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0.0-->
<p:presentation xmlns:r="http://schemas.openxmlformats.org/officeDocument/2006/relationships" xmlns:a="http://schemas.openxmlformats.org/drawingml/2006/main" xmlns:p="http://schemas.openxmlformats.org/presentationml/2006/main" showSpecialPlsOnTitleSld="0" removePersonalInfoOnSave="1" saveSubsetFonts="1" autoCompressPictures="0">
  <p:sldMasterIdLst>
    <p:sldMasterId id="2147484922" r:id="rId2"/>
  </p:sldMasterIdLst>
  <p:notesMasterIdLst>
    <p:notesMasterId r:id="rId3"/>
  </p:notesMasterIdLst>
  <p:handoutMasterIdLst>
    <p:handoutMasterId r:id="rId4"/>
  </p:handoutMasterIdLst>
  <p:sldIdLst>
    <p:sldId id="267" r:id="rId5"/>
    <p:sldId id="266" r:id="rId6"/>
    <p:sldId id="260" r:id="rId7"/>
    <p:sldId id="285" r:id="rId8"/>
    <p:sldId id="290" r:id="rId9"/>
    <p:sldId id="286" r:id="rId10"/>
    <p:sldId id="287" r:id="rId11"/>
    <p:sldId id="288" r:id="rId12"/>
    <p:sldId id="289" r:id="rId13"/>
    <p:sldId id="291" r:id="rId14"/>
    <p:sldId id="292" r:id="rId15"/>
    <p:sldId id="293" r:id="rId16"/>
    <p:sldId id="276" r:id="rId17"/>
    <p:sldId id="277" r:id="rId18"/>
    <p:sldId id="282" r:id="rId19"/>
    <p:sldId id="283" r:id="rId20"/>
    <p:sldId id="284" r:id="rId21"/>
    <p:sldId id="294" r:id="rId22"/>
    <p:sldId id="295" r:id="rId23"/>
    <p:sldId id="296" r:id="rId24"/>
    <p:sldId id="278" r:id="rId25"/>
    <p:sldId id="279" r:id="rId26"/>
    <p:sldId id="297" r:id="rId27"/>
    <p:sldId id="280" r:id="rId28"/>
    <p:sldId id="298" r:id="rId29"/>
    <p:sldId id="300" r:id="rId30"/>
    <p:sldId id="301" r:id="rId31"/>
    <p:sldId id="302" r:id="rId32"/>
    <p:sldId id="303" r:id="rId33"/>
    <p:sldId id="304" r:id="rId34"/>
    <p:sldId id="305" r:id="rId35"/>
    <p:sldId id="306" r:id="rId36"/>
    <p:sldId id="307" r:id="rId37"/>
    <p:sldId id="309" r:id="rId38"/>
    <p:sldId id="308" r:id="rId39"/>
    <p:sldId id="310" r:id="rId40"/>
    <p:sldId id="311" r:id="rId41"/>
    <p:sldId id="265" r:id="rId42"/>
  </p:sldIdLst>
  <p:sldSz cx="12192000" cy="6858000"/>
  <p:notesSz cx="6858000" cy="9296400"/>
  <p:custDataLst>
    <p:tags r:id="rId43"/>
  </p:custDataLst>
  <p:defaultTextStyle>
    <a:defPPr>
      <a:defRPr lang="en-US"/>
    </a:defPPr>
    <a:lvl1pPr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Times"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864" userDrawn="1">
          <p15:clr>
            <a:srgbClr val="A4A3A4"/>
          </p15:clr>
        </p15:guide>
        <p15:guide id="2" orient="horz" pos="2352" userDrawn="1">
          <p15:clr>
            <a:srgbClr val="A4A3A4"/>
          </p15:clr>
        </p15:guide>
        <p15:guide id="3" orient="horz" pos="4128" userDrawn="1">
          <p15:clr>
            <a:srgbClr val="A4A3A4"/>
          </p15:clr>
        </p15:guide>
        <p15:guide id="4" orient="horz" pos="192" userDrawn="1">
          <p15:clr>
            <a:srgbClr val="A4A3A4"/>
          </p15:clr>
        </p15:guide>
        <p15:guide id="5" pos="320" userDrawn="1">
          <p15:clr>
            <a:srgbClr val="A4A3A4"/>
          </p15:clr>
        </p15:guide>
        <p15:guide id="6" pos="3840" userDrawn="1">
          <p15:clr>
            <a:srgbClr val="A4A3A4"/>
          </p15:clr>
        </p15:guide>
        <p15:guide id="7" pos="640" userDrawn="1">
          <p15:clr>
            <a:srgbClr val="A4A3A4"/>
          </p15:clr>
        </p15:guide>
        <p15:guide id="8" pos="745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F3B"/>
    <a:srgbClr val="000000"/>
    <a:srgbClr val="E6E6E6"/>
    <a:srgbClr val="689AC5"/>
    <a:srgbClr val="63CECA"/>
    <a:srgbClr val="DB8C14"/>
    <a:srgbClr val="464646"/>
    <a:srgbClr val="00747A"/>
    <a:srgbClr val="F8F8F8"/>
    <a:srgbClr val="665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89537" autoAdjust="0"/>
  </p:normalViewPr>
  <p:slideViewPr>
    <p:cSldViewPr>
      <p:cViewPr varScale="1">
        <p:scale>
          <a:sx n="70" d="100"/>
          <a:sy n="70" d="100"/>
        </p:scale>
        <p:origin x="78" y="1026"/>
      </p:cViewPr>
      <p:guideLst>
        <p:guide orient="horz" pos="864"/>
        <p:guide orient="horz" pos="2352"/>
        <p:guide orient="horz" pos="4128"/>
        <p:guide orient="horz" pos="192"/>
        <p:guide pos="320"/>
        <p:guide pos="3840"/>
        <p:guide pos="640"/>
        <p:guide pos="74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796" y="96"/>
      </p:cViewPr>
      <p:guideLst>
        <p:guide orient="horz" pos="2928"/>
        <p:guide pos="2161"/>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1.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openxmlformats.org/officeDocument/2006/relationships/tableStyles" Target="tableStyles.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68610" name="Rectangle 2"/>
          <p:cNvSpPr>
            <a:spLocks noGrp="1" noChangeArrowheads="1"/>
          </p:cNvSpPr>
          <p:nvPr>
            <p:ph type="hdr" sz="quarter"/>
          </p:nvPr>
        </p:nvSpPr>
        <p:spPr bwMode="auto">
          <a:xfrm>
            <a:off x="0" y="0"/>
            <a:ext cx="2972422" cy="465138"/>
          </a:xfrm>
          <a:prstGeom prst="rect">
            <a:avLst/>
          </a:prstGeom>
          <a:noFill/>
          <a:ln w="9525">
            <a:noFill/>
            <a:miter lim="800000"/>
          </a:ln>
        </p:spPr>
        <p:txBody>
          <a:bodyPr vert="horz" wrap="square" lIns="90573" tIns="45286" rIns="90573" bIns="45286" numCol="1" anchor="t" anchorCtr="0" compatLnSpc="1">
            <a:prstTxWarp prst="textNoShape">
              <a:avLst/>
            </a:prstTxWarp>
          </a:bodyPr>
          <a:lstStyle>
            <a:lvl1pPr eaLnBrk="1" hangingPunct="1">
              <a:defRPr sz="1100">
                <a:latin typeface="Arial" pitchFamily="-109" charset="0"/>
                <a:ea typeface="+mn-ea"/>
                <a:cs typeface="+mn-cs"/>
              </a:defRPr>
            </a:lvl1pPr>
          </a:lstStyle>
          <a:p>
            <a:pPr>
              <a:defRPr/>
            </a:pPr>
            <a:endParaRPr lang="en-US"/>
          </a:p>
        </p:txBody>
      </p:sp>
      <p:sp>
        <p:nvSpPr>
          <p:cNvPr id="68611" name="Rectangle 3"/>
          <p:cNvSpPr>
            <a:spLocks noGrp="1" noChangeArrowheads="1"/>
          </p:cNvSpPr>
          <p:nvPr>
            <p:ph type="dt" sz="quarter" idx="1"/>
          </p:nvPr>
        </p:nvSpPr>
        <p:spPr bwMode="auto">
          <a:xfrm>
            <a:off x="3884027" y="0"/>
            <a:ext cx="2972422" cy="465138"/>
          </a:xfrm>
          <a:prstGeom prst="rect">
            <a:avLst/>
          </a:prstGeom>
          <a:noFill/>
          <a:ln w="9525">
            <a:noFill/>
            <a:miter lim="800000"/>
          </a:ln>
        </p:spPr>
        <p:txBody>
          <a:bodyPr vert="horz" wrap="square" lIns="90573" tIns="45286" rIns="90573" bIns="45286" numCol="1" anchor="t" anchorCtr="0" compatLnSpc="1">
            <a:prstTxWarp prst="textNoShape">
              <a:avLst/>
            </a:prstTxWarp>
          </a:bodyPr>
          <a:lstStyle>
            <a:lvl1pPr algn="r" eaLnBrk="1" hangingPunct="1">
              <a:defRPr sz="1100">
                <a:latin typeface="Arial" pitchFamily="-109" charset="0"/>
                <a:ea typeface="+mn-ea"/>
                <a:cs typeface="+mn-cs"/>
              </a:defRPr>
            </a:lvl1pPr>
          </a:lstStyle>
          <a:p>
            <a:pPr>
              <a:defRPr/>
            </a:pPr>
            <a:endParaRPr lang="en-US"/>
          </a:p>
        </p:txBody>
      </p:sp>
      <p:sp>
        <p:nvSpPr>
          <p:cNvPr id="68612" name="Rectangle 4"/>
          <p:cNvSpPr>
            <a:spLocks noGrp="1" noChangeArrowheads="1"/>
          </p:cNvSpPr>
          <p:nvPr>
            <p:ph type="ftr" sz="quarter" idx="2"/>
          </p:nvPr>
        </p:nvSpPr>
        <p:spPr bwMode="auto">
          <a:xfrm>
            <a:off x="0" y="8829675"/>
            <a:ext cx="2972422" cy="465138"/>
          </a:xfrm>
          <a:prstGeom prst="rect">
            <a:avLst/>
          </a:prstGeom>
          <a:noFill/>
          <a:ln w="9525">
            <a:noFill/>
            <a:miter lim="800000"/>
          </a:ln>
        </p:spPr>
        <p:txBody>
          <a:bodyPr vert="horz" wrap="square" lIns="90573" tIns="45286" rIns="90573" bIns="45286" numCol="1" anchor="b" anchorCtr="0" compatLnSpc="1">
            <a:prstTxWarp prst="textNoShape">
              <a:avLst/>
            </a:prstTxWarp>
          </a:bodyPr>
          <a:lstStyle>
            <a:lvl1pPr eaLnBrk="1" hangingPunct="1">
              <a:defRPr sz="1100">
                <a:latin typeface="Arial" pitchFamily="-109" charset="0"/>
                <a:ea typeface="+mn-ea"/>
                <a:cs typeface="+mn-cs"/>
              </a:defRPr>
            </a:lvl1pPr>
          </a:lstStyle>
          <a:p>
            <a:pPr>
              <a:defRPr/>
            </a:pPr>
            <a:endParaRPr lang="en-US"/>
          </a:p>
        </p:txBody>
      </p:sp>
      <p:sp>
        <p:nvSpPr>
          <p:cNvPr id="68613" name="Rectangle 5"/>
          <p:cNvSpPr>
            <a:spLocks noGrp="1" noChangeArrowheads="1"/>
          </p:cNvSpPr>
          <p:nvPr>
            <p:ph type="sldNum" sz="quarter" idx="3"/>
          </p:nvPr>
        </p:nvSpPr>
        <p:spPr bwMode="auto">
          <a:xfrm>
            <a:off x="3884027" y="8829675"/>
            <a:ext cx="2972422" cy="465138"/>
          </a:xfrm>
          <a:prstGeom prst="rect">
            <a:avLst/>
          </a:prstGeom>
          <a:noFill/>
          <a:ln w="9525">
            <a:noFill/>
            <a:miter lim="800000"/>
          </a:ln>
        </p:spPr>
        <p:txBody>
          <a:bodyPr vert="horz" wrap="square" lIns="90573" tIns="45286" rIns="90573" bIns="45286" numCol="1" anchor="b" anchorCtr="0" compatLnSpc="1">
            <a:prstTxWarp prst="textNoShape">
              <a:avLst/>
            </a:prstTxWarp>
          </a:bodyPr>
          <a:lstStyle>
            <a:lvl1pPr algn="r" eaLnBrk="1" hangingPunct="1">
              <a:defRPr sz="1100">
                <a:latin typeface="Arial"/>
                <a:ea typeface="ＭＳ Ｐゴシック" pitchFamily="-109" charset="-128"/>
                <a:cs typeface="+mn-cs"/>
              </a:defRPr>
            </a:lvl1pPr>
          </a:lstStyle>
          <a:p>
            <a:pPr>
              <a:defRPr/>
            </a:pPr>
            <a:fld id="{8B9F579E-7E14-4259-8CC1-6F133E63D257}" type="slidenum">
              <a:rPr lang="en-US"/>
              <a:pPr>
                <a:defRPr/>
              </a:pPr>
              <a:t>‹#›</a:t>
            </a:fld>
          </a:p>
        </p:txBody>
      </p:sp>
    </p:spTree>
    <p:extLst>
      <p:ext uri="{BB962C8B-B14F-4D97-AF65-F5344CB8AC3E}">
        <p14:creationId xmlns:p14="http://schemas.microsoft.com/office/powerpoint/2010/main" val="3296111577"/>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xfrm>
      </p:grpSpPr>
      <p:sp>
        <p:nvSpPr>
          <p:cNvPr id="72706" name="Rectangle 2"/>
          <p:cNvSpPr>
            <a:spLocks noGrp="1" noChangeArrowheads="1"/>
          </p:cNvSpPr>
          <p:nvPr>
            <p:ph type="hdr" sz="quarter"/>
          </p:nvPr>
        </p:nvSpPr>
        <p:spPr bwMode="auto">
          <a:xfrm>
            <a:off x="0" y="0"/>
            <a:ext cx="2972422" cy="465138"/>
          </a:xfrm>
          <a:prstGeom prst="rect">
            <a:avLst/>
          </a:prstGeom>
          <a:noFill/>
          <a:ln w="9525">
            <a:noFill/>
            <a:miter lim="800000"/>
          </a:ln>
        </p:spPr>
        <p:txBody>
          <a:bodyPr vert="horz" wrap="square" lIns="90573" tIns="45286" rIns="90573" bIns="45286" numCol="1" anchor="t" anchorCtr="0" compatLnSpc="1">
            <a:prstTxWarp prst="textNoShape">
              <a:avLst/>
            </a:prstTxWarp>
          </a:bodyPr>
          <a:lstStyle>
            <a:lvl1pPr eaLnBrk="1" hangingPunct="1">
              <a:defRPr sz="1100">
                <a:latin typeface="Arial" pitchFamily="-109" charset="0"/>
                <a:ea typeface="+mn-ea"/>
                <a:cs typeface="+mn-cs"/>
              </a:defRPr>
            </a:lvl1pPr>
          </a:lstStyle>
          <a:p>
            <a:pPr>
              <a:defRPr/>
            </a:pPr>
            <a:endParaRPr lang="en-US"/>
          </a:p>
        </p:txBody>
      </p:sp>
      <p:sp>
        <p:nvSpPr>
          <p:cNvPr id="72707" name="Rectangle 3"/>
          <p:cNvSpPr>
            <a:spLocks noGrp="1" noChangeArrowheads="1"/>
          </p:cNvSpPr>
          <p:nvPr>
            <p:ph type="dt" idx="1"/>
          </p:nvPr>
        </p:nvSpPr>
        <p:spPr bwMode="auto">
          <a:xfrm>
            <a:off x="3884027" y="0"/>
            <a:ext cx="2972422" cy="465138"/>
          </a:xfrm>
          <a:prstGeom prst="rect">
            <a:avLst/>
          </a:prstGeom>
          <a:noFill/>
          <a:ln w="9525">
            <a:noFill/>
            <a:miter lim="800000"/>
          </a:ln>
        </p:spPr>
        <p:txBody>
          <a:bodyPr vert="horz" wrap="square" lIns="90573" tIns="45286" rIns="90573" bIns="45286" numCol="1" anchor="t" anchorCtr="0" compatLnSpc="1">
            <a:prstTxWarp prst="textNoShape">
              <a:avLst/>
            </a:prstTxWarp>
          </a:bodyPr>
          <a:lstStyle>
            <a:lvl1pPr algn="r" eaLnBrk="1" hangingPunct="1">
              <a:defRPr sz="1100">
                <a:latin typeface="Arial" pitchFamily="-109" charset="0"/>
                <a:ea typeface="+mn-ea"/>
                <a:cs typeface="+mn-cs"/>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9" name="Rectangle 5"/>
          <p:cNvSpPr>
            <a:spLocks noGrp="1" noChangeArrowheads="1"/>
          </p:cNvSpPr>
          <p:nvPr>
            <p:ph type="body" sz="quarter" idx="3"/>
          </p:nvPr>
        </p:nvSpPr>
        <p:spPr bwMode="auto">
          <a:xfrm>
            <a:off x="686422" y="4416426"/>
            <a:ext cx="5485158" cy="4183063"/>
          </a:xfrm>
          <a:prstGeom prst="rect">
            <a:avLst/>
          </a:prstGeom>
          <a:noFill/>
          <a:ln w="9525">
            <a:noFill/>
            <a:miter lim="800000"/>
          </a:ln>
        </p:spPr>
        <p:txBody>
          <a:bodyPr vert="horz" wrap="square" lIns="90573" tIns="45286" rIns="90573" bIns="452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2710" name="Rectangle 6"/>
          <p:cNvSpPr>
            <a:spLocks noGrp="1" noChangeArrowheads="1"/>
          </p:cNvSpPr>
          <p:nvPr>
            <p:ph type="ftr" sz="quarter" idx="4"/>
          </p:nvPr>
        </p:nvSpPr>
        <p:spPr bwMode="auto">
          <a:xfrm>
            <a:off x="0" y="8829675"/>
            <a:ext cx="2972422" cy="465138"/>
          </a:xfrm>
          <a:prstGeom prst="rect">
            <a:avLst/>
          </a:prstGeom>
          <a:noFill/>
          <a:ln w="9525">
            <a:noFill/>
            <a:miter lim="800000"/>
          </a:ln>
        </p:spPr>
        <p:txBody>
          <a:bodyPr vert="horz" wrap="square" lIns="90573" tIns="45286" rIns="90573" bIns="45286" numCol="1" anchor="b" anchorCtr="0" compatLnSpc="1">
            <a:prstTxWarp prst="textNoShape">
              <a:avLst/>
            </a:prstTxWarp>
          </a:bodyPr>
          <a:lstStyle>
            <a:lvl1pPr eaLnBrk="1" hangingPunct="1">
              <a:defRPr sz="1100">
                <a:latin typeface="Arial" pitchFamily="-109" charset="0"/>
                <a:ea typeface="+mn-ea"/>
                <a:cs typeface="+mn-cs"/>
              </a:defRPr>
            </a:lvl1pPr>
          </a:lstStyle>
          <a:p>
            <a:pPr>
              <a:defRPr/>
            </a:pPr>
            <a:endParaRPr lang="en-US"/>
          </a:p>
        </p:txBody>
      </p:sp>
      <p:sp>
        <p:nvSpPr>
          <p:cNvPr id="72711" name="Rectangle 7"/>
          <p:cNvSpPr>
            <a:spLocks noGrp="1" noChangeArrowheads="1"/>
          </p:cNvSpPr>
          <p:nvPr>
            <p:ph type="sldNum" sz="quarter" idx="5"/>
          </p:nvPr>
        </p:nvSpPr>
        <p:spPr bwMode="auto">
          <a:xfrm>
            <a:off x="3884027" y="8829675"/>
            <a:ext cx="2972422" cy="465138"/>
          </a:xfrm>
          <a:prstGeom prst="rect">
            <a:avLst/>
          </a:prstGeom>
          <a:noFill/>
          <a:ln w="9525">
            <a:noFill/>
            <a:miter lim="800000"/>
          </a:ln>
        </p:spPr>
        <p:txBody>
          <a:bodyPr vert="horz" wrap="square" lIns="90573" tIns="45286" rIns="90573" bIns="45286" numCol="1" anchor="b" anchorCtr="0" compatLnSpc="1">
            <a:prstTxWarp prst="textNoShape">
              <a:avLst/>
            </a:prstTxWarp>
          </a:bodyPr>
          <a:lstStyle>
            <a:lvl1pPr algn="r" eaLnBrk="1" hangingPunct="1">
              <a:defRPr sz="1100">
                <a:latin typeface="Arial"/>
                <a:ea typeface="ＭＳ Ｐゴシック" pitchFamily="-109" charset="-128"/>
                <a:cs typeface="+mn-cs"/>
              </a:defRPr>
            </a:lvl1pPr>
          </a:lstStyle>
          <a:p>
            <a:pPr>
              <a:defRPr/>
            </a:pPr>
            <a:fld id="{9D13CA7E-F95C-4F6A-B5C0-A0626E8A0113}" type="slidenum">
              <a:rPr lang="en-US"/>
              <a:pPr>
                <a:defRPr/>
              </a:pPr>
              <a:t>‹#›</a:t>
            </a:fld>
          </a:p>
        </p:txBody>
      </p:sp>
    </p:spTree>
    <p:extLst>
      <p:ext uri="{BB962C8B-B14F-4D97-AF65-F5344CB8AC3E}">
        <p14:creationId xmlns:p14="http://schemas.microsoft.com/office/powerpoint/2010/main" val="2165869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 Id="rId3" Type="http://schemas.openxmlformats.org/officeDocument/2006/relationships/image" Target="../media/image12.png" /><Relationship Id="rId4" Type="http://schemas.openxmlformats.org/officeDocument/2006/relationships/image" Target="../media/image13.png"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 Id="rId3" Type="http://schemas.openxmlformats.org/officeDocument/2006/relationships/image" Target="../media/image12.png" /><Relationship Id="rId4" Type="http://schemas.openxmlformats.org/officeDocument/2006/relationships/image" Target="../media/image13.png"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 Id="rId3" Type="http://schemas.openxmlformats.org/officeDocument/2006/relationships/image" Target="../media/image14.png"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 Id="rId3" Type="http://schemas.openxmlformats.org/officeDocument/2006/relationships/image" Target="../media/image16.png"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 Id="rId3" Type="http://schemas.openxmlformats.org/officeDocument/2006/relationships/image" Target="../media/image17.png" /><Relationship Id="rId4" Type="http://schemas.openxmlformats.org/officeDocument/2006/relationships/image" Target="../media/image16.png"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 Id="rId3" Type="http://schemas.openxmlformats.org/officeDocument/2006/relationships/image" Target="../media/image18.png"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 Id="rId3" Type="http://schemas.openxmlformats.org/officeDocument/2006/relationships/image" Target="../media/image18.png"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 Id="rId3" Type="http://schemas.openxmlformats.org/officeDocument/2006/relationships/image" Target="../media/image18.png"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 Id="rId3" Type="http://schemas.openxmlformats.org/officeDocument/2006/relationships/image" Target="../media/image18.png"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 Id="rId3" Type="http://schemas.openxmlformats.org/officeDocument/2006/relationships/image" Target="../media/image18.png"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 Id="rId3" Type="http://schemas.openxmlformats.org/officeDocument/2006/relationships/image" Target="../media/image8.png"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 Id="rId3" Type="http://schemas.openxmlformats.org/officeDocument/2006/relationships/image" Target="../media/image11.png"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a:t>
            </a:fld>
            <a:endParaRPr lang="en-US"/>
          </a:p>
        </p:txBody>
      </p:sp>
    </p:spTree>
    <p:extLst>
      <p:ext uri="{BB962C8B-B14F-4D97-AF65-F5344CB8AC3E}">
        <p14:creationId xmlns:p14="http://schemas.microsoft.com/office/powerpoint/2010/main" val="3686160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10</a:t>
            </a:fld>
            <a:endParaRPr lang="en-US"/>
          </a:p>
        </p:txBody>
      </p:sp>
    </p:spTree>
    <p:extLst>
      <p:ext uri="{BB962C8B-B14F-4D97-AF65-F5344CB8AC3E}">
        <p14:creationId xmlns:p14="http://schemas.microsoft.com/office/powerpoint/2010/main" val="32204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635173" y="4500638"/>
            <a:ext cx="5536406" cy="1143605"/>
          </a:xfrm>
          <a:prstGeom prst="rect">
            <a:avLst/>
          </a:prstGeom>
        </p:spPr>
      </p:pic>
      <p:pic>
        <p:nvPicPr>
          <p:cNvPr id="6" name="Picture 5"/>
          <p:cNvPicPr>
            <a:picLocks noChangeAspect="1"/>
          </p:cNvPicPr>
          <p:nvPr/>
        </p:nvPicPr>
        <p:blipFill>
          <a:blip r:embed="rId4"/>
          <a:stretch>
            <a:fillRect/>
          </a:stretch>
        </p:blipFill>
        <p:spPr>
          <a:xfrm>
            <a:off x="907529" y="5962423"/>
            <a:ext cx="4991695" cy="1577068"/>
          </a:xfrm>
          <a:prstGeom prst="rect">
            <a:avLst/>
          </a:prstGeom>
        </p:spPr>
      </p:pic>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11</a:t>
            </a:fld>
            <a:endParaRPr lang="en-US"/>
          </a:p>
        </p:txBody>
      </p:sp>
    </p:spTree>
    <p:extLst>
      <p:ext uri="{BB962C8B-B14F-4D97-AF65-F5344CB8AC3E}">
        <p14:creationId xmlns:p14="http://schemas.microsoft.com/office/powerpoint/2010/main" val="400517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635173" y="4500638"/>
            <a:ext cx="5536406" cy="1143605"/>
          </a:xfrm>
          <a:prstGeom prst="rect">
            <a:avLst/>
          </a:prstGeom>
        </p:spPr>
      </p:pic>
      <p:pic>
        <p:nvPicPr>
          <p:cNvPr id="6" name="Picture 5"/>
          <p:cNvPicPr>
            <a:picLocks noChangeAspect="1"/>
          </p:cNvPicPr>
          <p:nvPr/>
        </p:nvPicPr>
        <p:blipFill>
          <a:blip r:embed="rId4"/>
          <a:stretch>
            <a:fillRect/>
          </a:stretch>
        </p:blipFill>
        <p:spPr>
          <a:xfrm>
            <a:off x="907529" y="5962423"/>
            <a:ext cx="4991695" cy="1577068"/>
          </a:xfrm>
          <a:prstGeom prst="rect">
            <a:avLst/>
          </a:prstGeom>
        </p:spPr>
      </p:pic>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12</a:t>
            </a:fld>
            <a:endParaRPr lang="en-US"/>
          </a:p>
        </p:txBody>
      </p:sp>
    </p:spTree>
    <p:extLst>
      <p:ext uri="{BB962C8B-B14F-4D97-AF65-F5344CB8AC3E}">
        <p14:creationId xmlns:p14="http://schemas.microsoft.com/office/powerpoint/2010/main" val="71566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13</a:t>
            </a:fld>
            <a:endParaRPr lang="en-US"/>
          </a:p>
        </p:txBody>
      </p:sp>
    </p:spTree>
    <p:extLst>
      <p:ext uri="{BB962C8B-B14F-4D97-AF65-F5344CB8AC3E}">
        <p14:creationId xmlns:p14="http://schemas.microsoft.com/office/powerpoint/2010/main" val="155620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14</a:t>
            </a:fld>
            <a:endParaRPr lang="en-US"/>
          </a:p>
        </p:txBody>
      </p:sp>
    </p:spTree>
    <p:extLst>
      <p:ext uri="{BB962C8B-B14F-4D97-AF65-F5344CB8AC3E}">
        <p14:creationId xmlns:p14="http://schemas.microsoft.com/office/powerpoint/2010/main" val="267757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15</a:t>
            </a:fld>
            <a:endParaRPr lang="en-US"/>
          </a:p>
        </p:txBody>
      </p:sp>
      <p:pic>
        <p:nvPicPr>
          <p:cNvPr id="5" name="Picture 4"/>
          <p:cNvPicPr>
            <a:picLocks noChangeAspect="1"/>
          </p:cNvPicPr>
          <p:nvPr/>
        </p:nvPicPr>
        <p:blipFill>
          <a:blip r:embed="rId3"/>
          <a:stretch>
            <a:fillRect/>
          </a:stretch>
        </p:blipFill>
        <p:spPr>
          <a:xfrm>
            <a:off x="686422" y="5607353"/>
            <a:ext cx="3804047" cy="2628446"/>
          </a:xfrm>
          <a:prstGeom prst="rect">
            <a:avLst/>
          </a:prstGeom>
        </p:spPr>
      </p:pic>
    </p:spTree>
    <p:extLst>
      <p:ext uri="{BB962C8B-B14F-4D97-AF65-F5344CB8AC3E}">
        <p14:creationId xmlns:p14="http://schemas.microsoft.com/office/powerpoint/2010/main" val="2265880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16</a:t>
            </a:fld>
            <a:endParaRPr lang="en-US"/>
          </a:p>
        </p:txBody>
      </p:sp>
    </p:spTree>
    <p:extLst>
      <p:ext uri="{BB962C8B-B14F-4D97-AF65-F5344CB8AC3E}">
        <p14:creationId xmlns:p14="http://schemas.microsoft.com/office/powerpoint/2010/main" val="116518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17</a:t>
            </a:fld>
            <a:endParaRPr lang="en-US"/>
          </a:p>
        </p:txBody>
      </p:sp>
    </p:spTree>
    <p:extLst>
      <p:ext uri="{BB962C8B-B14F-4D97-AF65-F5344CB8AC3E}">
        <p14:creationId xmlns:p14="http://schemas.microsoft.com/office/powerpoint/2010/main" val="300842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18</a:t>
            </a:fld>
            <a:endParaRPr lang="en-US"/>
          </a:p>
        </p:txBody>
      </p:sp>
    </p:spTree>
    <p:extLst>
      <p:ext uri="{BB962C8B-B14F-4D97-AF65-F5344CB8AC3E}">
        <p14:creationId xmlns:p14="http://schemas.microsoft.com/office/powerpoint/2010/main" val="289771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19</a:t>
            </a:fld>
            <a:endParaRPr lang="en-US"/>
          </a:p>
        </p:txBody>
      </p:sp>
    </p:spTree>
    <p:extLst>
      <p:ext uri="{BB962C8B-B14F-4D97-AF65-F5344CB8AC3E}">
        <p14:creationId xmlns:p14="http://schemas.microsoft.com/office/powerpoint/2010/main" val="414614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a:t>
            </a:fld>
            <a:endParaRPr lang="en-US"/>
          </a:p>
        </p:txBody>
      </p:sp>
    </p:spTree>
    <p:extLst>
      <p:ext uri="{BB962C8B-B14F-4D97-AF65-F5344CB8AC3E}">
        <p14:creationId xmlns:p14="http://schemas.microsoft.com/office/powerpoint/2010/main" val="334292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20</a:t>
            </a:fld>
            <a:endParaRPr lang="en-US"/>
          </a:p>
        </p:txBody>
      </p:sp>
    </p:spTree>
    <p:extLst>
      <p:ext uri="{BB962C8B-B14F-4D97-AF65-F5344CB8AC3E}">
        <p14:creationId xmlns:p14="http://schemas.microsoft.com/office/powerpoint/2010/main" val="298139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21</a:t>
            </a:fld>
            <a:endParaRPr lang="en-US"/>
          </a:p>
        </p:txBody>
      </p:sp>
    </p:spTree>
    <p:extLst>
      <p:ext uri="{BB962C8B-B14F-4D97-AF65-F5344CB8AC3E}">
        <p14:creationId xmlns:p14="http://schemas.microsoft.com/office/powerpoint/2010/main" val="353912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22</a:t>
            </a:fld>
            <a:endParaRPr lang="en-US"/>
          </a:p>
        </p:txBody>
      </p:sp>
    </p:spTree>
    <p:extLst>
      <p:ext uri="{BB962C8B-B14F-4D97-AF65-F5344CB8AC3E}">
        <p14:creationId xmlns:p14="http://schemas.microsoft.com/office/powerpoint/2010/main" val="13237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23</a:t>
            </a:fld>
            <a:endParaRPr lang="en-US"/>
          </a:p>
        </p:txBody>
      </p:sp>
    </p:spTree>
    <p:extLst>
      <p:ext uri="{BB962C8B-B14F-4D97-AF65-F5344CB8AC3E}">
        <p14:creationId xmlns:p14="http://schemas.microsoft.com/office/powerpoint/2010/main" val="1037602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24</a:t>
            </a:fld>
            <a:endParaRPr lang="en-US"/>
          </a:p>
        </p:txBody>
      </p:sp>
    </p:spTree>
    <p:extLst>
      <p:ext uri="{BB962C8B-B14F-4D97-AF65-F5344CB8AC3E}">
        <p14:creationId xmlns:p14="http://schemas.microsoft.com/office/powerpoint/2010/main" val="3593348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25</a:t>
            </a:fld>
            <a:endParaRPr lang="en-US"/>
          </a:p>
        </p:txBody>
      </p:sp>
    </p:spTree>
    <p:extLst>
      <p:ext uri="{BB962C8B-B14F-4D97-AF65-F5344CB8AC3E}">
        <p14:creationId xmlns:p14="http://schemas.microsoft.com/office/powerpoint/2010/main" val="190466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26</a:t>
            </a:fld>
            <a:endParaRPr lang="en-US"/>
          </a:p>
        </p:txBody>
      </p:sp>
    </p:spTree>
    <p:extLst>
      <p:ext uri="{BB962C8B-B14F-4D97-AF65-F5344CB8AC3E}">
        <p14:creationId xmlns:p14="http://schemas.microsoft.com/office/powerpoint/2010/main" val="2819586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27</a:t>
            </a:fld>
            <a:endParaRPr lang="en-US"/>
          </a:p>
        </p:txBody>
      </p:sp>
    </p:spTree>
    <p:extLst>
      <p:ext uri="{BB962C8B-B14F-4D97-AF65-F5344CB8AC3E}">
        <p14:creationId xmlns:p14="http://schemas.microsoft.com/office/powerpoint/2010/main" val="1248470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28</a:t>
            </a:fld>
            <a:endParaRPr lang="en-US"/>
          </a:p>
        </p:txBody>
      </p:sp>
      <p:pic>
        <p:nvPicPr>
          <p:cNvPr id="5" name="Picture 4"/>
          <p:cNvPicPr>
            <a:picLocks noChangeAspect="1"/>
          </p:cNvPicPr>
          <p:nvPr/>
        </p:nvPicPr>
        <p:blipFill>
          <a:blip r:embed="rId3"/>
          <a:stretch>
            <a:fillRect/>
          </a:stretch>
        </p:blipFill>
        <p:spPr>
          <a:xfrm>
            <a:off x="568550" y="4574419"/>
            <a:ext cx="5868345" cy="3158369"/>
          </a:xfrm>
          <a:prstGeom prst="rect">
            <a:avLst/>
          </a:prstGeom>
        </p:spPr>
      </p:pic>
    </p:spTree>
    <p:extLst>
      <p:ext uri="{BB962C8B-B14F-4D97-AF65-F5344CB8AC3E}">
        <p14:creationId xmlns:p14="http://schemas.microsoft.com/office/powerpoint/2010/main" val="1900792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pic>
        <p:nvPicPr>
          <p:cNvPr id="6" name="Picture 5"/>
          <p:cNvPicPr>
            <a:picLocks noChangeAspect="1"/>
          </p:cNvPicPr>
          <p:nvPr/>
        </p:nvPicPr>
        <p:blipFill>
          <a:blip r:embed="rId3"/>
          <a:stretch>
            <a:fillRect/>
          </a:stretch>
        </p:blipFill>
        <p:spPr>
          <a:xfrm>
            <a:off x="784337" y="5523000"/>
            <a:ext cx="4500563" cy="2198163"/>
          </a:xfrm>
          <a:prstGeom prst="rect">
            <a:avLst/>
          </a:prstGeom>
        </p:spPr>
      </p:pic>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29</a:t>
            </a:fld>
            <a:endParaRPr lang="en-US"/>
          </a:p>
        </p:txBody>
      </p:sp>
      <p:pic>
        <p:nvPicPr>
          <p:cNvPr id="5" name="Picture 4"/>
          <p:cNvPicPr>
            <a:picLocks noChangeAspect="1"/>
          </p:cNvPicPr>
          <p:nvPr/>
        </p:nvPicPr>
        <p:blipFill>
          <a:blip r:embed="rId4"/>
          <a:srcRect b="72205"/>
          <a:stretch>
            <a:fillRect/>
          </a:stretch>
        </p:blipFill>
        <p:spPr>
          <a:xfrm>
            <a:off x="568550" y="4574420"/>
            <a:ext cx="4932138" cy="737810"/>
          </a:xfrm>
          <a:prstGeom prst="rect">
            <a:avLst/>
          </a:prstGeom>
        </p:spPr>
      </p:pic>
    </p:spTree>
    <p:extLst>
      <p:ext uri="{BB962C8B-B14F-4D97-AF65-F5344CB8AC3E}">
        <p14:creationId xmlns:p14="http://schemas.microsoft.com/office/powerpoint/2010/main" val="2414535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a:t>
            </a:fld>
            <a:endParaRPr lang="en-US"/>
          </a:p>
        </p:txBody>
      </p:sp>
    </p:spTree>
    <p:extLst>
      <p:ext uri="{BB962C8B-B14F-4D97-AF65-F5344CB8AC3E}">
        <p14:creationId xmlns:p14="http://schemas.microsoft.com/office/powerpoint/2010/main" val="67117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500" y="4646613"/>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30</a:t>
            </a:fld>
            <a:endParaRPr lang="en-US"/>
          </a:p>
        </p:txBody>
      </p:sp>
    </p:spTree>
    <p:extLst>
      <p:ext uri="{BB962C8B-B14F-4D97-AF65-F5344CB8AC3E}">
        <p14:creationId xmlns:p14="http://schemas.microsoft.com/office/powerpoint/2010/main" val="676894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448812"/>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31</a:t>
            </a:fld>
            <a:endParaRPr lang="en-US"/>
          </a:p>
        </p:txBody>
      </p:sp>
    </p:spTree>
    <p:extLst>
      <p:ext uri="{BB962C8B-B14F-4D97-AF65-F5344CB8AC3E}">
        <p14:creationId xmlns:p14="http://schemas.microsoft.com/office/powerpoint/2010/main" val="2277661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3" y="4500639"/>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32</a:t>
            </a:fld>
            <a:endParaRPr lang="en-US"/>
          </a:p>
        </p:txBody>
      </p:sp>
      <p:pic>
        <p:nvPicPr>
          <p:cNvPr id="8" name="Picture 7"/>
          <p:cNvPicPr>
            <a:picLocks noChangeAspect="1"/>
          </p:cNvPicPr>
          <p:nvPr/>
        </p:nvPicPr>
        <p:blipFill>
          <a:blip r:embed="rId3"/>
          <a:stretch>
            <a:fillRect/>
          </a:stretch>
        </p:blipFill>
        <p:spPr>
          <a:xfrm>
            <a:off x="237801" y="4516171"/>
            <a:ext cx="6009680" cy="3155507"/>
          </a:xfrm>
          <a:prstGeom prst="rect">
            <a:avLst/>
          </a:prstGeom>
        </p:spPr>
      </p:pic>
    </p:spTree>
    <p:extLst>
      <p:ext uri="{BB962C8B-B14F-4D97-AF65-F5344CB8AC3E}">
        <p14:creationId xmlns:p14="http://schemas.microsoft.com/office/powerpoint/2010/main" val="4154888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3" y="4500639"/>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33</a:t>
            </a:fld>
            <a:endParaRPr lang="en-US"/>
          </a:p>
        </p:txBody>
      </p:sp>
      <p:pic>
        <p:nvPicPr>
          <p:cNvPr id="8" name="Picture 7"/>
          <p:cNvPicPr>
            <a:picLocks noChangeAspect="1"/>
          </p:cNvPicPr>
          <p:nvPr/>
        </p:nvPicPr>
        <p:blipFill>
          <a:blip r:embed="rId3"/>
          <a:stretch>
            <a:fillRect/>
          </a:stretch>
        </p:blipFill>
        <p:spPr>
          <a:xfrm>
            <a:off x="237801" y="4516171"/>
            <a:ext cx="6009680" cy="3155507"/>
          </a:xfrm>
          <a:prstGeom prst="rect">
            <a:avLst/>
          </a:prstGeom>
        </p:spPr>
      </p:pic>
    </p:spTree>
    <p:extLst>
      <p:ext uri="{BB962C8B-B14F-4D97-AF65-F5344CB8AC3E}">
        <p14:creationId xmlns:p14="http://schemas.microsoft.com/office/powerpoint/2010/main" val="2883260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3" y="4500639"/>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34</a:t>
            </a:fld>
            <a:endParaRPr lang="en-US"/>
          </a:p>
        </p:txBody>
      </p:sp>
      <p:pic>
        <p:nvPicPr>
          <p:cNvPr id="8" name="Picture 7"/>
          <p:cNvPicPr>
            <a:picLocks noChangeAspect="1"/>
          </p:cNvPicPr>
          <p:nvPr/>
        </p:nvPicPr>
        <p:blipFill>
          <a:blip r:embed="rId3"/>
          <a:stretch>
            <a:fillRect/>
          </a:stretch>
        </p:blipFill>
        <p:spPr>
          <a:xfrm>
            <a:off x="237801" y="4516171"/>
            <a:ext cx="6009680" cy="3155507"/>
          </a:xfrm>
          <a:prstGeom prst="rect">
            <a:avLst/>
          </a:prstGeom>
        </p:spPr>
      </p:pic>
    </p:spTree>
    <p:extLst>
      <p:ext uri="{BB962C8B-B14F-4D97-AF65-F5344CB8AC3E}">
        <p14:creationId xmlns:p14="http://schemas.microsoft.com/office/powerpoint/2010/main" val="4200504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3" y="4500639"/>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35</a:t>
            </a:fld>
            <a:endParaRPr lang="en-US"/>
          </a:p>
        </p:txBody>
      </p:sp>
      <p:pic>
        <p:nvPicPr>
          <p:cNvPr id="8" name="Picture 7"/>
          <p:cNvPicPr>
            <a:picLocks noChangeAspect="1"/>
          </p:cNvPicPr>
          <p:nvPr/>
        </p:nvPicPr>
        <p:blipFill>
          <a:blip r:embed="rId3"/>
          <a:stretch>
            <a:fillRect/>
          </a:stretch>
        </p:blipFill>
        <p:spPr>
          <a:xfrm>
            <a:off x="237801" y="4516171"/>
            <a:ext cx="6009680" cy="3155507"/>
          </a:xfrm>
          <a:prstGeom prst="rect">
            <a:avLst/>
          </a:prstGeom>
        </p:spPr>
      </p:pic>
    </p:spTree>
    <p:extLst>
      <p:ext uri="{BB962C8B-B14F-4D97-AF65-F5344CB8AC3E}">
        <p14:creationId xmlns:p14="http://schemas.microsoft.com/office/powerpoint/2010/main" val="2118609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0063" y="4500639"/>
            <a:ext cx="5485158" cy="4183063"/>
          </a:xfrm>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36</a:t>
            </a:fld>
            <a:endParaRPr lang="en-US"/>
          </a:p>
        </p:txBody>
      </p:sp>
      <p:pic>
        <p:nvPicPr>
          <p:cNvPr id="8" name="Picture 7"/>
          <p:cNvPicPr>
            <a:picLocks noChangeAspect="1"/>
          </p:cNvPicPr>
          <p:nvPr/>
        </p:nvPicPr>
        <p:blipFill>
          <a:blip r:embed="rId3"/>
          <a:stretch>
            <a:fillRect/>
          </a:stretch>
        </p:blipFill>
        <p:spPr>
          <a:xfrm>
            <a:off x="237801" y="4516171"/>
            <a:ext cx="6009680" cy="3155507"/>
          </a:xfrm>
          <a:prstGeom prst="rect">
            <a:avLst/>
          </a:prstGeom>
        </p:spPr>
      </p:pic>
    </p:spTree>
    <p:extLst>
      <p:ext uri="{BB962C8B-B14F-4D97-AF65-F5344CB8AC3E}">
        <p14:creationId xmlns:p14="http://schemas.microsoft.com/office/powerpoint/2010/main" val="34420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37</a:t>
            </a:fld>
            <a:endParaRPr lang="en-US"/>
          </a:p>
        </p:txBody>
      </p:sp>
    </p:spTree>
    <p:extLst>
      <p:ext uri="{BB962C8B-B14F-4D97-AF65-F5344CB8AC3E}">
        <p14:creationId xmlns:p14="http://schemas.microsoft.com/office/powerpoint/2010/main" val="1802737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38</a:t>
            </a:fld>
            <a:endParaRPr lang="en-US"/>
          </a:p>
        </p:txBody>
      </p:sp>
    </p:spTree>
    <p:extLst>
      <p:ext uri="{BB962C8B-B14F-4D97-AF65-F5344CB8AC3E}">
        <p14:creationId xmlns:p14="http://schemas.microsoft.com/office/powerpoint/2010/main" val="422138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4</a:t>
            </a:fld>
            <a:endParaRPr lang="en-US"/>
          </a:p>
        </p:txBody>
      </p:sp>
    </p:spTree>
    <p:extLst>
      <p:ext uri="{BB962C8B-B14F-4D97-AF65-F5344CB8AC3E}">
        <p14:creationId xmlns:p14="http://schemas.microsoft.com/office/powerpoint/2010/main" val="343273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5</a:t>
            </a:fld>
            <a:endParaRPr lang="en-US"/>
          </a:p>
        </p:txBody>
      </p:sp>
      <p:pic>
        <p:nvPicPr>
          <p:cNvPr id="5" name="Picture 4"/>
          <p:cNvPicPr>
            <a:picLocks noChangeAspect="1"/>
          </p:cNvPicPr>
          <p:nvPr/>
        </p:nvPicPr>
        <p:blipFill>
          <a:blip r:embed="rId3"/>
          <a:stretch>
            <a:fillRect/>
          </a:stretch>
        </p:blipFill>
        <p:spPr>
          <a:xfrm>
            <a:off x="352723" y="4500638"/>
            <a:ext cx="6152555" cy="2139648"/>
          </a:xfrm>
          <a:prstGeom prst="rect">
            <a:avLst/>
          </a:prstGeom>
        </p:spPr>
      </p:pic>
    </p:spTree>
    <p:extLst>
      <p:ext uri="{BB962C8B-B14F-4D97-AF65-F5344CB8AC3E}">
        <p14:creationId xmlns:p14="http://schemas.microsoft.com/office/powerpoint/2010/main" val="222817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6</a:t>
            </a:fld>
            <a:endParaRPr lang="en-US"/>
          </a:p>
        </p:txBody>
      </p:sp>
    </p:spTree>
    <p:extLst>
      <p:ext uri="{BB962C8B-B14F-4D97-AF65-F5344CB8AC3E}">
        <p14:creationId xmlns:p14="http://schemas.microsoft.com/office/powerpoint/2010/main" val="151920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7</a:t>
            </a:fld>
            <a:endParaRPr lang="en-US"/>
          </a:p>
        </p:txBody>
      </p:sp>
    </p:spTree>
    <p:extLst>
      <p:ext uri="{BB962C8B-B14F-4D97-AF65-F5344CB8AC3E}">
        <p14:creationId xmlns:p14="http://schemas.microsoft.com/office/powerpoint/2010/main" val="33187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8</a:t>
            </a:fld>
            <a:endParaRPr lang="en-US"/>
          </a:p>
        </p:txBody>
      </p:sp>
      <p:pic>
        <p:nvPicPr>
          <p:cNvPr id="5" name="Picture 4"/>
          <p:cNvPicPr>
            <a:picLocks noChangeAspect="1"/>
          </p:cNvPicPr>
          <p:nvPr/>
        </p:nvPicPr>
        <p:blipFill>
          <a:blip r:embed="rId3"/>
          <a:stretch>
            <a:fillRect/>
          </a:stretch>
        </p:blipFill>
        <p:spPr>
          <a:xfrm>
            <a:off x="144521" y="4648200"/>
            <a:ext cx="6299894" cy="3019958"/>
          </a:xfrm>
          <a:prstGeom prst="rect">
            <a:avLst/>
          </a:prstGeom>
        </p:spPr>
      </p:pic>
    </p:spTree>
    <p:extLst>
      <p:ext uri="{BB962C8B-B14F-4D97-AF65-F5344CB8AC3E}">
        <p14:creationId xmlns:p14="http://schemas.microsoft.com/office/powerpoint/2010/main" val="39217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D13CA7E-F95C-4F6A-B5C0-A0626E8A0113}" type="slidenum">
              <a:rPr lang="en-US" smtClean="0"/>
              <a:pPr>
                <a:defRPr/>
              </a:pPr>
              <a:t>9</a:t>
            </a:fld>
            <a:endParaRPr lang="en-US"/>
          </a:p>
        </p:txBody>
      </p:sp>
    </p:spTree>
    <p:extLst>
      <p:ext uri="{BB962C8B-B14F-4D97-AF65-F5344CB8AC3E}">
        <p14:creationId xmlns:p14="http://schemas.microsoft.com/office/powerpoint/2010/main" val="321327086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3448051"/>
            <a:ext cx="12192000" cy="3486150"/>
          </a:xfrm>
          <a:prstGeom prst="rect">
            <a:avLst/>
          </a:prstGeom>
        </p:spPr>
      </p:pic>
      <p:sp>
        <p:nvSpPr>
          <p:cNvPr id="2" name="Title 1"/>
          <p:cNvSpPr>
            <a:spLocks noGrp="1"/>
          </p:cNvSpPr>
          <p:nvPr>
            <p:ph type="ctrTitle" hasCustomPrompt="1"/>
          </p:nvPr>
        </p:nvSpPr>
        <p:spPr>
          <a:xfrm>
            <a:off x="488016" y="2133600"/>
            <a:ext cx="11119784" cy="609600"/>
          </a:xfrm>
          <a:prstGeom prst="rect">
            <a:avLst/>
          </a:prstGeom>
        </p:spPr>
        <p:txBody>
          <a:bodyPr anchor="t">
            <a:noAutofit/>
          </a:bodyPr>
          <a:lstStyle>
            <a:lvl1pPr algn="l">
              <a:defRPr sz="4400" baseline="0">
                <a:solidFill>
                  <a:srgbClr val="000000"/>
                </a:solidFill>
              </a:defRPr>
            </a:lvl1pPr>
          </a:lstStyle>
          <a:p>
            <a:r>
              <a:rPr lang="en-US"/>
              <a:t>Click to </a:t>
            </a:r>
            <a:r>
              <a:rPr lang="en-US" smtClean="0"/>
              <a:t>add Title </a:t>
            </a:r>
            <a:endParaRPr lang="en-US"/>
          </a:p>
        </p:txBody>
      </p:sp>
      <p:sp>
        <p:nvSpPr>
          <p:cNvPr id="3" name="Subtitle 2"/>
          <p:cNvSpPr>
            <a:spLocks noGrp="1"/>
          </p:cNvSpPr>
          <p:nvPr>
            <p:ph type="subTitle" idx="1" hasCustomPrompt="1"/>
          </p:nvPr>
        </p:nvSpPr>
        <p:spPr>
          <a:xfrm>
            <a:off x="488016" y="1758640"/>
            <a:ext cx="11119784" cy="374960"/>
          </a:xfrm>
          <a:prstGeom prst="rect">
            <a:avLst/>
          </a:prstGeo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t>
            </a:r>
            <a:r>
              <a:rPr lang="en-US" smtClean="0"/>
              <a:t>add sub-title </a:t>
            </a:r>
            <a:endParaRPr lang="en-US"/>
          </a:p>
        </p:txBody>
      </p:sp>
      <p:pic>
        <p:nvPicPr>
          <p:cNvPr id="10" name="Picture 9">
            <a:extLst>
              <a:ext uri="{FF2B5EF4-FFF2-40B4-BE49-F238E27FC236}">
                <a16:creationId xmlns:a16="http://schemas.microsoft.com/office/drawing/2014/main" id="{6AF7B8DA-DBE7-344E-82DF-BD6E342790AD}"/>
              </a:ext>
            </a:extLst>
          </p:cNvPr>
          <p:cNvPicPr>
            <a:picLocks noChangeAspect="1"/>
          </p:cNvPicPr>
          <p:nvPr userDrawn="1"/>
        </p:nvPicPr>
        <p:blipFill>
          <a:blip r:embed="rId2">
            <a:extLst>
              <a:ext uri="{28A0092B-C50C-407E-A947-70E740481C1C}">
                <a14:useLocalDpi xmlns:a14="http://schemas.microsoft.com/office/drawing/2010/main" val="0"/>
              </a:ext>
            </a:extLst>
          </a:blip>
          <a:srcRect l="2421" r="0"/>
          <a:stretch>
            <a:fillRect/>
          </a:stretch>
        </p:blipFill>
        <p:spPr>
          <a:xfrm>
            <a:off x="609600" y="409263"/>
            <a:ext cx="1930400" cy="457200"/>
          </a:xfrm>
          <a:prstGeom prst="rect">
            <a:avLst/>
          </a:prstGeom>
        </p:spPr>
      </p:pic>
      <p:sp>
        <p:nvSpPr>
          <p:cNvPr id="5" name="Content Placeholder 4"/>
          <p:cNvSpPr>
            <a:spLocks noGrp="1"/>
          </p:cNvSpPr>
          <p:nvPr>
            <p:ph sz="quarter" idx="10" hasCustomPrompt="1"/>
          </p:nvPr>
        </p:nvSpPr>
        <p:spPr>
          <a:xfrm>
            <a:off x="8991600" y="533400"/>
            <a:ext cx="2636838" cy="1447800"/>
          </a:xfrm>
          <a:prstGeom prst="rect">
            <a:avLst/>
          </a:prstGeom>
        </p:spPr>
        <p:txBody>
          <a:bodyPr/>
          <a:lstStyle>
            <a:lvl1pPr marL="0" indent="0">
              <a:buFontTx/>
              <a:buNone/>
              <a:defRPr sz="1600" baseline="0"/>
            </a:lvl1pPr>
          </a:lstStyle>
          <a:p>
            <a:pPr lvl="0"/>
            <a:r>
              <a:rPr lang="en-US" smtClean="0"/>
              <a:t>Click the Pictures icon in this box to insert a logo if applicable</a:t>
            </a:r>
            <a:endParaRPr lang="en-US"/>
          </a:p>
        </p:txBody>
      </p:sp>
    </p:spTree>
    <p:extLst>
      <p:ext uri="{BB962C8B-B14F-4D97-AF65-F5344CB8AC3E}">
        <p14:creationId xmlns:p14="http://schemas.microsoft.com/office/powerpoint/2010/main" val="79682248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eft-side Title 2 Column">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02AAD122-D17D-4170-9C1B-4A8F7BC61344}" type="slidenum">
              <a:rPr lang="en-US" smtClean="0"/>
              <a:t>‹#›</a:t>
            </a:fld>
            <a:endParaRPr lang="en-US"/>
          </a:p>
        </p:txBody>
      </p:sp>
      <p:sp>
        <p:nvSpPr>
          <p:cNvPr id="21" name="Rectangle 20">
            <a:extLst>
              <a:ext uri="{FF2B5EF4-FFF2-40B4-BE49-F238E27FC236}">
                <a16:creationId xmlns:a16="http://schemas.microsoft.com/office/drawing/2014/main" id="{EAB4FA2E-A411-7947-BDFD-02CB1B0055BE}"/>
              </a:ext>
            </a:extLst>
          </p:cNvPr>
          <p:cNvSpPr/>
          <p:nvPr userDrawn="1"/>
        </p:nvSpPr>
        <p:spPr>
          <a:xfrm>
            <a:off x="2438400" y="6074081"/>
            <a:ext cx="6172200" cy="8104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457200" y="533400"/>
            <a:ext cx="4314825" cy="1524000"/>
          </a:xfrm>
          <a:prstGeom prst="rect">
            <a:avLst/>
          </a:prstGeom>
        </p:spPr>
        <p:txBody>
          <a:bodyPr anchor="b"/>
          <a:lstStyle>
            <a:lvl1pPr>
              <a:defRPr sz="3600"/>
            </a:lvl1pPr>
          </a:lstStyle>
          <a:p>
            <a:r>
              <a:rPr lang="en-US"/>
              <a:t>Click to edit </a:t>
            </a:r>
            <a:r>
              <a:rPr lang="en-US" smtClean="0"/>
              <a:t>title</a:t>
            </a:r>
            <a:endParaRPr lang="en-US"/>
          </a:p>
        </p:txBody>
      </p:sp>
      <p:sp>
        <p:nvSpPr>
          <p:cNvPr id="15" name="Text Placeholder 3"/>
          <p:cNvSpPr>
            <a:spLocks noGrp="1"/>
          </p:cNvSpPr>
          <p:nvPr>
            <p:ph type="body" sz="half" idx="2" hasCustomPrompt="1"/>
          </p:nvPr>
        </p:nvSpPr>
        <p:spPr>
          <a:xfrm>
            <a:off x="457200" y="2270431"/>
            <a:ext cx="4314825" cy="3598557"/>
          </a:xfrm>
          <a:prstGeom prst="rect">
            <a:avLst/>
          </a:prstGeo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a:t>
            </a:r>
            <a:r>
              <a:rPr lang="en-US" smtClean="0"/>
              <a:t>text</a:t>
            </a:r>
            <a:endParaRPr lang="en-US"/>
          </a:p>
        </p:txBody>
      </p:sp>
      <p:sp>
        <p:nvSpPr>
          <p:cNvPr id="20" name="Content Placeholder 2"/>
          <p:cNvSpPr>
            <a:spLocks noGrp="1"/>
          </p:cNvSpPr>
          <p:nvPr>
            <p:ph idx="1" hasCustomPrompt="1"/>
          </p:nvPr>
        </p:nvSpPr>
        <p:spPr>
          <a:xfrm>
            <a:off x="5183188" y="987425"/>
            <a:ext cx="6500812" cy="4881563"/>
          </a:xfrm>
          <a:prstGeom prst="rect">
            <a:avLst/>
          </a:prstGeom>
        </p:spPr>
        <p:txBody>
          <a:bodyPr/>
          <a:lstStyle>
            <a:lvl1pPr marL="228600" indent="-228600">
              <a:buClr>
                <a:schemeClr val="accent1"/>
              </a:buClr>
              <a:buFont typeface="Wingdings" panose="05000000000000000000" pitchFamily="2" charset="2"/>
              <a:buChar char="§"/>
              <a:defRPr sz="2400" baseline="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a:t>
            </a:r>
            <a:r>
              <a:rPr lang="en-US" smtClean="0"/>
              <a:t>edit text</a:t>
            </a:r>
            <a:endParaRPr lang="en-US"/>
          </a:p>
          <a:p>
            <a:pPr lvl="1"/>
            <a:r>
              <a:rPr lang="en-US"/>
              <a:t>Second level</a:t>
            </a:r>
          </a:p>
          <a:p>
            <a:pPr lvl="2"/>
            <a:r>
              <a:rPr lang="en-US"/>
              <a:t>Third level</a:t>
            </a:r>
          </a:p>
          <a:p>
            <a:pPr lvl="3"/>
            <a:r>
              <a:rPr lang="en-US"/>
              <a:t>Fourth level</a:t>
            </a:r>
          </a:p>
          <a:p>
            <a:pPr lvl="4"/>
            <a:r>
              <a:rPr lang="en-US"/>
              <a:t>Fifth level</a:t>
            </a:r>
          </a:p>
        </p:txBody>
      </p:sp>
      <p:sp>
        <p:nvSpPr>
          <p:cNvPr id="7" name="Text Placeholder 14"/>
          <p:cNvSpPr>
            <a:spLocks noGrp="1"/>
          </p:cNvSpPr>
          <p:nvPr>
            <p:ph type="body" sz="quarter" idx="13" hasCustomPrompt="1"/>
          </p:nvPr>
        </p:nvSpPr>
        <p:spPr>
          <a:xfrm>
            <a:off x="5183188" y="529442"/>
            <a:ext cx="6500812" cy="308758"/>
          </a:xfrm>
          <a:prstGeom prst="rect">
            <a:avLst/>
          </a:prstGeom>
        </p:spPr>
        <p:txBody>
          <a:bodyPr>
            <a:noAutofit/>
          </a:bodyPr>
          <a:lstStyle>
            <a:lvl1pPr marL="0" indent="0">
              <a:buNone/>
              <a:defRPr sz="2200" b="1" i="0" baseline="0">
                <a:solidFill>
                  <a:schemeClr val="accent1"/>
                </a:solidFill>
                <a:latin typeface="Arial"/>
                <a:ea typeface="Arial"/>
                <a:cs typeface="Arial"/>
              </a:defRPr>
            </a:lvl1pPr>
          </a:lstStyle>
          <a:p>
            <a:pPr lvl="0"/>
            <a:r>
              <a:rPr lang="en-US"/>
              <a:t>Click to </a:t>
            </a:r>
            <a:r>
              <a:rPr lang="en-US" smtClean="0"/>
              <a:t>edit sub-title </a:t>
            </a:r>
            <a:endParaRPr lang="en-US"/>
          </a:p>
        </p:txBody>
      </p:sp>
    </p:spTree>
    <p:extLst>
      <p:ext uri="{BB962C8B-B14F-4D97-AF65-F5344CB8AC3E}">
        <p14:creationId xmlns:p14="http://schemas.microsoft.com/office/powerpoint/2010/main" val="344662836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ata-Point &amp; Info">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02AAD122-D17D-4170-9C1B-4A8F7BC61344}" type="slidenum">
              <a:rPr lang="en-US" smtClean="0"/>
              <a:t>‹#›</a:t>
            </a:fld>
            <a:endParaRPr lang="en-US"/>
          </a:p>
        </p:txBody>
      </p:sp>
      <p:sp>
        <p:nvSpPr>
          <p:cNvPr id="12" name="Title 1"/>
          <p:cNvSpPr>
            <a:spLocks noGrp="1"/>
          </p:cNvSpPr>
          <p:nvPr>
            <p:ph type="title" hasCustomPrompt="1"/>
          </p:nvPr>
        </p:nvSpPr>
        <p:spPr>
          <a:xfrm>
            <a:off x="457200" y="1295400"/>
            <a:ext cx="5181600" cy="1524000"/>
          </a:xfrm>
          <a:prstGeom prst="rect">
            <a:avLst/>
          </a:prstGeom>
        </p:spPr>
        <p:txBody>
          <a:bodyPr anchor="t"/>
          <a:lstStyle>
            <a:lvl1pPr>
              <a:defRPr sz="3600" baseline="0"/>
            </a:lvl1pPr>
          </a:lstStyle>
          <a:p>
            <a:r>
              <a:rPr lang="en-US"/>
              <a:t>Click to </a:t>
            </a:r>
            <a:r>
              <a:rPr lang="en-US" smtClean="0"/>
              <a:t>edit title</a:t>
            </a:r>
            <a:endParaRPr lang="en-US"/>
          </a:p>
        </p:txBody>
      </p:sp>
      <p:sp>
        <p:nvSpPr>
          <p:cNvPr id="15" name="Text Placeholder 3"/>
          <p:cNvSpPr>
            <a:spLocks noGrp="1"/>
          </p:cNvSpPr>
          <p:nvPr>
            <p:ph type="body" sz="half" idx="2" hasCustomPrompt="1"/>
          </p:nvPr>
        </p:nvSpPr>
        <p:spPr>
          <a:xfrm>
            <a:off x="457200" y="3200400"/>
            <a:ext cx="5181600" cy="2438400"/>
          </a:xfrm>
          <a:prstGeom prst="rect">
            <a:avLst/>
          </a:prstGeo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a:t>
            </a:r>
            <a:r>
              <a:rPr lang="en-US" smtClean="0"/>
              <a:t>text</a:t>
            </a:r>
            <a:endParaRPr lang="en-US"/>
          </a:p>
        </p:txBody>
      </p:sp>
      <p:sp>
        <p:nvSpPr>
          <p:cNvPr id="10" name="Text Placeholder 9"/>
          <p:cNvSpPr>
            <a:spLocks noGrp="1"/>
          </p:cNvSpPr>
          <p:nvPr>
            <p:ph type="body" sz="quarter" idx="16" hasCustomPrompt="1"/>
          </p:nvPr>
        </p:nvSpPr>
        <p:spPr>
          <a:xfrm>
            <a:off x="6632040" y="838200"/>
            <a:ext cx="5051960" cy="457200"/>
          </a:xfrm>
          <a:prstGeom prst="rect">
            <a:avLst/>
          </a:prstGeom>
        </p:spPr>
        <p:txBody>
          <a:bodyPr/>
          <a:lstStyle>
            <a:lvl1pPr marL="0" indent="0">
              <a:buFontTx/>
              <a:buNone/>
              <a:defRPr sz="3200" b="1">
                <a:solidFill>
                  <a:schemeClr val="accent1"/>
                </a:solidFill>
              </a:defRPr>
            </a:lvl1pPr>
          </a:lstStyle>
          <a:p>
            <a:pPr lvl="0"/>
            <a:r>
              <a:rPr lang="en-US" smtClean="0"/>
              <a:t>Add Data-Point Title</a:t>
            </a:r>
            <a:endParaRPr lang="en-US"/>
          </a:p>
        </p:txBody>
      </p:sp>
      <p:sp>
        <p:nvSpPr>
          <p:cNvPr id="18" name="Text Placeholder 17"/>
          <p:cNvSpPr>
            <a:spLocks noGrp="1"/>
          </p:cNvSpPr>
          <p:nvPr>
            <p:ph type="body" sz="quarter" idx="17" hasCustomPrompt="1"/>
          </p:nvPr>
        </p:nvSpPr>
        <p:spPr>
          <a:xfrm>
            <a:off x="6632574" y="1371600"/>
            <a:ext cx="5051425" cy="685800"/>
          </a:xfrm>
          <a:prstGeom prst="rect">
            <a:avLst/>
          </a:prstGeom>
        </p:spPr>
        <p:txBody>
          <a:bodyPr/>
          <a:lstStyle>
            <a:lvl1pPr marL="0" indent="0">
              <a:buFontTx/>
              <a:buNone/>
              <a:defRPr sz="1800" baseline="0"/>
            </a:lvl1pPr>
          </a:lstStyle>
          <a:p>
            <a:pPr lvl="0"/>
            <a:r>
              <a:rPr lang="en-US" smtClean="0"/>
              <a:t>Enter description of data-point here, and site the source of the data-point in Italics.</a:t>
            </a:r>
            <a:endParaRPr lang="en-US"/>
          </a:p>
        </p:txBody>
      </p:sp>
      <p:sp>
        <p:nvSpPr>
          <p:cNvPr id="22" name="Text Placeholder 9"/>
          <p:cNvSpPr>
            <a:spLocks noGrp="1"/>
          </p:cNvSpPr>
          <p:nvPr>
            <p:ph type="body" sz="quarter" idx="18" hasCustomPrompt="1"/>
          </p:nvPr>
        </p:nvSpPr>
        <p:spPr>
          <a:xfrm>
            <a:off x="6632040" y="2590800"/>
            <a:ext cx="5051960" cy="457200"/>
          </a:xfrm>
          <a:prstGeom prst="rect">
            <a:avLst/>
          </a:prstGeom>
        </p:spPr>
        <p:txBody>
          <a:bodyPr/>
          <a:lstStyle>
            <a:lvl1pPr marL="0" indent="0">
              <a:buFontTx/>
              <a:buNone/>
              <a:defRPr sz="3200" b="1">
                <a:solidFill>
                  <a:schemeClr val="accent4"/>
                </a:solidFill>
              </a:defRPr>
            </a:lvl1pPr>
          </a:lstStyle>
          <a:p>
            <a:pPr lvl="0"/>
            <a:r>
              <a:rPr lang="en-US" smtClean="0"/>
              <a:t>Add Data-Point Title</a:t>
            </a:r>
            <a:endParaRPr lang="en-US"/>
          </a:p>
        </p:txBody>
      </p:sp>
      <p:sp>
        <p:nvSpPr>
          <p:cNvPr id="23" name="Text Placeholder 17"/>
          <p:cNvSpPr>
            <a:spLocks noGrp="1"/>
          </p:cNvSpPr>
          <p:nvPr>
            <p:ph type="body" sz="quarter" idx="19" hasCustomPrompt="1"/>
          </p:nvPr>
        </p:nvSpPr>
        <p:spPr>
          <a:xfrm>
            <a:off x="6632574" y="3124200"/>
            <a:ext cx="5051425" cy="685800"/>
          </a:xfrm>
          <a:prstGeom prst="rect">
            <a:avLst/>
          </a:prstGeom>
        </p:spPr>
        <p:txBody>
          <a:bodyPr/>
          <a:lstStyle>
            <a:lvl1pPr marL="0" indent="0">
              <a:buFontTx/>
              <a:buNone/>
              <a:defRPr sz="1800" baseline="0"/>
            </a:lvl1pPr>
          </a:lstStyle>
          <a:p>
            <a:pPr lvl="0"/>
            <a:r>
              <a:rPr lang="en-US" smtClean="0"/>
              <a:t>Enter description of data-point here, and site the source of the data-point in Italics.</a:t>
            </a:r>
            <a:endParaRPr lang="en-US"/>
          </a:p>
        </p:txBody>
      </p:sp>
      <p:sp>
        <p:nvSpPr>
          <p:cNvPr id="24" name="Text Placeholder 9"/>
          <p:cNvSpPr>
            <a:spLocks noGrp="1"/>
          </p:cNvSpPr>
          <p:nvPr>
            <p:ph type="body" sz="quarter" idx="20" hasCustomPrompt="1"/>
          </p:nvPr>
        </p:nvSpPr>
        <p:spPr>
          <a:xfrm>
            <a:off x="6632040" y="4343400"/>
            <a:ext cx="5051960" cy="457200"/>
          </a:xfrm>
          <a:prstGeom prst="rect">
            <a:avLst/>
          </a:prstGeom>
        </p:spPr>
        <p:txBody>
          <a:bodyPr/>
          <a:lstStyle>
            <a:lvl1pPr marL="0" indent="0">
              <a:buFontTx/>
              <a:buNone/>
              <a:defRPr sz="3200" b="1">
                <a:solidFill>
                  <a:schemeClr val="accent3"/>
                </a:solidFill>
              </a:defRPr>
            </a:lvl1pPr>
          </a:lstStyle>
          <a:p>
            <a:pPr lvl="0"/>
            <a:r>
              <a:rPr lang="en-US" smtClean="0"/>
              <a:t>Add Data-Point Title</a:t>
            </a:r>
            <a:endParaRPr lang="en-US"/>
          </a:p>
        </p:txBody>
      </p:sp>
      <p:sp>
        <p:nvSpPr>
          <p:cNvPr id="25" name="Text Placeholder 17"/>
          <p:cNvSpPr>
            <a:spLocks noGrp="1"/>
          </p:cNvSpPr>
          <p:nvPr>
            <p:ph type="body" sz="quarter" idx="21" hasCustomPrompt="1"/>
          </p:nvPr>
        </p:nvSpPr>
        <p:spPr>
          <a:xfrm>
            <a:off x="6632574" y="4876800"/>
            <a:ext cx="5051425" cy="685800"/>
          </a:xfrm>
          <a:prstGeom prst="rect">
            <a:avLst/>
          </a:prstGeom>
        </p:spPr>
        <p:txBody>
          <a:bodyPr/>
          <a:lstStyle>
            <a:lvl1pPr marL="0" indent="0">
              <a:buFontTx/>
              <a:buNone/>
              <a:defRPr sz="1800" baseline="0"/>
            </a:lvl1pPr>
          </a:lstStyle>
          <a:p>
            <a:pPr lvl="0"/>
            <a:r>
              <a:rPr lang="en-US" smtClean="0"/>
              <a:t>Enter description of data-point here, and site the source of the data-point in Italics.</a:t>
            </a:r>
            <a:endParaRPr lang="en-US"/>
          </a:p>
        </p:txBody>
      </p:sp>
      <p:sp>
        <p:nvSpPr>
          <p:cNvPr id="26" name="Text Placeholder 14"/>
          <p:cNvSpPr>
            <a:spLocks noGrp="1"/>
          </p:cNvSpPr>
          <p:nvPr>
            <p:ph type="body" sz="quarter" idx="13" hasCustomPrompt="1"/>
          </p:nvPr>
        </p:nvSpPr>
        <p:spPr>
          <a:xfrm>
            <a:off x="471055" y="838200"/>
            <a:ext cx="5167745" cy="457200"/>
          </a:xfrm>
          <a:prstGeom prst="rect">
            <a:avLst/>
          </a:prstGeom>
        </p:spPr>
        <p:txBody>
          <a:bodyPr>
            <a:noAutofit/>
          </a:bodyPr>
          <a:lstStyle>
            <a:lvl1pPr marL="0" indent="0">
              <a:buNone/>
              <a:defRPr sz="2000" b="1" i="0" baseline="0">
                <a:solidFill>
                  <a:schemeClr val="accent1"/>
                </a:solidFill>
                <a:latin typeface="Arial"/>
                <a:ea typeface="Arial"/>
                <a:cs typeface="Arial"/>
              </a:defRPr>
            </a:lvl1pPr>
          </a:lstStyle>
          <a:p>
            <a:pPr lvl="0"/>
            <a:r>
              <a:rPr lang="en-US"/>
              <a:t>Click to </a:t>
            </a:r>
            <a:r>
              <a:rPr lang="en-US" smtClean="0"/>
              <a:t>edit sub-title </a:t>
            </a:r>
            <a:endParaRPr lang="en-US"/>
          </a:p>
        </p:txBody>
      </p:sp>
    </p:spTree>
    <p:extLst>
      <p:ext uri="{BB962C8B-B14F-4D97-AF65-F5344CB8AC3E}">
        <p14:creationId xmlns:p14="http://schemas.microsoft.com/office/powerpoint/2010/main" val="171684576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2 Photo with Text">
    <p:spTree>
      <p:nvGrpSpPr>
        <p:cNvPr id="1" name=""/>
        <p:cNvGrpSpPr/>
        <p:nvPr/>
      </p:nvGrpSpPr>
      <p:grpSpPr>
        <a:xfrm>
          <a:off x="0" y="0"/>
          <a:ext cx="0" cy="0"/>
        </a:xfrm>
      </p:grpSpPr>
      <p:sp>
        <p:nvSpPr>
          <p:cNvPr id="7" name="Slide Number Placeholder 6"/>
          <p:cNvSpPr>
            <a:spLocks noGrp="1"/>
          </p:cNvSpPr>
          <p:nvPr>
            <p:ph type="sldNum" sz="quarter" idx="12"/>
          </p:nvPr>
        </p:nvSpPr>
        <p:spPr/>
        <p:txBody>
          <a:bodyPr/>
          <a:lstStyle/>
          <a:p>
            <a:fld id="{02AAD122-D17D-4170-9C1B-4A8F7BC61344}" type="slidenum">
              <a:rPr lang="en-US" smtClean="0"/>
              <a:t>‹#›</a:t>
            </a:fld>
            <a:endParaRPr lang="en-US"/>
          </a:p>
        </p:txBody>
      </p:sp>
      <p:sp>
        <p:nvSpPr>
          <p:cNvPr id="15" name="Title 1"/>
          <p:cNvSpPr>
            <a:spLocks noGrp="1"/>
          </p:cNvSpPr>
          <p:nvPr>
            <p:ph type="title" hasCustomPrompt="1"/>
          </p:nvPr>
        </p:nvSpPr>
        <p:spPr>
          <a:xfrm>
            <a:off x="457200" y="591730"/>
            <a:ext cx="1115483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25" name="Text Placeholder 3"/>
          <p:cNvSpPr>
            <a:spLocks noGrp="1"/>
          </p:cNvSpPr>
          <p:nvPr>
            <p:ph type="body" sz="half" idx="18" hasCustomPrompt="1"/>
          </p:nvPr>
        </p:nvSpPr>
        <p:spPr>
          <a:xfrm>
            <a:off x="486833" y="3844440"/>
            <a:ext cx="5329767" cy="498960"/>
          </a:xfrm>
          <a:prstGeom prst="rect">
            <a:avLst/>
          </a:prstGeom>
        </p:spPr>
        <p:txBody>
          <a:bodyPr/>
          <a:lstStyle>
            <a:lvl1pPr marL="0" indent="0">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28" name="Text Placeholder 3"/>
          <p:cNvSpPr>
            <a:spLocks noGrp="1"/>
          </p:cNvSpPr>
          <p:nvPr>
            <p:ph type="body" sz="half" idx="21" hasCustomPrompt="1"/>
          </p:nvPr>
        </p:nvSpPr>
        <p:spPr>
          <a:xfrm>
            <a:off x="6324601" y="3849522"/>
            <a:ext cx="5359400" cy="493878"/>
          </a:xfrm>
          <a:prstGeom prst="rect">
            <a:avLst/>
          </a:prstGeom>
        </p:spPr>
        <p:txBody>
          <a:bodyPr/>
          <a:lstStyle>
            <a:lvl1pPr marL="0" indent="0">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10" name="Picture Placeholder 9"/>
          <p:cNvSpPr>
            <a:spLocks noGrp="1"/>
          </p:cNvSpPr>
          <p:nvPr>
            <p:ph type="pic" sz="quarter" idx="24" hasCustomPrompt="1"/>
          </p:nvPr>
        </p:nvSpPr>
        <p:spPr>
          <a:xfrm>
            <a:off x="1081616" y="1371600"/>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24" name="Picture Placeholder 9"/>
          <p:cNvSpPr>
            <a:spLocks noGrp="1"/>
          </p:cNvSpPr>
          <p:nvPr>
            <p:ph type="pic" sz="quarter" idx="26" hasCustomPrompt="1"/>
          </p:nvPr>
        </p:nvSpPr>
        <p:spPr>
          <a:xfrm>
            <a:off x="6946900" y="1371600"/>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21" name="Text Placeholder 14"/>
          <p:cNvSpPr>
            <a:spLocks noGrp="1"/>
          </p:cNvSpPr>
          <p:nvPr>
            <p:ph type="body" sz="quarter" idx="16" hasCustomPrompt="1"/>
          </p:nvPr>
        </p:nvSpPr>
        <p:spPr>
          <a:xfrm>
            <a:off x="457200" y="4495800"/>
            <a:ext cx="5359400" cy="1371600"/>
          </a:xfrm>
          <a:prstGeom prst="rect">
            <a:avLst/>
          </a:prstGeom>
        </p:spPr>
        <p:txBody>
          <a:bodyPr>
            <a:normAutofit/>
          </a:bodyPr>
          <a:lstStyle>
            <a:lvl1pPr marL="342900" indent="-342900">
              <a:buClr>
                <a:schemeClr val="accent1"/>
              </a:buClr>
              <a:buFont typeface="Wingdings" charset="2"/>
              <a:buChar char="§"/>
              <a:defRPr sz="1600" b="0" i="0">
                <a:latin typeface="Arial"/>
                <a:ea typeface="Arial"/>
                <a:cs typeface="Arial"/>
              </a:defRPr>
            </a:lvl1pPr>
          </a:lstStyle>
          <a:p>
            <a:pPr lvl="0"/>
            <a:r>
              <a:rPr lang="en-US"/>
              <a:t>Click to </a:t>
            </a:r>
            <a:r>
              <a:rPr lang="en-US" smtClean="0"/>
              <a:t>edit text</a:t>
            </a:r>
            <a:endParaRPr lang="en-US"/>
          </a:p>
        </p:txBody>
      </p:sp>
      <p:sp>
        <p:nvSpPr>
          <p:cNvPr id="22" name="Text Placeholder 14"/>
          <p:cNvSpPr>
            <a:spLocks noGrp="1"/>
          </p:cNvSpPr>
          <p:nvPr>
            <p:ph type="body" sz="quarter" idx="27" hasCustomPrompt="1"/>
          </p:nvPr>
        </p:nvSpPr>
        <p:spPr>
          <a:xfrm>
            <a:off x="6324600" y="4495800"/>
            <a:ext cx="5359400" cy="1371600"/>
          </a:xfrm>
          <a:prstGeom prst="rect">
            <a:avLst/>
          </a:prstGeom>
        </p:spPr>
        <p:txBody>
          <a:bodyPr>
            <a:normAutofit/>
          </a:bodyPr>
          <a:lstStyle>
            <a:lvl1pPr marL="342900" indent="-342900">
              <a:buClr>
                <a:schemeClr val="accent1"/>
              </a:buClr>
              <a:buFont typeface="Wingdings" charset="2"/>
              <a:buChar char="§"/>
              <a:defRPr sz="1600" b="0" i="0" baseline="0">
                <a:latin typeface="Arial"/>
                <a:ea typeface="Arial"/>
                <a:cs typeface="Arial"/>
              </a:defRPr>
            </a:lvl1pPr>
          </a:lstStyle>
          <a:p>
            <a:pPr lvl="0"/>
            <a:r>
              <a:rPr lang="en-US"/>
              <a:t>Click to </a:t>
            </a:r>
            <a:r>
              <a:rPr lang="en-US" smtClean="0"/>
              <a:t>edit text</a:t>
            </a:r>
            <a:endParaRPr lang="en-US"/>
          </a:p>
        </p:txBody>
      </p:sp>
      <p:cxnSp>
        <p:nvCxnSpPr>
          <p:cNvPr id="11" name="Straight Connector 10">
            <a:extLst>
              <a:ext uri="{FF2B5EF4-FFF2-40B4-BE49-F238E27FC236}">
                <a16:creationId xmlns:a16="http://schemas.microsoft.com/office/drawing/2014/main" id="{6598245D-96DC-6040-A92C-1C4B1DBA76F5}"/>
              </a:ext>
            </a:extLst>
          </p:cNvPr>
          <p:cNvCxnSpPr/>
          <p:nvPr userDrawn="1"/>
        </p:nvCxnSpPr>
        <p:spPr>
          <a:xfrm>
            <a:off x="457199" y="3664666"/>
            <a:ext cx="112268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74164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3 Photo_Contact Page">
    <p:spTree>
      <p:nvGrpSpPr>
        <p:cNvPr id="1" name=""/>
        <p:cNvGrpSpPr/>
        <p:nvPr/>
      </p:nvGrpSpPr>
      <p:grpSpPr>
        <a:xfrm>
          <a:off x="0" y="0"/>
          <a:ext cx="0" cy="0"/>
        </a:xfrm>
      </p:grpSpPr>
      <p:sp>
        <p:nvSpPr>
          <p:cNvPr id="7" name="Slide Number Placeholder 6"/>
          <p:cNvSpPr>
            <a:spLocks noGrp="1"/>
          </p:cNvSpPr>
          <p:nvPr>
            <p:ph type="sldNum" sz="quarter" idx="12"/>
          </p:nvPr>
        </p:nvSpPr>
        <p:spPr/>
        <p:txBody>
          <a:bodyPr/>
          <a:lstStyle/>
          <a:p>
            <a:fld id="{02AAD122-D17D-4170-9C1B-4A8F7BC61344}" type="slidenum">
              <a:rPr lang="en-US" smtClean="0"/>
              <a:t>‹#›</a:t>
            </a:fld>
            <a:endParaRPr lang="en-US"/>
          </a:p>
        </p:txBody>
      </p:sp>
      <p:sp>
        <p:nvSpPr>
          <p:cNvPr id="15"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19" name="Text Placeholder 3"/>
          <p:cNvSpPr>
            <a:spLocks noGrp="1"/>
          </p:cNvSpPr>
          <p:nvPr>
            <p:ph type="body" sz="half" idx="13" hasCustomPrompt="1"/>
          </p:nvPr>
        </p:nvSpPr>
        <p:spPr>
          <a:xfrm>
            <a:off x="4396316" y="4907278"/>
            <a:ext cx="3246967" cy="960122"/>
          </a:xfrm>
          <a:prstGeom prst="rect">
            <a:avLst/>
          </a:prstGeo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phone # &amp; email address</a:t>
            </a:r>
            <a:endParaRPr lang="en-US"/>
          </a:p>
        </p:txBody>
      </p:sp>
      <p:sp>
        <p:nvSpPr>
          <p:cNvPr id="27" name="Text Placeholder 3"/>
          <p:cNvSpPr>
            <a:spLocks noGrp="1"/>
          </p:cNvSpPr>
          <p:nvPr>
            <p:ph type="body" sz="half" idx="20" hasCustomPrompt="1"/>
          </p:nvPr>
        </p:nvSpPr>
        <p:spPr>
          <a:xfrm>
            <a:off x="4396316" y="4282439"/>
            <a:ext cx="3246967" cy="594361"/>
          </a:xfrm>
          <a:prstGeom prst="rect">
            <a:avLst/>
          </a:prstGeom>
        </p:spPr>
        <p:txBody>
          <a:bodyPr/>
          <a:lstStyle>
            <a:lvl1pPr marL="0" indent="0">
              <a:spcBef>
                <a:spcPts val="600"/>
              </a:spcBef>
              <a:buNone/>
              <a:defRPr sz="1600" b="1" baseline="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Title | Department</a:t>
            </a:r>
          </a:p>
        </p:txBody>
      </p:sp>
      <p:sp>
        <p:nvSpPr>
          <p:cNvPr id="28" name="Text Placeholder 3"/>
          <p:cNvSpPr>
            <a:spLocks noGrp="1"/>
          </p:cNvSpPr>
          <p:nvPr>
            <p:ph type="body" sz="half" idx="21" hasCustomPrompt="1"/>
          </p:nvPr>
        </p:nvSpPr>
        <p:spPr>
          <a:xfrm>
            <a:off x="4396316" y="3886201"/>
            <a:ext cx="3246967" cy="365760"/>
          </a:xfrm>
          <a:prstGeom prst="rect">
            <a:avLst/>
          </a:prstGeom>
        </p:spPr>
        <p:txBody>
          <a:bodyPr/>
          <a:lstStyle>
            <a:lvl1pPr marL="0" indent="0">
              <a:buNone/>
              <a:defRPr sz="20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10" name="Picture Placeholder 9"/>
          <p:cNvSpPr>
            <a:spLocks noGrp="1"/>
          </p:cNvSpPr>
          <p:nvPr>
            <p:ph type="pic" sz="quarter" idx="24" hasCustomPrompt="1"/>
          </p:nvPr>
        </p:nvSpPr>
        <p:spPr>
          <a:xfrm>
            <a:off x="1081616" y="1371600"/>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23" name="Picture Placeholder 9"/>
          <p:cNvSpPr>
            <a:spLocks noGrp="1"/>
          </p:cNvSpPr>
          <p:nvPr>
            <p:ph type="pic" sz="quarter" idx="25" hasCustomPrompt="1"/>
          </p:nvPr>
        </p:nvSpPr>
        <p:spPr>
          <a:xfrm>
            <a:off x="4991099" y="1371600"/>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24" name="Picture Placeholder 9"/>
          <p:cNvSpPr>
            <a:spLocks noGrp="1"/>
          </p:cNvSpPr>
          <p:nvPr>
            <p:ph type="pic" sz="quarter" idx="26" hasCustomPrompt="1"/>
          </p:nvPr>
        </p:nvSpPr>
        <p:spPr>
          <a:xfrm>
            <a:off x="8900582" y="1371600"/>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17" name="Text Placeholder 3"/>
          <p:cNvSpPr>
            <a:spLocks noGrp="1"/>
          </p:cNvSpPr>
          <p:nvPr>
            <p:ph type="body" sz="half" idx="27" hasCustomPrompt="1"/>
          </p:nvPr>
        </p:nvSpPr>
        <p:spPr>
          <a:xfrm>
            <a:off x="510584" y="4907278"/>
            <a:ext cx="3246967" cy="960122"/>
          </a:xfrm>
          <a:prstGeom prst="rect">
            <a:avLst/>
          </a:prstGeo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phone # &amp; email address</a:t>
            </a:r>
            <a:endParaRPr lang="en-US"/>
          </a:p>
        </p:txBody>
      </p:sp>
      <p:sp>
        <p:nvSpPr>
          <p:cNvPr id="21" name="Text Placeholder 3"/>
          <p:cNvSpPr>
            <a:spLocks noGrp="1"/>
          </p:cNvSpPr>
          <p:nvPr>
            <p:ph type="body" sz="half" idx="28" hasCustomPrompt="1"/>
          </p:nvPr>
        </p:nvSpPr>
        <p:spPr>
          <a:xfrm>
            <a:off x="510584" y="4282439"/>
            <a:ext cx="3246967" cy="594361"/>
          </a:xfrm>
          <a:prstGeom prst="rect">
            <a:avLst/>
          </a:prstGeom>
        </p:spPr>
        <p:txBody>
          <a:bodyPr/>
          <a:lstStyle>
            <a:lvl1pPr marL="0" indent="0">
              <a:spcBef>
                <a:spcPts val="600"/>
              </a:spcBef>
              <a:buNone/>
              <a:defRPr sz="1600" b="1" baseline="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Title | Department</a:t>
            </a:r>
          </a:p>
        </p:txBody>
      </p:sp>
      <p:sp>
        <p:nvSpPr>
          <p:cNvPr id="22" name="Text Placeholder 3"/>
          <p:cNvSpPr>
            <a:spLocks noGrp="1"/>
          </p:cNvSpPr>
          <p:nvPr>
            <p:ph type="body" sz="half" idx="29" hasCustomPrompt="1"/>
          </p:nvPr>
        </p:nvSpPr>
        <p:spPr>
          <a:xfrm>
            <a:off x="510584" y="3886201"/>
            <a:ext cx="3246967" cy="365760"/>
          </a:xfrm>
          <a:prstGeom prst="rect">
            <a:avLst/>
          </a:prstGeom>
        </p:spPr>
        <p:txBody>
          <a:bodyPr/>
          <a:lstStyle>
            <a:lvl1pPr marL="0" indent="0">
              <a:buNone/>
              <a:defRPr sz="20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31" name="Text Placeholder 3"/>
          <p:cNvSpPr>
            <a:spLocks noGrp="1"/>
          </p:cNvSpPr>
          <p:nvPr>
            <p:ph type="body" sz="half" idx="30" hasCustomPrompt="1"/>
          </p:nvPr>
        </p:nvSpPr>
        <p:spPr>
          <a:xfrm>
            <a:off x="8282048" y="4907278"/>
            <a:ext cx="3246967" cy="960122"/>
          </a:xfrm>
          <a:prstGeom prst="rect">
            <a:avLst/>
          </a:prstGeo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phone # &amp; email address</a:t>
            </a:r>
            <a:endParaRPr lang="en-US"/>
          </a:p>
        </p:txBody>
      </p:sp>
      <p:sp>
        <p:nvSpPr>
          <p:cNvPr id="32" name="Text Placeholder 3"/>
          <p:cNvSpPr>
            <a:spLocks noGrp="1"/>
          </p:cNvSpPr>
          <p:nvPr>
            <p:ph type="body" sz="half" idx="31" hasCustomPrompt="1"/>
          </p:nvPr>
        </p:nvSpPr>
        <p:spPr>
          <a:xfrm>
            <a:off x="8282048" y="4282439"/>
            <a:ext cx="3246967" cy="594361"/>
          </a:xfrm>
          <a:prstGeom prst="rect">
            <a:avLst/>
          </a:prstGeom>
        </p:spPr>
        <p:txBody>
          <a:bodyPr/>
          <a:lstStyle>
            <a:lvl1pPr marL="0" indent="0">
              <a:spcBef>
                <a:spcPts val="600"/>
              </a:spcBef>
              <a:buNone/>
              <a:defRPr sz="1600" b="1" baseline="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Title | Department</a:t>
            </a:r>
          </a:p>
        </p:txBody>
      </p:sp>
      <p:sp>
        <p:nvSpPr>
          <p:cNvPr id="33" name="Text Placeholder 3"/>
          <p:cNvSpPr>
            <a:spLocks noGrp="1"/>
          </p:cNvSpPr>
          <p:nvPr>
            <p:ph type="body" sz="half" idx="32" hasCustomPrompt="1"/>
          </p:nvPr>
        </p:nvSpPr>
        <p:spPr>
          <a:xfrm>
            <a:off x="8282048" y="3886201"/>
            <a:ext cx="3246967" cy="365760"/>
          </a:xfrm>
          <a:prstGeom prst="rect">
            <a:avLst/>
          </a:prstGeom>
        </p:spPr>
        <p:txBody>
          <a:bodyPr/>
          <a:lstStyle>
            <a:lvl1pPr marL="0" indent="0">
              <a:buNone/>
              <a:defRPr sz="20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cxnSp>
        <p:nvCxnSpPr>
          <p:cNvPr id="18" name="Straight Connector 17">
            <a:extLst>
              <a:ext uri="{FF2B5EF4-FFF2-40B4-BE49-F238E27FC236}">
                <a16:creationId xmlns:a16="http://schemas.microsoft.com/office/drawing/2014/main" id="{6598245D-96DC-6040-A92C-1C4B1DBA76F5}"/>
              </a:ext>
            </a:extLst>
          </p:cNvPr>
          <p:cNvCxnSpPr/>
          <p:nvPr userDrawn="1"/>
        </p:nvCxnSpPr>
        <p:spPr>
          <a:xfrm>
            <a:off x="457199" y="3664666"/>
            <a:ext cx="112268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8316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iography_1 column">
    <p:spTree>
      <p:nvGrpSpPr>
        <p:cNvPr id="1" name=""/>
        <p:cNvGrpSpPr/>
        <p:nvPr/>
      </p:nvGrpSpPr>
      <p:grpSpPr>
        <a:xfrm>
          <a:off x="0" y="0"/>
          <a:ext cx="0" cy="0"/>
        </a:xfrm>
      </p:grpSpPr>
      <p:sp>
        <p:nvSpPr>
          <p:cNvPr id="4" name="Slide Number Placeholder 3"/>
          <p:cNvSpPr>
            <a:spLocks noGrp="1"/>
          </p:cNvSpPr>
          <p:nvPr>
            <p:ph type="sldNum" sz="quarter" idx="11"/>
          </p:nvPr>
        </p:nvSpPr>
        <p:spPr/>
        <p:txBody>
          <a:bodyPr/>
          <a:lstStyle/>
          <a:p>
            <a:fld id="{02AAD122-D17D-4170-9C1B-4A8F7BC61344}" type="slidenum">
              <a:rPr lang="en-US" smtClean="0"/>
              <a:t>‹#›</a:t>
            </a:fld>
            <a:endParaRPr lang="en-US"/>
          </a:p>
        </p:txBody>
      </p:sp>
      <p:sp>
        <p:nvSpPr>
          <p:cNvPr id="6" name="Text Placeholder 8"/>
          <p:cNvSpPr>
            <a:spLocks noGrp="1"/>
          </p:cNvSpPr>
          <p:nvPr>
            <p:ph type="body" sz="quarter" idx="18" hasCustomPrompt="1"/>
          </p:nvPr>
        </p:nvSpPr>
        <p:spPr>
          <a:xfrm>
            <a:off x="457199" y="3948112"/>
            <a:ext cx="11226801" cy="1614488"/>
          </a:xfrm>
          <a:prstGeom prst="rect">
            <a:avLst/>
          </a:prstGeom>
        </p:spPr>
        <p:txBody>
          <a:bodyPr/>
          <a:lstStyle>
            <a:lvl1pPr marL="0" indent="0" eaLnBrk="0" hangingPunct="0">
              <a:spcBef>
                <a:spcPct val="0"/>
              </a:spcBef>
              <a:buNone/>
              <a:defRPr lang="en-US" sz="1600" b="0" i="0">
                <a:solidFill>
                  <a:schemeClr val="tx1"/>
                </a:solidFill>
                <a:ea typeface="ＭＳ Ｐゴシック" pitchFamily="-109" charset="-128"/>
              </a:defRPr>
            </a:lvl1pPr>
            <a:lvl2pPr marL="457200" indent="0">
              <a:buNone/>
              <a:defRPr sz="1600"/>
            </a:lvl2pPr>
            <a:lvl3pPr marL="914400" indent="0">
              <a:buNone/>
              <a:defRPr sz="1400"/>
            </a:lvl3pPr>
            <a:lvl4pPr marL="1371600" indent="0">
              <a:buNone/>
              <a:defRPr/>
            </a:lvl4pPr>
            <a:lvl5pPr marL="1828800" indent="0">
              <a:buNone/>
              <a:defRPr/>
            </a:lvl5pPr>
          </a:lstStyle>
          <a:p>
            <a:pPr lvl="0"/>
            <a:r>
              <a:rPr lang="en-US"/>
              <a:t>Click to </a:t>
            </a:r>
            <a:r>
              <a:rPr lang="en-US" smtClean="0"/>
              <a:t>add bio text</a:t>
            </a:r>
            <a:endParaRPr lang="en-US"/>
          </a:p>
        </p:txBody>
      </p:sp>
      <p:sp>
        <p:nvSpPr>
          <p:cNvPr id="9"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12" name="Picture Placeholder 9"/>
          <p:cNvSpPr>
            <a:spLocks noGrp="1"/>
          </p:cNvSpPr>
          <p:nvPr>
            <p:ph type="pic" sz="quarter" idx="25" hasCustomPrompt="1"/>
          </p:nvPr>
        </p:nvSpPr>
        <p:spPr>
          <a:xfrm>
            <a:off x="3962399" y="1378666"/>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18" name="Text Placeholder 3"/>
          <p:cNvSpPr>
            <a:spLocks noGrp="1"/>
          </p:cNvSpPr>
          <p:nvPr>
            <p:ph type="body" sz="half" idx="2" hasCustomPrompt="1"/>
          </p:nvPr>
        </p:nvSpPr>
        <p:spPr>
          <a:xfrm>
            <a:off x="6354233" y="1968262"/>
            <a:ext cx="5355350" cy="691672"/>
          </a:xfrm>
          <a:prstGeom prst="rect">
            <a:avLst/>
          </a:prstGeom>
        </p:spPr>
        <p:txBody>
          <a:bodyPr/>
          <a:lstStyle>
            <a:lvl1pPr marL="0" indent="0">
              <a:spcBef>
                <a:spcPts val="600"/>
              </a:spcBef>
              <a:buNone/>
              <a:defRPr sz="1800" b="1" baseline="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Title | Department</a:t>
            </a:r>
          </a:p>
        </p:txBody>
      </p:sp>
      <p:sp>
        <p:nvSpPr>
          <p:cNvPr id="19" name="Text Placeholder 3"/>
          <p:cNvSpPr>
            <a:spLocks noGrp="1"/>
          </p:cNvSpPr>
          <p:nvPr>
            <p:ph type="body" sz="half" idx="19" hasCustomPrompt="1"/>
          </p:nvPr>
        </p:nvSpPr>
        <p:spPr>
          <a:xfrm>
            <a:off x="6354234" y="1524000"/>
            <a:ext cx="5355350" cy="389417"/>
          </a:xfrm>
          <a:prstGeom prst="rect">
            <a:avLst/>
          </a:prstGeom>
        </p:spPr>
        <p:txBody>
          <a:bodyPr/>
          <a:lstStyle>
            <a:lvl1pPr marL="0" indent="0">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20" name="Text Placeholder 3"/>
          <p:cNvSpPr>
            <a:spLocks noGrp="1"/>
          </p:cNvSpPr>
          <p:nvPr>
            <p:ph type="body" sz="half" idx="20" hasCustomPrompt="1"/>
          </p:nvPr>
        </p:nvSpPr>
        <p:spPr>
          <a:xfrm>
            <a:off x="6354233" y="2707169"/>
            <a:ext cx="5329767" cy="874231"/>
          </a:xfrm>
          <a:prstGeom prst="rect">
            <a:avLst/>
          </a:prstGeom>
        </p:spPr>
        <p:txBody>
          <a:bodyPr/>
          <a:lstStyle>
            <a:lvl1pPr marL="0" indent="0">
              <a:buNone/>
              <a:defRPr sz="1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phone # &amp; email address</a:t>
            </a:r>
            <a:endParaRPr lang="en-US"/>
          </a:p>
        </p:txBody>
      </p:sp>
      <p:cxnSp>
        <p:nvCxnSpPr>
          <p:cNvPr id="13" name="Straight Connector 12">
            <a:extLst>
              <a:ext uri="{FF2B5EF4-FFF2-40B4-BE49-F238E27FC236}">
                <a16:creationId xmlns:a16="http://schemas.microsoft.com/office/drawing/2014/main" id="{6598245D-96DC-6040-A92C-1C4B1DBA76F5}"/>
              </a:ext>
            </a:extLst>
          </p:cNvPr>
          <p:cNvCxnSpPr/>
          <p:nvPr userDrawn="1"/>
        </p:nvCxnSpPr>
        <p:spPr>
          <a:xfrm>
            <a:off x="457199" y="3664666"/>
            <a:ext cx="112268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59126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iography_2 column">
    <p:spTree>
      <p:nvGrpSpPr>
        <p:cNvPr id="1" name=""/>
        <p:cNvGrpSpPr/>
        <p:nvPr/>
      </p:nvGrpSpPr>
      <p:grpSpPr>
        <a:xfrm>
          <a:off x="0" y="0"/>
          <a:ext cx="0" cy="0"/>
        </a:xfrm>
      </p:grpSpPr>
      <p:sp>
        <p:nvSpPr>
          <p:cNvPr id="4" name="Slide Number Placeholder 3"/>
          <p:cNvSpPr>
            <a:spLocks noGrp="1"/>
          </p:cNvSpPr>
          <p:nvPr>
            <p:ph type="sldNum" sz="quarter" idx="11"/>
          </p:nvPr>
        </p:nvSpPr>
        <p:spPr/>
        <p:txBody>
          <a:bodyPr/>
          <a:lstStyle/>
          <a:p>
            <a:fld id="{02AAD122-D17D-4170-9C1B-4A8F7BC61344}" type="slidenum">
              <a:rPr lang="en-US" smtClean="0"/>
              <a:t>‹#›</a:t>
            </a:fld>
            <a:endParaRPr lang="en-US"/>
          </a:p>
        </p:txBody>
      </p:sp>
      <p:sp>
        <p:nvSpPr>
          <p:cNvPr id="9"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15" name="Text Placeholder 14"/>
          <p:cNvSpPr>
            <a:spLocks noGrp="1"/>
          </p:cNvSpPr>
          <p:nvPr>
            <p:ph type="body" sz="quarter" idx="16" hasCustomPrompt="1"/>
          </p:nvPr>
        </p:nvSpPr>
        <p:spPr>
          <a:xfrm>
            <a:off x="457200" y="3962400"/>
            <a:ext cx="5359400" cy="1857382"/>
          </a:xfrm>
          <a:prstGeom prst="rect">
            <a:avLst/>
          </a:prstGeom>
        </p:spPr>
        <p:txBody>
          <a:bodyPr>
            <a:normAutofit/>
          </a:bodyPr>
          <a:lstStyle>
            <a:lvl1pPr marL="342900" indent="-342900">
              <a:buClr>
                <a:schemeClr val="accent1"/>
              </a:buClr>
              <a:buFont typeface="Wingdings" charset="2"/>
              <a:buChar char="§"/>
              <a:defRPr sz="1600" b="0" i="0">
                <a:latin typeface="Arial"/>
                <a:ea typeface="Arial"/>
                <a:cs typeface="Arial"/>
              </a:defRPr>
            </a:lvl1pPr>
          </a:lstStyle>
          <a:p>
            <a:pPr lvl="0"/>
            <a:r>
              <a:rPr lang="en-US" smtClean="0"/>
              <a:t>Click to edit text</a:t>
            </a:r>
          </a:p>
        </p:txBody>
      </p:sp>
      <p:sp>
        <p:nvSpPr>
          <p:cNvPr id="16" name="Text Placeholder 14"/>
          <p:cNvSpPr>
            <a:spLocks noGrp="1"/>
          </p:cNvSpPr>
          <p:nvPr>
            <p:ph type="body" sz="quarter" idx="27" hasCustomPrompt="1"/>
          </p:nvPr>
        </p:nvSpPr>
        <p:spPr>
          <a:xfrm>
            <a:off x="6324600" y="3962400"/>
            <a:ext cx="5359400" cy="1857382"/>
          </a:xfrm>
          <a:prstGeom prst="rect">
            <a:avLst/>
          </a:prstGeom>
        </p:spPr>
        <p:txBody>
          <a:bodyPr>
            <a:normAutofit/>
          </a:bodyPr>
          <a:lstStyle>
            <a:lvl1pPr marL="342900" indent="-342900">
              <a:buClr>
                <a:schemeClr val="accent1"/>
              </a:buClr>
              <a:buFont typeface="Wingdings" charset="2"/>
              <a:buChar char="§"/>
              <a:defRPr sz="1600" b="0" i="0" baseline="0">
                <a:latin typeface="Arial"/>
                <a:ea typeface="Arial"/>
                <a:cs typeface="Arial"/>
              </a:defRPr>
            </a:lvl1pPr>
          </a:lstStyle>
          <a:p>
            <a:pPr lvl="0"/>
            <a:r>
              <a:rPr lang="en-US"/>
              <a:t>Click to </a:t>
            </a:r>
            <a:r>
              <a:rPr lang="en-US" smtClean="0"/>
              <a:t>edit text</a:t>
            </a:r>
            <a:endParaRPr lang="en-US"/>
          </a:p>
        </p:txBody>
      </p:sp>
      <p:sp>
        <p:nvSpPr>
          <p:cNvPr id="20" name="Picture Placeholder 9"/>
          <p:cNvSpPr>
            <a:spLocks noGrp="1"/>
          </p:cNvSpPr>
          <p:nvPr>
            <p:ph type="pic" sz="quarter" idx="25" hasCustomPrompt="1"/>
          </p:nvPr>
        </p:nvSpPr>
        <p:spPr>
          <a:xfrm>
            <a:off x="3962399" y="1378666"/>
            <a:ext cx="2057400" cy="2286000"/>
          </a:xfrm>
          <a:prstGeom prst="rect">
            <a:avLst/>
          </a:prstGeom>
        </p:spPr>
        <p:txBody>
          <a:bodyPr/>
          <a:lstStyle>
            <a:lvl1pPr marL="0" indent="0">
              <a:buFontTx/>
              <a:buNone/>
              <a:defRPr sz="1600" baseline="0"/>
            </a:lvl1pPr>
          </a:lstStyle>
          <a:p>
            <a:r>
              <a:rPr lang="en-US" smtClean="0"/>
              <a:t>Click to add Photo / select Format / select the arrow under Crop / select Crop to Fit</a:t>
            </a:r>
            <a:endParaRPr lang="en-US"/>
          </a:p>
        </p:txBody>
      </p:sp>
      <p:sp>
        <p:nvSpPr>
          <p:cNvPr id="11" name="Text Placeholder 3"/>
          <p:cNvSpPr>
            <a:spLocks noGrp="1"/>
          </p:cNvSpPr>
          <p:nvPr>
            <p:ph type="body" sz="half" idx="2" hasCustomPrompt="1"/>
          </p:nvPr>
        </p:nvSpPr>
        <p:spPr>
          <a:xfrm>
            <a:off x="6354233" y="1968262"/>
            <a:ext cx="5355350" cy="691672"/>
          </a:xfrm>
          <a:prstGeom prst="rect">
            <a:avLst/>
          </a:prstGeom>
        </p:spPr>
        <p:txBody>
          <a:bodyPr/>
          <a:lstStyle>
            <a:lvl1pPr marL="0" indent="0">
              <a:spcBef>
                <a:spcPts val="600"/>
              </a:spcBef>
              <a:buNone/>
              <a:defRPr sz="1800" b="1" baseline="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Title | Department</a:t>
            </a:r>
          </a:p>
        </p:txBody>
      </p:sp>
      <p:sp>
        <p:nvSpPr>
          <p:cNvPr id="12" name="Text Placeholder 3"/>
          <p:cNvSpPr>
            <a:spLocks noGrp="1"/>
          </p:cNvSpPr>
          <p:nvPr>
            <p:ph type="body" sz="half" idx="19" hasCustomPrompt="1"/>
          </p:nvPr>
        </p:nvSpPr>
        <p:spPr>
          <a:xfrm>
            <a:off x="6354234" y="1524000"/>
            <a:ext cx="5355350" cy="389417"/>
          </a:xfrm>
          <a:prstGeom prst="rect">
            <a:avLst/>
          </a:prstGeom>
        </p:spPr>
        <p:txBody>
          <a:bodyPr/>
          <a:lstStyle>
            <a:lvl1pPr marL="0" indent="0">
              <a:buNone/>
              <a:defRPr sz="2400" b="1"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name</a:t>
            </a:r>
            <a:endParaRPr lang="en-US"/>
          </a:p>
        </p:txBody>
      </p:sp>
      <p:sp>
        <p:nvSpPr>
          <p:cNvPr id="14" name="Text Placeholder 3"/>
          <p:cNvSpPr>
            <a:spLocks noGrp="1"/>
          </p:cNvSpPr>
          <p:nvPr>
            <p:ph type="body" sz="half" idx="20" hasCustomPrompt="1"/>
          </p:nvPr>
        </p:nvSpPr>
        <p:spPr>
          <a:xfrm>
            <a:off x="6354233" y="2707169"/>
            <a:ext cx="5329767" cy="874231"/>
          </a:xfrm>
          <a:prstGeom prst="rect">
            <a:avLst/>
          </a:prstGeom>
        </p:spPr>
        <p:txBody>
          <a:bodyPr/>
          <a:lstStyle>
            <a:lvl1pPr marL="0" indent="0">
              <a:buNone/>
              <a:defRPr sz="1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add phone # &amp; email address</a:t>
            </a:r>
            <a:endParaRPr lang="en-US"/>
          </a:p>
        </p:txBody>
      </p:sp>
      <p:cxnSp>
        <p:nvCxnSpPr>
          <p:cNvPr id="13" name="Straight Connector 12">
            <a:extLst>
              <a:ext uri="{FF2B5EF4-FFF2-40B4-BE49-F238E27FC236}">
                <a16:creationId xmlns:a16="http://schemas.microsoft.com/office/drawing/2014/main" id="{6598245D-96DC-6040-A92C-1C4B1DBA76F5}"/>
              </a:ext>
            </a:extLst>
          </p:cNvPr>
          <p:cNvCxnSpPr/>
          <p:nvPr userDrawn="1"/>
        </p:nvCxnSpPr>
        <p:spPr>
          <a:xfrm>
            <a:off x="457199" y="3664666"/>
            <a:ext cx="1122680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1728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Last slide_Locations">
    <p:spTree>
      <p:nvGrpSpPr>
        <p:cNvPr id="1" name=""/>
        <p:cNvGrpSpPr/>
        <p:nvPr/>
      </p:nvGrpSpPr>
      <p:grpSpPr>
        <a:xfrm>
          <a:off x="0" y="0"/>
          <a:ext cx="0" cy="0"/>
        </a:xfrm>
      </p:grpSpPr>
      <p:sp>
        <p:nvSpPr>
          <p:cNvPr id="8" name="TextBox 7"/>
          <p:cNvSpPr txBox="1"/>
          <p:nvPr userDrawn="1"/>
        </p:nvSpPr>
        <p:spPr>
          <a:xfrm>
            <a:off x="6514978" y="3896886"/>
            <a:ext cx="1752600" cy="1600438"/>
          </a:xfrm>
          <a:prstGeom prst="rect">
            <a:avLst/>
          </a:prstGeom>
          <a:noFill/>
        </p:spPr>
        <p:txBody>
          <a:bodyPr wrap="square" rtlCol="0">
            <a:spAutoFit/>
          </a:bodyPr>
          <a:lstStyle/>
          <a:p>
            <a:pPr>
              <a:spcAft>
                <a:spcPct val="0"/>
              </a:spcAft>
            </a:pPr>
            <a:r>
              <a:rPr lang="en-US" sz="1400" b="1">
                <a:latin typeface="+mn-lt"/>
              </a:rPr>
              <a:t>Anchorage</a:t>
            </a:r>
          </a:p>
          <a:p>
            <a:pPr>
              <a:spcAft>
                <a:spcPct val="0"/>
              </a:spcAft>
            </a:pPr>
            <a:r>
              <a:rPr lang="en-US" sz="1400" b="1">
                <a:latin typeface="+mn-lt"/>
              </a:rPr>
              <a:t>Atlanta</a:t>
            </a:r>
          </a:p>
          <a:p>
            <a:pPr>
              <a:spcAft>
                <a:spcPct val="0"/>
              </a:spcAft>
            </a:pPr>
            <a:r>
              <a:rPr lang="en-US" sz="1400" b="1" smtClean="0">
                <a:latin typeface="+mn-lt"/>
              </a:rPr>
              <a:t>Augusta</a:t>
            </a:r>
          </a:p>
          <a:p>
            <a:pPr>
              <a:spcAft>
                <a:spcPct val="0"/>
              </a:spcAft>
            </a:pPr>
            <a:r>
              <a:rPr lang="en-US" sz="1400" b="1" smtClean="0">
                <a:latin typeface="+mn-lt"/>
              </a:rPr>
              <a:t>Beijing</a:t>
            </a:r>
            <a:endParaRPr lang="en-US" sz="1400" b="1">
              <a:latin typeface="+mn-lt"/>
            </a:endParaRPr>
          </a:p>
          <a:p>
            <a:pPr>
              <a:spcAft>
                <a:spcPct val="0"/>
              </a:spcAft>
            </a:pPr>
            <a:r>
              <a:rPr lang="en-US" sz="1400" b="1">
                <a:latin typeface="+mn-lt"/>
              </a:rPr>
              <a:t>Charlotte</a:t>
            </a:r>
          </a:p>
          <a:p>
            <a:pPr>
              <a:spcAft>
                <a:spcPct val="0"/>
              </a:spcAft>
            </a:pPr>
            <a:r>
              <a:rPr lang="en-US" sz="1400" b="1">
                <a:latin typeface="+mn-lt"/>
              </a:rPr>
              <a:t>Dallas</a:t>
            </a:r>
          </a:p>
          <a:p>
            <a:pPr>
              <a:spcAft>
                <a:spcPct val="0"/>
              </a:spcAft>
            </a:pPr>
            <a:r>
              <a:rPr lang="en-US" sz="1400" b="1" smtClean="0">
                <a:latin typeface="+mn-lt"/>
              </a:rPr>
              <a:t>Denver</a:t>
            </a:r>
            <a:endParaRPr lang="en-US" sz="1400" b="1">
              <a:latin typeface="+mn-lt"/>
            </a:endParaRPr>
          </a:p>
        </p:txBody>
      </p:sp>
      <p:sp>
        <p:nvSpPr>
          <p:cNvPr id="11" name="TextBox 10"/>
          <p:cNvSpPr txBox="1"/>
          <p:nvPr userDrawn="1"/>
        </p:nvSpPr>
        <p:spPr>
          <a:xfrm>
            <a:off x="8189732" y="3896886"/>
            <a:ext cx="1752600" cy="1600438"/>
          </a:xfrm>
          <a:prstGeom prst="rect">
            <a:avLst/>
          </a:prstGeom>
          <a:noFill/>
        </p:spPr>
        <p:txBody>
          <a:bodyPr wrap="square" rtlCol="0">
            <a:spAutoFit/>
          </a:bodyPr>
          <a:lstStyle/>
          <a:p>
            <a:pPr>
              <a:spcAft>
                <a:spcPct val="0"/>
              </a:spcAft>
            </a:pPr>
            <a:r>
              <a:rPr lang="en-US" sz="1400" b="1" smtClean="0">
                <a:latin typeface="+mj-lt"/>
              </a:rPr>
              <a:t>Houston</a:t>
            </a:r>
          </a:p>
          <a:p>
            <a:pPr>
              <a:spcAft>
                <a:spcPct val="0"/>
              </a:spcAft>
            </a:pPr>
            <a:r>
              <a:rPr lang="en-US" sz="1400" b="1" smtClean="0">
                <a:latin typeface="+mj-lt"/>
              </a:rPr>
              <a:t>Los </a:t>
            </a:r>
            <a:r>
              <a:rPr lang="en-US" sz="1400" b="1">
                <a:latin typeface="+mj-lt"/>
              </a:rPr>
              <a:t>Angeles</a:t>
            </a:r>
          </a:p>
          <a:p>
            <a:pPr>
              <a:spcAft>
                <a:spcPct val="0"/>
              </a:spcAft>
            </a:pPr>
            <a:r>
              <a:rPr lang="en-US" sz="1400" b="1">
                <a:latin typeface="+mj-lt"/>
              </a:rPr>
              <a:t>New York</a:t>
            </a:r>
          </a:p>
          <a:p>
            <a:pPr>
              <a:spcAft>
                <a:spcPct val="0"/>
              </a:spcAft>
            </a:pPr>
            <a:r>
              <a:rPr lang="en-US" sz="1400" b="1">
                <a:latin typeface="+mj-lt"/>
              </a:rPr>
              <a:t>Raleigh</a:t>
            </a:r>
          </a:p>
          <a:p>
            <a:pPr>
              <a:spcAft>
                <a:spcPct val="0"/>
              </a:spcAft>
            </a:pPr>
            <a:r>
              <a:rPr lang="en-US" sz="1400" b="1">
                <a:latin typeface="+mj-lt"/>
              </a:rPr>
              <a:t>San Diego</a:t>
            </a:r>
          </a:p>
          <a:p>
            <a:pPr>
              <a:spcAft>
                <a:spcPct val="0"/>
              </a:spcAft>
            </a:pPr>
            <a:r>
              <a:rPr lang="en-US" sz="1400" b="1">
                <a:latin typeface="+mj-lt"/>
              </a:rPr>
              <a:t>San Francisco</a:t>
            </a:r>
          </a:p>
          <a:p>
            <a:pPr>
              <a:spcAft>
                <a:spcPct val="0"/>
              </a:spcAft>
            </a:pPr>
            <a:r>
              <a:rPr lang="en-US" sz="1400" b="1" smtClean="0">
                <a:latin typeface="+mj-lt"/>
              </a:rPr>
              <a:t>Seattle</a:t>
            </a:r>
            <a:endParaRPr lang="en-US" sz="1400" b="1">
              <a:latin typeface="+mj-lt"/>
            </a:endParaRPr>
          </a:p>
        </p:txBody>
      </p:sp>
      <p:sp>
        <p:nvSpPr>
          <p:cNvPr id="12" name="TextBox 11">
            <a:extLst>
              <a:ext uri="{FF2B5EF4-FFF2-40B4-BE49-F238E27FC236}">
                <a16:creationId xmlns:a16="http://schemas.microsoft.com/office/drawing/2014/main" id="{B567CF87-BE89-B64A-AD78-B0AA76D2D450}"/>
              </a:ext>
            </a:extLst>
          </p:cNvPr>
          <p:cNvSpPr txBox="1"/>
          <p:nvPr userDrawn="1"/>
        </p:nvSpPr>
        <p:spPr>
          <a:xfrm>
            <a:off x="9973733" y="3896886"/>
            <a:ext cx="1752600" cy="160043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en-US" sz="1400" b="1" kern="1200" smtClean="0">
                <a:solidFill>
                  <a:schemeClr val="tx1"/>
                </a:solidFill>
                <a:latin typeface="Arial" panose="020b0604020202020204" pitchFamily="34" charset="0"/>
                <a:ea typeface="ＭＳ Ｐゴシック" pitchFamily="34" charset="-128"/>
                <a:cs typeface="Arial" panose="020b0604020202020204" pitchFamily="34" charset="0"/>
              </a:rPr>
              <a:t>Shanghai</a:t>
            </a:r>
          </a:p>
          <a:p>
            <a:pPr>
              <a:spcAft>
                <a:spcPct val="0"/>
              </a:spcAft>
            </a:pPr>
            <a:r>
              <a:rPr lang="en-US" sz="1400" b="1" smtClean="0">
                <a:latin typeface="+mj-lt"/>
              </a:rPr>
              <a:t>Silicon Valley</a:t>
            </a:r>
          </a:p>
          <a:p>
            <a:r>
              <a:rPr lang="en-US" sz="1400" b="1" smtClean="0">
                <a:latin typeface="+mj-lt"/>
              </a:rPr>
              <a:t>Stockholm</a:t>
            </a:r>
            <a:endParaRPr lang="en-US" sz="1400" b="1">
              <a:latin typeface="+mj-lt"/>
            </a:endParaRPr>
          </a:p>
          <a:p>
            <a:r>
              <a:rPr lang="en-US" sz="1400" b="1" smtClean="0">
                <a:latin typeface="+mj-lt"/>
              </a:rPr>
              <a:t>Tokyo</a:t>
            </a:r>
          </a:p>
          <a:p>
            <a:pPr>
              <a:spcAft>
                <a:spcPct val="0"/>
              </a:spcAft>
            </a:pPr>
            <a:r>
              <a:rPr lang="en-US" sz="1400" b="1" kern="1200" smtClean="0">
                <a:solidFill>
                  <a:schemeClr val="tx1"/>
                </a:solidFill>
                <a:latin typeface="+mj-lt"/>
                <a:ea typeface="ＭＳ Ｐゴシック" pitchFamily="34" charset="-128"/>
                <a:cs typeface="+mn-cs"/>
              </a:rPr>
              <a:t>Walnut Creek</a:t>
            </a:r>
          </a:p>
          <a:p>
            <a:pPr>
              <a:spcAft>
                <a:spcPct val="0"/>
              </a:spcAft>
            </a:pPr>
            <a:r>
              <a:rPr lang="en-US" sz="1400" b="1" kern="1200" smtClean="0">
                <a:solidFill>
                  <a:schemeClr val="tx1"/>
                </a:solidFill>
                <a:latin typeface="+mj-lt"/>
                <a:ea typeface="ＭＳ Ｐゴシック" pitchFamily="34" charset="-128"/>
                <a:cs typeface="+mn-cs"/>
              </a:rPr>
              <a:t>Washington DC</a:t>
            </a:r>
          </a:p>
          <a:p>
            <a:pPr>
              <a:spcAft>
                <a:spcPct val="0"/>
              </a:spcAft>
            </a:pPr>
            <a:r>
              <a:rPr lang="en-US" sz="1400" b="1" kern="1200" smtClean="0">
                <a:solidFill>
                  <a:schemeClr val="tx1"/>
                </a:solidFill>
                <a:latin typeface="+mj-lt"/>
                <a:ea typeface="ＭＳ Ｐゴシック" pitchFamily="34" charset="-128"/>
                <a:cs typeface="+mn-cs"/>
              </a:rPr>
              <a:t>Winston-Salem</a:t>
            </a:r>
          </a:p>
        </p:txBody>
      </p:sp>
      <p:sp>
        <p:nvSpPr>
          <p:cNvPr id="14" name="TextBox 13">
            <a:extLst>
              <a:ext uri="{FF2B5EF4-FFF2-40B4-BE49-F238E27FC236}">
                <a16:creationId xmlns:a16="http://schemas.microsoft.com/office/drawing/2014/main" id="{A35B3CF6-D31C-AB47-9906-019B960F1A0A}"/>
              </a:ext>
            </a:extLst>
          </p:cNvPr>
          <p:cNvSpPr txBox="1"/>
          <p:nvPr userDrawn="1"/>
        </p:nvSpPr>
        <p:spPr>
          <a:xfrm>
            <a:off x="508000" y="559713"/>
            <a:ext cx="2235200" cy="430887"/>
          </a:xfrm>
          <a:prstGeom prst="rect">
            <a:avLst/>
          </a:prstGeom>
          <a:noFill/>
        </p:spPr>
        <p:txBody>
          <a:bodyPr wrap="square" rtlCol="0">
            <a:spAutoFit/>
          </a:bodyPr>
          <a:lstStyle/>
          <a:p>
            <a:r>
              <a:rPr lang="en-US" sz="2200" b="1">
                <a:solidFill>
                  <a:schemeClr val="accent1"/>
                </a:solidFill>
                <a:latin typeface="+mj-lt"/>
              </a:rPr>
              <a:t>Locations</a:t>
            </a:r>
          </a:p>
        </p:txBody>
      </p:sp>
      <p:sp>
        <p:nvSpPr>
          <p:cNvPr id="15" name="Content Placeholder 1"/>
          <p:cNvSpPr txBox="1"/>
          <p:nvPr userDrawn="1"/>
        </p:nvSpPr>
        <p:spPr>
          <a:xfrm>
            <a:off x="508000" y="2743200"/>
            <a:ext cx="5588000" cy="1981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1200"/>
              </a:spcAft>
              <a:buFont typeface="Arial" panose="020b0604020202020204" pitchFamily="34" charset="0"/>
              <a:buNone/>
            </a:pPr>
            <a:r>
              <a:rPr lang="en-US" sz="2000" smtClean="0"/>
              <a:t>We help leaders create, expand, and protect the value of their companies and most prized assets by bringing an equal balance of business acumen, technical skill, and creative thinking to the opportunities and challenges they face.</a:t>
            </a:r>
            <a:endParaRPr lang="en-US" sz="2000"/>
          </a:p>
        </p:txBody>
      </p:sp>
      <p:pic>
        <p:nvPicPr>
          <p:cNvPr id="16" name="Picture 15"/>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163733" y="685800"/>
            <a:ext cx="5562600" cy="2910662"/>
          </a:xfrm>
          <a:prstGeom prst="rect">
            <a:avLst/>
          </a:prstGeom>
        </p:spPr>
      </p:pic>
      <p:sp>
        <p:nvSpPr>
          <p:cNvPr id="7" name="TextBox 6"/>
          <p:cNvSpPr txBox="1">
            <a:spLocks noChangeArrowheads="1"/>
          </p:cNvSpPr>
          <p:nvPr userDrawn="1"/>
        </p:nvSpPr>
        <p:spPr bwMode="auto">
          <a:xfrm>
            <a:off x="9347200" y="6477000"/>
            <a:ext cx="2540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ea typeface="ＭＳ Ｐゴシック" pitchFamily="34" charset="-128"/>
              </a:defRPr>
            </a:lvl1pPr>
            <a:lvl2pPr marL="742950" indent="-285750" eaLnBrk="0" hangingPunct="0">
              <a:defRPr sz="2400">
                <a:solidFill>
                  <a:schemeClr val="tx1"/>
                </a:solidFill>
                <a:latin typeface="Times" pitchFamily="18" charset="0"/>
                <a:ea typeface="ＭＳ Ｐゴシック" pitchFamily="34" charset="-128"/>
              </a:defRPr>
            </a:lvl2pPr>
            <a:lvl3pPr marL="1143000" indent="-228600" eaLnBrk="0" hangingPunct="0">
              <a:defRPr sz="2400">
                <a:solidFill>
                  <a:schemeClr val="tx1"/>
                </a:solidFill>
                <a:latin typeface="Times" pitchFamily="18" charset="0"/>
                <a:ea typeface="ＭＳ Ｐゴシック" pitchFamily="34" charset="-128"/>
              </a:defRPr>
            </a:lvl3pPr>
            <a:lvl4pPr marL="1600200" indent="-228600" eaLnBrk="0" hangingPunct="0">
              <a:defRPr sz="2400">
                <a:solidFill>
                  <a:schemeClr val="tx1"/>
                </a:solidFill>
                <a:latin typeface="Times" pitchFamily="18" charset="0"/>
                <a:ea typeface="ＭＳ Ｐゴシック" pitchFamily="34" charset="-128"/>
              </a:defRPr>
            </a:lvl4pPr>
            <a:lvl5pPr marL="2057400" indent="-228600" eaLnBrk="0" hangingPunct="0">
              <a:defRPr sz="2400">
                <a:solidFill>
                  <a:schemeClr val="tx1"/>
                </a:solidFill>
                <a:latin typeface="Times"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lang="en-US" sz="900">
                <a:solidFill>
                  <a:schemeClr val="bg1"/>
                </a:solidFill>
                <a:latin typeface="Arial" panose="020b0604020202020204" pitchFamily="34" charset="0"/>
                <a:cs typeface="Arial" panose="020b0604020202020204" pitchFamily="34" charset="0"/>
              </a:rPr>
              <a:t>© </a:t>
            </a:r>
            <a:r>
              <a:rPr lang="en-US" sz="900" smtClean="0">
                <a:solidFill>
                  <a:schemeClr val="bg1"/>
                </a:solidFill>
                <a:latin typeface="Arial" panose="020b0604020202020204" pitchFamily="34" charset="0"/>
                <a:cs typeface="Arial" panose="020b0604020202020204" pitchFamily="34" charset="0"/>
              </a:rPr>
              <a:t>2019 </a:t>
            </a:r>
            <a:r>
              <a:rPr lang="en-US" sz="900">
                <a:solidFill>
                  <a:schemeClr val="bg1"/>
                </a:solidFill>
                <a:latin typeface="Arial" panose="020b0604020202020204" pitchFamily="34" charset="0"/>
                <a:cs typeface="Arial" panose="020b0604020202020204" pitchFamily="34" charset="0"/>
              </a:rPr>
              <a:t>Kilpatrick </a:t>
            </a:r>
            <a:r>
              <a:rPr lang="en-US" sz="900" smtClean="0">
                <a:solidFill>
                  <a:schemeClr val="bg1"/>
                </a:solidFill>
                <a:latin typeface="+mn-lt"/>
                <a:cs typeface="Arial" panose="020b0604020202020204" pitchFamily="34" charset="0"/>
              </a:rPr>
              <a:t>Townsend</a:t>
            </a:r>
            <a:r>
              <a:rPr lang="en-US" sz="900" baseline="0" smtClean="0">
                <a:solidFill>
                  <a:schemeClr val="bg1"/>
                </a:solidFill>
                <a:latin typeface="+mn-lt"/>
                <a:cs typeface="Arial" panose="020b0604020202020204" pitchFamily="34" charset="0"/>
              </a:rPr>
              <a:t> &amp; Stockton LLP</a:t>
            </a:r>
            <a:endParaRPr lang="en-US" sz="900">
              <a:solidFill>
                <a:schemeClr val="bg1"/>
              </a:solidFill>
              <a:latin typeface="Arial" panose="020b0604020202020204" pitchFamily="34" charset="0"/>
              <a:cs typeface="Arial" panose="020b0604020202020204" pitchFamily="34" charset="0"/>
            </a:endParaRPr>
          </a:p>
        </p:txBody>
      </p:sp>
      <p:sp>
        <p:nvSpPr>
          <p:cNvPr id="6" name="TextBox 5"/>
          <p:cNvSpPr txBox="1"/>
          <p:nvPr userDrawn="1"/>
        </p:nvSpPr>
        <p:spPr bwMode="auto">
          <a:xfrm>
            <a:off x="9601200" y="6324600"/>
            <a:ext cx="2286000" cy="25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spAutoFit/>
          </a:bodyPr>
          <a:lstStyle/>
          <a:p>
            <a:pPr algn="r" rtl="0"/>
            <a:r>
              <a:rPr lang="en-US" sz="1600" b="1" i="0" u="none" strike="noStrike" kern="1200" baseline="30000">
                <a:solidFill>
                  <a:schemeClr val="bg1"/>
                </a:solidFill>
                <a:latin typeface="+mn-lt"/>
                <a:ea typeface="ＭＳ Ｐゴシック" pitchFamily="34" charset="-128"/>
                <a:cs typeface="+mn-cs"/>
              </a:rPr>
              <a:t>www.kilpatricktownsend.com</a:t>
            </a:r>
          </a:p>
        </p:txBody>
      </p:sp>
      <p:sp>
        <p:nvSpPr>
          <p:cNvPr id="4" name="TextBox 3"/>
          <p:cNvSpPr txBox="1"/>
          <p:nvPr userDrawn="1"/>
        </p:nvSpPr>
        <p:spPr>
          <a:xfrm>
            <a:off x="508000" y="892405"/>
            <a:ext cx="5562600" cy="1754326"/>
          </a:xfrm>
          <a:prstGeom prst="rect">
            <a:avLst/>
          </a:prstGeom>
          <a:noFill/>
        </p:spPr>
        <p:txBody>
          <a:bodyPr wrap="square" rtlCol="0">
            <a:spAutoFit/>
          </a:bodyPr>
          <a:lstStyle/>
          <a:p>
            <a:r>
              <a:rPr lang="en-US" sz="3600" b="1" spc="-150" smtClean="0">
                <a:latin typeface="+mj-lt"/>
              </a:rPr>
              <a:t>Counsel to innovative </a:t>
            </a:r>
            <a:br>
              <a:rPr lang="en-US" sz="3600" b="1" spc="-150" smtClean="0">
                <a:latin typeface="+mj-lt"/>
              </a:rPr>
            </a:br>
            <a:r>
              <a:rPr lang="en-US" sz="3600" b="1" spc="-150" smtClean="0">
                <a:latin typeface="+mj-lt"/>
              </a:rPr>
              <a:t>companies and brands </a:t>
            </a:r>
            <a:br>
              <a:rPr lang="en-US" sz="3600" b="1" spc="-150" smtClean="0">
                <a:latin typeface="+mj-lt"/>
              </a:rPr>
            </a:br>
            <a:r>
              <a:rPr lang="en-US" sz="3600" b="1" spc="-150" smtClean="0">
                <a:latin typeface="+mj-lt"/>
              </a:rPr>
              <a:t>around the world</a:t>
            </a:r>
            <a:endParaRPr lang="en-US" sz="3600" b="1">
              <a:latin typeface="+mj-lt"/>
            </a:endParaRPr>
          </a:p>
        </p:txBody>
      </p:sp>
    </p:spTree>
    <p:extLst>
      <p:ext uri="{BB962C8B-B14F-4D97-AF65-F5344CB8AC3E}">
        <p14:creationId xmlns:p14="http://schemas.microsoft.com/office/powerpoint/2010/main" val="141518570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Divider Slide">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02AAD122-D17D-4170-9C1B-4A8F7BC61344}" type="slidenum">
              <a:rPr lang="en-US" smtClean="0"/>
              <a:t>‹#›</a:t>
            </a:fld>
            <a:endParaRPr lang="en-US"/>
          </a:p>
        </p:txBody>
      </p:sp>
      <p:sp>
        <p:nvSpPr>
          <p:cNvPr id="2" name="Rectangle 1"/>
          <p:cNvSpPr/>
          <p:nvPr userDrawn="1"/>
        </p:nvSpPr>
        <p:spPr>
          <a:xfrm>
            <a:off x="0" y="556260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F7B8DA-DBE7-344E-82DF-BD6E342790AD}"/>
              </a:ext>
            </a:extLst>
          </p:cNvPr>
          <p:cNvPicPr>
            <a:picLocks noChangeAspect="1"/>
          </p:cNvPicPr>
          <p:nvPr userDrawn="1"/>
        </p:nvPicPr>
        <p:blipFill>
          <a:blip r:embed="rId1">
            <a:extLst>
              <a:ext uri="{28A0092B-C50C-407E-A947-70E740481C1C}">
                <a14:useLocalDpi xmlns:a14="http://schemas.microsoft.com/office/drawing/2010/main" val="0"/>
              </a:ext>
            </a:extLst>
          </a:blip>
          <a:srcRect l="2421" r="0"/>
          <a:stretch>
            <a:fillRect/>
          </a:stretch>
        </p:blipFill>
        <p:spPr>
          <a:xfrm>
            <a:off x="304800" y="3162648"/>
            <a:ext cx="2249190" cy="532703"/>
          </a:xfrm>
          <a:prstGeom prst="rect">
            <a:avLst/>
          </a:prstGeom>
          <a:noFill/>
        </p:spPr>
      </p:pic>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7117" y="11902"/>
            <a:ext cx="6122387" cy="6922297"/>
          </a:xfrm>
          <a:prstGeom prst="rect">
            <a:avLst/>
          </a:prstGeom>
        </p:spPr>
      </p:pic>
      <p:sp>
        <p:nvSpPr>
          <p:cNvPr id="8" name="Rectangle 7">
            <a:extLst>
              <a:ext uri="{FF2B5EF4-FFF2-40B4-BE49-F238E27FC236}">
                <a16:creationId xmlns:a16="http://schemas.microsoft.com/office/drawing/2014/main" id="{22A74C00-8432-984A-83BD-B16332EB5751}"/>
              </a:ext>
            </a:extLst>
          </p:cNvPr>
          <p:cNvSpPr/>
          <p:nvPr userDrawn="1"/>
        </p:nvSpPr>
        <p:spPr>
          <a:xfrm>
            <a:off x="2753360" y="11901"/>
            <a:ext cx="9448800" cy="6934200"/>
          </a:xfrm>
          <a:prstGeom prst="rect">
            <a:avLst/>
          </a:prstGeom>
          <a:gradFill>
            <a:gsLst>
              <a:gs pos="100000">
                <a:schemeClr val="bg1"/>
              </a:gs>
              <a:gs pos="0">
                <a:schemeClr val="bg2">
                  <a:lumMod val="75000"/>
                  <a:alpha val="31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ctrTitle" hasCustomPrompt="1"/>
          </p:nvPr>
        </p:nvSpPr>
        <p:spPr>
          <a:xfrm>
            <a:off x="3048650" y="3162648"/>
            <a:ext cx="8457550" cy="605035"/>
          </a:xfrm>
          <a:prstGeom prst="rect">
            <a:avLst/>
          </a:prstGeom>
        </p:spPr>
        <p:txBody>
          <a:bodyPr anchor="t">
            <a:noAutofit/>
          </a:bodyPr>
          <a:lstStyle>
            <a:lvl1pPr algn="l">
              <a:defRPr sz="4400" baseline="0">
                <a:solidFill>
                  <a:srgbClr val="000000"/>
                </a:solidFill>
              </a:defRPr>
            </a:lvl1pPr>
          </a:lstStyle>
          <a:p>
            <a:r>
              <a:rPr lang="en-US"/>
              <a:t>Click to </a:t>
            </a:r>
            <a:r>
              <a:rPr lang="en-US" smtClean="0"/>
              <a:t>add Divider Title </a:t>
            </a:r>
            <a:endParaRPr lang="en-US"/>
          </a:p>
        </p:txBody>
      </p:sp>
      <p:sp>
        <p:nvSpPr>
          <p:cNvPr id="13" name="Subtitle 2"/>
          <p:cNvSpPr>
            <a:spLocks noGrp="1"/>
          </p:cNvSpPr>
          <p:nvPr>
            <p:ph type="subTitle" idx="1" hasCustomPrompt="1"/>
          </p:nvPr>
        </p:nvSpPr>
        <p:spPr>
          <a:xfrm>
            <a:off x="3065298" y="2777083"/>
            <a:ext cx="8458200" cy="344293"/>
          </a:xfrm>
          <a:prstGeom prst="rect">
            <a:avLst/>
          </a:prstGeom>
        </p:spPr>
        <p:txBody>
          <a:bodyPr>
            <a:noAutofit/>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t>
            </a:r>
            <a:r>
              <a:rPr lang="en-US" smtClean="0"/>
              <a:t>add sub-title </a:t>
            </a:r>
            <a:endParaRPr lang="en-US"/>
          </a:p>
        </p:txBody>
      </p:sp>
      <p:sp>
        <p:nvSpPr>
          <p:cNvPr id="10" name="Content Placeholder 17"/>
          <p:cNvSpPr>
            <a:spLocks noGrp="1"/>
          </p:cNvSpPr>
          <p:nvPr>
            <p:ph sz="quarter" idx="13" hasCustomPrompt="1"/>
          </p:nvPr>
        </p:nvSpPr>
        <p:spPr>
          <a:xfrm>
            <a:off x="304800" y="5055504"/>
            <a:ext cx="2249190" cy="1435150"/>
          </a:xfrm>
          <a:prstGeom prst="rect">
            <a:avLst/>
          </a:prstGeom>
        </p:spPr>
        <p:txBody>
          <a:bodyPr/>
          <a:lstStyle>
            <a:lvl1pPr marL="0" indent="0">
              <a:buNone/>
              <a:defRPr sz="1800" baseline="0"/>
            </a:lvl1pPr>
          </a:lstStyle>
          <a:p>
            <a:pPr lvl="0"/>
            <a:r>
              <a:rPr lang="en-US" smtClean="0"/>
              <a:t>Click the Pictures icon in this box to insert a logo if applicable</a:t>
            </a:r>
            <a:endParaRPr lang="en-US"/>
          </a:p>
        </p:txBody>
      </p:sp>
    </p:spTree>
    <p:extLst>
      <p:ext uri="{BB962C8B-B14F-4D97-AF65-F5344CB8AC3E}">
        <p14:creationId xmlns:p14="http://schemas.microsoft.com/office/powerpoint/2010/main" val="312890104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Alt Title or Divider Slide">
    <p:spTree>
      <p:nvGrpSpPr>
        <p:cNvPr id="1" name=""/>
        <p:cNvGrpSpPr/>
        <p:nvPr/>
      </p:nvGrpSpPr>
      <p:grpSpPr>
        <a:xfrm>
          <a:off x="0" y="0"/>
          <a:ext cx="0" cy="0"/>
        </a:xfrm>
      </p:grpSpPr>
      <p:pic>
        <p:nvPicPr>
          <p:cNvPr id="2" name="Picture 1"/>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752600"/>
            <a:ext cx="12192000" cy="5181600"/>
          </a:xfrm>
          <a:prstGeom prst="rect">
            <a:avLst/>
          </a:prstGeom>
        </p:spPr>
      </p:pic>
      <p:sp>
        <p:nvSpPr>
          <p:cNvPr id="8" name="Title 1"/>
          <p:cNvSpPr>
            <a:spLocks noGrp="1"/>
          </p:cNvSpPr>
          <p:nvPr>
            <p:ph type="title" hasCustomPrompt="1"/>
          </p:nvPr>
        </p:nvSpPr>
        <p:spPr>
          <a:xfrm>
            <a:off x="457200" y="2572930"/>
            <a:ext cx="10210800" cy="627470"/>
          </a:xfrm>
          <a:prstGeom prst="rect">
            <a:avLst/>
          </a:prstGeom>
        </p:spPr>
        <p:txBody>
          <a:bodyPr/>
          <a:lstStyle>
            <a:lvl1pPr algn="l">
              <a:defRPr sz="4400" b="1" baseline="0">
                <a:solidFill>
                  <a:schemeClr val="bg1"/>
                </a:solidFill>
                <a:latin typeface="Arial" panose="020b0604020202020204" pitchFamily="34" charset="0"/>
                <a:cs typeface="Arial" panose="020b0604020202020204" pitchFamily="34" charset="0"/>
              </a:defRPr>
            </a:lvl1pPr>
          </a:lstStyle>
          <a:p>
            <a:r>
              <a:rPr lang="en-US"/>
              <a:t>Click to edit </a:t>
            </a:r>
            <a:r>
              <a:rPr lang="en-US" smtClean="0"/>
              <a:t>title or divider title</a:t>
            </a:r>
            <a:endParaRPr lang="en-US"/>
          </a:p>
        </p:txBody>
      </p:sp>
      <p:pic>
        <p:nvPicPr>
          <p:cNvPr id="13" name="Picture 12">
            <a:extLst>
              <a:ext uri="{FF2B5EF4-FFF2-40B4-BE49-F238E27FC236}">
                <a16:creationId xmlns:a16="http://schemas.microsoft.com/office/drawing/2014/main" id="{6AF7B8DA-DBE7-344E-82DF-BD6E342790AD}"/>
              </a:ext>
            </a:extLst>
          </p:cNvPr>
          <p:cNvPicPr>
            <a:picLocks noChangeAspect="1"/>
          </p:cNvPicPr>
          <p:nvPr userDrawn="1"/>
        </p:nvPicPr>
        <p:blipFill>
          <a:blip r:embed="rId2">
            <a:extLst>
              <a:ext uri="{28A0092B-C50C-407E-A947-70E740481C1C}">
                <a14:useLocalDpi xmlns:a14="http://schemas.microsoft.com/office/drawing/2010/main" val="0"/>
              </a:ext>
            </a:extLst>
          </a:blip>
          <a:srcRect l="2421" r="0"/>
          <a:stretch>
            <a:fillRect/>
          </a:stretch>
        </p:blipFill>
        <p:spPr>
          <a:xfrm>
            <a:off x="609600" y="409263"/>
            <a:ext cx="1930400" cy="457200"/>
          </a:xfrm>
          <a:prstGeom prst="rect">
            <a:avLst/>
          </a:prstGeom>
        </p:spPr>
      </p:pic>
      <p:sp>
        <p:nvSpPr>
          <p:cNvPr id="15" name="Subtitle 2"/>
          <p:cNvSpPr>
            <a:spLocks noGrp="1"/>
          </p:cNvSpPr>
          <p:nvPr>
            <p:ph type="subTitle" idx="1" hasCustomPrompt="1"/>
          </p:nvPr>
        </p:nvSpPr>
        <p:spPr>
          <a:xfrm>
            <a:off x="472440" y="2192494"/>
            <a:ext cx="10195560" cy="380436"/>
          </a:xfrm>
          <a:prstGeom prst="rect">
            <a:avLst/>
          </a:prstGeom>
        </p:spPr>
        <p:txBody>
          <a:bodyPr>
            <a:noAutofit/>
          </a:bodyPr>
          <a:lstStyle>
            <a:lvl1pPr marL="0" indent="0" algn="l">
              <a:buNone/>
              <a:defRPr sz="2400" b="1">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t>
            </a:r>
            <a:r>
              <a:rPr lang="en-US" smtClean="0"/>
              <a:t>add sub-title </a:t>
            </a:r>
            <a:endParaRPr lang="en-US"/>
          </a:p>
        </p:txBody>
      </p:sp>
      <p:sp>
        <p:nvSpPr>
          <p:cNvPr id="9" name="Content Placeholder 17"/>
          <p:cNvSpPr>
            <a:spLocks noGrp="1"/>
          </p:cNvSpPr>
          <p:nvPr>
            <p:ph sz="quarter" idx="12" hasCustomPrompt="1"/>
          </p:nvPr>
        </p:nvSpPr>
        <p:spPr>
          <a:xfrm>
            <a:off x="9144000" y="228600"/>
            <a:ext cx="2438400" cy="1435150"/>
          </a:xfrm>
          <a:prstGeom prst="rect">
            <a:avLst/>
          </a:prstGeom>
        </p:spPr>
        <p:txBody>
          <a:bodyPr/>
          <a:lstStyle>
            <a:lvl1pPr marL="0" indent="0">
              <a:buNone/>
              <a:defRPr sz="1800" baseline="0"/>
            </a:lvl1pPr>
          </a:lstStyle>
          <a:p>
            <a:pPr lvl="0"/>
            <a:r>
              <a:rPr lang="en-US" smtClean="0"/>
              <a:t>Click the Pictures icon in this box to insert a logo if applicable</a:t>
            </a:r>
            <a:endParaRPr lang="en-US"/>
          </a:p>
        </p:txBody>
      </p:sp>
    </p:spTree>
    <p:extLst>
      <p:ext uri="{BB962C8B-B14F-4D97-AF65-F5344CB8AC3E}">
        <p14:creationId xmlns:p14="http://schemas.microsoft.com/office/powerpoint/2010/main" val="256187013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and Content">
    <p:spTree>
      <p:nvGrpSpPr>
        <p:cNvPr id="1" name=""/>
        <p:cNvGrpSpPr/>
        <p:nvPr/>
      </p:nvGrpSpPr>
      <p:grpSpPr>
        <a:xfrm>
          <a:off x="0" y="0"/>
          <a:ext cx="0" cy="0"/>
        </a:xfrm>
      </p:grpSpPr>
      <p:sp>
        <p:nvSpPr>
          <p:cNvPr id="3" name="Content Placeholder 2"/>
          <p:cNvSpPr>
            <a:spLocks noGrp="1"/>
          </p:cNvSpPr>
          <p:nvPr>
            <p:ph idx="1" hasCustomPrompt="1"/>
          </p:nvPr>
        </p:nvSpPr>
        <p:spPr>
          <a:xfrm>
            <a:off x="457200" y="1447801"/>
            <a:ext cx="11252381" cy="4343400"/>
          </a:xfrm>
          <a:prstGeom prst="rect">
            <a:avLst/>
          </a:prstGeom>
        </p:spPr>
        <p:txBody>
          <a:bodyPr/>
          <a:lstStyle>
            <a:lvl1pPr marL="228600" indent="-228600">
              <a:buClr>
                <a:schemeClr val="accent1"/>
              </a:buClr>
              <a:buFont typeface="Wingdings" panose="05000000000000000000" pitchFamily="2" charset="2"/>
              <a:buChar char="§"/>
              <a:defRPr sz="2400"/>
            </a:lvl1pPr>
            <a:lvl2pPr>
              <a:defRPr sz="1800"/>
            </a:lvl2pPr>
            <a:lvl3pPr>
              <a:defRPr sz="1600"/>
            </a:lvl3pPr>
            <a:lvl4pPr>
              <a:defRPr sz="1400"/>
            </a:lvl4pPr>
            <a:lvl5pPr>
              <a:defRPr sz="1200"/>
            </a:lvl5pPr>
          </a:lstStyle>
          <a:p>
            <a:pPr lvl="0"/>
            <a:r>
              <a:rPr lang="en-US"/>
              <a:t>Edit </a:t>
            </a:r>
            <a:r>
              <a:rPr lang="en-US" smtClean="0"/>
              <a:t>text </a:t>
            </a:r>
            <a:r>
              <a:rPr lang="en-US"/>
              <a:t>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10" name="Rectangle 9">
            <a:extLst>
              <a:ext uri="{FF2B5EF4-FFF2-40B4-BE49-F238E27FC236}">
                <a16:creationId xmlns:a16="http://schemas.microsoft.com/office/drawing/2014/main" id="{EAB4FA2E-A411-7947-BDFD-02CB1B0055BE}"/>
              </a:ext>
            </a:extLst>
          </p:cNvPr>
          <p:cNvSpPr/>
          <p:nvPr userDrawn="1"/>
        </p:nvSpPr>
        <p:spPr>
          <a:xfrm>
            <a:off x="2438400" y="6074081"/>
            <a:ext cx="6172200" cy="8104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11125200" y="6356352"/>
            <a:ext cx="558800" cy="3397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02AAD122-D17D-4170-9C1B-4A8F7BC61344}" type="slidenum">
              <a:rPr lang="en-US" smtClean="0"/>
              <a:t>‹#›</a:t>
            </a:fld>
            <a:endParaRPr lang="en-US"/>
          </a:p>
        </p:txBody>
      </p:sp>
    </p:spTree>
    <p:extLst>
      <p:ext uri="{BB962C8B-B14F-4D97-AF65-F5344CB8AC3E}">
        <p14:creationId xmlns:p14="http://schemas.microsoft.com/office/powerpoint/2010/main" val="14253476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wo Column Content">
    <p:spTree>
      <p:nvGrpSpPr>
        <p:cNvPr id="1" name=""/>
        <p:cNvGrpSpPr/>
        <p:nvPr/>
      </p:nvGrpSpPr>
      <p:grpSpPr>
        <a:xfrm>
          <a:off x="0" y="0"/>
          <a:ext cx="0" cy="0"/>
        </a:xfrm>
      </p:grpSpPr>
      <p:sp>
        <p:nvSpPr>
          <p:cNvPr id="3" name="Content Placeholder 2"/>
          <p:cNvSpPr>
            <a:spLocks noGrp="1"/>
          </p:cNvSpPr>
          <p:nvPr>
            <p:ph sz="half" idx="1" hasCustomPrompt="1"/>
          </p:nvPr>
        </p:nvSpPr>
        <p:spPr>
          <a:xfrm>
            <a:off x="457200" y="1447801"/>
            <a:ext cx="5384800" cy="4343400"/>
          </a:xfrm>
          <a:prstGeom prst="rect">
            <a:avLst/>
          </a:prstGeom>
        </p:spPr>
        <p:txBody>
          <a:bodyPr/>
          <a:lstStyle>
            <a:lvl1pPr marL="228600" indent="-228600">
              <a:buClr>
                <a:srgbClr val="C00000"/>
              </a:buClr>
              <a:buFont typeface="Wingdings" panose="05000000000000000000" pitchFamily="2" charset="2"/>
              <a:buChar char="§"/>
              <a:defRPr sz="2400"/>
            </a:lvl1pPr>
            <a:lvl2pPr>
              <a:defRPr sz="1800"/>
            </a:lvl2pPr>
            <a:lvl3pPr>
              <a:defRPr sz="1600"/>
            </a:lvl3pPr>
            <a:lvl4pPr>
              <a:defRPr sz="1400"/>
            </a:lvl4pPr>
            <a:lvl5pPr>
              <a:defRPr sz="1200"/>
            </a:lvl5pPr>
          </a:lstStyle>
          <a:p>
            <a:pPr lvl="0"/>
            <a:r>
              <a:rPr lang="en-US"/>
              <a:t>Edit </a:t>
            </a:r>
            <a:r>
              <a:rPr lang="en-US" smtClean="0"/>
              <a:t>text </a:t>
            </a:r>
            <a:r>
              <a:rPr lang="en-US"/>
              <a:t>styles</a:t>
            </a:r>
          </a:p>
          <a:p>
            <a:pPr lvl="1"/>
            <a:r>
              <a:rPr lang="en-US"/>
              <a:t>Second level</a:t>
            </a:r>
          </a:p>
          <a:p>
            <a:pPr lvl="2"/>
            <a:r>
              <a:rPr lang="en-US"/>
              <a:t>Third level</a:t>
            </a:r>
          </a:p>
          <a:p>
            <a:pPr lvl="3"/>
            <a:r>
              <a:rPr lang="en-US"/>
              <a:t>Fourth level</a:t>
            </a:r>
          </a:p>
          <a:p>
            <a:pPr lvl="4"/>
            <a:r>
              <a:rPr lang="en-US"/>
              <a:t>Fifth </a:t>
            </a:r>
            <a:r>
              <a:rPr lang="en-US" smtClean="0"/>
              <a:t>level</a:t>
            </a:r>
            <a:endParaRPr lang="en-US"/>
          </a:p>
        </p:txBody>
      </p:sp>
      <p:sp>
        <p:nvSpPr>
          <p:cNvPr id="4" name="Content Placeholder 3"/>
          <p:cNvSpPr>
            <a:spLocks noGrp="1"/>
          </p:cNvSpPr>
          <p:nvPr>
            <p:ph sz="half" idx="2" hasCustomPrompt="1"/>
          </p:nvPr>
        </p:nvSpPr>
        <p:spPr>
          <a:xfrm>
            <a:off x="6197600" y="1447801"/>
            <a:ext cx="5511981" cy="4343400"/>
          </a:xfrm>
          <a:prstGeom prst="rect">
            <a:avLst/>
          </a:prstGeom>
        </p:spPr>
        <p:txBody>
          <a:bodyPr/>
          <a:lstStyle>
            <a:lvl1pPr marL="228600" indent="-228600">
              <a:buClr>
                <a:srgbClr val="B81F3B"/>
              </a:buClr>
              <a:buFont typeface="Wingdings" panose="05000000000000000000" pitchFamily="2" charset="2"/>
              <a:buChar char="§"/>
              <a:defRPr sz="2400"/>
            </a:lvl1pPr>
            <a:lvl2pPr>
              <a:defRPr sz="1800"/>
            </a:lvl2pPr>
            <a:lvl3pPr>
              <a:defRPr sz="1600"/>
            </a:lvl3pPr>
            <a:lvl4pPr>
              <a:defRPr sz="1400"/>
            </a:lvl4pPr>
            <a:lvl5pPr>
              <a:defRPr sz="1200"/>
            </a:lvl5pPr>
          </a:lstStyle>
          <a:p>
            <a:pPr lvl="0"/>
            <a:r>
              <a:rPr lang="en-US"/>
              <a:t>Edit </a:t>
            </a:r>
            <a:r>
              <a:rPr lang="en-US" smtClean="0"/>
              <a:t>text </a:t>
            </a:r>
            <a:r>
              <a:rPr lang="en-US"/>
              <a:t>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11" name="Slide Number Placeholder 5"/>
          <p:cNvSpPr>
            <a:spLocks noGrp="1"/>
          </p:cNvSpPr>
          <p:nvPr>
            <p:ph type="sldNum" sz="quarter" idx="4"/>
          </p:nvPr>
        </p:nvSpPr>
        <p:spPr>
          <a:xfrm>
            <a:off x="11125200" y="6356352"/>
            <a:ext cx="558800" cy="3397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02AAD122-D17D-4170-9C1B-4A8F7BC61344}" type="slidenum">
              <a:rPr lang="en-US" smtClean="0"/>
              <a:t>‹#›</a:t>
            </a:fld>
            <a:endParaRPr lang="en-US"/>
          </a:p>
        </p:txBody>
      </p:sp>
    </p:spTree>
    <p:extLst>
      <p:ext uri="{BB962C8B-B14F-4D97-AF65-F5344CB8AC3E}">
        <p14:creationId xmlns:p14="http://schemas.microsoft.com/office/powerpoint/2010/main" val="378293692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ub-title Two Column">
    <p:spTree>
      <p:nvGrpSpPr>
        <p:cNvPr id="1" name=""/>
        <p:cNvGrpSpPr/>
        <p:nvPr/>
      </p:nvGrpSpPr>
      <p:grpSpPr>
        <a:xfrm>
          <a:off x="0" y="0"/>
          <a:ext cx="0" cy="0"/>
        </a:xfrm>
      </p:grpSpPr>
      <p:sp>
        <p:nvSpPr>
          <p:cNvPr id="3" name="Text Placeholder 2"/>
          <p:cNvSpPr>
            <a:spLocks noGrp="1"/>
          </p:cNvSpPr>
          <p:nvPr>
            <p:ph type="body" idx="1" hasCustomPrompt="1"/>
          </p:nvPr>
        </p:nvSpPr>
        <p:spPr>
          <a:xfrm>
            <a:off x="457200" y="1435100"/>
            <a:ext cx="5384800" cy="469900"/>
          </a:xfrm>
          <a:prstGeom prst="rect">
            <a:avLst/>
          </a:prstGeom>
        </p:spPr>
        <p:txBody>
          <a:bodyPr anchor="t"/>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a:t>
            </a:r>
            <a:r>
              <a:rPr lang="en-US" smtClean="0"/>
              <a:t>sub-title text </a:t>
            </a:r>
            <a:endParaRPr lang="en-US"/>
          </a:p>
        </p:txBody>
      </p:sp>
      <p:sp>
        <p:nvSpPr>
          <p:cNvPr id="5" name="Text Placeholder 4"/>
          <p:cNvSpPr>
            <a:spLocks noGrp="1"/>
          </p:cNvSpPr>
          <p:nvPr>
            <p:ph type="body" sz="quarter" idx="3" hasCustomPrompt="1"/>
          </p:nvPr>
        </p:nvSpPr>
        <p:spPr>
          <a:xfrm>
            <a:off x="6172200" y="1435100"/>
            <a:ext cx="5511800" cy="469900"/>
          </a:xfrm>
          <a:prstGeom prst="rect">
            <a:avLst/>
          </a:prstGeom>
        </p:spPr>
        <p:txBody>
          <a:bodyPr anchor="t"/>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a:t>
            </a:r>
            <a:r>
              <a:rPr lang="en-US" smtClean="0"/>
              <a:t>sub-title text</a:t>
            </a:r>
            <a:endParaRPr lang="en-US"/>
          </a:p>
        </p:txBody>
      </p:sp>
      <p:sp>
        <p:nvSpPr>
          <p:cNvPr id="9" name="Slide Number Placeholder 8"/>
          <p:cNvSpPr>
            <a:spLocks noGrp="1"/>
          </p:cNvSpPr>
          <p:nvPr>
            <p:ph type="sldNum" sz="quarter" idx="12"/>
          </p:nvPr>
        </p:nvSpPr>
        <p:spPr/>
        <p:txBody>
          <a:bodyPr/>
          <a:lstStyle/>
          <a:p>
            <a:fld id="{02AAD122-D17D-4170-9C1B-4A8F7BC61344}" type="slidenum">
              <a:rPr lang="en-US" smtClean="0"/>
              <a:t>‹#›</a:t>
            </a:fld>
            <a:endParaRPr lang="en-US"/>
          </a:p>
        </p:txBody>
      </p:sp>
      <p:sp>
        <p:nvSpPr>
          <p:cNvPr id="12"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cxnSp>
        <p:nvCxnSpPr>
          <p:cNvPr id="13" name="Straight Connector 12">
            <a:extLst>
              <a:ext uri="{FF2B5EF4-FFF2-40B4-BE49-F238E27FC236}">
                <a16:creationId xmlns:a16="http://schemas.microsoft.com/office/drawing/2014/main" id="{7750F631-7303-F54B-B28F-E7EC15952199}"/>
              </a:ext>
            </a:extLst>
          </p:cNvPr>
          <p:cNvCxnSpPr/>
          <p:nvPr userDrawn="1"/>
        </p:nvCxnSpPr>
        <p:spPr>
          <a:xfrm>
            <a:off x="429304" y="1905000"/>
            <a:ext cx="112697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sz="half" idx="13" hasCustomPrompt="1"/>
          </p:nvPr>
        </p:nvSpPr>
        <p:spPr>
          <a:xfrm>
            <a:off x="457200" y="2057399"/>
            <a:ext cx="5384800" cy="3684589"/>
          </a:xfrm>
          <a:prstGeom prst="rect">
            <a:avLst/>
          </a:prstGeom>
        </p:spPr>
        <p:txBody>
          <a:bodyPr/>
          <a:lstStyle>
            <a:lvl1pPr marL="228600" indent="-228600">
              <a:buClr>
                <a:srgbClr val="C00000"/>
              </a:buClr>
              <a:buFont typeface="Wingdings" panose="05000000000000000000" pitchFamily="2" charset="2"/>
              <a:buChar char="§"/>
              <a:defRPr sz="2400"/>
            </a:lvl1pPr>
            <a:lvl2pPr>
              <a:defRPr sz="1800"/>
            </a:lvl2pPr>
            <a:lvl3pPr>
              <a:defRPr sz="1600"/>
            </a:lvl3pPr>
            <a:lvl4pPr>
              <a:defRPr sz="1400"/>
            </a:lvl4pPr>
            <a:lvl5pPr>
              <a:defRPr sz="1200"/>
            </a:lvl5pPr>
          </a:lstStyle>
          <a:p>
            <a:pPr lvl="0"/>
            <a:r>
              <a:rPr lang="en-US"/>
              <a:t>Edit </a:t>
            </a:r>
            <a:r>
              <a:rPr lang="en-US" smtClean="0"/>
              <a:t>text </a:t>
            </a:r>
            <a:r>
              <a:rPr lang="en-US"/>
              <a:t>styles</a:t>
            </a:r>
          </a:p>
          <a:p>
            <a:pPr lvl="1"/>
            <a:r>
              <a:rPr lang="en-US"/>
              <a:t>Second level</a:t>
            </a:r>
          </a:p>
          <a:p>
            <a:pPr lvl="2"/>
            <a:r>
              <a:rPr lang="en-US"/>
              <a:t>Third level</a:t>
            </a:r>
          </a:p>
          <a:p>
            <a:pPr lvl="3"/>
            <a:r>
              <a:rPr lang="en-US"/>
              <a:t>Fourth level</a:t>
            </a:r>
          </a:p>
          <a:p>
            <a:pPr lvl="4"/>
            <a:r>
              <a:rPr lang="en-US"/>
              <a:t>Fifth </a:t>
            </a:r>
            <a:r>
              <a:rPr lang="en-US" smtClean="0"/>
              <a:t>level</a:t>
            </a:r>
            <a:endParaRPr lang="en-US"/>
          </a:p>
        </p:txBody>
      </p:sp>
      <p:sp>
        <p:nvSpPr>
          <p:cNvPr id="15" name="Content Placeholder 2"/>
          <p:cNvSpPr>
            <a:spLocks noGrp="1"/>
          </p:cNvSpPr>
          <p:nvPr>
            <p:ph sz="half" idx="14" hasCustomPrompt="1"/>
          </p:nvPr>
        </p:nvSpPr>
        <p:spPr>
          <a:xfrm>
            <a:off x="6172200" y="2057399"/>
            <a:ext cx="5511800" cy="3684589"/>
          </a:xfrm>
          <a:prstGeom prst="rect">
            <a:avLst/>
          </a:prstGeom>
        </p:spPr>
        <p:txBody>
          <a:bodyPr/>
          <a:lstStyle>
            <a:lvl1pPr marL="228600" indent="-228600">
              <a:buClr>
                <a:srgbClr val="C00000"/>
              </a:buClr>
              <a:buFont typeface="Wingdings" panose="05000000000000000000" pitchFamily="2" charset="2"/>
              <a:buChar char="§"/>
              <a:defRPr sz="2400"/>
            </a:lvl1pPr>
            <a:lvl2pPr>
              <a:defRPr sz="1800"/>
            </a:lvl2pPr>
            <a:lvl3pPr>
              <a:defRPr sz="1600"/>
            </a:lvl3pPr>
            <a:lvl4pPr>
              <a:defRPr sz="1400"/>
            </a:lvl4pPr>
            <a:lvl5pPr>
              <a:defRPr sz="1200"/>
            </a:lvl5pPr>
          </a:lstStyle>
          <a:p>
            <a:pPr lvl="0"/>
            <a:r>
              <a:rPr lang="en-US"/>
              <a:t>Edit </a:t>
            </a:r>
            <a:r>
              <a:rPr lang="en-US" smtClean="0"/>
              <a:t>text </a:t>
            </a:r>
            <a:r>
              <a:rPr lang="en-US"/>
              <a:t>styles</a:t>
            </a:r>
          </a:p>
          <a:p>
            <a:pPr lvl="1"/>
            <a:r>
              <a:rPr lang="en-US"/>
              <a:t>Second level</a:t>
            </a:r>
          </a:p>
          <a:p>
            <a:pPr lvl="2"/>
            <a:r>
              <a:rPr lang="en-US"/>
              <a:t>Third level</a:t>
            </a:r>
          </a:p>
          <a:p>
            <a:pPr lvl="3"/>
            <a:r>
              <a:rPr lang="en-US"/>
              <a:t>Fourth level</a:t>
            </a:r>
          </a:p>
          <a:p>
            <a:pPr lvl="4"/>
            <a:r>
              <a:rPr lang="en-US"/>
              <a:t>Fifth </a:t>
            </a:r>
            <a:r>
              <a:rPr lang="en-US" smtClean="0"/>
              <a:t>level</a:t>
            </a:r>
            <a:endParaRPr lang="en-US"/>
          </a:p>
        </p:txBody>
      </p:sp>
    </p:spTree>
    <p:extLst>
      <p:ext uri="{BB962C8B-B14F-4D97-AF65-F5344CB8AC3E}">
        <p14:creationId xmlns:p14="http://schemas.microsoft.com/office/powerpoint/2010/main" val="203393031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Sub-Title 3 Column">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02AAD122-D17D-4170-9C1B-4A8F7BC61344}" type="slidenum">
              <a:rPr lang="en-US" smtClean="0"/>
              <a:t>‹#›</a:t>
            </a:fld>
            <a:endParaRPr lang="en-US"/>
          </a:p>
        </p:txBody>
      </p:sp>
      <p:sp>
        <p:nvSpPr>
          <p:cNvPr id="8"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cxnSp>
        <p:nvCxnSpPr>
          <p:cNvPr id="9" name="Straight Connector 8">
            <a:extLst>
              <a:ext uri="{FF2B5EF4-FFF2-40B4-BE49-F238E27FC236}">
                <a16:creationId xmlns:a16="http://schemas.microsoft.com/office/drawing/2014/main" id="{7750F631-7303-F54B-B28F-E7EC15952199}"/>
              </a:ext>
            </a:extLst>
          </p:cNvPr>
          <p:cNvCxnSpPr/>
          <p:nvPr userDrawn="1"/>
        </p:nvCxnSpPr>
        <p:spPr>
          <a:xfrm>
            <a:off x="429304" y="2286000"/>
            <a:ext cx="1126974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2"/>
          <p:cNvSpPr>
            <a:spLocks noGrp="1"/>
          </p:cNvSpPr>
          <p:nvPr>
            <p:ph type="body" idx="1" hasCustomPrompt="1"/>
          </p:nvPr>
        </p:nvSpPr>
        <p:spPr>
          <a:xfrm>
            <a:off x="457200" y="1435100"/>
            <a:ext cx="3581400" cy="747406"/>
          </a:xfrm>
          <a:prstGeom prst="rect">
            <a:avLst/>
          </a:prstGeom>
        </p:spPr>
        <p:txBody>
          <a:bodyPr anchor="b"/>
          <a:lstStyle>
            <a:lvl1pPr marL="0" indent="0">
              <a:buNone/>
              <a:defRPr sz="2200" b="1"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sub-title text </a:t>
            </a:r>
            <a:endParaRPr lang="en-US"/>
          </a:p>
        </p:txBody>
      </p:sp>
      <p:sp>
        <p:nvSpPr>
          <p:cNvPr id="13" name="Content Placeholder 3"/>
          <p:cNvSpPr>
            <a:spLocks noGrp="1"/>
          </p:cNvSpPr>
          <p:nvPr>
            <p:ph sz="half" idx="2" hasCustomPrompt="1"/>
          </p:nvPr>
        </p:nvSpPr>
        <p:spPr>
          <a:xfrm>
            <a:off x="457200" y="2514600"/>
            <a:ext cx="3581400" cy="3227388"/>
          </a:xfrm>
          <a:prstGeom prst="rect">
            <a:avLst/>
          </a:prstGeom>
        </p:spPr>
        <p:txBody>
          <a:bodyPr/>
          <a:lstStyle>
            <a:lvl1pPr marL="285750" marR="0" indent="-285750" algn="l" defTabSz="914400" rtl="0" eaLnBrk="1" fontAlgn="auto" latinLnBrk="0" hangingPunct="1">
              <a:lnSpc>
                <a:spcPct val="90000"/>
              </a:lnSpc>
              <a:spcBef>
                <a:spcPts val="600"/>
              </a:spcBef>
              <a:spcAft>
                <a:spcPct val="0"/>
              </a:spcAft>
              <a:buClr>
                <a:srgbClr val="C00000"/>
              </a:buClr>
              <a:buSzTx/>
              <a:buFont typeface="Wingdings" charset="2"/>
              <a:buChar char="§"/>
              <a:defRPr lang="en-US" sz="1800" baseline="0" smtClean="0">
                <a:ea typeface="Arial Hebrew Scholar" charset="-79"/>
                <a:cs typeface="Arial Hebrew Scholar" charset="-79"/>
              </a:defRPr>
            </a:lvl1pPr>
            <a:lvl2pPr>
              <a:defRPr sz="1800"/>
            </a:lvl2pPr>
            <a:lvl3pPr>
              <a:defRPr sz="1800"/>
            </a:lvl3pPr>
            <a:lvl4pPr>
              <a:defRPr sz="1800"/>
            </a:lvl4pPr>
            <a:lvl5pPr>
              <a:defRPr sz="1800"/>
            </a:lvl5pPr>
          </a:lstStyle>
          <a:p>
            <a:pPr lvl="0"/>
            <a:r>
              <a:rPr lang="en-US" smtClean="0"/>
              <a:t>Bullet 1</a:t>
            </a:r>
          </a:p>
          <a:p>
            <a:pPr lvl="1"/>
            <a:r>
              <a:rPr lang="en-US" smtClean="0"/>
              <a:t>Second </a:t>
            </a:r>
            <a:r>
              <a:rPr lang="en-US"/>
              <a:t>level</a:t>
            </a:r>
          </a:p>
          <a:p>
            <a:pPr lvl="2"/>
            <a:r>
              <a:rPr lang="en-US"/>
              <a:t>Third level</a:t>
            </a:r>
          </a:p>
          <a:p>
            <a:pPr lvl="3"/>
            <a:r>
              <a:rPr lang="en-US"/>
              <a:t>Fourth level</a:t>
            </a:r>
          </a:p>
          <a:p>
            <a:pPr lvl="4"/>
            <a:r>
              <a:rPr lang="en-US"/>
              <a:t>Fifth </a:t>
            </a:r>
            <a:r>
              <a:rPr lang="en-US" smtClean="0"/>
              <a:t>level</a:t>
            </a:r>
          </a:p>
          <a:p>
            <a:pPr lvl="0"/>
            <a:r>
              <a:rPr lang="en-US" smtClean="0"/>
              <a:t>Bullet 2</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3</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4</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5</a:t>
            </a:r>
          </a:p>
          <a:p>
            <a:pPr lvl="0"/>
            <a:endParaRPr lang="en-US" smtClean="0"/>
          </a:p>
        </p:txBody>
      </p:sp>
      <p:sp>
        <p:nvSpPr>
          <p:cNvPr id="16" name="Text Placeholder 2"/>
          <p:cNvSpPr>
            <a:spLocks noGrp="1"/>
          </p:cNvSpPr>
          <p:nvPr>
            <p:ph type="body" idx="13" hasCustomPrompt="1"/>
          </p:nvPr>
        </p:nvSpPr>
        <p:spPr>
          <a:xfrm>
            <a:off x="4287423" y="1435100"/>
            <a:ext cx="3581400" cy="747406"/>
          </a:xfrm>
          <a:prstGeom prst="rect">
            <a:avLst/>
          </a:prstGeo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sub-title text </a:t>
            </a:r>
            <a:endParaRPr lang="en-US"/>
          </a:p>
        </p:txBody>
      </p:sp>
      <p:sp>
        <p:nvSpPr>
          <p:cNvPr id="17" name="Content Placeholder 3"/>
          <p:cNvSpPr>
            <a:spLocks noGrp="1"/>
          </p:cNvSpPr>
          <p:nvPr>
            <p:ph sz="half" idx="14" hasCustomPrompt="1"/>
          </p:nvPr>
        </p:nvSpPr>
        <p:spPr>
          <a:xfrm>
            <a:off x="4287423" y="2514600"/>
            <a:ext cx="3581400" cy="3227388"/>
          </a:xfrm>
          <a:prstGeom prst="rect">
            <a:avLst/>
          </a:prstGeom>
        </p:spPr>
        <p:txBody>
          <a:bodyPr/>
          <a:lstStyle>
            <a:lvl1pPr marL="285750" marR="0" indent="-285750" algn="l" defTabSz="914400" rtl="0" eaLnBrk="1" fontAlgn="auto" latinLnBrk="0" hangingPunct="1">
              <a:lnSpc>
                <a:spcPct val="90000"/>
              </a:lnSpc>
              <a:spcBef>
                <a:spcPts val="600"/>
              </a:spcBef>
              <a:spcAft>
                <a:spcPct val="0"/>
              </a:spcAft>
              <a:buClr>
                <a:srgbClr val="C00000"/>
              </a:buClr>
              <a:buSzTx/>
              <a:buFont typeface="Wingdings" charset="2"/>
              <a:buChar char="§"/>
              <a:defRPr lang="en-US" sz="1800">
                <a:ea typeface="Arial Hebrew Scholar" charset="-79"/>
                <a:cs typeface="Arial Hebrew Scholar" charset="-79"/>
              </a:defRPr>
            </a:lvl1pPr>
            <a:lvl2pPr>
              <a:defRPr sz="1800"/>
            </a:lvl2pPr>
            <a:lvl3pPr>
              <a:defRPr sz="1800"/>
            </a:lvl3pPr>
            <a:lvl4pPr>
              <a:defRPr sz="1800"/>
            </a:lvl4pPr>
            <a:lvl5pPr>
              <a:defRPr sz="1800"/>
            </a:lvl5pPr>
          </a:lstStyle>
          <a:p>
            <a:pPr lvl="0"/>
            <a:r>
              <a:rPr lang="en-US" smtClean="0"/>
              <a:t>Bullet 1</a:t>
            </a:r>
          </a:p>
          <a:p>
            <a:pPr lvl="1"/>
            <a:r>
              <a:rPr lang="en-US" smtClean="0"/>
              <a:t>Second </a:t>
            </a:r>
            <a:r>
              <a:rPr lang="en-US"/>
              <a:t>level</a:t>
            </a:r>
          </a:p>
          <a:p>
            <a:pPr lvl="2"/>
            <a:r>
              <a:rPr lang="en-US"/>
              <a:t>Third level</a:t>
            </a:r>
          </a:p>
          <a:p>
            <a:pPr lvl="3"/>
            <a:r>
              <a:rPr lang="en-US"/>
              <a:t>Fourth level</a:t>
            </a:r>
          </a:p>
          <a:p>
            <a:pPr lvl="4"/>
            <a:r>
              <a:rPr lang="en-US"/>
              <a:t>Fifth </a:t>
            </a:r>
            <a:r>
              <a:rPr lang="en-US" smtClean="0"/>
              <a:t>level</a:t>
            </a:r>
          </a:p>
          <a:p>
            <a:pPr lvl="0"/>
            <a:r>
              <a:rPr lang="en-US" smtClean="0"/>
              <a:t>Bullet 2</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3</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4</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5</a:t>
            </a:r>
          </a:p>
          <a:p>
            <a:pPr lvl="4"/>
            <a:endParaRPr lang="en-US" smtClean="0"/>
          </a:p>
        </p:txBody>
      </p:sp>
      <p:sp>
        <p:nvSpPr>
          <p:cNvPr id="18" name="Text Placeholder 2"/>
          <p:cNvSpPr>
            <a:spLocks noGrp="1"/>
          </p:cNvSpPr>
          <p:nvPr>
            <p:ph type="body" idx="15" hasCustomPrompt="1"/>
          </p:nvPr>
        </p:nvSpPr>
        <p:spPr>
          <a:xfrm>
            <a:off x="8112378" y="1435100"/>
            <a:ext cx="3581400" cy="747406"/>
          </a:xfrm>
          <a:prstGeom prst="rect">
            <a:avLst/>
          </a:prstGeom>
        </p:spPr>
        <p:txBody>
          <a:bodyPr anchor="b"/>
          <a:lstStyle>
            <a:lvl1pPr marL="0" indent="0">
              <a:buNone/>
              <a:defRPr sz="2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sub-title text </a:t>
            </a:r>
            <a:endParaRPr lang="en-US"/>
          </a:p>
        </p:txBody>
      </p:sp>
      <p:sp>
        <p:nvSpPr>
          <p:cNvPr id="19" name="Content Placeholder 3"/>
          <p:cNvSpPr>
            <a:spLocks noGrp="1"/>
          </p:cNvSpPr>
          <p:nvPr>
            <p:ph sz="half" idx="16" hasCustomPrompt="1"/>
          </p:nvPr>
        </p:nvSpPr>
        <p:spPr>
          <a:xfrm>
            <a:off x="8112378" y="2514600"/>
            <a:ext cx="3581400" cy="3227388"/>
          </a:xfrm>
          <a:prstGeom prst="rect">
            <a:avLst/>
          </a:prstGeom>
        </p:spPr>
        <p:txBody>
          <a:bodyPr/>
          <a:lstStyle>
            <a:lvl1pPr marL="285750" marR="0" indent="-285750" algn="l" defTabSz="914400" rtl="0" eaLnBrk="1" fontAlgn="auto" latinLnBrk="0" hangingPunct="1">
              <a:lnSpc>
                <a:spcPct val="90000"/>
              </a:lnSpc>
              <a:spcBef>
                <a:spcPts val="600"/>
              </a:spcBef>
              <a:spcAft>
                <a:spcPct val="0"/>
              </a:spcAft>
              <a:buClr>
                <a:srgbClr val="C00000"/>
              </a:buClr>
              <a:buSzTx/>
              <a:buFont typeface="Wingdings" charset="2"/>
              <a:buChar char="§"/>
              <a:defRPr lang="en-US" sz="1800">
                <a:ea typeface="Arial Hebrew Scholar" charset="-79"/>
                <a:cs typeface="Arial Hebrew Scholar" charset="-79"/>
              </a:defRPr>
            </a:lvl1pPr>
            <a:lvl2pPr>
              <a:defRPr sz="1800"/>
            </a:lvl2pPr>
            <a:lvl3pPr>
              <a:defRPr sz="1800"/>
            </a:lvl3pPr>
            <a:lvl4pPr>
              <a:defRPr sz="1800"/>
            </a:lvl4pPr>
            <a:lvl5pPr>
              <a:defRPr sz="1800"/>
            </a:lvl5pPr>
          </a:lstStyle>
          <a:p>
            <a:pPr lvl="0"/>
            <a:r>
              <a:rPr lang="en-US" smtClean="0"/>
              <a:t>Bullet 1</a:t>
            </a:r>
          </a:p>
          <a:p>
            <a:pPr lvl="1"/>
            <a:r>
              <a:rPr lang="en-US" smtClean="0"/>
              <a:t>Second </a:t>
            </a:r>
            <a:r>
              <a:rPr lang="en-US"/>
              <a:t>level</a:t>
            </a:r>
          </a:p>
          <a:p>
            <a:pPr lvl="2"/>
            <a:r>
              <a:rPr lang="en-US"/>
              <a:t>Third level</a:t>
            </a:r>
          </a:p>
          <a:p>
            <a:pPr lvl="3"/>
            <a:r>
              <a:rPr lang="en-US"/>
              <a:t>Fourth level</a:t>
            </a:r>
          </a:p>
          <a:p>
            <a:pPr lvl="4"/>
            <a:r>
              <a:rPr lang="en-US"/>
              <a:t>Fifth </a:t>
            </a:r>
            <a:r>
              <a:rPr lang="en-US" smtClean="0"/>
              <a:t>level</a:t>
            </a:r>
          </a:p>
          <a:p>
            <a:pPr lvl="0"/>
            <a:r>
              <a:rPr lang="en-US" smtClean="0"/>
              <a:t>Bullet 2</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3</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4</a:t>
            </a:r>
          </a:p>
          <a:p>
            <a:pPr marL="285750" marR="0" lvl="0" indent="-285750" algn="l" defTabSz="914400" rtl="0" eaLnBrk="1" fontAlgn="auto" latinLnBrk="0" hangingPunct="1">
              <a:lnSpc>
                <a:spcPct val="90000"/>
              </a:lnSpc>
              <a:spcBef>
                <a:spcPts val="600"/>
              </a:spcBef>
              <a:spcAft>
                <a:spcPct val="0"/>
              </a:spcAft>
              <a:buClr>
                <a:srgbClr val="C00000"/>
              </a:buClr>
              <a:buSzTx/>
              <a:buFont typeface="Wingdings" charset="2"/>
              <a:buChar char="§"/>
              <a:defRPr/>
            </a:pPr>
            <a:r>
              <a:rPr lang="en-US" smtClean="0"/>
              <a:t>Bullet 5</a:t>
            </a:r>
          </a:p>
          <a:p>
            <a:pPr lvl="4"/>
            <a:endParaRPr lang="en-US" smtClean="0"/>
          </a:p>
        </p:txBody>
      </p:sp>
      <p:sp>
        <p:nvSpPr>
          <p:cNvPr id="21" name="Rectangle 20">
            <a:extLst>
              <a:ext uri="{FF2B5EF4-FFF2-40B4-BE49-F238E27FC236}">
                <a16:creationId xmlns:a16="http://schemas.microsoft.com/office/drawing/2014/main" id="{EAB4FA2E-A411-7947-BDFD-02CB1B0055BE}"/>
              </a:ext>
            </a:extLst>
          </p:cNvPr>
          <p:cNvSpPr/>
          <p:nvPr userDrawn="1"/>
        </p:nvSpPr>
        <p:spPr>
          <a:xfrm>
            <a:off x="2438400" y="6074081"/>
            <a:ext cx="6172200" cy="8104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3104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02AAD122-D17D-4170-9C1B-4A8F7BC61344}" type="slidenum">
              <a:rPr lang="en-US" smtClean="0"/>
              <a:t>‹#›</a:t>
            </a:fld>
            <a:endParaRPr lang="en-US"/>
          </a:p>
        </p:txBody>
      </p:sp>
      <p:sp>
        <p:nvSpPr>
          <p:cNvPr id="8" name="Title 1"/>
          <p:cNvSpPr>
            <a:spLocks noGrp="1"/>
          </p:cNvSpPr>
          <p:nvPr>
            <p:ph type="title" hasCustomPrompt="1"/>
          </p:nvPr>
        </p:nvSpPr>
        <p:spPr>
          <a:xfrm>
            <a:off x="457200" y="591730"/>
            <a:ext cx="11252383" cy="551271"/>
          </a:xfrm>
          <a:prstGeom prst="rect">
            <a:avLst/>
          </a:prstGeom>
        </p:spPr>
        <p:txBody>
          <a:bodyPr/>
          <a:lstStyle>
            <a:lvl1pPr algn="l">
              <a:defRPr sz="3600" b="1" baseline="0">
                <a:latin typeface="Arial" panose="020b0604020202020204" pitchFamily="34" charset="0"/>
                <a:cs typeface="Arial" panose="020b0604020202020204" pitchFamily="34" charset="0"/>
              </a:defRPr>
            </a:lvl1pPr>
          </a:lstStyle>
          <a:p>
            <a:r>
              <a:rPr lang="en-US"/>
              <a:t>Click to edit </a:t>
            </a:r>
            <a:r>
              <a:rPr lang="en-US" smtClean="0"/>
              <a:t>title</a:t>
            </a:r>
            <a:endParaRPr lang="en-US"/>
          </a:p>
        </p:txBody>
      </p:sp>
      <p:sp>
        <p:nvSpPr>
          <p:cNvPr id="21" name="Rectangle 20">
            <a:extLst>
              <a:ext uri="{FF2B5EF4-FFF2-40B4-BE49-F238E27FC236}">
                <a16:creationId xmlns:a16="http://schemas.microsoft.com/office/drawing/2014/main" id="{EAB4FA2E-A411-7947-BDFD-02CB1B0055BE}"/>
              </a:ext>
            </a:extLst>
          </p:cNvPr>
          <p:cNvSpPr/>
          <p:nvPr userDrawn="1"/>
        </p:nvSpPr>
        <p:spPr>
          <a:xfrm>
            <a:off x="2438400" y="6074081"/>
            <a:ext cx="6172200" cy="8104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9567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Blank">
    <p:spTree>
      <p:nvGrpSpPr>
        <p:cNvPr id="1" name=""/>
        <p:cNvGrpSpPr/>
        <p:nvPr/>
      </p:nvGrpSpPr>
      <p:grpSpPr>
        <a:xfrm>
          <a:off x="0" y="0"/>
          <a:ext cx="0" cy="0"/>
        </a:xfrm>
      </p:grpSpPr>
      <p:sp>
        <p:nvSpPr>
          <p:cNvPr id="3" name="Slide Number Placeholder 2"/>
          <p:cNvSpPr>
            <a:spLocks noGrp="1"/>
          </p:cNvSpPr>
          <p:nvPr>
            <p:ph type="sldNum" sz="quarter" idx="10"/>
          </p:nvPr>
        </p:nvSpPr>
        <p:spPr/>
        <p:txBody>
          <a:bodyPr/>
          <a:lstStyle/>
          <a:p>
            <a:fld id="{02AAD122-D17D-4170-9C1B-4A8F7BC61344}" type="slidenum">
              <a:rPr lang="en-US" smtClean="0"/>
              <a:t>‹#›</a:t>
            </a:fld>
            <a:endParaRPr lang="en-US"/>
          </a:p>
        </p:txBody>
      </p:sp>
    </p:spTree>
    <p:extLst>
      <p:ext uri="{BB962C8B-B14F-4D97-AF65-F5344CB8AC3E}">
        <p14:creationId xmlns:p14="http://schemas.microsoft.com/office/powerpoint/2010/main" val="71788778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image" Target="../media/image6.png"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7" name="Rectangle 6">
            <a:extLst>
              <a:ext uri="{FF2B5EF4-FFF2-40B4-BE49-F238E27FC236}">
                <a16:creationId xmlns:a16="http://schemas.microsoft.com/office/drawing/2014/main" id="{EAB4FA2E-A411-7947-BDFD-02CB1B0055BE}"/>
              </a:ext>
            </a:extLst>
          </p:cNvPr>
          <p:cNvSpPr/>
          <p:nvPr userDrawn="1"/>
        </p:nvSpPr>
        <p:spPr>
          <a:xfrm>
            <a:off x="0" y="6074081"/>
            <a:ext cx="12192000" cy="81048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125200" y="6356352"/>
            <a:ext cx="558800" cy="339725"/>
          </a:xfrm>
          <a:prstGeom prst="rect">
            <a:avLst/>
          </a:prstGeom>
        </p:spPr>
        <p:txBody>
          <a:bodyPr vert="horz" lIns="91440" tIns="45720" rIns="91440" bIns="45720" rtlCol="0" anchor="ctr"/>
          <a:lstStyle>
            <a:lvl1pPr algn="r">
              <a:defRPr sz="1100">
                <a:solidFill>
                  <a:schemeClr val="bg1"/>
                </a:solidFill>
                <a:latin typeface="Arial" panose="020b0604020202020204" pitchFamily="34" charset="0"/>
                <a:cs typeface="Arial" panose="020b0604020202020204" pitchFamily="34" charset="0"/>
              </a:defRPr>
            </a:lvl1pPr>
          </a:lstStyle>
          <a:p>
            <a:fld id="{02AAD122-D17D-4170-9C1B-4A8F7BC61344}" type="slidenum">
              <a:rPr lang="en-US" smtClean="0"/>
              <a:t>‹#›</a:t>
            </a:fld>
            <a:endParaRPr lang="en-US"/>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81001" y="6248400"/>
            <a:ext cx="1524000" cy="434340"/>
          </a:xfrm>
          <a:prstGeom prst="rect">
            <a:avLst/>
          </a:prstGeom>
        </p:spPr>
      </p:pic>
    </p:spTree>
    <p:extLst>
      <p:ext uri="{BB962C8B-B14F-4D97-AF65-F5344CB8AC3E}">
        <p14:creationId xmlns:p14="http://schemas.microsoft.com/office/powerpoint/2010/main" val="2379591958"/>
      </p:ext>
    </p:extLst>
  </p:cSld>
  <p:clrMap bg1="lt1" tx1="dk1" bg2="lt2" tx2="dk2" accent1="accent1" accent2="accent2" accent3="accent3" accent4="accent4" accent5="accent5" accent6="accent6" hlink="hlink" folHlink="folHlink"/>
  <p:sldLayoutIdLst>
    <p:sldLayoutId id="2147484937" r:id="rId1"/>
    <p:sldLayoutId id="2147484929" r:id="rId2"/>
    <p:sldLayoutId id="2147484942" r:id="rId3"/>
    <p:sldLayoutId id="2147484924" r:id="rId4"/>
    <p:sldLayoutId id="2147484926" r:id="rId5"/>
    <p:sldLayoutId id="2147484927" r:id="rId6"/>
    <p:sldLayoutId id="2147484928" r:id="rId7"/>
    <p:sldLayoutId id="2147484944" r:id="rId8"/>
    <p:sldLayoutId id="2147484948" r:id="rId9"/>
    <p:sldLayoutId id="2147484943" r:id="rId10"/>
    <p:sldLayoutId id="2147484947" r:id="rId11"/>
    <p:sldLayoutId id="2147484930" r:id="rId12"/>
    <p:sldLayoutId id="2147484945" r:id="rId13"/>
    <p:sldLayoutId id="2147484935" r:id="rId14"/>
    <p:sldLayoutId id="2147484946" r:id="rId15"/>
    <p:sldLayoutId id="2147484934" r:id="rId16"/>
  </p:sldLayoutIdLst>
  <p:transition/>
  <p:timing/>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 Id="rId3" Type="http://schemas.openxmlformats.org/officeDocument/2006/relationships/image" Target="../media/image15.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6.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38.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a:xfrm>
            <a:off x="508654" y="1517301"/>
            <a:ext cx="11119784" cy="609600"/>
          </a:xfrm>
        </p:spPr>
        <p:txBody>
          <a:bodyPr/>
          <a:lstStyle/>
          <a:p>
            <a:r>
              <a:rPr lang="en-US" smtClean="0"/>
              <a:t>Pitfalls from Licenses that Burned Companies in Litigation</a:t>
            </a:r>
            <a:endParaRPr lang="en-US"/>
          </a:p>
        </p:txBody>
      </p:sp>
      <p:sp>
        <p:nvSpPr>
          <p:cNvPr id="3" name="Subtitle 2"/>
          <p:cNvSpPr>
            <a:spLocks noGrp="1"/>
          </p:cNvSpPr>
          <p:nvPr>
            <p:ph type="subTitle" idx="1"/>
          </p:nvPr>
        </p:nvSpPr>
        <p:spPr>
          <a:xfrm>
            <a:off x="609600" y="2895600"/>
            <a:ext cx="11119784" cy="374960"/>
          </a:xfrm>
        </p:spPr>
        <p:txBody>
          <a:bodyPr/>
          <a:lstStyle/>
          <a:p>
            <a:r>
              <a:rPr lang="en-US" smtClean="0">
                <a:solidFill>
                  <a:srgbClr val="002060"/>
                </a:solidFill>
              </a:rPr>
              <a:t>Megan M. Chung</a:t>
            </a:r>
            <a:endParaRPr lang="en-US">
              <a:solidFill>
                <a:srgbClr val="002060"/>
              </a:solidFill>
            </a:endParaRP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409113940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No merger, no license</a:t>
            </a:r>
          </a:p>
          <a:p>
            <a:pPr lvl="1"/>
            <a:r>
              <a:rPr lang="en-US" sz="2400" smtClean="0"/>
              <a:t>SIGA exercised right to terminate the merger agreement</a:t>
            </a:r>
          </a:p>
          <a:p>
            <a:pPr lvl="1"/>
            <a:r>
              <a:rPr lang="en-US" sz="2400" smtClean="0"/>
              <a:t>SIGA refused to negotiate license compliant with LATS</a:t>
            </a:r>
          </a:p>
          <a:p>
            <a:pPr lvl="1"/>
            <a:endParaRPr lang="en-US" sz="2400"/>
          </a:p>
          <a:p>
            <a:r>
              <a:rPr lang="en-US" smtClean="0"/>
              <a:t>What are the consequences of breaching an agreement to negotiate a license in good faith?</a:t>
            </a:r>
          </a:p>
          <a:p>
            <a:pPr lvl="1"/>
            <a:r>
              <a:rPr lang="en-US" sz="2400" smtClean="0"/>
              <a:t>Chancery court: breached but expectation damages too speculative</a:t>
            </a:r>
          </a:p>
          <a:p>
            <a:pPr lvl="1"/>
            <a:r>
              <a:rPr lang="en-US" sz="2400" smtClean="0"/>
              <a:t>Del. Supreme Court:  No.  Breach of preliminary agreement to negotiate in good faith license may result in plaintiff receiving expectation damages </a:t>
            </a:r>
          </a:p>
          <a:p>
            <a:pPr lvl="2"/>
            <a:r>
              <a:rPr lang="en-US" sz="2200" smtClean="0"/>
              <a:t>Fight but over $230 million in damages </a:t>
            </a:r>
            <a:r>
              <a:rPr lang="en-US" sz="2200" smtClean="0">
                <a:sym typeface="Wingdings" panose="05000000000000000000" pitchFamily="2" charset="2"/>
              </a:rPr>
              <a:t> SIGA bankruptcy</a:t>
            </a:r>
            <a:endParaRPr lang="en-US" sz="2200" smtClean="0"/>
          </a:p>
          <a:p>
            <a:pPr marL="0" indent="0">
              <a:buNone/>
            </a:pPr>
            <a:endParaRPr lang="en-US" sz="2200" smtClean="0"/>
          </a:p>
          <a:p>
            <a:pPr lvl="2"/>
            <a:endParaRPr lang="en-US" sz="2200"/>
          </a:p>
        </p:txBody>
      </p:sp>
      <p:sp>
        <p:nvSpPr>
          <p:cNvPr id="3" name="Title 2"/>
          <p:cNvSpPr>
            <a:spLocks noGrp="1"/>
          </p:cNvSpPr>
          <p:nvPr>
            <p:ph type="title"/>
          </p:nvPr>
        </p:nvSpPr>
        <p:spPr/>
        <p:txBody>
          <a:bodyPr/>
          <a:lstStyle/>
          <a:p>
            <a:r>
              <a:rPr lang="en-US" i="1" smtClean="0"/>
              <a:t>SIGA v. PharmAthene </a:t>
            </a:r>
            <a:r>
              <a:rPr lang="en-US" smtClean="0"/>
              <a:t>(Del. 2015)</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10</a:t>
            </a:fld>
            <a:endParaRPr lang="en-US"/>
          </a:p>
        </p:txBody>
      </p:sp>
    </p:spTree>
    <p:extLst>
      <p:ext uri="{BB962C8B-B14F-4D97-AF65-F5344CB8AC3E}">
        <p14:creationId xmlns:p14="http://schemas.microsoft.com/office/powerpoint/2010/main" val="2400857199"/>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Delaware now provides expectation damages – “reasonable certain” not in amount of lost profits, but just need reasonable certainty that some profits existed from the contemplated agreement  </a:t>
            </a:r>
          </a:p>
          <a:p>
            <a:pPr lvl="1"/>
            <a:endParaRPr lang="en-US" sz="2400" smtClean="0"/>
          </a:p>
          <a:p>
            <a:r>
              <a:rPr lang="en-US" smtClean="0"/>
              <a:t>New York and California do not allow expectation damages b/c too uncertain</a:t>
            </a:r>
          </a:p>
          <a:p>
            <a:endParaRPr lang="en-US" smtClean="0"/>
          </a:p>
          <a:p>
            <a:r>
              <a:rPr lang="en-US" smtClean="0"/>
              <a:t>Concept of fairness coming into play by Delaware courts:</a:t>
            </a:r>
          </a:p>
          <a:p>
            <a:pPr lvl="1"/>
            <a:r>
              <a:rPr lang="en-US" sz="2400" smtClean="0"/>
              <a:t>Del. believed SIGA acted in bad faith and was willful in breach, jury found it</a:t>
            </a:r>
          </a:p>
          <a:p>
            <a:pPr lvl="1"/>
            <a:r>
              <a:rPr lang="en-US" sz="2400" smtClean="0"/>
              <a:t>LATS terms provided a lot of structure on how the license would look: revenues-based royalty payment with some split of profits and additional milestones</a:t>
            </a:r>
          </a:p>
          <a:p>
            <a:pPr lvl="2"/>
            <a:endParaRPr lang="en-US" sz="2200"/>
          </a:p>
        </p:txBody>
      </p:sp>
      <p:sp>
        <p:nvSpPr>
          <p:cNvPr id="3" name="Title 2"/>
          <p:cNvSpPr>
            <a:spLocks noGrp="1"/>
          </p:cNvSpPr>
          <p:nvPr>
            <p:ph type="title"/>
          </p:nvPr>
        </p:nvSpPr>
        <p:spPr/>
        <p:txBody>
          <a:bodyPr/>
          <a:lstStyle/>
          <a:p>
            <a:r>
              <a:rPr lang="en-US" i="1" smtClean="0"/>
              <a:t>Choice of Law in view of SIGA</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11</a:t>
            </a:fld>
            <a:endParaRPr lang="en-US"/>
          </a:p>
        </p:txBody>
      </p:sp>
    </p:spTree>
    <p:extLst>
      <p:ext uri="{BB962C8B-B14F-4D97-AF65-F5344CB8AC3E}">
        <p14:creationId xmlns:p14="http://schemas.microsoft.com/office/powerpoint/2010/main" val="188930250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Scope</a:t>
            </a:r>
          </a:p>
          <a:p>
            <a:r>
              <a:rPr lang="en-US" sz="2400" smtClean="0"/>
              <a:t>Territory</a:t>
            </a:r>
          </a:p>
          <a:p>
            <a:r>
              <a:rPr lang="en-US" smtClean="0"/>
              <a:t>Term</a:t>
            </a:r>
          </a:p>
          <a:p>
            <a:r>
              <a:rPr lang="en-US" smtClean="0"/>
              <a:t>Payment (royalty)</a:t>
            </a:r>
          </a:p>
          <a:p>
            <a:r>
              <a:rPr lang="en-US" sz="2400" smtClean="0"/>
              <a:t>Termination</a:t>
            </a:r>
          </a:p>
          <a:p>
            <a:r>
              <a:rPr lang="en-US" smtClean="0"/>
              <a:t>Efforts</a:t>
            </a:r>
          </a:p>
          <a:p>
            <a:r>
              <a:rPr lang="en-US" sz="2400" smtClean="0"/>
              <a:t>Choice of law</a:t>
            </a:r>
          </a:p>
          <a:p>
            <a:pPr lvl="2"/>
            <a:endParaRPr lang="en-US" sz="2200"/>
          </a:p>
        </p:txBody>
      </p:sp>
      <p:sp>
        <p:nvSpPr>
          <p:cNvPr id="3" name="Title 2"/>
          <p:cNvSpPr>
            <a:spLocks noGrp="1"/>
          </p:cNvSpPr>
          <p:nvPr>
            <p:ph type="title"/>
          </p:nvPr>
        </p:nvSpPr>
        <p:spPr/>
        <p:txBody>
          <a:bodyPr/>
          <a:lstStyle/>
          <a:p>
            <a:r>
              <a:rPr lang="en-US" i="1" smtClean="0"/>
              <a:t>Provisions to review and update (or to enforce)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12</a:t>
            </a:fld>
            <a:endParaRPr lang="en-US"/>
          </a:p>
        </p:txBody>
      </p:sp>
    </p:spTree>
    <p:extLst>
      <p:ext uri="{BB962C8B-B14F-4D97-AF65-F5344CB8AC3E}">
        <p14:creationId xmlns:p14="http://schemas.microsoft.com/office/powerpoint/2010/main" val="3522272529"/>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2496730"/>
            <a:ext cx="10210800" cy="627470"/>
          </a:xfrm>
        </p:spPr>
        <p:txBody>
          <a:bodyPr/>
          <a:lstStyle/>
          <a:p>
            <a:r>
              <a:rPr lang="en-US" smtClean="0"/>
              <a:t>Incorrect Language</a:t>
            </a:r>
            <a:endParaRPr lang="en-US"/>
          </a:p>
        </p:txBody>
      </p:sp>
      <p:sp>
        <p:nvSpPr>
          <p:cNvPr id="3" name="Subtitle 2"/>
          <p:cNvSpPr>
            <a:spLocks noGrp="1"/>
          </p:cNvSpPr>
          <p:nvPr>
            <p:ph type="subTitle" idx="1"/>
          </p:nvPr>
        </p:nvSpPr>
        <p:spPr>
          <a:xfrm>
            <a:off x="624840" y="2084210"/>
            <a:ext cx="10195560" cy="380436"/>
          </a:xfrm>
        </p:spPr>
        <p:txBody>
          <a:bodyPr/>
          <a:lstStyle/>
          <a:p>
            <a:endParaRPr lang="en-US"/>
          </a:p>
        </p:txBody>
      </p:sp>
      <p:sp>
        <p:nvSpPr>
          <p:cNvPr id="4" name="Content Placeholder 3"/>
          <p:cNvSpPr>
            <a:spLocks noGrp="1"/>
          </p:cNvSpPr>
          <p:nvPr>
            <p:ph sz="quarter" idx="12"/>
          </p:nvPr>
        </p:nvSpPr>
        <p:spPr/>
        <p:txBody>
          <a:bodyPr/>
          <a:lstStyle/>
          <a:p>
            <a:endParaRPr lang="en-US"/>
          </a:p>
        </p:txBody>
      </p:sp>
    </p:spTree>
    <p:extLst>
      <p:ext uri="{BB962C8B-B14F-4D97-AF65-F5344CB8AC3E}">
        <p14:creationId xmlns:p14="http://schemas.microsoft.com/office/powerpoint/2010/main" val="194912315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Common mistake they are the same</a:t>
            </a:r>
          </a:p>
          <a:p>
            <a:pPr lvl="1"/>
            <a:r>
              <a:rPr lang="en-US" sz="2400" u="sng" smtClean="0"/>
              <a:t>Technology</a:t>
            </a:r>
            <a:r>
              <a:rPr lang="en-US" sz="2400" smtClean="0"/>
              <a:t>: tangible and intangible things like processes, techniques, know-how, databases, protocols, products</a:t>
            </a:r>
          </a:p>
          <a:p>
            <a:pPr lvl="1"/>
            <a:endParaRPr lang="en-US" sz="2400" smtClean="0"/>
          </a:p>
          <a:p>
            <a:pPr lvl="1"/>
            <a:r>
              <a:rPr lang="en-US" sz="2400" u="sng" smtClean="0"/>
              <a:t>Intellectual Property</a:t>
            </a:r>
            <a:r>
              <a:rPr lang="en-US" sz="2400" smtClean="0"/>
              <a:t>: legal rights to exploit and exclude others</a:t>
            </a:r>
          </a:p>
          <a:p>
            <a:pPr lvl="2"/>
            <a:r>
              <a:rPr lang="en-US" sz="2200" u="sng" smtClean="0"/>
              <a:t>Patents</a:t>
            </a:r>
            <a:r>
              <a:rPr lang="en-US" sz="2200" smtClean="0"/>
              <a:t>: make, use, sell, offer for sale and import inventions</a:t>
            </a:r>
          </a:p>
          <a:p>
            <a:pPr lvl="2"/>
            <a:r>
              <a:rPr lang="en-US" sz="2200" u="sng" smtClean="0"/>
              <a:t>Copyrights</a:t>
            </a:r>
            <a:r>
              <a:rPr lang="en-US" sz="2200" smtClean="0"/>
              <a:t>: copy, distribute, display, perform, create derivative works of authorship</a:t>
            </a:r>
          </a:p>
          <a:p>
            <a:pPr lvl="2"/>
            <a:r>
              <a:rPr lang="en-US" sz="2200" u="sng" smtClean="0"/>
              <a:t>Trademarks</a:t>
            </a:r>
            <a:r>
              <a:rPr lang="en-US" sz="2200" smtClean="0"/>
              <a:t>: use and/or ad hoc falsely associate, confuse …</a:t>
            </a:r>
          </a:p>
          <a:p>
            <a:pPr lvl="2"/>
            <a:r>
              <a:rPr lang="en-US" sz="2200" u="sng" smtClean="0"/>
              <a:t>Trade secret</a:t>
            </a:r>
            <a:r>
              <a:rPr lang="en-US" sz="2200" smtClean="0"/>
              <a:t>: use and/or ad hoc</a:t>
            </a:r>
            <a:endParaRPr lang="en-US" sz="2200"/>
          </a:p>
        </p:txBody>
      </p:sp>
      <p:sp>
        <p:nvSpPr>
          <p:cNvPr id="3" name="Title 2"/>
          <p:cNvSpPr>
            <a:spLocks noGrp="1"/>
          </p:cNvSpPr>
          <p:nvPr>
            <p:ph type="title"/>
          </p:nvPr>
        </p:nvSpPr>
        <p:spPr/>
        <p:txBody>
          <a:bodyPr/>
          <a:lstStyle/>
          <a:p>
            <a:r>
              <a:rPr lang="en-US" smtClean="0"/>
              <a:t>Difference Between Technology &amp; Different IP</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14</a:t>
            </a:fld>
            <a:endParaRPr lang="en-US"/>
          </a:p>
        </p:txBody>
      </p:sp>
    </p:spTree>
    <p:extLst>
      <p:ext uri="{BB962C8B-B14F-4D97-AF65-F5344CB8AC3E}">
        <p14:creationId xmlns:p14="http://schemas.microsoft.com/office/powerpoint/2010/main" val="1590695670"/>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For assignments, </a:t>
            </a:r>
          </a:p>
          <a:p>
            <a:pPr lvl="1"/>
            <a:r>
              <a:rPr lang="en-US" sz="2400" smtClean="0"/>
              <a:t>patent rights cannot be divided, cannot assign by claim or by field of use </a:t>
            </a:r>
            <a:r>
              <a:rPr lang="en-US" sz="2400" i="1" smtClean="0"/>
              <a:t>Pope</a:t>
            </a:r>
            <a:r>
              <a:rPr lang="en-US" sz="2400" smtClean="0"/>
              <a:t>, 144 U.S. 248 (1892)</a:t>
            </a:r>
          </a:p>
          <a:p>
            <a:pPr lvl="1"/>
            <a:r>
              <a:rPr lang="en-US" sz="2400" smtClean="0"/>
              <a:t>copyrights can be </a:t>
            </a:r>
          </a:p>
          <a:p>
            <a:pPr lvl="1"/>
            <a:endParaRPr lang="en-US" sz="2400"/>
          </a:p>
          <a:p>
            <a:r>
              <a:rPr lang="en-US" smtClean="0"/>
              <a:t>Assignment Agreement?</a:t>
            </a:r>
          </a:p>
          <a:p>
            <a:pPr lvl="1"/>
            <a:r>
              <a:rPr lang="en-US" sz="2400" smtClean="0"/>
              <a:t>X hereby grants Y all rights to U.S. Patent No. 1,234,567, including the right to make, use, offer for sale and sell any product or process that uses the ’567 invention.  If Y intends to enforce the ’567 Patent then Y must contact X, who has the first right to enforce the ’567 Patent….  Y cannot assign the ’567 Patent. </a:t>
            </a:r>
          </a:p>
        </p:txBody>
      </p:sp>
      <p:sp>
        <p:nvSpPr>
          <p:cNvPr id="3" name="Title 2"/>
          <p:cNvSpPr>
            <a:spLocks noGrp="1"/>
          </p:cNvSpPr>
          <p:nvPr>
            <p:ph type="title"/>
          </p:nvPr>
        </p:nvSpPr>
        <p:spPr/>
        <p:txBody>
          <a:bodyPr/>
          <a:lstStyle/>
          <a:p>
            <a:r>
              <a:rPr lang="en-US" smtClean="0"/>
              <a:t>Assignment Language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15</a:t>
            </a:fld>
            <a:endParaRPr lang="en-US"/>
          </a:p>
        </p:txBody>
      </p:sp>
    </p:spTree>
    <p:extLst>
      <p:ext uri="{BB962C8B-B14F-4D97-AF65-F5344CB8AC3E}">
        <p14:creationId xmlns:p14="http://schemas.microsoft.com/office/powerpoint/2010/main" val="2620421614"/>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Employment Agreement:</a:t>
            </a:r>
          </a:p>
          <a:p>
            <a:pPr lvl="1"/>
            <a:r>
              <a:rPr lang="en-US" sz="2400" smtClean="0"/>
              <a:t>I agree that I … will hold in trust for the sole right and benefit of the Company, and will assign to the Company all my right, title, and interest in and to any and all invention…which I may solely or jointly conceive or develop or reduce to practice during the period of time I am in the employ of the Company.</a:t>
            </a:r>
          </a:p>
          <a:p>
            <a:pPr lvl="1"/>
            <a:endParaRPr lang="en-US" sz="2400"/>
          </a:p>
          <a:p>
            <a:pPr marL="457200" lvl="1" indent="0">
              <a:buNone/>
            </a:pPr>
            <a:endParaRPr lang="en-US" sz="2400" smtClean="0"/>
          </a:p>
        </p:txBody>
      </p:sp>
      <p:sp>
        <p:nvSpPr>
          <p:cNvPr id="3" name="Title 2"/>
          <p:cNvSpPr>
            <a:spLocks noGrp="1"/>
          </p:cNvSpPr>
          <p:nvPr>
            <p:ph type="title"/>
          </p:nvPr>
        </p:nvSpPr>
        <p:spPr/>
        <p:txBody>
          <a:bodyPr/>
          <a:lstStyle/>
          <a:p>
            <a:r>
              <a:rPr lang="en-US" smtClean="0"/>
              <a:t>Assignment Language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16</a:t>
            </a:fld>
            <a:endParaRPr lang="en-US"/>
          </a:p>
        </p:txBody>
      </p:sp>
    </p:spTree>
    <p:extLst>
      <p:ext uri="{BB962C8B-B14F-4D97-AF65-F5344CB8AC3E}">
        <p14:creationId xmlns:p14="http://schemas.microsoft.com/office/powerpoint/2010/main" val="1837640290"/>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Employment Agreement:</a:t>
            </a:r>
          </a:p>
          <a:p>
            <a:pPr lvl="1"/>
            <a:r>
              <a:rPr lang="en-US" sz="2400" smtClean="0"/>
              <a:t>I agree that I … will hold in trust for the sole right and benefit of the Company, and will assign to the Company all my right, title, and interest in and to any and all invention…which I may solely or jointly conceive or develop or reduce to practice during the period of time I am in the employ of the Company.</a:t>
            </a:r>
          </a:p>
          <a:p>
            <a:pPr lvl="1"/>
            <a:endParaRPr lang="en-US" sz="2400" smtClean="0"/>
          </a:p>
          <a:p>
            <a:pPr lvl="1"/>
            <a:r>
              <a:rPr lang="en-US" sz="2400" smtClean="0"/>
              <a:t>No.  The “will assign” language does not create immediate assignment but merely a promise to do something in the future.  </a:t>
            </a:r>
            <a:r>
              <a:rPr lang="en-US" sz="2000" i="1" smtClean="0"/>
              <a:t>Advanced Video Technols</a:t>
            </a:r>
            <a:r>
              <a:rPr lang="en-US" sz="2000" i="1"/>
              <a:t>,</a:t>
            </a:r>
            <a:r>
              <a:rPr lang="en-US" sz="2000" smtClean="0"/>
              <a:t> 2018 WL 357609 (Fed. Cir. Jan. 11, 2018)</a:t>
            </a:r>
            <a:endParaRPr lang="en-US" sz="2400" smtClean="0"/>
          </a:p>
          <a:p>
            <a:pPr lvl="2"/>
            <a:r>
              <a:rPr lang="en-US" sz="2200" smtClean="0"/>
              <a:t>Can’t use:  will assign, shall assign, I agree to assign  </a:t>
            </a:r>
            <a:endParaRPr lang="en-US" sz="2200"/>
          </a:p>
          <a:p>
            <a:pPr marL="457200" lvl="1" indent="0">
              <a:buNone/>
            </a:pPr>
            <a:endParaRPr lang="en-US" sz="2400" smtClean="0"/>
          </a:p>
        </p:txBody>
      </p:sp>
      <p:sp>
        <p:nvSpPr>
          <p:cNvPr id="3" name="Title 2"/>
          <p:cNvSpPr>
            <a:spLocks noGrp="1"/>
          </p:cNvSpPr>
          <p:nvPr>
            <p:ph type="title"/>
          </p:nvPr>
        </p:nvSpPr>
        <p:spPr/>
        <p:txBody>
          <a:bodyPr/>
          <a:lstStyle/>
          <a:p>
            <a:r>
              <a:rPr lang="en-US" smtClean="0"/>
              <a:t>Assignment Language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17</a:t>
            </a:fld>
            <a:endParaRPr lang="en-US"/>
          </a:p>
        </p:txBody>
      </p:sp>
    </p:spTree>
    <p:extLst>
      <p:ext uri="{BB962C8B-B14F-4D97-AF65-F5344CB8AC3E}">
        <p14:creationId xmlns:p14="http://schemas.microsoft.com/office/powerpoint/2010/main" val="2422876837"/>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Patents usually come in families</a:t>
            </a:r>
          </a:p>
          <a:p>
            <a:r>
              <a:rPr lang="en-US" smtClean="0"/>
              <a:t>Are narrower continuations automatically included within a license grant?</a:t>
            </a:r>
          </a:p>
          <a:p>
            <a:pPr lvl="1"/>
            <a:r>
              <a:rPr lang="en-US" sz="2400" smtClean="0"/>
              <a:t>There is a strong “interpretive presumption” that continuations are impliedly included in license agreements unless there is a positive or affirmative statement in the papers to the contrary.  </a:t>
            </a:r>
            <a:r>
              <a:rPr lang="en-US" sz="2400" i="1" smtClean="0"/>
              <a:t>General Protecht v. Leviton </a:t>
            </a:r>
          </a:p>
          <a:p>
            <a:r>
              <a:rPr lang="en-US" smtClean="0"/>
              <a:t>Are broadening reissue patents covered where the license does not specifically include them within the scope of the grant?</a:t>
            </a:r>
          </a:p>
          <a:p>
            <a:pPr lvl="1"/>
            <a:r>
              <a:rPr lang="en-US" sz="2400" smtClean="0"/>
              <a:t>Depends.  Where the full scope of a disclosed invention is licensed, the license will automatically include broadened reissues.  </a:t>
            </a:r>
            <a:r>
              <a:rPr lang="en-US" sz="2400" i="1" smtClean="0"/>
              <a:t>Intel v. Negotiated Data Solutions</a:t>
            </a:r>
            <a:endParaRPr lang="en-US" sz="2400" smtClean="0"/>
          </a:p>
          <a:p>
            <a:pPr lvl="1"/>
            <a:endParaRPr lang="en-US" sz="1600"/>
          </a:p>
        </p:txBody>
      </p:sp>
      <p:sp>
        <p:nvSpPr>
          <p:cNvPr id="3" name="Title 2"/>
          <p:cNvSpPr>
            <a:spLocks noGrp="1"/>
          </p:cNvSpPr>
          <p:nvPr>
            <p:ph type="title"/>
          </p:nvPr>
        </p:nvSpPr>
        <p:spPr/>
        <p:txBody>
          <a:bodyPr/>
          <a:lstStyle/>
          <a:p>
            <a:r>
              <a:rPr lang="en-US" smtClean="0"/>
              <a:t>Patent – Hidden Risks with Scope per Fed. Circuit</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18</a:t>
            </a:fld>
            <a:endParaRPr lang="en-US"/>
          </a:p>
        </p:txBody>
      </p:sp>
    </p:spTree>
    <p:extLst>
      <p:ext uri="{BB962C8B-B14F-4D97-AF65-F5344CB8AC3E}">
        <p14:creationId xmlns:p14="http://schemas.microsoft.com/office/powerpoint/2010/main" val="3542990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additive="base">
                                        <p:cTn id="14"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Are patents sharing a common provisional covered where the license does not specifically include them within the scope of the grant?</a:t>
            </a:r>
          </a:p>
          <a:p>
            <a:pPr lvl="1"/>
            <a:r>
              <a:rPr lang="en-US" sz="2400" smtClean="0"/>
              <a:t>No.  But not unanimous decision.  </a:t>
            </a:r>
            <a:r>
              <a:rPr lang="en-US" sz="2400" i="1" smtClean="0"/>
              <a:t>Endo Pharmaceuticals v. Actavis </a:t>
            </a:r>
            <a:r>
              <a:rPr lang="en-US" sz="2400" smtClean="0"/>
              <a:t>(2014)</a:t>
            </a:r>
          </a:p>
          <a:p>
            <a:pPr lvl="1"/>
            <a:r>
              <a:rPr lang="en-US" sz="2400" smtClean="0"/>
              <a:t>Endo granted any (a) US patents “now owned” by Endo, including Opana ER patents, (b) any US patent applications that claim priority to the Opana ER patents, including continuations, CIPs, divisionals, and (c) any patents resulting from reissue or reexams of patents or patent applications from (a) and (b).  </a:t>
            </a:r>
          </a:p>
          <a:p>
            <a:pPr lvl="2"/>
            <a:r>
              <a:rPr lang="en-US" sz="2200" smtClean="0"/>
              <a:t>But Endo barred any patent rights by implication, estoppel or otherwise.</a:t>
            </a:r>
          </a:p>
          <a:p>
            <a:pPr lvl="1"/>
            <a:r>
              <a:rPr lang="en-US" sz="2400" smtClean="0"/>
              <a:t>After license, Endo obtains two more patents related to Opana ER.  Sues Actavis and seeks preliminary injunction to bar generic product. </a:t>
            </a:r>
          </a:p>
          <a:p>
            <a:pPr lvl="1"/>
            <a:endParaRPr lang="en-US" sz="1600"/>
          </a:p>
        </p:txBody>
      </p:sp>
      <p:sp>
        <p:nvSpPr>
          <p:cNvPr id="3" name="Title 2"/>
          <p:cNvSpPr>
            <a:spLocks noGrp="1"/>
          </p:cNvSpPr>
          <p:nvPr>
            <p:ph type="title"/>
          </p:nvPr>
        </p:nvSpPr>
        <p:spPr/>
        <p:txBody>
          <a:bodyPr/>
          <a:lstStyle/>
          <a:p>
            <a:r>
              <a:rPr lang="en-US" smtClean="0"/>
              <a:t>Patent – Hidden Risks with Scope per Fed. Circuit</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19</a:t>
            </a:fld>
            <a:endParaRPr lang="en-US"/>
          </a:p>
        </p:txBody>
      </p:sp>
    </p:spTree>
    <p:extLst>
      <p:ext uri="{BB962C8B-B14F-4D97-AF65-F5344CB8AC3E}">
        <p14:creationId xmlns:p14="http://schemas.microsoft.com/office/powerpoint/2010/main" val="2812830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childTnLst>
                                    <p:set>
                                      <p:cBhvr>
                                        <p:cTn id="17" dur="1" fill="hold">
                                          <p:stCondLst>
                                            <p:cond delay="0"/>
                                          </p:stCondLst>
                                        </p:cTn>
                                        <p:tgtEl>
                                          <p:spTgt spid="2">
                                            <p:txEl>
                                              <p:pRg st="3" end="3"/>
                                            </p:txEl>
                                          </p:spTgt>
                                        </p:tgtEl>
                                        <p:attrNameLst>
                                          <p:attrName>style.visibility</p:attrName>
                                        </p:attrNameLst>
                                      </p:cBhvr>
                                      <p:to>
                                        <p:strVal val="visible"/>
                                      </p:to>
                                    </p:set>
                                    <p:anim calcmode="lin" valueType="num">
                                      <p:cBhvr additive="base">
                                        <p:cTn id="1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Who we are</a:t>
            </a:r>
          </a:p>
          <a:p>
            <a:r>
              <a:rPr lang="en-US" smtClean="0"/>
              <a:t>Key issues that get litigated</a:t>
            </a:r>
          </a:p>
          <a:p>
            <a:pPr lvl="1"/>
            <a:r>
              <a:rPr lang="en-US" sz="2400" smtClean="0"/>
              <a:t>Preliminary documents &amp; boilerplates</a:t>
            </a:r>
          </a:p>
          <a:p>
            <a:pPr lvl="1"/>
            <a:r>
              <a:rPr lang="en-US" sz="2400" smtClean="0"/>
              <a:t>Incorrect language</a:t>
            </a:r>
          </a:p>
          <a:p>
            <a:pPr lvl="1"/>
            <a:r>
              <a:rPr lang="en-US" sz="2400"/>
              <a:t>Obscure </a:t>
            </a:r>
            <a:r>
              <a:rPr lang="en-US" sz="2400" smtClean="0"/>
              <a:t>language</a:t>
            </a:r>
            <a:endParaRPr lang="en-US" sz="2400"/>
          </a:p>
        </p:txBody>
      </p:sp>
      <p:sp>
        <p:nvSpPr>
          <p:cNvPr id="3" name="Title 2"/>
          <p:cNvSpPr>
            <a:spLocks noGrp="1"/>
          </p:cNvSpPr>
          <p:nvPr>
            <p:ph type="title"/>
          </p:nvPr>
        </p:nvSpPr>
        <p:spPr/>
        <p:txBody>
          <a:bodyPr/>
          <a:lstStyle/>
          <a:p>
            <a:r>
              <a:rPr lang="en-US" smtClean="0"/>
              <a:t>Today’s Goals</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2</a:t>
            </a:fld>
            <a:endParaRPr lang="en-US"/>
          </a:p>
        </p:txBody>
      </p:sp>
    </p:spTree>
    <p:extLst>
      <p:ext uri="{BB962C8B-B14F-4D97-AF65-F5344CB8AC3E}">
        <p14:creationId xmlns:p14="http://schemas.microsoft.com/office/powerpoint/2010/main" val="336535817"/>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Are patents sharing a common provisional covered where the license does not specifically include them within the scope of the grant?</a:t>
            </a:r>
          </a:p>
          <a:p>
            <a:pPr lvl="1"/>
            <a:r>
              <a:rPr lang="en-US" sz="2400" smtClean="0"/>
              <a:t>No.  But not unanimous decision.  </a:t>
            </a:r>
            <a:r>
              <a:rPr lang="en-US" sz="2400" i="1" smtClean="0"/>
              <a:t>Endo Pharmaceuticals v. Actavis </a:t>
            </a:r>
            <a:r>
              <a:rPr lang="en-US" sz="2400" smtClean="0"/>
              <a:t>(2014)</a:t>
            </a:r>
          </a:p>
          <a:p>
            <a:pPr lvl="1"/>
            <a:r>
              <a:rPr lang="en-US" sz="2400" smtClean="0"/>
              <a:t>Patents-in-suit claim priority to the same provisional as one of the licensed Opana ER patents, but not to any of the non-provisionals.</a:t>
            </a:r>
          </a:p>
          <a:p>
            <a:pPr lvl="1"/>
            <a:r>
              <a:rPr lang="en-US" sz="2400" smtClean="0"/>
              <a:t>Federal Circuit distinguished between provisional and non-provisional and found key that there was no implied license/estoppel provision.  Actavis received a license for certain specific patents but not the subject matter.</a:t>
            </a:r>
          </a:p>
          <a:p>
            <a:pPr lvl="1"/>
            <a:endParaRPr lang="en-US" sz="1600"/>
          </a:p>
        </p:txBody>
      </p:sp>
      <p:sp>
        <p:nvSpPr>
          <p:cNvPr id="3" name="Title 2"/>
          <p:cNvSpPr>
            <a:spLocks noGrp="1"/>
          </p:cNvSpPr>
          <p:nvPr>
            <p:ph type="title"/>
          </p:nvPr>
        </p:nvSpPr>
        <p:spPr/>
        <p:txBody>
          <a:bodyPr/>
          <a:lstStyle/>
          <a:p>
            <a:r>
              <a:rPr lang="en-US" smtClean="0"/>
              <a:t>Patent – Hidden Risks with Scope per Fed. Circuit</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20</a:t>
            </a:fld>
            <a:endParaRPr lang="en-US"/>
          </a:p>
        </p:txBody>
      </p:sp>
    </p:spTree>
    <p:extLst>
      <p:ext uri="{BB962C8B-B14F-4D97-AF65-F5344CB8AC3E}">
        <p14:creationId xmlns:p14="http://schemas.microsoft.com/office/powerpoint/2010/main" val="287332852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2496730"/>
            <a:ext cx="10210800" cy="627470"/>
          </a:xfrm>
        </p:spPr>
        <p:txBody>
          <a:bodyPr/>
          <a:lstStyle/>
          <a:p>
            <a:r>
              <a:rPr lang="en-US" smtClean="0"/>
              <a:t>Obscure Language</a:t>
            </a:r>
            <a:endParaRPr lang="en-US"/>
          </a:p>
        </p:txBody>
      </p:sp>
      <p:sp>
        <p:nvSpPr>
          <p:cNvPr id="3" name="Subtitle 2"/>
          <p:cNvSpPr>
            <a:spLocks noGrp="1"/>
          </p:cNvSpPr>
          <p:nvPr>
            <p:ph type="subTitle" idx="1"/>
          </p:nvPr>
        </p:nvSpPr>
        <p:spPr>
          <a:xfrm>
            <a:off x="624840" y="2084210"/>
            <a:ext cx="10195560" cy="380436"/>
          </a:xfrm>
        </p:spPr>
        <p:txBody>
          <a:bodyPr/>
          <a:lstStyle/>
          <a:p>
            <a:endParaRPr lang="en-US"/>
          </a:p>
        </p:txBody>
      </p:sp>
      <p:sp>
        <p:nvSpPr>
          <p:cNvPr id="4" name="Content Placeholder 3"/>
          <p:cNvSpPr>
            <a:spLocks noGrp="1"/>
          </p:cNvSpPr>
          <p:nvPr>
            <p:ph sz="quarter" idx="12"/>
          </p:nvPr>
        </p:nvSpPr>
        <p:spPr/>
        <p:txBody>
          <a:bodyPr/>
          <a:lstStyle/>
          <a:p>
            <a:endParaRPr lang="en-US"/>
          </a:p>
        </p:txBody>
      </p:sp>
    </p:spTree>
    <p:extLst>
      <p:ext uri="{BB962C8B-B14F-4D97-AF65-F5344CB8AC3E}">
        <p14:creationId xmlns:p14="http://schemas.microsoft.com/office/powerpoint/2010/main" val="86045368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Most lawsuits are due to obscure language</a:t>
            </a:r>
            <a:endParaRPr lang="en-US"/>
          </a:p>
          <a:p>
            <a:r>
              <a:rPr lang="en-US" smtClean="0"/>
              <a:t>Territory should be clear</a:t>
            </a:r>
          </a:p>
          <a:p>
            <a:pPr lvl="1"/>
            <a:r>
              <a:rPr lang="en-US" sz="2400" smtClean="0"/>
              <a:t>What happens with US territories (e.g., Guam)?  Included or not?</a:t>
            </a:r>
          </a:p>
          <a:p>
            <a:pPr lvl="1"/>
            <a:r>
              <a:rPr lang="en-US" sz="2400" smtClean="0"/>
              <a:t>What happens with US possessions (e.g., small Pacific Islands, Guantanamo Bay)?</a:t>
            </a:r>
          </a:p>
          <a:p>
            <a:pPr lvl="1"/>
            <a:r>
              <a:rPr lang="en-US" sz="2400" smtClean="0"/>
              <a:t>What is Puerto Rico?  Depended on the year.  Commonwealth.</a:t>
            </a:r>
          </a:p>
          <a:p>
            <a:pPr lvl="1"/>
            <a:r>
              <a:rPr lang="en-US" sz="2400" smtClean="0"/>
              <a:t>Zip codes, counties, divisions of states, etc.</a:t>
            </a:r>
          </a:p>
          <a:p>
            <a:pPr lvl="1"/>
            <a:r>
              <a:rPr lang="en-US" sz="2400" smtClean="0"/>
              <a:t>World-wide – does that include oceans?  Include space?</a:t>
            </a:r>
          </a:p>
          <a:p>
            <a:pPr lvl="1"/>
            <a:endParaRPr lang="en-US" sz="2400" smtClean="0"/>
          </a:p>
        </p:txBody>
      </p:sp>
      <p:sp>
        <p:nvSpPr>
          <p:cNvPr id="3" name="Title 2"/>
          <p:cNvSpPr>
            <a:spLocks noGrp="1"/>
          </p:cNvSpPr>
          <p:nvPr>
            <p:ph type="title"/>
          </p:nvPr>
        </p:nvSpPr>
        <p:spPr/>
        <p:txBody>
          <a:bodyPr/>
          <a:lstStyle/>
          <a:p>
            <a:r>
              <a:rPr lang="en-US" smtClean="0"/>
              <a:t>Obscure Language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22</a:t>
            </a:fld>
            <a:endParaRPr lang="en-US"/>
          </a:p>
        </p:txBody>
      </p:sp>
    </p:spTree>
    <p:extLst>
      <p:ext uri="{BB962C8B-B14F-4D97-AF65-F5344CB8AC3E}">
        <p14:creationId xmlns:p14="http://schemas.microsoft.com/office/powerpoint/2010/main" val="1701117877"/>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Termination Clauses </a:t>
            </a:r>
          </a:p>
          <a:p>
            <a:pPr lvl="1"/>
            <a:r>
              <a:rPr lang="en-US" sz="2400" smtClean="0"/>
              <a:t>Should be clear – preferable month/date/year</a:t>
            </a:r>
          </a:p>
          <a:p>
            <a:pPr lvl="1"/>
            <a:r>
              <a:rPr lang="en-US" sz="2400" smtClean="0"/>
              <a:t>Agreement termination </a:t>
            </a:r>
          </a:p>
          <a:p>
            <a:pPr lvl="1"/>
            <a:r>
              <a:rPr lang="en-US" sz="2400" smtClean="0"/>
              <a:t>License termination</a:t>
            </a:r>
          </a:p>
          <a:p>
            <a:pPr lvl="1"/>
            <a:r>
              <a:rPr lang="en-US" sz="2400" smtClean="0"/>
              <a:t>The two do not always end at the same time</a:t>
            </a:r>
          </a:p>
          <a:p>
            <a:pPr lvl="1"/>
            <a:endParaRPr lang="en-US" sz="2400" smtClean="0"/>
          </a:p>
        </p:txBody>
      </p:sp>
      <p:sp>
        <p:nvSpPr>
          <p:cNvPr id="3" name="Title 2"/>
          <p:cNvSpPr>
            <a:spLocks noGrp="1"/>
          </p:cNvSpPr>
          <p:nvPr>
            <p:ph type="title"/>
          </p:nvPr>
        </p:nvSpPr>
        <p:spPr/>
        <p:txBody>
          <a:bodyPr/>
          <a:lstStyle/>
          <a:p>
            <a:r>
              <a:rPr lang="en-US" smtClean="0"/>
              <a:t>Obscure Language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23</a:t>
            </a:fld>
            <a:endParaRPr lang="en-US"/>
          </a:p>
        </p:txBody>
      </p:sp>
    </p:spTree>
    <p:extLst>
      <p:ext uri="{BB962C8B-B14F-4D97-AF65-F5344CB8AC3E}">
        <p14:creationId xmlns:p14="http://schemas.microsoft.com/office/powerpoint/2010/main" val="362546352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9.1 </a:t>
            </a:r>
            <a:r>
              <a:rPr lang="en-US" i="1" smtClean="0"/>
              <a:t>Termination  </a:t>
            </a:r>
            <a:r>
              <a:rPr lang="en-US" smtClean="0"/>
              <a:t>This Agreement may be terminated at any time prior to the Effective Time…</a:t>
            </a:r>
          </a:p>
          <a:p>
            <a:pPr marL="0" indent="0">
              <a:buNone/>
            </a:pPr>
            <a:r>
              <a:rPr lang="en-US" sz="2400"/>
              <a:t>	</a:t>
            </a:r>
            <a:r>
              <a:rPr lang="en-US" sz="2400" smtClean="0"/>
              <a:t>(e) by [the Acquirer] at any time and for any reason in [the Acquirer’s] sole and absolute discretion, provided that [the Acquirer] agrees to negotiate in good faith in resolving any disputes arising under this Agreement and in agreeing upon any appropriate adjustments to the Base Price, if the context so requires.  In the event that any condition to closing of [the Target] is not satisfied, it is the intention of [the Acquirer] to attempt in good faith to resolve any such issue through an adjustment of the Base Price.</a:t>
            </a:r>
          </a:p>
          <a:p>
            <a:pPr lvl="1"/>
            <a:endParaRPr lang="en-US" sz="2400" smtClean="0"/>
          </a:p>
        </p:txBody>
      </p:sp>
      <p:sp>
        <p:nvSpPr>
          <p:cNvPr id="3" name="Title 2"/>
          <p:cNvSpPr>
            <a:spLocks noGrp="1"/>
          </p:cNvSpPr>
          <p:nvPr>
            <p:ph type="title"/>
          </p:nvPr>
        </p:nvSpPr>
        <p:spPr/>
        <p:txBody>
          <a:bodyPr/>
          <a:lstStyle/>
          <a:p>
            <a:r>
              <a:rPr lang="en-US" smtClean="0"/>
              <a:t>Termination Clause Has to be Discernible</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24</a:t>
            </a:fld>
            <a:endParaRPr lang="en-US"/>
          </a:p>
        </p:txBody>
      </p:sp>
    </p:spTree>
    <p:extLst>
      <p:ext uri="{BB962C8B-B14F-4D97-AF65-F5344CB8AC3E}">
        <p14:creationId xmlns:p14="http://schemas.microsoft.com/office/powerpoint/2010/main" val="311200681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December 31, 2002: CMCC and Celgene entered into an Exclusive License Agreement for patent portfolio that covers chemical compounds that would allow Celgene to sell its ATP and Revimid Products.</a:t>
            </a:r>
          </a:p>
          <a:p>
            <a:r>
              <a:rPr lang="en-US" sz="2400" smtClean="0"/>
              <a:t>Termination provision: </a:t>
            </a:r>
          </a:p>
          <a:p>
            <a:pPr lvl="1"/>
            <a:r>
              <a:rPr lang="en-US" sz="2400" smtClean="0"/>
              <a:t>“Celgene shall pay to CMCC, until </a:t>
            </a:r>
            <a:r>
              <a:rPr lang="en-US" sz="2400" b="1" smtClean="0"/>
              <a:t>the later </a:t>
            </a:r>
            <a:r>
              <a:rPr lang="en-US" sz="2400" smtClean="0"/>
              <a:t>of termination of this Agreement </a:t>
            </a:r>
            <a:r>
              <a:rPr lang="en-US" sz="2400" b="1" smtClean="0"/>
              <a:t>or</a:t>
            </a:r>
            <a:r>
              <a:rPr lang="en-US" sz="2400" smtClean="0"/>
              <a:t> March 1, 2013 plus the number of days equivalent to </a:t>
            </a:r>
            <a:r>
              <a:rPr lang="en-US" sz="2400" b="1" smtClean="0"/>
              <a:t>any patent term extension </a:t>
            </a:r>
            <a:r>
              <a:rPr lang="en-US" sz="2400" smtClean="0"/>
              <a:t>granted to Celgene for an [ATP or Revimid Product] under 35 U.S.C. 156 with respect to March 1, 2013 only, a royalty equal to [x percent for ATP or y percent for Revmid Product] percent of the Net Sales Revenue received by Celgene for sales of an [ATP/Revmid product].</a:t>
            </a:r>
          </a:p>
          <a:p>
            <a:pPr lvl="1"/>
            <a:endParaRPr lang="en-US" sz="2400" smtClean="0"/>
          </a:p>
          <a:p>
            <a:pPr lvl="1"/>
            <a:r>
              <a:rPr lang="en-US" sz="2400" smtClean="0"/>
              <a:t>The Agreement terminates “upon expiration </a:t>
            </a:r>
            <a:r>
              <a:rPr lang="en-US" sz="2400" b="1" smtClean="0"/>
              <a:t>of all payment obligations”</a:t>
            </a:r>
            <a:endParaRPr lang="en-US" sz="2400" smtClean="0"/>
          </a:p>
          <a:p>
            <a:pPr lvl="1"/>
            <a:endParaRPr lang="en-US" sz="2400" smtClean="0"/>
          </a:p>
        </p:txBody>
      </p:sp>
      <p:sp>
        <p:nvSpPr>
          <p:cNvPr id="3" name="Title 2"/>
          <p:cNvSpPr>
            <a:spLocks noGrp="1"/>
          </p:cNvSpPr>
          <p:nvPr>
            <p:ph type="title"/>
          </p:nvPr>
        </p:nvSpPr>
        <p:spPr/>
        <p:txBody>
          <a:bodyPr/>
          <a:lstStyle/>
          <a:p>
            <a:r>
              <a:rPr lang="en-US" i="1" smtClean="0"/>
              <a:t>Children’s Medical Center v. Celgene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25</a:t>
            </a:fld>
            <a:endParaRPr lang="en-US"/>
          </a:p>
        </p:txBody>
      </p:sp>
    </p:spTree>
    <p:extLst>
      <p:ext uri="{BB962C8B-B14F-4D97-AF65-F5344CB8AC3E}">
        <p14:creationId xmlns:p14="http://schemas.microsoft.com/office/powerpoint/2010/main" val="115535486"/>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March 28, 2008 – Celgene obtained 1,167-day patent term extension </a:t>
            </a:r>
            <a:r>
              <a:rPr lang="en-US" b="1" smtClean="0"/>
              <a:t>for its own patent </a:t>
            </a:r>
            <a:r>
              <a:rPr lang="en-US" smtClean="0"/>
              <a:t>(not the ones licensed form CMCC) that covers Revlimid®</a:t>
            </a:r>
          </a:p>
          <a:p>
            <a:r>
              <a:rPr lang="en-US" smtClean="0"/>
              <a:t>March 1, 2013 – Celgene stops all payments </a:t>
            </a:r>
          </a:p>
          <a:p>
            <a:r>
              <a:rPr lang="en-US" smtClean="0"/>
              <a:t>CMCC brought suit seeking further payments – claimed Celgene’s patent term extension extended royalty period for Revimid Products </a:t>
            </a:r>
            <a:r>
              <a:rPr lang="en-US" i="1" smtClean="0"/>
              <a:t>and </a:t>
            </a:r>
            <a:r>
              <a:rPr lang="en-US" smtClean="0"/>
              <a:t>ATP products </a:t>
            </a:r>
          </a:p>
          <a:p>
            <a:pPr lvl="1"/>
            <a:r>
              <a:rPr lang="en-US" sz="2200" smtClean="0"/>
              <a:t>Argues license is clear and unambiguous</a:t>
            </a:r>
          </a:p>
          <a:p>
            <a:r>
              <a:rPr lang="en-US" smtClean="0"/>
              <a:t>Celgene refuses to pay and argues getting a PTE on its own patents should not extend the royalty obligations, </a:t>
            </a:r>
          </a:p>
          <a:p>
            <a:pPr lvl="1"/>
            <a:r>
              <a:rPr lang="en-US" sz="2200" smtClean="0"/>
              <a:t>Even if extended, should not extend to ATP products</a:t>
            </a:r>
          </a:p>
          <a:p>
            <a:pPr lvl="1"/>
            <a:r>
              <a:rPr lang="en-US" sz="2200" smtClean="0"/>
              <a:t>Patent misuse for any extension</a:t>
            </a:r>
          </a:p>
          <a:p>
            <a:r>
              <a:rPr lang="en-US" sz="3000" smtClean="0"/>
              <a:t>Who won?</a:t>
            </a:r>
          </a:p>
          <a:p>
            <a:pPr lvl="1"/>
            <a:endParaRPr lang="en-US" sz="2400" smtClean="0"/>
          </a:p>
        </p:txBody>
      </p:sp>
      <p:sp>
        <p:nvSpPr>
          <p:cNvPr id="3" name="Title 2"/>
          <p:cNvSpPr>
            <a:spLocks noGrp="1"/>
          </p:cNvSpPr>
          <p:nvPr>
            <p:ph type="title"/>
          </p:nvPr>
        </p:nvSpPr>
        <p:spPr/>
        <p:txBody>
          <a:bodyPr/>
          <a:lstStyle/>
          <a:p>
            <a:r>
              <a:rPr lang="en-US" i="1" smtClean="0"/>
              <a:t>Children’s Medical Center v. Celgene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26</a:t>
            </a:fld>
            <a:endParaRPr lang="en-US"/>
          </a:p>
        </p:txBody>
      </p:sp>
    </p:spTree>
    <p:extLst>
      <p:ext uri="{BB962C8B-B14F-4D97-AF65-F5344CB8AC3E}">
        <p14:creationId xmlns:p14="http://schemas.microsoft.com/office/powerpoint/2010/main" val="3252259162"/>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Summary judgment granted on extension – contract has no ambiguity</a:t>
            </a:r>
          </a:p>
          <a:p>
            <a:endParaRPr lang="en-US"/>
          </a:p>
          <a:p>
            <a:endParaRPr lang="en-US" smtClean="0"/>
          </a:p>
          <a:p>
            <a:endParaRPr lang="en-US"/>
          </a:p>
          <a:p>
            <a:endParaRPr lang="en-US" smtClean="0"/>
          </a:p>
          <a:p>
            <a:r>
              <a:rPr lang="en-US" smtClean="0"/>
              <a:t>If parties meant for PTE to apply only to CMCC patents, it should have done so</a:t>
            </a:r>
          </a:p>
          <a:p>
            <a:r>
              <a:rPr lang="en-US" smtClean="0"/>
              <a:t>The bolded language is clear and unambiguous so Celgene has to pay on Relimid® products for 1,167 days from March 1, 2013</a:t>
            </a:r>
          </a:p>
          <a:p>
            <a:endParaRPr lang="en-US" sz="3000" smtClean="0"/>
          </a:p>
          <a:p>
            <a:pPr lvl="1"/>
            <a:endParaRPr lang="en-US" sz="2400" smtClean="0"/>
          </a:p>
        </p:txBody>
      </p:sp>
      <p:sp>
        <p:nvSpPr>
          <p:cNvPr id="3" name="Title 2"/>
          <p:cNvSpPr>
            <a:spLocks noGrp="1"/>
          </p:cNvSpPr>
          <p:nvPr>
            <p:ph type="title"/>
          </p:nvPr>
        </p:nvSpPr>
        <p:spPr/>
        <p:txBody>
          <a:bodyPr/>
          <a:lstStyle/>
          <a:p>
            <a:r>
              <a:rPr lang="en-US" i="1" smtClean="0"/>
              <a:t>Children’s Medical Center v. Celgene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27</a:t>
            </a:fld>
            <a:endParaRPr lang="en-US"/>
          </a:p>
        </p:txBody>
      </p:sp>
      <p:pic>
        <p:nvPicPr>
          <p:cNvPr id="5" name="Picture 4"/>
          <p:cNvPicPr>
            <a:picLocks noChangeAspect="1"/>
          </p:cNvPicPr>
          <p:nvPr/>
        </p:nvPicPr>
        <p:blipFill>
          <a:blip r:embed="rId3"/>
          <a:stretch>
            <a:fillRect/>
          </a:stretch>
        </p:blipFill>
        <p:spPr>
          <a:xfrm>
            <a:off x="1371600" y="1981200"/>
            <a:ext cx="7991475" cy="1485900"/>
          </a:xfrm>
          <a:prstGeom prst="rect">
            <a:avLst/>
          </a:prstGeom>
        </p:spPr>
      </p:pic>
    </p:spTree>
    <p:extLst>
      <p:ext uri="{BB962C8B-B14F-4D97-AF65-F5344CB8AC3E}">
        <p14:creationId xmlns:p14="http://schemas.microsoft.com/office/powerpoint/2010/main" val="53878379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Summary judgment granted not granted on extension to ATP product and misuse</a:t>
            </a:r>
          </a:p>
          <a:p>
            <a:r>
              <a:rPr lang="en-US" smtClean="0"/>
              <a:t>The Agreement is ambiguous on whether the Agreement links royalty obligations of one product to another</a:t>
            </a:r>
          </a:p>
          <a:p>
            <a:pPr lvl="1"/>
            <a:r>
              <a:rPr lang="en-US" sz="2400" smtClean="0"/>
              <a:t>Allowed extrinsic evidence and remanded</a:t>
            </a:r>
          </a:p>
          <a:p>
            <a:r>
              <a:rPr lang="en-US" smtClean="0"/>
              <a:t>The Agreement purports to be a single license, even though have separate royalty provisions for each category of product</a:t>
            </a:r>
          </a:p>
          <a:p>
            <a:r>
              <a:rPr lang="en-US" smtClean="0"/>
              <a:t>The Agreement is unclear as to whether Celgene agreed to pay royalties solely for patent rights or also in consideration of other non-patent rights</a:t>
            </a:r>
            <a:endParaRPr lang="en-US"/>
          </a:p>
          <a:p>
            <a:endParaRPr lang="en-US" sz="3000" smtClean="0"/>
          </a:p>
          <a:p>
            <a:pPr lvl="1"/>
            <a:endParaRPr lang="en-US" sz="2400" smtClean="0"/>
          </a:p>
        </p:txBody>
      </p:sp>
      <p:sp>
        <p:nvSpPr>
          <p:cNvPr id="3" name="Title 2"/>
          <p:cNvSpPr>
            <a:spLocks noGrp="1"/>
          </p:cNvSpPr>
          <p:nvPr>
            <p:ph type="title"/>
          </p:nvPr>
        </p:nvSpPr>
        <p:spPr/>
        <p:txBody>
          <a:bodyPr/>
          <a:lstStyle/>
          <a:p>
            <a:r>
              <a:rPr lang="en-US" i="1" smtClean="0"/>
              <a:t>Children’s Medical Center v. Celgene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28</a:t>
            </a:fld>
            <a:endParaRPr lang="en-US"/>
          </a:p>
        </p:txBody>
      </p:sp>
    </p:spTree>
    <p:extLst>
      <p:ext uri="{BB962C8B-B14F-4D97-AF65-F5344CB8AC3E}">
        <p14:creationId xmlns:p14="http://schemas.microsoft.com/office/powerpoint/2010/main" val="2507028726"/>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Patent misuse: “[a] patentee’s use of a royalty agreement that projects beyond the expiration date of the patent is unlawful per se.”  </a:t>
            </a:r>
            <a:r>
              <a:rPr lang="en-US" i="1" smtClean="0"/>
              <a:t>Brulotte v. Thys Co.</a:t>
            </a:r>
            <a:r>
              <a:rPr lang="en-US" smtClean="0"/>
              <a:t> (1964); </a:t>
            </a:r>
            <a:r>
              <a:rPr lang="en-US" i="1" smtClean="0"/>
              <a:t>Kimble v. Marvel </a:t>
            </a:r>
            <a:r>
              <a:rPr lang="en-US" smtClean="0"/>
              <a:t>(2015)</a:t>
            </a:r>
            <a:endParaRPr lang="en-US"/>
          </a:p>
          <a:p>
            <a:r>
              <a:rPr lang="en-US" smtClean="0"/>
              <a:t>Tips</a:t>
            </a:r>
          </a:p>
          <a:p>
            <a:pPr lvl="1"/>
            <a:r>
              <a:rPr lang="en-US" sz="2400" smtClean="0"/>
              <a:t>Defer payments for pre-expiration use of a patent into post-expiration period</a:t>
            </a:r>
          </a:p>
          <a:p>
            <a:pPr lvl="1"/>
            <a:r>
              <a:rPr lang="en-US" sz="2400" smtClean="0"/>
              <a:t>Tie to non-patent right such as technology </a:t>
            </a:r>
          </a:p>
          <a:p>
            <a:pPr lvl="2"/>
            <a:r>
              <a:rPr lang="en-US" sz="2200" smtClean="0"/>
              <a:t>Be careful on defining licensed product so not limited to patent subject matter</a:t>
            </a:r>
          </a:p>
        </p:txBody>
      </p:sp>
      <p:sp>
        <p:nvSpPr>
          <p:cNvPr id="3" name="Title 2"/>
          <p:cNvSpPr>
            <a:spLocks noGrp="1"/>
          </p:cNvSpPr>
          <p:nvPr>
            <p:ph type="title"/>
          </p:nvPr>
        </p:nvSpPr>
        <p:spPr/>
        <p:txBody>
          <a:bodyPr/>
          <a:lstStyle/>
          <a:p>
            <a:r>
              <a:rPr lang="en-US" i="1" smtClean="0"/>
              <a:t>Children’s Medical Center v. Celgene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29</a:t>
            </a:fld>
            <a:endParaRPr lang="en-US"/>
          </a:p>
        </p:txBody>
      </p:sp>
    </p:spTree>
    <p:extLst>
      <p:ext uri="{BB962C8B-B14F-4D97-AF65-F5344CB8AC3E}">
        <p14:creationId xmlns:p14="http://schemas.microsoft.com/office/powerpoint/2010/main" val="143153088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sz="half" idx="1"/>
          </p:nvPr>
        </p:nvSpPr>
        <p:spPr/>
        <p:txBody>
          <a:bodyPr/>
          <a:lstStyle/>
          <a:p>
            <a:r>
              <a:rPr lang="en-US" smtClean="0"/>
              <a:t>Transaction</a:t>
            </a:r>
          </a:p>
          <a:p>
            <a:pPr lvl="1"/>
            <a:r>
              <a:rPr lang="en-US" sz="2400" smtClean="0"/>
              <a:t>Competitive Negotiation</a:t>
            </a:r>
          </a:p>
          <a:p>
            <a:pPr lvl="1"/>
            <a:r>
              <a:rPr lang="en-US" sz="2400" smtClean="0"/>
              <a:t>Overreach if possible </a:t>
            </a:r>
          </a:p>
          <a:p>
            <a:pPr lvl="1"/>
            <a:r>
              <a:rPr lang="en-US" sz="2400" smtClean="0"/>
              <a:t>Potential traps </a:t>
            </a:r>
            <a:endParaRPr lang="en-US" sz="2400"/>
          </a:p>
        </p:txBody>
      </p:sp>
      <p:sp>
        <p:nvSpPr>
          <p:cNvPr id="3" name="Content Placeholder 2"/>
          <p:cNvSpPr>
            <a:spLocks noGrp="1"/>
          </p:cNvSpPr>
          <p:nvPr>
            <p:ph sz="half" idx="2"/>
          </p:nvPr>
        </p:nvSpPr>
        <p:spPr/>
        <p:txBody>
          <a:bodyPr/>
          <a:lstStyle/>
          <a:p>
            <a:r>
              <a:rPr lang="en-US" smtClean="0"/>
              <a:t>Litigation </a:t>
            </a:r>
          </a:p>
          <a:p>
            <a:pPr lvl="1"/>
            <a:r>
              <a:rPr lang="en-US" sz="2400" smtClean="0"/>
              <a:t>Clear Language</a:t>
            </a:r>
          </a:p>
          <a:p>
            <a:pPr lvl="1"/>
            <a:r>
              <a:rPr lang="en-US" sz="2400" smtClean="0"/>
              <a:t>Complete coverage in the final document</a:t>
            </a:r>
          </a:p>
          <a:p>
            <a:pPr lvl="1"/>
            <a:r>
              <a:rPr lang="en-US" sz="2400" smtClean="0"/>
              <a:t>Fair process</a:t>
            </a:r>
          </a:p>
          <a:p>
            <a:pPr lvl="1"/>
            <a:endParaRPr lang="en-US"/>
          </a:p>
        </p:txBody>
      </p:sp>
      <p:sp>
        <p:nvSpPr>
          <p:cNvPr id="4" name="Title 3"/>
          <p:cNvSpPr>
            <a:spLocks noGrp="1"/>
          </p:cNvSpPr>
          <p:nvPr>
            <p:ph type="title"/>
          </p:nvPr>
        </p:nvSpPr>
        <p:spPr/>
        <p:txBody>
          <a:bodyPr/>
          <a:lstStyle/>
          <a:p>
            <a:r>
              <a:rPr lang="en-US" smtClean="0"/>
              <a:t>Transaction vs. Litigation (overstatement)</a:t>
            </a:r>
            <a:endParaRPr lang="en-US"/>
          </a:p>
        </p:txBody>
      </p:sp>
      <p:sp>
        <p:nvSpPr>
          <p:cNvPr id="5" name="Slide Number Placeholder 4"/>
          <p:cNvSpPr>
            <a:spLocks noGrp="1"/>
          </p:cNvSpPr>
          <p:nvPr>
            <p:ph type="sldNum" sz="quarter" idx="4"/>
          </p:nvPr>
        </p:nvSpPr>
        <p:spPr/>
        <p:txBody>
          <a:bodyPr/>
          <a:lstStyle/>
          <a:p>
            <a:fld id="{02AAD122-D17D-4170-9C1B-4A8F7BC61344}" type="slidenum">
              <a:rPr lang="en-US" smtClean="0"/>
              <a:t>3</a:t>
            </a:fld>
            <a:endParaRPr lang="en-US"/>
          </a:p>
        </p:txBody>
      </p:sp>
      <p:pic>
        <p:nvPicPr>
          <p:cNvPr id="6" name="Picture 5"/>
          <p:cNvPicPr>
            <a:picLocks noChangeAspect="1"/>
          </p:cNvPicPr>
          <p:nvPr/>
        </p:nvPicPr>
        <p:blipFill>
          <a:blip r:embed="rId3"/>
          <a:stretch>
            <a:fillRect/>
          </a:stretch>
        </p:blipFill>
        <p:spPr>
          <a:xfrm>
            <a:off x="3733800" y="3943351"/>
            <a:ext cx="3457575" cy="1847850"/>
          </a:xfrm>
          <a:prstGeom prst="rect">
            <a:avLst/>
          </a:prstGeom>
        </p:spPr>
      </p:pic>
    </p:spTree>
    <p:extLst>
      <p:ext uri="{BB962C8B-B14F-4D97-AF65-F5344CB8AC3E}">
        <p14:creationId xmlns:p14="http://schemas.microsoft.com/office/powerpoint/2010/main" val="875176826"/>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Most favored nations clause – entitled to benefit from more favorable terms in the license </a:t>
            </a:r>
            <a:endParaRPr lang="en-US"/>
          </a:p>
          <a:p>
            <a:r>
              <a:rPr lang="en-US" sz="2200" smtClean="0"/>
              <a:t>Happens frequently with settlements:</a:t>
            </a:r>
          </a:p>
          <a:p>
            <a:pPr lvl="1"/>
            <a:r>
              <a:rPr lang="en-US" sz="2200" smtClean="0"/>
              <a:t>DataTreasury Corp. (DTC) and JP Morgan (JPMC) settled patent infringement lawsuit in 2005.  JPMC knew it was the first of many banks to settle.  MFN clause.</a:t>
            </a:r>
          </a:p>
          <a:p>
            <a:pPr marL="0" indent="0">
              <a:buNone/>
            </a:pPr>
            <a:r>
              <a:rPr lang="en-US" sz="2200"/>
              <a:t>	</a:t>
            </a:r>
            <a:r>
              <a:rPr lang="en-US" sz="2200" smtClean="0"/>
              <a:t>“If DTC grants to any other Person a license to any of the Licensed Patents, it will 	so notify JPMC, and JPMC will be entitled to the benefit of any and all more 	favorable terms with respect to such Licensed Patents…The [MFN] shall be 	applied within thirty (30) days from the date this provision is recognized in 	accordance with….</a:t>
            </a:r>
          </a:p>
          <a:p>
            <a:pPr marL="0" indent="0">
              <a:buNone/>
            </a:pPr>
            <a:r>
              <a:rPr lang="en-US" sz="2200" i="1" smtClean="0"/>
              <a:t>JP Morgan Chase Bank v. DataTreasury Corp. (</a:t>
            </a:r>
            <a:r>
              <a:rPr lang="en-US" sz="2200" smtClean="0"/>
              <a:t>5th Cir. 2016)</a:t>
            </a:r>
            <a:endParaRPr lang="en-US" sz="2200" i="1" smtClean="0"/>
          </a:p>
        </p:txBody>
      </p:sp>
      <p:sp>
        <p:nvSpPr>
          <p:cNvPr id="3" name="Title 2"/>
          <p:cNvSpPr>
            <a:spLocks noGrp="1"/>
          </p:cNvSpPr>
          <p:nvPr>
            <p:ph type="title"/>
          </p:nvPr>
        </p:nvSpPr>
        <p:spPr/>
        <p:txBody>
          <a:bodyPr/>
          <a:lstStyle/>
          <a:p>
            <a:r>
              <a:rPr lang="en-US" i="1" smtClean="0"/>
              <a:t>Most Favored Nations Clause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30</a:t>
            </a:fld>
            <a:endParaRPr lang="en-US"/>
          </a:p>
        </p:txBody>
      </p:sp>
    </p:spTree>
    <p:extLst>
      <p:ext uri="{BB962C8B-B14F-4D97-AF65-F5344CB8AC3E}">
        <p14:creationId xmlns:p14="http://schemas.microsoft.com/office/powerpoint/2010/main" val="3675492354"/>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No limitations in MFN clause.</a:t>
            </a:r>
          </a:p>
          <a:p>
            <a:r>
              <a:rPr lang="en-US" sz="2200" smtClean="0"/>
              <a:t>JPMC paid a total of $70 million under the license over six years.  Finished paying in spring 2012.</a:t>
            </a:r>
          </a:p>
          <a:p>
            <a:r>
              <a:rPr lang="en-US" sz="2200" smtClean="0"/>
              <a:t>October 1, 2012 – DTC licenses Cathay General Bancorp for lump sum of $250K and license required additional $250K for any acquired entities.</a:t>
            </a:r>
          </a:p>
          <a:p>
            <a:r>
              <a:rPr lang="en-US" sz="2200" smtClean="0"/>
              <a:t>Under the terms of Cathay agreement, JPMC would have paid $1 million ($250K for itself, and then for 3 acquired entities).</a:t>
            </a:r>
          </a:p>
          <a:p>
            <a:r>
              <a:rPr lang="en-US" sz="2200" smtClean="0"/>
              <a:t>JPMC sues to recover $69 million for breach of contract under the MFN clause</a:t>
            </a:r>
          </a:p>
          <a:p>
            <a:r>
              <a:rPr lang="en-US" sz="2200" smtClean="0"/>
              <a:t>DTC argued MFN cannot be applied retroactively after all sums paid while JPMC agreement in effect.</a:t>
            </a:r>
          </a:p>
        </p:txBody>
      </p:sp>
      <p:sp>
        <p:nvSpPr>
          <p:cNvPr id="3" name="Title 2"/>
          <p:cNvSpPr>
            <a:spLocks noGrp="1"/>
          </p:cNvSpPr>
          <p:nvPr>
            <p:ph type="title"/>
          </p:nvPr>
        </p:nvSpPr>
        <p:spPr/>
        <p:txBody>
          <a:bodyPr/>
          <a:lstStyle/>
          <a:p>
            <a:r>
              <a:rPr lang="en-US" i="1" smtClean="0"/>
              <a:t>Most Favored Nations Clause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31</a:t>
            </a:fld>
            <a:endParaRPr lang="en-US"/>
          </a:p>
        </p:txBody>
      </p:sp>
    </p:spTree>
    <p:extLst>
      <p:ext uri="{BB962C8B-B14F-4D97-AF65-F5344CB8AC3E}">
        <p14:creationId xmlns:p14="http://schemas.microsoft.com/office/powerpoint/2010/main" val="2619862727"/>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31619" y="1447800"/>
            <a:ext cx="11252381" cy="4343400"/>
          </a:xfrm>
        </p:spPr>
        <p:txBody>
          <a:bodyPr/>
          <a:lstStyle/>
          <a:p>
            <a:r>
              <a:rPr lang="en-US" smtClean="0"/>
              <a:t>Eastern District of Texas and the Fifth Circuit rejected DTC argument</a:t>
            </a:r>
          </a:p>
          <a:p>
            <a:r>
              <a:rPr lang="en-US" smtClean="0"/>
              <a:t>Contract is clear</a:t>
            </a:r>
          </a:p>
          <a:p>
            <a:r>
              <a:rPr lang="en-US" smtClean="0"/>
              <a:t>If not, then MFN have no meaning</a:t>
            </a:r>
          </a:p>
          <a:p>
            <a:pPr lvl="1"/>
            <a:r>
              <a:rPr lang="en-US" sz="2000"/>
              <a:t>No notice given though required.  Shows bad faith of DTC</a:t>
            </a:r>
          </a:p>
          <a:p>
            <a:pPr lvl="1"/>
            <a:r>
              <a:rPr lang="en-US" sz="2000"/>
              <a:t>Favorable terms not given though required.</a:t>
            </a:r>
          </a:p>
          <a:p>
            <a:r>
              <a:rPr lang="en-US" smtClean="0"/>
              <a:t>Monitor cases and SEC filings, seek “accounting” provision</a:t>
            </a:r>
          </a:p>
        </p:txBody>
      </p:sp>
      <p:sp>
        <p:nvSpPr>
          <p:cNvPr id="3" name="Title 2"/>
          <p:cNvSpPr>
            <a:spLocks noGrp="1"/>
          </p:cNvSpPr>
          <p:nvPr>
            <p:ph type="title"/>
          </p:nvPr>
        </p:nvSpPr>
        <p:spPr/>
        <p:txBody>
          <a:bodyPr/>
          <a:lstStyle/>
          <a:p>
            <a:r>
              <a:rPr lang="en-US" i="1" smtClean="0"/>
              <a:t>Most Favored Nations Clause</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32</a:t>
            </a:fld>
            <a:endParaRPr lang="en-US"/>
          </a:p>
        </p:txBody>
      </p:sp>
    </p:spTree>
    <p:extLst>
      <p:ext uri="{BB962C8B-B14F-4D97-AF65-F5344CB8AC3E}">
        <p14:creationId xmlns:p14="http://schemas.microsoft.com/office/powerpoint/2010/main" val="3799909853"/>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31619" y="1447800"/>
            <a:ext cx="11252381" cy="4343400"/>
          </a:xfrm>
        </p:spPr>
        <p:txBody>
          <a:bodyPr/>
          <a:lstStyle/>
          <a:p>
            <a:r>
              <a:rPr lang="en-US" smtClean="0"/>
              <a:t>“commercially reasonable efforts” – Most common in life science/joint venture deals and most courts interpret other terms to mean this.</a:t>
            </a:r>
          </a:p>
          <a:p>
            <a:r>
              <a:rPr lang="en-US" smtClean="0"/>
              <a:t>“reasonable efforts” v “best efforts” – Parties use this thinking it is somewhat higher than CRE but courts don’t know what this means.</a:t>
            </a:r>
          </a:p>
          <a:p>
            <a:pPr lvl="1"/>
            <a:r>
              <a:rPr lang="en-US" sz="2200" smtClean="0"/>
              <a:t>Ambiguity leads to extrinsic evidence, which leads to the rabbit hole</a:t>
            </a:r>
          </a:p>
          <a:p>
            <a:pPr lvl="2"/>
            <a:r>
              <a:rPr lang="en-US" sz="2000" smtClean="0"/>
              <a:t>Fact specific inquiry of objective reasonableness and subjective reasonableness</a:t>
            </a:r>
          </a:p>
          <a:p>
            <a:pPr lvl="1"/>
            <a:r>
              <a:rPr lang="en-US" sz="2200" smtClean="0"/>
              <a:t>If perceived as modifying boilerplate, courts treat this as requiring higher or more effort.</a:t>
            </a:r>
          </a:p>
          <a:p>
            <a:pPr lvl="1"/>
            <a:r>
              <a:rPr lang="en-US" sz="2200" smtClean="0"/>
              <a:t>Or struck provisions because too vague. </a:t>
            </a:r>
          </a:p>
        </p:txBody>
      </p:sp>
      <p:sp>
        <p:nvSpPr>
          <p:cNvPr id="3" name="Title 2"/>
          <p:cNvSpPr>
            <a:spLocks noGrp="1"/>
          </p:cNvSpPr>
          <p:nvPr>
            <p:ph type="title"/>
          </p:nvPr>
        </p:nvSpPr>
        <p:spPr/>
        <p:txBody>
          <a:bodyPr/>
          <a:lstStyle/>
          <a:p>
            <a:r>
              <a:rPr lang="en-US" i="1" smtClean="0"/>
              <a:t>Commonly used “Efforts” terms</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33</a:t>
            </a:fld>
            <a:endParaRPr lang="en-US"/>
          </a:p>
        </p:txBody>
      </p:sp>
    </p:spTree>
    <p:extLst>
      <p:ext uri="{BB962C8B-B14F-4D97-AF65-F5344CB8AC3E}">
        <p14:creationId xmlns:p14="http://schemas.microsoft.com/office/powerpoint/2010/main" val="1157895760"/>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31619" y="1447800"/>
            <a:ext cx="11252381" cy="4343400"/>
          </a:xfrm>
        </p:spPr>
        <p:txBody>
          <a:bodyPr/>
          <a:lstStyle/>
          <a:p>
            <a:r>
              <a:rPr lang="en-US" sz="2200" i="1" smtClean="0"/>
              <a:t>Merck v. Perico </a:t>
            </a:r>
            <a:r>
              <a:rPr lang="en-US" sz="2200"/>
              <a:t> </a:t>
            </a:r>
            <a:r>
              <a:rPr lang="en-US" sz="2200" smtClean="0"/>
              <a:t>(S.D.N.Y 2016):  PeriCor granted exclusive license to IP to Schering, who was developing the drug but losing money on the trial when merged with Merck.  Merck decided to terminate the trial.  </a:t>
            </a:r>
          </a:p>
          <a:p>
            <a:r>
              <a:rPr lang="en-US" sz="2000" smtClean="0"/>
              <a:t>PeriCor sought arbitration according to IP agreement for breach of development and sought $140M in damages.</a:t>
            </a:r>
          </a:p>
          <a:p>
            <a:r>
              <a:rPr lang="en-US" sz="2000" smtClean="0"/>
              <a:t>Merck did not breach because all that was required in the IP agreement was CRE to develop acadesine.</a:t>
            </a:r>
          </a:p>
          <a:p>
            <a:r>
              <a:rPr lang="en-US" sz="2000" smtClean="0"/>
              <a:t>“commercially reasonable efforts” means “such efforts and resources as are commonly used in the pharmaceutical industry for an ethical drug of similar commercial potential at a similar stage in its lifecycle, taking into consideration its safety and efficacy, the cost to Develop and Commercialize the product…and all other relevant factors.”   </a:t>
            </a:r>
          </a:p>
          <a:p>
            <a:r>
              <a:rPr lang="en-US" sz="2000" smtClean="0"/>
              <a:t>“Develop” means activities including “clinical drug development activities” including conducting trials for purposes of obtaining and maintaining Regulatory Approval.</a:t>
            </a:r>
          </a:p>
        </p:txBody>
      </p:sp>
      <p:sp>
        <p:nvSpPr>
          <p:cNvPr id="3" name="Title 2"/>
          <p:cNvSpPr>
            <a:spLocks noGrp="1"/>
          </p:cNvSpPr>
          <p:nvPr>
            <p:ph type="title"/>
          </p:nvPr>
        </p:nvSpPr>
        <p:spPr/>
        <p:txBody>
          <a:bodyPr/>
          <a:lstStyle/>
          <a:p>
            <a:r>
              <a:rPr lang="en-US" i="1" smtClean="0"/>
              <a:t>Commonly used “Efforts” terms</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34</a:t>
            </a:fld>
            <a:endParaRPr lang="en-US"/>
          </a:p>
        </p:txBody>
      </p:sp>
    </p:spTree>
    <p:extLst>
      <p:ext uri="{BB962C8B-B14F-4D97-AF65-F5344CB8AC3E}">
        <p14:creationId xmlns:p14="http://schemas.microsoft.com/office/powerpoint/2010/main" val="188014471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31619" y="1447800"/>
            <a:ext cx="11252381" cy="4343400"/>
          </a:xfrm>
        </p:spPr>
        <p:txBody>
          <a:bodyPr/>
          <a:lstStyle/>
          <a:p>
            <a:r>
              <a:rPr lang="en-US" smtClean="0"/>
              <a:t>Arbitrators found Merck breached by failing to use CRE to develop </a:t>
            </a:r>
          </a:p>
          <a:p>
            <a:r>
              <a:rPr lang="en-US" sz="2000" smtClean="0"/>
              <a:t>CRE does not include “the right to do essentially nothing to advance the prospects for the Licensed Compound.  The option to abandon is not expressed in either the definition of [CRE] or ‘Development’ and its it doubtful that a licensor would agree to such a provision….  The breach was the failure to continue Development, a failure not excused even if the trial legitimately proved unsuccessful.”</a:t>
            </a:r>
          </a:p>
          <a:p>
            <a:r>
              <a:rPr lang="en-US" sz="2000" smtClean="0"/>
              <a:t>BUT – arbitrators found PeriCor cannot prove damages.  Merck won in the end.</a:t>
            </a:r>
          </a:p>
          <a:p>
            <a:endParaRPr lang="en-US" sz="2000"/>
          </a:p>
          <a:p>
            <a:r>
              <a:rPr lang="en-US" sz="2200" smtClean="0"/>
              <a:t>Takeaways:</a:t>
            </a:r>
            <a:r>
              <a:rPr lang="en-US" sz="2200"/>
              <a:t> </a:t>
            </a:r>
            <a:r>
              <a:rPr lang="en-US" sz="2200" smtClean="0"/>
              <a:t> </a:t>
            </a:r>
          </a:p>
          <a:p>
            <a:pPr lvl="1"/>
            <a:r>
              <a:rPr lang="en-US" sz="2200" smtClean="0"/>
              <a:t>Avoid ambiguity because courts construe CREs in favor of licensor, smaller company/inventor</a:t>
            </a:r>
          </a:p>
          <a:p>
            <a:pPr lvl="1"/>
            <a:r>
              <a:rPr lang="en-US" sz="2200" smtClean="0"/>
              <a:t>Losing money is not a lawful basis to terminate so be specific if you want that as a way out</a:t>
            </a:r>
          </a:p>
        </p:txBody>
      </p:sp>
      <p:sp>
        <p:nvSpPr>
          <p:cNvPr id="3" name="Title 2"/>
          <p:cNvSpPr>
            <a:spLocks noGrp="1"/>
          </p:cNvSpPr>
          <p:nvPr>
            <p:ph type="title"/>
          </p:nvPr>
        </p:nvSpPr>
        <p:spPr/>
        <p:txBody>
          <a:bodyPr/>
          <a:lstStyle/>
          <a:p>
            <a:r>
              <a:rPr lang="en-US" i="1" smtClean="0"/>
              <a:t>Commonly used “Efforts” terms</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35</a:t>
            </a:fld>
            <a:endParaRPr lang="en-US"/>
          </a:p>
        </p:txBody>
      </p:sp>
    </p:spTree>
    <p:extLst>
      <p:ext uri="{BB962C8B-B14F-4D97-AF65-F5344CB8AC3E}">
        <p14:creationId xmlns:p14="http://schemas.microsoft.com/office/powerpoint/2010/main" val="3541756177"/>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a:xfrm>
            <a:off x="431619" y="1447800"/>
            <a:ext cx="11252381" cy="4343400"/>
          </a:xfrm>
        </p:spPr>
        <p:txBody>
          <a:bodyPr/>
          <a:lstStyle/>
          <a:p>
            <a:r>
              <a:rPr lang="en-US" smtClean="0"/>
              <a:t>Be specific if there are industry considerations</a:t>
            </a:r>
          </a:p>
          <a:p>
            <a:r>
              <a:rPr lang="en-US" smtClean="0"/>
              <a:t>Use objective, unambiguous covenants that are not tied to CRE definition:</a:t>
            </a:r>
          </a:p>
          <a:p>
            <a:pPr lvl="1"/>
            <a:r>
              <a:rPr lang="en-US" sz="2200" smtClean="0"/>
              <a:t>Must initiate clinical trial be certain date or after certain event</a:t>
            </a:r>
          </a:p>
          <a:p>
            <a:pPr lvl="1"/>
            <a:r>
              <a:rPr lang="en-US" sz="2200" smtClean="0"/>
              <a:t>Must file for regulatory approval by certain date or after certain event</a:t>
            </a:r>
          </a:p>
          <a:p>
            <a:pPr lvl="1"/>
            <a:r>
              <a:rPr lang="en-US" sz="2200" smtClean="0"/>
              <a:t>Floor or ceiling to amount that needs to be spent or the number of marketing dollars or sales representatives</a:t>
            </a:r>
          </a:p>
          <a:p>
            <a:r>
              <a:rPr lang="en-US" smtClean="0"/>
              <a:t>Think through common issues in the industry</a:t>
            </a:r>
          </a:p>
          <a:p>
            <a:pPr lvl="1"/>
            <a:r>
              <a:rPr lang="en-US" sz="2200" smtClean="0"/>
              <a:t>Acquisitions </a:t>
            </a:r>
          </a:p>
          <a:p>
            <a:pPr lvl="1"/>
            <a:r>
              <a:rPr lang="en-US" sz="2200" smtClean="0"/>
              <a:t>Shelving technology for other tech/trials</a:t>
            </a:r>
          </a:p>
        </p:txBody>
      </p:sp>
      <p:sp>
        <p:nvSpPr>
          <p:cNvPr id="3" name="Title 2"/>
          <p:cNvSpPr>
            <a:spLocks noGrp="1"/>
          </p:cNvSpPr>
          <p:nvPr>
            <p:ph type="title"/>
          </p:nvPr>
        </p:nvSpPr>
        <p:spPr/>
        <p:txBody>
          <a:bodyPr/>
          <a:lstStyle/>
          <a:p>
            <a:r>
              <a:rPr lang="en-US" i="1" smtClean="0"/>
              <a:t>Best Practice for CRE Term</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36</a:t>
            </a:fld>
            <a:endParaRPr lang="en-US"/>
          </a:p>
        </p:txBody>
      </p:sp>
    </p:spTree>
    <p:extLst>
      <p:ext uri="{BB962C8B-B14F-4D97-AF65-F5344CB8AC3E}">
        <p14:creationId xmlns:p14="http://schemas.microsoft.com/office/powerpoint/2010/main" val="2694570706"/>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2496730"/>
            <a:ext cx="10210800" cy="627470"/>
          </a:xfrm>
        </p:spPr>
        <p:txBody>
          <a:bodyPr/>
          <a:lstStyle/>
          <a:p>
            <a:r>
              <a:rPr lang="en-US" smtClean="0"/>
              <a:t>Additional Questions?</a:t>
            </a:r>
            <a:endParaRPr lang="en-US"/>
          </a:p>
        </p:txBody>
      </p:sp>
      <p:sp>
        <p:nvSpPr>
          <p:cNvPr id="3" name="Subtitle 2"/>
          <p:cNvSpPr>
            <a:spLocks noGrp="1"/>
          </p:cNvSpPr>
          <p:nvPr>
            <p:ph type="subTitle" idx="1"/>
          </p:nvPr>
        </p:nvSpPr>
        <p:spPr>
          <a:xfrm>
            <a:off x="624840" y="2084210"/>
            <a:ext cx="10195560" cy="380436"/>
          </a:xfrm>
        </p:spPr>
        <p:txBody>
          <a:bodyPr/>
          <a:lstStyle/>
          <a:p>
            <a:endParaRPr lang="en-US"/>
          </a:p>
        </p:txBody>
      </p:sp>
      <p:sp>
        <p:nvSpPr>
          <p:cNvPr id="4" name="Content Placeholder 3"/>
          <p:cNvSpPr>
            <a:spLocks noGrp="1"/>
          </p:cNvSpPr>
          <p:nvPr>
            <p:ph sz="quarter" idx="12"/>
          </p:nvPr>
        </p:nvSpPr>
        <p:spPr/>
        <p:txBody>
          <a:bodyPr/>
          <a:lstStyle/>
          <a:p>
            <a:endParaRPr lang="en-US"/>
          </a:p>
        </p:txBody>
      </p:sp>
    </p:spTree>
    <p:extLst>
      <p:ext uri="{BB962C8B-B14F-4D97-AF65-F5344CB8AC3E}">
        <p14:creationId xmlns:p14="http://schemas.microsoft.com/office/powerpoint/2010/main" val="209103137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Tree>
    <p:extLst>
      <p:ext uri="{BB962C8B-B14F-4D97-AF65-F5344CB8AC3E}">
        <p14:creationId xmlns:p14="http://schemas.microsoft.com/office/powerpoint/2010/main" val="367004292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609600" y="2496730"/>
            <a:ext cx="10210800" cy="627470"/>
          </a:xfrm>
        </p:spPr>
        <p:txBody>
          <a:bodyPr/>
          <a:lstStyle/>
          <a:p>
            <a:r>
              <a:rPr lang="en-US" smtClean="0"/>
              <a:t>Problems with preliminary documents</a:t>
            </a:r>
            <a:endParaRPr lang="en-US"/>
          </a:p>
        </p:txBody>
      </p:sp>
      <p:sp>
        <p:nvSpPr>
          <p:cNvPr id="3" name="Subtitle 2"/>
          <p:cNvSpPr>
            <a:spLocks noGrp="1"/>
          </p:cNvSpPr>
          <p:nvPr>
            <p:ph type="subTitle" idx="1"/>
          </p:nvPr>
        </p:nvSpPr>
        <p:spPr>
          <a:xfrm>
            <a:off x="624840" y="2084210"/>
            <a:ext cx="10195560" cy="380436"/>
          </a:xfrm>
        </p:spPr>
        <p:txBody>
          <a:bodyPr/>
          <a:lstStyle/>
          <a:p>
            <a:endParaRPr lang="en-US"/>
          </a:p>
        </p:txBody>
      </p:sp>
      <p:sp>
        <p:nvSpPr>
          <p:cNvPr id="4" name="Content Placeholder 3"/>
          <p:cNvSpPr>
            <a:spLocks noGrp="1"/>
          </p:cNvSpPr>
          <p:nvPr>
            <p:ph sz="quarter" idx="12"/>
          </p:nvPr>
        </p:nvSpPr>
        <p:spPr/>
        <p:txBody>
          <a:bodyPr/>
          <a:lstStyle/>
          <a:p>
            <a:endParaRPr lang="en-US"/>
          </a:p>
        </p:txBody>
      </p:sp>
    </p:spTree>
    <p:extLst>
      <p:ext uri="{BB962C8B-B14F-4D97-AF65-F5344CB8AC3E}">
        <p14:creationId xmlns:p14="http://schemas.microsoft.com/office/powerpoint/2010/main" val="272700352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Preliminary documents: NDAs/confidentiality agreements, letters of intent, agreements to negotiate, “napkins”</a:t>
            </a:r>
          </a:p>
          <a:p>
            <a:r>
              <a:rPr lang="en-US" smtClean="0"/>
              <a:t>Form agreements are useful</a:t>
            </a:r>
          </a:p>
          <a:p>
            <a:pPr lvl="1"/>
            <a:r>
              <a:rPr lang="en-US" sz="2400"/>
              <a:t>N</a:t>
            </a:r>
            <a:r>
              <a:rPr lang="en-US" sz="2400" smtClean="0"/>
              <a:t>eed them quickly (or business didn’t call counsel)</a:t>
            </a:r>
          </a:p>
          <a:p>
            <a:pPr lvl="1"/>
            <a:r>
              <a:rPr lang="en-US" sz="2400" smtClean="0"/>
              <a:t>Need consistency: </a:t>
            </a:r>
          </a:p>
          <a:p>
            <a:pPr lvl="2"/>
            <a:r>
              <a:rPr lang="en-US" sz="2200" smtClean="0"/>
              <a:t>Among same agreements</a:t>
            </a:r>
          </a:p>
          <a:p>
            <a:pPr lvl="2"/>
            <a:r>
              <a:rPr lang="en-US" sz="2200" smtClean="0"/>
              <a:t>Across agreements (esp. internationally) </a:t>
            </a:r>
          </a:p>
          <a:p>
            <a:endParaRPr lang="en-US" smtClean="0"/>
          </a:p>
          <a:p>
            <a:endParaRPr lang="en-US" sz="3000" smtClean="0"/>
          </a:p>
          <a:p>
            <a:endParaRPr lang="en-US" sz="2800"/>
          </a:p>
        </p:txBody>
      </p:sp>
      <p:sp>
        <p:nvSpPr>
          <p:cNvPr id="3" name="Title 2"/>
          <p:cNvSpPr>
            <a:spLocks noGrp="1"/>
          </p:cNvSpPr>
          <p:nvPr>
            <p:ph type="title"/>
          </p:nvPr>
        </p:nvSpPr>
        <p:spPr/>
        <p:txBody>
          <a:bodyPr/>
          <a:lstStyle/>
          <a:p>
            <a:r>
              <a:rPr lang="en-US" smtClean="0"/>
              <a:t>Preliminary documents</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5</a:t>
            </a:fld>
            <a:endParaRPr lang="en-US"/>
          </a:p>
        </p:txBody>
      </p:sp>
      <p:pic>
        <p:nvPicPr>
          <p:cNvPr id="5" name="Picture 4"/>
          <p:cNvPicPr>
            <a:picLocks noChangeAspect="1"/>
          </p:cNvPicPr>
          <p:nvPr/>
        </p:nvPicPr>
        <p:blipFill>
          <a:blip r:embed="rId3"/>
          <a:stretch>
            <a:fillRect/>
          </a:stretch>
        </p:blipFill>
        <p:spPr>
          <a:xfrm>
            <a:off x="7708900" y="3810000"/>
            <a:ext cx="3695700" cy="1838325"/>
          </a:xfrm>
          <a:prstGeom prst="rect">
            <a:avLst/>
          </a:prstGeom>
        </p:spPr>
      </p:pic>
    </p:spTree>
    <p:extLst>
      <p:ext uri="{BB962C8B-B14F-4D97-AF65-F5344CB8AC3E}">
        <p14:creationId xmlns:p14="http://schemas.microsoft.com/office/powerpoint/2010/main" val="46087592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NDAs/Confidentiality Agreements</a:t>
            </a:r>
          </a:p>
          <a:p>
            <a:pPr lvl="1"/>
            <a:r>
              <a:rPr lang="en-US" sz="2400" smtClean="0"/>
              <a:t>Purpose: protect confidential information exchanged for negotiation and prevent improper use</a:t>
            </a:r>
          </a:p>
          <a:p>
            <a:pPr lvl="1"/>
            <a:r>
              <a:rPr lang="en-US" sz="2400" smtClean="0"/>
              <a:t>Agreements tend to be practical and quickly made to start negotiations</a:t>
            </a:r>
          </a:p>
          <a:p>
            <a:pPr lvl="2"/>
            <a:r>
              <a:rPr lang="en-US" sz="2200" u="sng" smtClean="0"/>
              <a:t>Timing</a:t>
            </a:r>
            <a:r>
              <a:rPr lang="en-US" sz="2200" smtClean="0"/>
              <a:t>: Should definition include materials exchanged before the agreement is signed?</a:t>
            </a:r>
          </a:p>
          <a:p>
            <a:pPr lvl="2"/>
            <a:r>
              <a:rPr lang="en-US" sz="2200" u="sng" smtClean="0"/>
              <a:t>Scope</a:t>
            </a:r>
            <a:r>
              <a:rPr lang="en-US" sz="2200" smtClean="0"/>
              <a:t>: Is it material exchanged or also include materials that reflect or are based on the exchanged material (e.g. notes)?</a:t>
            </a:r>
          </a:p>
          <a:p>
            <a:pPr lvl="3"/>
            <a:r>
              <a:rPr lang="en-US" sz="2000" smtClean="0"/>
              <a:t>Everything or need to mark/label materials as “confidential”</a:t>
            </a:r>
          </a:p>
          <a:p>
            <a:pPr lvl="2"/>
            <a:r>
              <a:rPr lang="en-US" sz="2200" u="sng" smtClean="0"/>
              <a:t>Use</a:t>
            </a:r>
            <a:r>
              <a:rPr lang="en-US" sz="2200" smtClean="0"/>
              <a:t>/</a:t>
            </a:r>
            <a:r>
              <a:rPr lang="en-US" sz="2200" u="sng" smtClean="0"/>
              <a:t>Non-Use</a:t>
            </a:r>
            <a:r>
              <a:rPr lang="en-US" sz="2200" b="1" u="sng" smtClean="0"/>
              <a:t>:</a:t>
            </a:r>
            <a:r>
              <a:rPr lang="en-US" sz="2200" smtClean="0"/>
              <a:t> for what purpose can you use the material</a:t>
            </a:r>
            <a:endParaRPr lang="en-US" sz="2200" u="sng" smtClean="0"/>
          </a:p>
          <a:p>
            <a:pPr lvl="2"/>
            <a:endParaRPr lang="en-US" sz="2200"/>
          </a:p>
        </p:txBody>
      </p:sp>
      <p:sp>
        <p:nvSpPr>
          <p:cNvPr id="3" name="Title 2"/>
          <p:cNvSpPr>
            <a:spLocks noGrp="1"/>
          </p:cNvSpPr>
          <p:nvPr>
            <p:ph type="title"/>
          </p:nvPr>
        </p:nvSpPr>
        <p:spPr/>
        <p:txBody>
          <a:bodyPr/>
          <a:lstStyle/>
          <a:p>
            <a:r>
              <a:rPr lang="en-US" smtClean="0"/>
              <a:t>Preliminary agreement &amp; boilerplates</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6</a:t>
            </a:fld>
            <a:endParaRPr lang="en-US"/>
          </a:p>
        </p:txBody>
      </p:sp>
      <p:pic>
        <p:nvPicPr>
          <p:cNvPr id="5" name="Picture 4"/>
          <p:cNvPicPr>
            <a:picLocks noChangeAspect="1"/>
          </p:cNvPicPr>
          <p:nvPr/>
        </p:nvPicPr>
        <p:blipFill>
          <a:blip r:embed="rId3"/>
          <a:stretch>
            <a:fillRect/>
          </a:stretch>
        </p:blipFill>
        <p:spPr>
          <a:xfrm>
            <a:off x="9829800" y="4343400"/>
            <a:ext cx="1714500" cy="1143000"/>
          </a:xfrm>
          <a:prstGeom prst="rect">
            <a:avLst/>
          </a:prstGeom>
        </p:spPr>
      </p:pic>
    </p:spTree>
    <p:extLst>
      <p:ext uri="{BB962C8B-B14F-4D97-AF65-F5344CB8AC3E}">
        <p14:creationId xmlns:p14="http://schemas.microsoft.com/office/powerpoint/2010/main" val="299164880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a:t>Does the addition of the word “negotiated” have any impact on use/non-use?</a:t>
            </a:r>
          </a:p>
          <a:p>
            <a:pPr marL="0" indent="0">
              <a:buNone/>
            </a:pPr>
            <a:endParaRPr lang="en-US" smtClean="0"/>
          </a:p>
          <a:p>
            <a:pPr lvl="1"/>
            <a:r>
              <a:rPr lang="en-US" sz="2400" smtClean="0"/>
              <a:t>In connection with your consideration of a possible </a:t>
            </a:r>
            <a:r>
              <a:rPr lang="en-US" sz="2400" b="1" smtClean="0"/>
              <a:t>negotiated</a:t>
            </a:r>
            <a:r>
              <a:rPr lang="en-US" sz="2400" smtClean="0"/>
              <a:t> transaction (the “Transaction”) …, it is expected that the Company and its Representatives (as defined below) will furnish or otherwise make available to you Confidential Information.  You will not use, or allow the use of, the Company’s Confidential Information for any purpose except to evaluate, negotiate and consummate the Transaction.</a:t>
            </a:r>
          </a:p>
          <a:p>
            <a:pPr lvl="1"/>
            <a:endParaRPr lang="en-US" sz="2400"/>
          </a:p>
        </p:txBody>
      </p:sp>
      <p:sp>
        <p:nvSpPr>
          <p:cNvPr id="3" name="Title 2"/>
          <p:cNvSpPr>
            <a:spLocks noGrp="1"/>
          </p:cNvSpPr>
          <p:nvPr>
            <p:ph type="title"/>
          </p:nvPr>
        </p:nvSpPr>
        <p:spPr/>
        <p:txBody>
          <a:bodyPr/>
          <a:lstStyle/>
          <a:p>
            <a:r>
              <a:rPr lang="en-US" smtClean="0"/>
              <a:t>Boilerplate – Confidential Agreements</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7</a:t>
            </a:fld>
            <a:endParaRPr lang="en-US"/>
          </a:p>
        </p:txBody>
      </p:sp>
    </p:spTree>
    <p:extLst>
      <p:ext uri="{BB962C8B-B14F-4D97-AF65-F5344CB8AC3E}">
        <p14:creationId xmlns:p14="http://schemas.microsoft.com/office/powerpoint/2010/main" val="143951931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Yes. Preclude hostile transaction.</a:t>
            </a:r>
          </a:p>
          <a:p>
            <a:r>
              <a:rPr lang="en-US" i="1" smtClean="0"/>
              <a:t>Martin Marietta Materials, Inc. v. Vulcan Materials Co.</a:t>
            </a:r>
            <a:r>
              <a:rPr lang="en-US" smtClean="0"/>
              <a:t>, 56 A.3d 1072 (Del. Ch. 2012) (Martin Marietta was enjoined from pursuing a hostile bid because the definition of “Transaction” said “negotiated transaction” and thus excluded hostile bid)</a:t>
            </a:r>
          </a:p>
          <a:p>
            <a:r>
              <a:rPr lang="en-US" i="1" smtClean="0"/>
              <a:t>Depomed Inc. v. Horizon Pharma, PLC</a:t>
            </a:r>
            <a:r>
              <a:rPr lang="en-US" smtClean="0"/>
              <a:t>, No. 15-cv-283834 (Cal. Sup. Ct. Nov. 19, 2015) (similar – court issued preliminary injunction stopping Horizon from a hostile bid) </a:t>
            </a:r>
            <a:endParaRPr lang="en-US" i="1" smtClean="0"/>
          </a:p>
        </p:txBody>
      </p:sp>
      <p:sp>
        <p:nvSpPr>
          <p:cNvPr id="3" name="Title 2"/>
          <p:cNvSpPr>
            <a:spLocks noGrp="1"/>
          </p:cNvSpPr>
          <p:nvPr>
            <p:ph type="title"/>
          </p:nvPr>
        </p:nvSpPr>
        <p:spPr/>
        <p:txBody>
          <a:bodyPr/>
          <a:lstStyle/>
          <a:p>
            <a:r>
              <a:rPr lang="en-US" smtClean="0"/>
              <a:t>Boilerplate – Confidential Agreements</a:t>
            </a:r>
            <a:endParaRPr lang="en-US"/>
          </a:p>
        </p:txBody>
      </p:sp>
      <p:sp>
        <p:nvSpPr>
          <p:cNvPr id="4" name="Slide Number Placeholder 3"/>
          <p:cNvSpPr>
            <a:spLocks noGrp="1"/>
          </p:cNvSpPr>
          <p:nvPr>
            <p:ph type="sldNum" sz="quarter" idx="4"/>
          </p:nvPr>
        </p:nvSpPr>
        <p:spPr/>
        <p:txBody>
          <a:bodyPr/>
          <a:lstStyle/>
          <a:p>
            <a:fld id="{02AAD122-D17D-4170-9C1B-4A8F7BC61344}" type="slidenum">
              <a:rPr lang="en-US" smtClean="0"/>
              <a:t>8</a:t>
            </a:fld>
            <a:endParaRPr lang="en-US"/>
          </a:p>
        </p:txBody>
      </p:sp>
    </p:spTree>
    <p:extLst>
      <p:ext uri="{BB962C8B-B14F-4D97-AF65-F5344CB8AC3E}">
        <p14:creationId xmlns:p14="http://schemas.microsoft.com/office/powerpoint/2010/main" val="301123065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Content Placeholder 1"/>
          <p:cNvSpPr>
            <a:spLocks noGrp="1"/>
          </p:cNvSpPr>
          <p:nvPr>
            <p:ph idx="1"/>
          </p:nvPr>
        </p:nvSpPr>
        <p:spPr/>
        <p:txBody>
          <a:bodyPr/>
          <a:lstStyle/>
          <a:p>
            <a:r>
              <a:rPr lang="en-US" smtClean="0"/>
              <a:t>SIGA was developing a drug for smallpox, but was in financial trouble.</a:t>
            </a:r>
          </a:p>
          <a:p>
            <a:r>
              <a:rPr lang="en-US" smtClean="0"/>
              <a:t>SIGA and PharmAthene entered in a bridge loan and a letter of intent for merger of the two companies that provided if SIGA exercised its right to terminate the merger agreement, then the parties would negotiate in good faith an agreement granting PharmAthene a license of SIGA’s drug consistent with the terms in the term sheet referred to as “LATS,” set forth a license rate and split of profits</a:t>
            </a:r>
            <a:r>
              <a:rPr lang="en-US" sz="2200" smtClean="0"/>
              <a:t>.</a:t>
            </a:r>
          </a:p>
          <a:p>
            <a:pPr lvl="1"/>
            <a:r>
              <a:rPr lang="en-US" sz="2400" smtClean="0"/>
              <a:t>Throughout agreement: “non-binding”</a:t>
            </a:r>
            <a:r>
              <a:rPr lang="en-US" sz="1600" smtClean="0"/>
              <a:t> </a:t>
            </a:r>
          </a:p>
          <a:p>
            <a:r>
              <a:rPr lang="en-US" smtClean="0"/>
              <a:t>Value of drug was low at time of LATS</a:t>
            </a:r>
          </a:p>
          <a:p>
            <a:r>
              <a:rPr lang="en-US" smtClean="0"/>
              <a:t>Prospects of the drug improved dramatically – valued over $3 billion  </a:t>
            </a:r>
          </a:p>
          <a:p>
            <a:pPr marL="0" indent="0">
              <a:buNone/>
            </a:pPr>
            <a:endParaRPr lang="en-US" sz="2200" smtClean="0"/>
          </a:p>
          <a:p>
            <a:pPr lvl="2"/>
            <a:endParaRPr lang="en-US" sz="2200"/>
          </a:p>
        </p:txBody>
      </p:sp>
      <p:sp>
        <p:nvSpPr>
          <p:cNvPr id="3" name="Title 2"/>
          <p:cNvSpPr>
            <a:spLocks noGrp="1"/>
          </p:cNvSpPr>
          <p:nvPr>
            <p:ph type="title"/>
          </p:nvPr>
        </p:nvSpPr>
        <p:spPr/>
        <p:txBody>
          <a:bodyPr/>
          <a:lstStyle/>
          <a:p>
            <a:r>
              <a:rPr lang="en-US" i="1" smtClean="0"/>
              <a:t>SIGA Technols. v. PharmAthene</a:t>
            </a:r>
            <a:r>
              <a:rPr lang="en-US" smtClean="0"/>
              <a:t> (Del. 2015)</a:t>
            </a:r>
            <a:endParaRPr lang="en-US" i="1"/>
          </a:p>
        </p:txBody>
      </p:sp>
      <p:sp>
        <p:nvSpPr>
          <p:cNvPr id="4" name="Slide Number Placeholder 3"/>
          <p:cNvSpPr>
            <a:spLocks noGrp="1"/>
          </p:cNvSpPr>
          <p:nvPr>
            <p:ph type="sldNum" sz="quarter" idx="4"/>
          </p:nvPr>
        </p:nvSpPr>
        <p:spPr/>
        <p:txBody>
          <a:bodyPr/>
          <a:lstStyle/>
          <a:p>
            <a:fld id="{02AAD122-D17D-4170-9C1B-4A8F7BC61344}" type="slidenum">
              <a:rPr lang="en-US" smtClean="0"/>
              <a:t>9</a:t>
            </a:fld>
            <a:endParaRPr lang="en-US"/>
          </a:p>
        </p:txBody>
      </p:sp>
    </p:spTree>
    <p:extLst>
      <p:ext uri="{BB962C8B-B14F-4D97-AF65-F5344CB8AC3E}">
        <p14:creationId xmlns:p14="http://schemas.microsoft.com/office/powerpoint/2010/main" val="193008271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r="http://schemas.openxmlformats.org/officeDocument/2006/relationships" xmlns:a="http://schemas.openxmlformats.org/drawingml/2006/main" name="Custom Design">
  <a:themeElements>
    <a:clrScheme name="Kilpatrick Townsend colors">
      <a:dk1>
        <a:srgbClr val="000000"/>
      </a:dk1>
      <a:lt1>
        <a:sysClr val="window" lastClr="FFFFFF"/>
      </a:lt1>
      <a:dk2>
        <a:srgbClr val="000000"/>
      </a:dk2>
      <a:lt2>
        <a:srgbClr val="F0F0F0"/>
      </a:lt2>
      <a:accent1>
        <a:srgbClr val="B81237"/>
      </a:accent1>
      <a:accent2>
        <a:srgbClr val="D92231"/>
      </a:accent2>
      <a:accent3>
        <a:srgbClr val="DB8C14"/>
      </a:accent3>
      <a:accent4>
        <a:srgbClr val="689AC5"/>
      </a:accent4>
      <a:accent5>
        <a:srgbClr val="76C5C6"/>
      </a:accent5>
      <a:accent6>
        <a:srgbClr val="8F8F8F"/>
      </a:accent6>
      <a:hlink>
        <a:srgbClr val="5A85AA"/>
      </a:hlink>
      <a:folHlink>
        <a:srgbClr val="B81237"/>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Lst>
    <a:ext uri="{05A4C25C-085E-4340-85A3-A5531E510DB2}">
      <thm15:themeFamily xmlns:thm15="http://schemas.microsoft.com/office/thememl/2012/main" name="KT 09-12-2019 PPT Template_widescreen.pptx" id="{A871F12A-844C-41FE-9345-0B4419339AC6}" vid="{E86F2077-D36F-45AE-B6F3-F0A38ACC0C4D}"/>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http://schemas.openxmlformats.org/officeDocument/2006/extended-properties">
  <Template>blank</Template>
  <Manager/>
  <Company/>
  <PresentationFormat>Widescreen</PresentationFormat>
  <SharedDoc>0</SharedDoc>
  <Application>Aspose.Slides for .NET</Application>
  <AppVersion>16.0100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1601-01-01T00:00:00.000</cp:lastPrinted>
  <dcterms:created xsi:type="dcterms:W3CDTF">1601-01-01T00:00:00Z</dcterms:created>
  <dcterms:modified xsi:type="dcterms:W3CDTF">1601-01-01T00:00:00Z</dcterms:modified>
</cp:coreProperties>
</file>