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0" r:id="rId2"/>
    <p:sldMasterId id="2147483780" r:id="rId3"/>
  </p:sldMasterIdLst>
  <p:notesMasterIdLst>
    <p:notesMasterId r:id="rId38"/>
  </p:notesMasterIdLst>
  <p:handoutMasterIdLst>
    <p:handoutMasterId r:id="rId39"/>
  </p:handoutMasterIdLst>
  <p:sldIdLst>
    <p:sldId id="256" r:id="rId4"/>
    <p:sldId id="257" r:id="rId5"/>
    <p:sldId id="421" r:id="rId6"/>
    <p:sldId id="327" r:id="rId7"/>
    <p:sldId id="422" r:id="rId8"/>
    <p:sldId id="423" r:id="rId9"/>
    <p:sldId id="424" r:id="rId10"/>
    <p:sldId id="428" r:id="rId11"/>
    <p:sldId id="291" r:id="rId12"/>
    <p:sldId id="371" r:id="rId13"/>
    <p:sldId id="444" r:id="rId14"/>
    <p:sldId id="363" r:id="rId15"/>
    <p:sldId id="364" r:id="rId16"/>
    <p:sldId id="370" r:id="rId17"/>
    <p:sldId id="365" r:id="rId18"/>
    <p:sldId id="366" r:id="rId19"/>
    <p:sldId id="367" r:id="rId20"/>
    <p:sldId id="368" r:id="rId21"/>
    <p:sldId id="369" r:id="rId22"/>
    <p:sldId id="445" r:id="rId23"/>
    <p:sldId id="429" r:id="rId24"/>
    <p:sldId id="430" r:id="rId25"/>
    <p:sldId id="431" r:id="rId26"/>
    <p:sldId id="432" r:id="rId27"/>
    <p:sldId id="449" r:id="rId28"/>
    <p:sldId id="434" r:id="rId29"/>
    <p:sldId id="435" r:id="rId30"/>
    <p:sldId id="436" r:id="rId31"/>
    <p:sldId id="437" r:id="rId32"/>
    <p:sldId id="438" r:id="rId33"/>
    <p:sldId id="439" r:id="rId34"/>
    <p:sldId id="441" r:id="rId35"/>
    <p:sldId id="440" r:id="rId36"/>
    <p:sldId id="442" r:id="rId3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ngtin-Kloss, Jeri" initials="JLK"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F"/>
    <a:srgbClr val="1C5194"/>
    <a:srgbClr val="0088C0"/>
    <a:srgbClr val="111111"/>
    <a:srgbClr val="085087"/>
    <a:srgbClr val="C15727"/>
    <a:srgbClr val="59595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0" autoAdjust="0"/>
    <p:restoredTop sz="94609" autoAdjust="0"/>
  </p:normalViewPr>
  <p:slideViewPr>
    <p:cSldViewPr>
      <p:cViewPr varScale="1">
        <p:scale>
          <a:sx n="151" d="100"/>
          <a:sy n="151" d="100"/>
        </p:scale>
        <p:origin x="678" y="10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240"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587" y="9119473"/>
            <a:ext cx="3169920" cy="480060"/>
          </a:xfrm>
          <a:prstGeom prst="rect">
            <a:avLst/>
          </a:prstGeom>
        </p:spPr>
        <p:txBody>
          <a:bodyPr vert="horz" lIns="96655" tIns="48327" rIns="96655" bIns="48327" rtlCol="0" anchor="b"/>
          <a:lstStyle>
            <a:lvl1pPr algn="r">
              <a:defRPr sz="1200"/>
            </a:lvl1pPr>
          </a:lstStyle>
          <a:p>
            <a:fld id="{EDDE1981-F17D-4D21-88EF-8CF8673BDAFE}" type="slidenum">
              <a:rPr lang="en-US" smtClean="0"/>
              <a:t>‹#›</a:t>
            </a:fld>
            <a:endParaRPr lang="en-US" dirty="0"/>
          </a:p>
        </p:txBody>
      </p:sp>
      <p:sp>
        <p:nvSpPr>
          <p:cNvPr id="3" name="Rectangle 2"/>
          <p:cNvSpPr/>
          <p:nvPr/>
        </p:nvSpPr>
        <p:spPr>
          <a:xfrm>
            <a:off x="0" y="9377239"/>
            <a:ext cx="4770783" cy="223961"/>
          </a:xfrm>
          <a:prstGeom prst="rect">
            <a:avLst/>
          </a:prstGeom>
        </p:spPr>
        <p:txBody>
          <a:bodyPr lIns="95207" tIns="47604" rIns="95207" bIns="47604">
            <a:spAutoFit/>
          </a:bodyPr>
          <a:lstStyle/>
          <a:p>
            <a:r>
              <a:rPr lang="en-US" sz="800">
                <a:solidFill>
                  <a:schemeClr val="tx1">
                    <a:lumMod val="50000"/>
                    <a:lumOff val="50000"/>
                  </a:schemeClr>
                </a:solidFill>
                <a:latin typeface="Arial" panose="020B0604020202020204" pitchFamily="34" charset="0"/>
                <a:ea typeface="Calibri" panose="020F0502020204030204" pitchFamily="34" charset="0"/>
              </a:rPr>
              <a:t>© 2023 </a:t>
            </a:r>
            <a:r>
              <a:rPr lang="en-US" sz="800" dirty="0">
                <a:solidFill>
                  <a:schemeClr val="tx1">
                    <a:lumMod val="50000"/>
                    <a:lumOff val="50000"/>
                  </a:schemeClr>
                </a:solidFill>
                <a:latin typeface="Arial" panose="020B0604020202020204" pitchFamily="34" charset="0"/>
                <a:ea typeface="Calibri" panose="020F0502020204030204" pitchFamily="34" charset="0"/>
              </a:rPr>
              <a:t>Dorsey &amp; Whitney LLP. All rights reserved.  </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685967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5" tIns="48327" rIns="96655"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5" tIns="48327" rIns="96655" bIns="48327" rtlCol="0"/>
          <a:lstStyle>
            <a:lvl1pPr algn="r">
              <a:defRPr sz="1200"/>
            </a:lvl1pPr>
          </a:lstStyle>
          <a:p>
            <a:fld id="{D1E4F412-DB01-452A-9B41-283966092587}" type="datetimeFigureOut">
              <a:rPr lang="en-US" smtClean="0"/>
              <a:t>12/6/2024</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5" tIns="48327" rIns="96655" bIns="48327" rtlCol="0" anchor="ctr"/>
          <a:lstStyle/>
          <a:p>
            <a:endParaRPr lang="en-US"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5" tIns="48327" rIns="96655"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6655" tIns="48327" rIns="96655"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6655" tIns="48327" rIns="96655" bIns="48327" rtlCol="0" anchor="b"/>
          <a:lstStyle>
            <a:lvl1pPr algn="r">
              <a:defRPr sz="1200"/>
            </a:lvl1pPr>
          </a:lstStyle>
          <a:p>
            <a:fld id="{5296CCD0-0D71-4109-8148-7F5B19F25CE1}" type="slidenum">
              <a:rPr lang="en-US" smtClean="0"/>
              <a:t>‹#›</a:t>
            </a:fld>
            <a:endParaRPr lang="en-US" dirty="0"/>
          </a:p>
        </p:txBody>
      </p:sp>
    </p:spTree>
    <p:extLst>
      <p:ext uri="{BB962C8B-B14F-4D97-AF65-F5344CB8AC3E}">
        <p14:creationId xmlns:p14="http://schemas.microsoft.com/office/powerpoint/2010/main" val="3129202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6CCD0-0D71-4109-8148-7F5B19F25CE1}" type="slidenum">
              <a:rPr lang="en-US" smtClean="0"/>
              <a:t>2</a:t>
            </a:fld>
            <a:endParaRPr lang="en-US" dirty="0"/>
          </a:p>
        </p:txBody>
      </p:sp>
    </p:spTree>
    <p:extLst>
      <p:ext uri="{BB962C8B-B14F-4D97-AF65-F5344CB8AC3E}">
        <p14:creationId xmlns:p14="http://schemas.microsoft.com/office/powerpoint/2010/main" val="3973594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6CCD0-0D71-4109-8148-7F5B19F25CE1}" type="slidenum">
              <a:rPr lang="en-US" smtClean="0"/>
              <a:t>3</a:t>
            </a:fld>
            <a:endParaRPr lang="en-US" dirty="0"/>
          </a:p>
        </p:txBody>
      </p:sp>
    </p:spTree>
    <p:extLst>
      <p:ext uri="{BB962C8B-B14F-4D97-AF65-F5344CB8AC3E}">
        <p14:creationId xmlns:p14="http://schemas.microsoft.com/office/powerpoint/2010/main" val="916109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6CCD0-0D71-4109-8148-7F5B19F25CE1}" type="slidenum">
              <a:rPr lang="en-US" smtClean="0"/>
              <a:t>6</a:t>
            </a:fld>
            <a:endParaRPr lang="en-US" dirty="0"/>
          </a:p>
        </p:txBody>
      </p:sp>
    </p:spTree>
    <p:extLst>
      <p:ext uri="{BB962C8B-B14F-4D97-AF65-F5344CB8AC3E}">
        <p14:creationId xmlns:p14="http://schemas.microsoft.com/office/powerpoint/2010/main" val="1334273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44628"/>
          </a:xfrm>
        </p:spPr>
        <p:txBody>
          <a:bodyPr>
            <a:normAutofit/>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1570037"/>
            <a:ext cx="10972800" cy="47545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A90485C-8D3B-43F6-9E0F-14969686B944}" type="slidenum">
              <a:rPr lang="en-US" smtClean="0"/>
              <a:t>‹#›</a:t>
            </a:fld>
            <a:endParaRPr lang="en-US" dirty="0"/>
          </a:p>
        </p:txBody>
      </p:sp>
    </p:spTree>
    <p:extLst>
      <p:ext uri="{BB962C8B-B14F-4D97-AF65-F5344CB8AC3E}">
        <p14:creationId xmlns:p14="http://schemas.microsoft.com/office/powerpoint/2010/main" val="1419341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29200" y="-215995"/>
            <a:ext cx="10058400" cy="6692995"/>
          </a:xfrm>
          <a:prstGeom prst="rect">
            <a:avLst/>
          </a:prstGeom>
        </p:spPr>
      </p:pic>
      <p:sp>
        <p:nvSpPr>
          <p:cNvPr id="12" name="Rectangle 1"/>
          <p:cNvSpPr/>
          <p:nvPr userDrawn="1"/>
        </p:nvSpPr>
        <p:spPr>
          <a:xfrm>
            <a:off x="3146280" y="-685800"/>
            <a:ext cx="5083629" cy="7160837"/>
          </a:xfrm>
          <a:custGeom>
            <a:avLst/>
            <a:gdLst>
              <a:gd name="connsiteX0" fmla="*/ 0 w 2895600"/>
              <a:gd name="connsiteY0" fmla="*/ 0 h 7160837"/>
              <a:gd name="connsiteX1" fmla="*/ 2895600 w 2895600"/>
              <a:gd name="connsiteY1" fmla="*/ 0 h 7160837"/>
              <a:gd name="connsiteX2" fmla="*/ 2895600 w 2895600"/>
              <a:gd name="connsiteY2" fmla="*/ 7160837 h 7160837"/>
              <a:gd name="connsiteX3" fmla="*/ 0 w 2895600"/>
              <a:gd name="connsiteY3" fmla="*/ 7160837 h 7160837"/>
              <a:gd name="connsiteX4" fmla="*/ 0 w 2895600"/>
              <a:gd name="connsiteY4" fmla="*/ 0 h 7160837"/>
              <a:gd name="connsiteX0" fmla="*/ 925286 w 2895600"/>
              <a:gd name="connsiteY0" fmla="*/ 10886 h 7160837"/>
              <a:gd name="connsiteX1" fmla="*/ 2895600 w 2895600"/>
              <a:gd name="connsiteY1" fmla="*/ 0 h 7160837"/>
              <a:gd name="connsiteX2" fmla="*/ 2895600 w 2895600"/>
              <a:gd name="connsiteY2" fmla="*/ 7160837 h 7160837"/>
              <a:gd name="connsiteX3" fmla="*/ 0 w 2895600"/>
              <a:gd name="connsiteY3" fmla="*/ 7160837 h 7160837"/>
              <a:gd name="connsiteX4" fmla="*/ 925286 w 2895600"/>
              <a:gd name="connsiteY4" fmla="*/ 10886 h 7160837"/>
              <a:gd name="connsiteX0" fmla="*/ 925286 w 4245429"/>
              <a:gd name="connsiteY0" fmla="*/ 10886 h 7160837"/>
              <a:gd name="connsiteX1" fmla="*/ 4245429 w 4245429"/>
              <a:gd name="connsiteY1" fmla="*/ 0 h 7160837"/>
              <a:gd name="connsiteX2" fmla="*/ 2895600 w 4245429"/>
              <a:gd name="connsiteY2" fmla="*/ 7160837 h 7160837"/>
              <a:gd name="connsiteX3" fmla="*/ 0 w 4245429"/>
              <a:gd name="connsiteY3" fmla="*/ 7160837 h 7160837"/>
              <a:gd name="connsiteX4" fmla="*/ 925286 w 4245429"/>
              <a:gd name="connsiteY4" fmla="*/ 10886 h 716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429" h="7160837">
                <a:moveTo>
                  <a:pt x="925286" y="10886"/>
                </a:moveTo>
                <a:lnTo>
                  <a:pt x="4245429" y="0"/>
                </a:lnTo>
                <a:lnTo>
                  <a:pt x="2895600" y="7160837"/>
                </a:lnTo>
                <a:lnTo>
                  <a:pt x="0" y="7160837"/>
                </a:lnTo>
                <a:lnTo>
                  <a:pt x="925286" y="108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2192000" y="-609600"/>
            <a:ext cx="3121837" cy="8991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a:off x="5248106" y="-7731294"/>
            <a:ext cx="1898988" cy="13563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962400" y="914400"/>
            <a:ext cx="368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half" idx="2"/>
          </p:nvPr>
        </p:nvSpPr>
        <p:spPr>
          <a:xfrm>
            <a:off x="609600" y="22558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5400000">
            <a:off x="5146507" y="-8054293"/>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55200" y="1752600"/>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5" name="Content Placeholder 3"/>
          <p:cNvSpPr>
            <a:spLocks noGrp="1"/>
          </p:cNvSpPr>
          <p:nvPr>
            <p:ph sz="half" idx="13"/>
          </p:nvPr>
        </p:nvSpPr>
        <p:spPr>
          <a:xfrm>
            <a:off x="533400" y="457200"/>
            <a:ext cx="6835920" cy="1362663"/>
          </a:xfrm>
        </p:spPr>
        <p:txBody>
          <a:bodyPr>
            <a:normAutofit/>
          </a:bodyPr>
          <a:lstStyle>
            <a:lvl1pPr marL="0" indent="0">
              <a:buNone/>
              <a:defRPr sz="3600" baseline="0">
                <a:latin typeface="+mn-lt"/>
              </a:defRPr>
            </a:lvl1pPr>
            <a:lvl2pPr marL="457200" indent="0">
              <a:buNone/>
              <a:defRPr sz="3200">
                <a:latin typeface="+mn-lt"/>
              </a:defRPr>
            </a:lvl2pPr>
            <a:lvl3pPr>
              <a:defRPr sz="3200">
                <a:latin typeface="+mn-lt"/>
              </a:defRPr>
            </a:lvl3pPr>
            <a:lvl4pPr>
              <a:defRPr sz="3200">
                <a:latin typeface="+mn-lt"/>
              </a:defRPr>
            </a:lvl4pPr>
            <a:lvl5pPr>
              <a:defRPr sz="3200">
                <a:latin typeface="+mn-lt"/>
              </a:defRPr>
            </a:lvl5pPr>
            <a:lvl6pPr>
              <a:defRPr sz="1800"/>
            </a:lvl6pPr>
            <a:lvl7pPr>
              <a:defRPr sz="1800"/>
            </a:lvl7pPr>
            <a:lvl8pPr>
              <a:defRPr sz="1800"/>
            </a:lvl8pPr>
            <a:lvl9pPr>
              <a:defRPr sz="1800"/>
            </a:lvl9pPr>
          </a:lstStyle>
          <a:p>
            <a:pPr lvl="0"/>
            <a:r>
              <a:rPr lang="en-US" dirty="0"/>
              <a:t>Edit Master text styles</a:t>
            </a:r>
          </a:p>
          <a:p>
            <a:pPr lvl="0"/>
            <a:r>
              <a:rPr lang="en-US" dirty="0"/>
              <a:t>Edit Master text styles</a:t>
            </a:r>
          </a:p>
        </p:txBody>
      </p:sp>
    </p:spTree>
    <p:extLst>
      <p:ext uri="{BB962C8B-B14F-4D97-AF65-F5344CB8AC3E}">
        <p14:creationId xmlns:p14="http://schemas.microsoft.com/office/powerpoint/2010/main" val="2059289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13" name="Rectangle 12"/>
          <p:cNvSpPr/>
          <p:nvPr userDrawn="1"/>
        </p:nvSpPr>
        <p:spPr>
          <a:xfrm>
            <a:off x="12192000" y="-609600"/>
            <a:ext cx="3121837" cy="8991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a:off x="5248106" y="-7731294"/>
            <a:ext cx="1898988" cy="13563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962400" y="914400"/>
            <a:ext cx="368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029200" y="457200"/>
            <a:ext cx="10972800" cy="941832"/>
          </a:xfrm>
        </p:spPr>
        <p:txBody>
          <a:bodyPr/>
          <a:lstStyle>
            <a:lvl1pPr algn="l">
              <a:defRPr baseline="0"/>
            </a:lvl1pPr>
          </a:lstStyle>
          <a:p>
            <a:r>
              <a:rPr lang="en-US" dirty="0"/>
              <a:t>Double Header</a:t>
            </a:r>
            <a:br>
              <a:rPr lang="en-US" dirty="0"/>
            </a:br>
            <a:r>
              <a:rPr lang="en-US" dirty="0"/>
              <a:t>Line goes Here</a:t>
            </a:r>
          </a:p>
        </p:txBody>
      </p:sp>
      <p:sp>
        <p:nvSpPr>
          <p:cNvPr id="4" name="Content Placeholder 3"/>
          <p:cNvSpPr>
            <a:spLocks noGrp="1"/>
          </p:cNvSpPr>
          <p:nvPr>
            <p:ph sz="half" idx="2"/>
          </p:nvPr>
        </p:nvSpPr>
        <p:spPr>
          <a:xfrm>
            <a:off x="5105400" y="20272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5400000">
            <a:off x="5146507" y="-8054293"/>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151000" y="1570036"/>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Tree>
    <p:extLst>
      <p:ext uri="{BB962C8B-B14F-4D97-AF65-F5344CB8AC3E}">
        <p14:creationId xmlns:p14="http://schemas.microsoft.com/office/powerpoint/2010/main" val="1758987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5" name="Rectangle 4"/>
          <p:cNvSpPr/>
          <p:nvPr userDrawn="1"/>
        </p:nvSpPr>
        <p:spPr>
          <a:xfrm>
            <a:off x="3962400" y="914400"/>
            <a:ext cx="426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3400" y="228600"/>
            <a:ext cx="10972800" cy="941832"/>
          </a:xfrm>
        </p:spPr>
        <p:txBody>
          <a:bodyPr/>
          <a:lstStyle>
            <a:lvl1pPr algn="l">
              <a:defRPr/>
            </a:lvl1pPr>
          </a:lstStyle>
          <a:p>
            <a:r>
              <a:rPr lang="en-US" dirty="0"/>
              <a:t>Click to edit Master title style</a:t>
            </a:r>
          </a:p>
        </p:txBody>
      </p:sp>
      <p:sp>
        <p:nvSpPr>
          <p:cNvPr id="4" name="Content Placeholder 3"/>
          <p:cNvSpPr>
            <a:spLocks noGrp="1"/>
          </p:cNvSpPr>
          <p:nvPr>
            <p:ph sz="half" idx="2"/>
          </p:nvPr>
        </p:nvSpPr>
        <p:spPr>
          <a:xfrm>
            <a:off x="609600" y="15700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5400000">
            <a:off x="5146507" y="-8054293"/>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55200" y="1066800"/>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Tree>
    <p:extLst>
      <p:ext uri="{BB962C8B-B14F-4D97-AF65-F5344CB8AC3E}">
        <p14:creationId xmlns:p14="http://schemas.microsoft.com/office/powerpoint/2010/main" val="3823945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Rectangle 7"/>
          <p:cNvSpPr/>
          <p:nvPr userDrawn="1"/>
        </p:nvSpPr>
        <p:spPr>
          <a:xfrm>
            <a:off x="4191000" y="914400"/>
            <a:ext cx="3657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613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44628"/>
          </a:xfrm>
        </p:spPr>
        <p:txBody>
          <a:bodyPr>
            <a:normAutofit/>
          </a:bodyPr>
          <a:lstStyle>
            <a:lvl1pPr>
              <a:defRPr sz="3600">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EA90485C-8D3B-43F6-9E0F-14969686B944}" type="slidenum">
              <a:rPr lang="en-US" smtClean="0"/>
              <a:t>‹#›</a:t>
            </a:fld>
            <a:endParaRPr lang="en-US" dirty="0"/>
          </a:p>
        </p:txBody>
      </p:sp>
    </p:spTree>
    <p:extLst>
      <p:ext uri="{BB962C8B-B14F-4D97-AF65-F5344CB8AC3E}">
        <p14:creationId xmlns:p14="http://schemas.microsoft.com/office/powerpoint/2010/main" val="1803236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A90485C-8D3B-43F6-9E0F-14969686B944}" type="slidenum">
              <a:rPr lang="en-US" smtClean="0"/>
              <a:t>‹#›</a:t>
            </a:fld>
            <a:endParaRPr lang="en-US" dirty="0"/>
          </a:p>
        </p:txBody>
      </p:sp>
    </p:spTree>
    <p:extLst>
      <p:ext uri="{BB962C8B-B14F-4D97-AF65-F5344CB8AC3E}">
        <p14:creationId xmlns:p14="http://schemas.microsoft.com/office/powerpoint/2010/main" val="2232084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Title Line Two Content">
    <p:spTree>
      <p:nvGrpSpPr>
        <p:cNvPr id="1" name=""/>
        <p:cNvGrpSpPr/>
        <p:nvPr/>
      </p:nvGrpSpPr>
      <p:grpSpPr>
        <a:xfrm>
          <a:off x="0" y="0"/>
          <a:ext cx="0" cy="0"/>
          <a:chOff x="0" y="0"/>
          <a:chExt cx="0" cy="0"/>
        </a:xfrm>
      </p:grpSpPr>
      <p:sp>
        <p:nvSpPr>
          <p:cNvPr id="5" name="Rectangle 4"/>
          <p:cNvSpPr/>
          <p:nvPr userDrawn="1"/>
        </p:nvSpPr>
        <p:spPr>
          <a:xfrm>
            <a:off x="4191000" y="914400"/>
            <a:ext cx="388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Content Placeholder 3"/>
          <p:cNvSpPr>
            <a:spLocks noGrp="1"/>
          </p:cNvSpPr>
          <p:nvPr>
            <p:ph sz="half" idx="13"/>
          </p:nvPr>
        </p:nvSpPr>
        <p:spPr>
          <a:xfrm>
            <a:off x="635000" y="21034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14"/>
          </p:nvPr>
        </p:nvSpPr>
        <p:spPr>
          <a:xfrm>
            <a:off x="6197600" y="21034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ctrTitle" hasCustomPrompt="1"/>
          </p:nvPr>
        </p:nvSpPr>
        <p:spPr>
          <a:xfrm>
            <a:off x="914400" y="232904"/>
            <a:ext cx="10363200" cy="1214896"/>
          </a:xfrm>
        </p:spPr>
        <p:txBody>
          <a:bodyPr/>
          <a:lstStyle>
            <a:lvl1pPr algn="ctr">
              <a:defRPr>
                <a:solidFill>
                  <a:schemeClr val="tx1"/>
                </a:solidFill>
              </a:defRPr>
            </a:lvl1pPr>
          </a:lstStyle>
          <a:p>
            <a:r>
              <a:rPr lang="en-US" dirty="0"/>
              <a:t>Click to edit Master title style</a:t>
            </a:r>
            <a:br>
              <a:rPr lang="en-US" dirty="0"/>
            </a:br>
            <a:r>
              <a:rPr lang="en-US" dirty="0"/>
              <a:t>Click to edit Master title</a:t>
            </a:r>
          </a:p>
        </p:txBody>
      </p:sp>
    </p:spTree>
    <p:extLst>
      <p:ext uri="{BB962C8B-B14F-4D97-AF65-F5344CB8AC3E}">
        <p14:creationId xmlns:p14="http://schemas.microsoft.com/office/powerpoint/2010/main" val="2097882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5F5F11-1859-05C3-E11E-B04DFB3E3724}"/>
              </a:ext>
            </a:extLst>
          </p:cNvPr>
          <p:cNvSpPr>
            <a:spLocks noGrp="1"/>
          </p:cNvSpPr>
          <p:nvPr>
            <p:ph type="dt" sz="half" idx="10"/>
          </p:nvPr>
        </p:nvSpPr>
        <p:spPr/>
        <p:txBody>
          <a:bodyPr/>
          <a:lstStyle/>
          <a:p>
            <a:fld id="{63762FA4-331A-4F15-9F3B-096ABC205889}" type="datetimeFigureOut">
              <a:rPr lang="en-US" smtClean="0"/>
              <a:t>12/6/2024</a:t>
            </a:fld>
            <a:endParaRPr lang="en-US"/>
          </a:p>
        </p:txBody>
      </p:sp>
      <p:sp>
        <p:nvSpPr>
          <p:cNvPr id="3" name="Footer Placeholder 2">
            <a:extLst>
              <a:ext uri="{FF2B5EF4-FFF2-40B4-BE49-F238E27FC236}">
                <a16:creationId xmlns:a16="http://schemas.microsoft.com/office/drawing/2014/main" id="{A1F519CD-0FD5-2738-DE00-A291C6117D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E3677A-515E-4078-0E0F-9D93BE7E7CCD}"/>
              </a:ext>
            </a:extLst>
          </p:cNvPr>
          <p:cNvSpPr>
            <a:spLocks noGrp="1"/>
          </p:cNvSpPr>
          <p:nvPr>
            <p:ph type="sldNum" sz="quarter" idx="12"/>
          </p:nvPr>
        </p:nvSpPr>
        <p:spPr/>
        <p:txBody>
          <a:bodyPr/>
          <a:lstStyle/>
          <a:p>
            <a:fld id="{947843F0-C64C-4DC5-89AC-B9A65BB5435B}" type="slidenum">
              <a:rPr lang="en-US" smtClean="0"/>
              <a:t>‹#›</a:t>
            </a:fld>
            <a:endParaRPr lang="en-US"/>
          </a:p>
        </p:txBody>
      </p:sp>
    </p:spTree>
    <p:extLst>
      <p:ext uri="{BB962C8B-B14F-4D97-AF65-F5344CB8AC3E}">
        <p14:creationId xmlns:p14="http://schemas.microsoft.com/office/powerpoint/2010/main" val="3254619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20EC083-E4D7-BD4E-B26D-4440655A4B87}"/>
              </a:ext>
            </a:extLst>
          </p:cNvPr>
          <p:cNvSpPr>
            <a:spLocks noGrp="1"/>
          </p:cNvSpPr>
          <p:nvPr>
            <p:ph type="pic" sz="quarter" idx="10" hasCustomPrompt="1"/>
          </p:nvPr>
        </p:nvSpPr>
        <p:spPr>
          <a:xfrm>
            <a:off x="0" y="0"/>
            <a:ext cx="12192000" cy="6858001"/>
          </a:xfrm>
          <a:prstGeom prst="rect">
            <a:avLst/>
          </a:prstGeom>
        </p:spPr>
        <p:txBody>
          <a:bodyPr/>
          <a:lstStyle>
            <a:lvl1pPr>
              <a:defRPr/>
            </a:lvl1pPr>
          </a:lstStyle>
          <a:p>
            <a:r>
              <a:rPr lang="en-US" dirty="0"/>
              <a:t>Click icon to insert image</a:t>
            </a:r>
          </a:p>
        </p:txBody>
      </p:sp>
    </p:spTree>
    <p:extLst>
      <p:ext uri="{BB962C8B-B14F-4D97-AF65-F5344CB8AC3E}">
        <p14:creationId xmlns:p14="http://schemas.microsoft.com/office/powerpoint/2010/main" val="409281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85526826-511D-9B48-AD25-1BEDBEC0CD24}"/>
              </a:ext>
            </a:extLst>
          </p:cNvPr>
          <p:cNvSpPr>
            <a:spLocks noGrp="1"/>
          </p:cNvSpPr>
          <p:nvPr>
            <p:ph type="pic" sz="quarter" idx="10" hasCustomPrompt="1"/>
          </p:nvPr>
        </p:nvSpPr>
        <p:spPr>
          <a:xfrm>
            <a:off x="7146925" y="1008546"/>
            <a:ext cx="3520440" cy="4840908"/>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265296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_slide">
    <p:spTree>
      <p:nvGrpSpPr>
        <p:cNvPr id="1" name=""/>
        <p:cNvGrpSpPr/>
        <p:nvPr/>
      </p:nvGrpSpPr>
      <p:grpSpPr>
        <a:xfrm>
          <a:off x="0" y="0"/>
          <a:ext cx="0" cy="0"/>
          <a:chOff x="0" y="0"/>
          <a:chExt cx="0" cy="0"/>
        </a:xfrm>
      </p:grpSpPr>
      <p:sp>
        <p:nvSpPr>
          <p:cNvPr id="17" name="Parallelogram 16"/>
          <p:cNvSpPr/>
          <p:nvPr userDrawn="1"/>
        </p:nvSpPr>
        <p:spPr>
          <a:xfrm>
            <a:off x="11330652" y="6475038"/>
            <a:ext cx="1066800" cy="38296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9600" y="543946"/>
            <a:ext cx="3294892" cy="604790"/>
          </a:xfrm>
          <a:prstGeom prst="rect">
            <a:avLst/>
          </a:prstGeom>
        </p:spPr>
      </p:pic>
      <p:sp>
        <p:nvSpPr>
          <p:cNvPr id="2" name="Title 1"/>
          <p:cNvSpPr>
            <a:spLocks noGrp="1"/>
          </p:cNvSpPr>
          <p:nvPr>
            <p:ph type="ctrTitle"/>
          </p:nvPr>
        </p:nvSpPr>
        <p:spPr>
          <a:xfrm>
            <a:off x="533400" y="1752600"/>
            <a:ext cx="10363200" cy="1171011"/>
          </a:xfrm>
        </p:spPr>
        <p:txBody>
          <a:bodyPr/>
          <a:lstStyle>
            <a:lvl1pPr algn="l">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33400" y="2889733"/>
            <a:ext cx="8534400" cy="1983180"/>
          </a:xfrm>
        </p:spPr>
        <p:txBody>
          <a:bodyPr/>
          <a:lstStyle>
            <a:lvl1pPr marL="0" indent="0" algn="l">
              <a:buNone/>
              <a:defRPr b="0" baseline="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a:p>
            <a:br>
              <a:rPr lang="en-US" dirty="0"/>
            </a:br>
            <a:r>
              <a:rPr lang="en-US" dirty="0"/>
              <a:t>Click to edit Master subtitle style</a:t>
            </a:r>
          </a:p>
        </p:txBody>
      </p:sp>
      <p:sp>
        <p:nvSpPr>
          <p:cNvPr id="16" name="Rectangle 15"/>
          <p:cNvSpPr/>
          <p:nvPr userDrawn="1"/>
        </p:nvSpPr>
        <p:spPr>
          <a:xfrm>
            <a:off x="12198012" y="-228600"/>
            <a:ext cx="1143000" cy="7467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149012" y="-228600"/>
            <a:ext cx="1143000" cy="7467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5400000">
            <a:off x="5372100" y="-8125203"/>
            <a:ext cx="1143000" cy="14630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21" name="Rectangle 20"/>
          <p:cNvSpPr/>
          <p:nvPr userDrawn="1"/>
        </p:nvSpPr>
        <p:spPr>
          <a:xfrm rot="5400000">
            <a:off x="5600700" y="952500"/>
            <a:ext cx="1143000" cy="12954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5"/>
          <p:cNvSpPr txBox="1">
            <a:spLocks/>
          </p:cNvSpPr>
          <p:nvPr userDrawn="1"/>
        </p:nvSpPr>
        <p:spPr>
          <a:xfrm>
            <a:off x="11506200" y="6475037"/>
            <a:ext cx="6096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0485C-8D3B-43F6-9E0F-14969686B944}" type="slidenum">
              <a:rPr lang="en-US" smtClean="0"/>
              <a:pPr/>
              <a:t>‹#›</a:t>
            </a:fld>
            <a:endParaRPr lang="en-US" dirty="0"/>
          </a:p>
        </p:txBody>
      </p:sp>
      <p:sp>
        <p:nvSpPr>
          <p:cNvPr id="8" name="Rectangle 1">
            <a:extLst>
              <a:ext uri="{FF2B5EF4-FFF2-40B4-BE49-F238E27FC236}">
                <a16:creationId xmlns:a16="http://schemas.microsoft.com/office/drawing/2014/main" id="{370E29CC-34BB-1F2E-F239-21C408724157}"/>
              </a:ext>
            </a:extLst>
          </p:cNvPr>
          <p:cNvSpPr>
            <a:spLocks noChangeArrowheads="1"/>
          </p:cNvSpPr>
          <p:nvPr userDrawn="1"/>
        </p:nvSpPr>
        <p:spPr bwMode="auto">
          <a:xfrm>
            <a:off x="683187" y="2438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45268185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E565091-7E9E-3D44-841E-33FAC77CF210}"/>
              </a:ext>
            </a:extLst>
          </p:cNvPr>
          <p:cNvSpPr>
            <a:spLocks noGrp="1"/>
          </p:cNvSpPr>
          <p:nvPr>
            <p:ph type="pic" sz="quarter" idx="10" hasCustomPrompt="1"/>
          </p:nvPr>
        </p:nvSpPr>
        <p:spPr>
          <a:xfrm>
            <a:off x="0" y="2009776"/>
            <a:ext cx="4052711" cy="4848224"/>
          </a:xfrm>
          <a:prstGeom prst="rect">
            <a:avLst/>
          </a:prstGeom>
        </p:spPr>
        <p:txBody>
          <a:bodyPr/>
          <a:lstStyle/>
          <a:p>
            <a:r>
              <a:rPr lang="en-US" dirty="0"/>
              <a:t>Click icon to insert Image</a:t>
            </a:r>
          </a:p>
        </p:txBody>
      </p:sp>
      <p:sp>
        <p:nvSpPr>
          <p:cNvPr id="8" name="Picture Placeholder 7">
            <a:extLst>
              <a:ext uri="{FF2B5EF4-FFF2-40B4-BE49-F238E27FC236}">
                <a16:creationId xmlns:a16="http://schemas.microsoft.com/office/drawing/2014/main" id="{2FDC08B3-F87E-D54A-BDA2-6960174FF54A}"/>
              </a:ext>
            </a:extLst>
          </p:cNvPr>
          <p:cNvSpPr>
            <a:spLocks noGrp="1"/>
          </p:cNvSpPr>
          <p:nvPr>
            <p:ph type="pic" sz="quarter" idx="11" hasCustomPrompt="1"/>
          </p:nvPr>
        </p:nvSpPr>
        <p:spPr>
          <a:xfrm>
            <a:off x="16580" y="0"/>
            <a:ext cx="2009775" cy="2009775"/>
          </a:xfrm>
          <a:prstGeom prst="rect">
            <a:avLst/>
          </a:prstGeom>
        </p:spPr>
        <p:txBody>
          <a:bodyPr/>
          <a:lstStyle/>
          <a:p>
            <a:r>
              <a:rPr lang="en-US" dirty="0"/>
              <a:t>Click icon to insert image</a:t>
            </a:r>
          </a:p>
        </p:txBody>
      </p:sp>
      <p:sp>
        <p:nvSpPr>
          <p:cNvPr id="9" name="Picture Placeholder 7">
            <a:extLst>
              <a:ext uri="{FF2B5EF4-FFF2-40B4-BE49-F238E27FC236}">
                <a16:creationId xmlns:a16="http://schemas.microsoft.com/office/drawing/2014/main" id="{8B8C27F1-1564-1442-978F-B232F020E873}"/>
              </a:ext>
            </a:extLst>
          </p:cNvPr>
          <p:cNvSpPr>
            <a:spLocks noGrp="1"/>
          </p:cNvSpPr>
          <p:nvPr>
            <p:ph type="pic" sz="quarter" idx="12" hasCustomPrompt="1"/>
          </p:nvPr>
        </p:nvSpPr>
        <p:spPr>
          <a:xfrm>
            <a:off x="2042936" y="0"/>
            <a:ext cx="2009775" cy="2009775"/>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214640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ic Slide Simpl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933D84-D44A-994B-BADE-E1EF913D6018}"/>
              </a:ext>
            </a:extLst>
          </p:cNvPr>
          <p:cNvSpPr>
            <a:spLocks noGrp="1"/>
          </p:cNvSpPr>
          <p:nvPr>
            <p:ph type="pic" sz="quarter" idx="10" hasCustomPrompt="1"/>
          </p:nvPr>
        </p:nvSpPr>
        <p:spPr>
          <a:xfrm>
            <a:off x="7348538" y="640821"/>
            <a:ext cx="3849687" cy="5576358"/>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2797805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ic Slide Simple 2">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6690F9B-AA45-1C4B-94BE-20CE78105134}"/>
              </a:ext>
            </a:extLst>
          </p:cNvPr>
          <p:cNvSpPr>
            <a:spLocks noGrp="1"/>
          </p:cNvSpPr>
          <p:nvPr>
            <p:ph type="pic" sz="quarter" idx="10" hasCustomPrompt="1"/>
          </p:nvPr>
        </p:nvSpPr>
        <p:spPr>
          <a:xfrm>
            <a:off x="970316" y="640821"/>
            <a:ext cx="3849687" cy="5576358"/>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2216719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ic Slide Detailed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64EC027-8294-BF41-8F19-5B5DBEF4CA4C}"/>
              </a:ext>
            </a:extLst>
          </p:cNvPr>
          <p:cNvSpPr>
            <a:spLocks noGrp="1"/>
          </p:cNvSpPr>
          <p:nvPr>
            <p:ph type="pic" sz="quarter" idx="10" hasCustomPrompt="1"/>
          </p:nvPr>
        </p:nvSpPr>
        <p:spPr>
          <a:xfrm>
            <a:off x="7405688" y="0"/>
            <a:ext cx="4778375" cy="6858000"/>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4082619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neric Slide Detailed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DD595CE5-96CF-1F4F-B50F-96000ABF72DC}"/>
              </a:ext>
            </a:extLst>
          </p:cNvPr>
          <p:cNvSpPr>
            <a:spLocks noGrp="1"/>
          </p:cNvSpPr>
          <p:nvPr>
            <p:ph type="pic" sz="quarter" idx="10" hasCustomPrompt="1"/>
          </p:nvPr>
        </p:nvSpPr>
        <p:spPr>
          <a:xfrm>
            <a:off x="0" y="0"/>
            <a:ext cx="4778375" cy="6858000"/>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4287774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orizontal Simp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0AF38CB-1287-8146-AB1F-F84D26EA0D88}"/>
              </a:ext>
            </a:extLst>
          </p:cNvPr>
          <p:cNvSpPr>
            <a:spLocks noGrp="1"/>
          </p:cNvSpPr>
          <p:nvPr>
            <p:ph type="pic" sz="quarter" idx="10" hasCustomPrompt="1"/>
          </p:nvPr>
        </p:nvSpPr>
        <p:spPr>
          <a:xfrm>
            <a:off x="1162932" y="2833688"/>
            <a:ext cx="2460625" cy="2460625"/>
          </a:xfrm>
          <a:prstGeom prst="rect">
            <a:avLst/>
          </a:prstGeom>
        </p:spPr>
        <p:txBody>
          <a:bodyPr/>
          <a:lstStyle/>
          <a:p>
            <a:r>
              <a:rPr lang="en-US" dirty="0"/>
              <a:t>Click icon to insert image</a:t>
            </a:r>
          </a:p>
        </p:txBody>
      </p:sp>
      <p:sp>
        <p:nvSpPr>
          <p:cNvPr id="7" name="Picture Placeholder 5">
            <a:extLst>
              <a:ext uri="{FF2B5EF4-FFF2-40B4-BE49-F238E27FC236}">
                <a16:creationId xmlns:a16="http://schemas.microsoft.com/office/drawing/2014/main" id="{C3C450E7-C256-AB4A-9038-B10D763F58BD}"/>
              </a:ext>
            </a:extLst>
          </p:cNvPr>
          <p:cNvSpPr>
            <a:spLocks noGrp="1"/>
          </p:cNvSpPr>
          <p:nvPr>
            <p:ph type="pic" sz="quarter" idx="11" hasCustomPrompt="1"/>
          </p:nvPr>
        </p:nvSpPr>
        <p:spPr>
          <a:xfrm>
            <a:off x="3623910" y="2833688"/>
            <a:ext cx="2460625" cy="2460625"/>
          </a:xfrm>
          <a:prstGeom prst="rect">
            <a:avLst/>
          </a:prstGeom>
        </p:spPr>
        <p:txBody>
          <a:bodyPr/>
          <a:lstStyle/>
          <a:p>
            <a:r>
              <a:rPr lang="en-US" dirty="0"/>
              <a:t>Click icon to insert image</a:t>
            </a:r>
          </a:p>
        </p:txBody>
      </p:sp>
      <p:sp>
        <p:nvSpPr>
          <p:cNvPr id="8" name="Picture Placeholder 5">
            <a:extLst>
              <a:ext uri="{FF2B5EF4-FFF2-40B4-BE49-F238E27FC236}">
                <a16:creationId xmlns:a16="http://schemas.microsoft.com/office/drawing/2014/main" id="{46521574-7127-1947-BF1A-9795C60B6359}"/>
              </a:ext>
            </a:extLst>
          </p:cNvPr>
          <p:cNvSpPr>
            <a:spLocks noGrp="1"/>
          </p:cNvSpPr>
          <p:nvPr>
            <p:ph type="pic" sz="quarter" idx="12" hasCustomPrompt="1"/>
          </p:nvPr>
        </p:nvSpPr>
        <p:spPr>
          <a:xfrm>
            <a:off x="6095824" y="2833688"/>
            <a:ext cx="2460625" cy="2460625"/>
          </a:xfrm>
          <a:prstGeom prst="rect">
            <a:avLst/>
          </a:prstGeom>
        </p:spPr>
        <p:txBody>
          <a:bodyPr/>
          <a:lstStyle/>
          <a:p>
            <a:r>
              <a:rPr lang="en-US" dirty="0"/>
              <a:t>Click icon to insert image</a:t>
            </a:r>
          </a:p>
        </p:txBody>
      </p:sp>
      <p:sp>
        <p:nvSpPr>
          <p:cNvPr id="9" name="Picture Placeholder 5">
            <a:extLst>
              <a:ext uri="{FF2B5EF4-FFF2-40B4-BE49-F238E27FC236}">
                <a16:creationId xmlns:a16="http://schemas.microsoft.com/office/drawing/2014/main" id="{08F145C2-AA7D-7F4D-9B94-B1EED6946719}"/>
              </a:ext>
            </a:extLst>
          </p:cNvPr>
          <p:cNvSpPr>
            <a:spLocks noGrp="1"/>
          </p:cNvSpPr>
          <p:nvPr>
            <p:ph type="pic" sz="quarter" idx="13" hasCustomPrompt="1"/>
          </p:nvPr>
        </p:nvSpPr>
        <p:spPr>
          <a:xfrm>
            <a:off x="8579027" y="2833688"/>
            <a:ext cx="2460625" cy="2460625"/>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3032992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Agend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B0417BF-A348-7E48-AA6A-FA89C745ECF0}"/>
              </a:ext>
            </a:extLst>
          </p:cNvPr>
          <p:cNvSpPr>
            <a:spLocks noGrp="1"/>
          </p:cNvSpPr>
          <p:nvPr>
            <p:ph type="pic" sz="quarter" idx="10" hasCustomPrompt="1"/>
          </p:nvPr>
        </p:nvSpPr>
        <p:spPr>
          <a:xfrm>
            <a:off x="0" y="0"/>
            <a:ext cx="12192000" cy="6858000"/>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2124502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531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e Vis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ED2528-31D5-0E44-9043-399F5C72C961}"/>
              </a:ext>
            </a:extLst>
          </p:cNvPr>
          <p:cNvSpPr>
            <a:spLocks noGrp="1"/>
          </p:cNvSpPr>
          <p:nvPr>
            <p:ph type="pic" sz="quarter" idx="10" hasCustomPrompt="1"/>
          </p:nvPr>
        </p:nvSpPr>
        <p:spPr>
          <a:xfrm>
            <a:off x="0" y="0"/>
            <a:ext cx="4360862" cy="6858000"/>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3224924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e Focu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0F67C06-2003-AA46-B9B6-3804FA7FDF7C}"/>
              </a:ext>
            </a:extLst>
          </p:cNvPr>
          <p:cNvSpPr>
            <a:spLocks noGrp="1"/>
          </p:cNvSpPr>
          <p:nvPr>
            <p:ph type="pic" sz="quarter" idx="10" hasCustomPrompt="1"/>
          </p:nvPr>
        </p:nvSpPr>
        <p:spPr>
          <a:xfrm>
            <a:off x="5549900" y="977900"/>
            <a:ext cx="2921000" cy="2921000"/>
          </a:xfrm>
          <a:prstGeom prst="rect">
            <a:avLst/>
          </a:prstGeom>
        </p:spPr>
        <p:txBody>
          <a:bodyPr/>
          <a:lstStyle/>
          <a:p>
            <a:r>
              <a:rPr lang="en-US" dirty="0"/>
              <a:t>Click icon to insert image</a:t>
            </a:r>
          </a:p>
        </p:txBody>
      </p:sp>
      <p:sp>
        <p:nvSpPr>
          <p:cNvPr id="13" name="Picture Placeholder 11">
            <a:extLst>
              <a:ext uri="{FF2B5EF4-FFF2-40B4-BE49-F238E27FC236}">
                <a16:creationId xmlns:a16="http://schemas.microsoft.com/office/drawing/2014/main" id="{810A9AA4-0B02-1A49-9287-E692F584424F}"/>
              </a:ext>
            </a:extLst>
          </p:cNvPr>
          <p:cNvSpPr>
            <a:spLocks noGrp="1"/>
          </p:cNvSpPr>
          <p:nvPr>
            <p:ph type="pic" sz="quarter" idx="11" hasCustomPrompt="1"/>
          </p:nvPr>
        </p:nvSpPr>
        <p:spPr>
          <a:xfrm>
            <a:off x="8470900" y="977900"/>
            <a:ext cx="2921000" cy="2921000"/>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358506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_titl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0"/>
            <a:ext cx="10363200" cy="1214896"/>
          </a:xfrm>
        </p:spPr>
        <p:txBody>
          <a:bodyPr/>
          <a:lstStyle>
            <a:lvl1pPr algn="l">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914400" y="3228411"/>
            <a:ext cx="8534400" cy="1752600"/>
          </a:xfrm>
        </p:spPr>
        <p:txBody>
          <a:bodyPr/>
          <a:lstStyle>
            <a:lvl1pPr marL="0" indent="0" algn="l">
              <a:buNone/>
              <a:defRPr>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90485C-8D3B-43F6-9E0F-14969686B944}" type="slidenum">
              <a:rPr lang="en-US" smtClean="0"/>
              <a:pPr/>
              <a:t>‹#›</a:t>
            </a:fld>
            <a:endParaRPr lang="en-US" dirty="0"/>
          </a:p>
        </p:txBody>
      </p:sp>
    </p:spTree>
    <p:extLst>
      <p:ext uri="{BB962C8B-B14F-4D97-AF65-F5344CB8AC3E}">
        <p14:creationId xmlns:p14="http://schemas.microsoft.com/office/powerpoint/2010/main" val="1965145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e Tea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E41292C-E356-3941-8AEB-688C8F290023}"/>
              </a:ext>
            </a:extLst>
          </p:cNvPr>
          <p:cNvSpPr>
            <a:spLocks noGrp="1"/>
          </p:cNvSpPr>
          <p:nvPr>
            <p:ph type="pic" sz="quarter" idx="10" hasCustomPrompt="1"/>
          </p:nvPr>
        </p:nvSpPr>
        <p:spPr>
          <a:xfrm>
            <a:off x="1087954" y="2360267"/>
            <a:ext cx="1531680" cy="1531680"/>
          </a:xfrm>
          <a:prstGeom prst="ellipse">
            <a:avLst/>
          </a:prstGeom>
        </p:spPr>
        <p:txBody>
          <a:bodyPr/>
          <a:lstStyle>
            <a:lvl1pPr>
              <a:defRPr sz="1600"/>
            </a:lvl1pPr>
          </a:lstStyle>
          <a:p>
            <a:r>
              <a:rPr lang="en-US" dirty="0"/>
              <a:t>Click icon to insert image</a:t>
            </a:r>
          </a:p>
        </p:txBody>
      </p:sp>
      <p:sp>
        <p:nvSpPr>
          <p:cNvPr id="7" name="Picture Placeholder 5">
            <a:extLst>
              <a:ext uri="{FF2B5EF4-FFF2-40B4-BE49-F238E27FC236}">
                <a16:creationId xmlns:a16="http://schemas.microsoft.com/office/drawing/2014/main" id="{0DF7E645-56C8-5147-A658-12D907E1F61C}"/>
              </a:ext>
            </a:extLst>
          </p:cNvPr>
          <p:cNvSpPr>
            <a:spLocks noGrp="1"/>
          </p:cNvSpPr>
          <p:nvPr>
            <p:ph type="pic" sz="quarter" idx="11" hasCustomPrompt="1"/>
          </p:nvPr>
        </p:nvSpPr>
        <p:spPr>
          <a:xfrm>
            <a:off x="3200959" y="2360267"/>
            <a:ext cx="1531680" cy="1531680"/>
          </a:xfrm>
          <a:prstGeom prst="ellipse">
            <a:avLst/>
          </a:prstGeom>
        </p:spPr>
        <p:txBody>
          <a:bodyPr/>
          <a:lstStyle>
            <a:lvl1pPr>
              <a:defRPr sz="1600"/>
            </a:lvl1pPr>
          </a:lstStyle>
          <a:p>
            <a:r>
              <a:rPr lang="en-US" dirty="0"/>
              <a:t>Click icon to insert image</a:t>
            </a:r>
          </a:p>
        </p:txBody>
      </p:sp>
      <p:sp>
        <p:nvSpPr>
          <p:cNvPr id="8" name="Picture Placeholder 5">
            <a:extLst>
              <a:ext uri="{FF2B5EF4-FFF2-40B4-BE49-F238E27FC236}">
                <a16:creationId xmlns:a16="http://schemas.microsoft.com/office/drawing/2014/main" id="{004B0D82-4197-C24A-889C-46ECAD9CFFB4}"/>
              </a:ext>
            </a:extLst>
          </p:cNvPr>
          <p:cNvSpPr>
            <a:spLocks noGrp="1"/>
          </p:cNvSpPr>
          <p:nvPr>
            <p:ph type="pic" sz="quarter" idx="12" hasCustomPrompt="1"/>
          </p:nvPr>
        </p:nvSpPr>
        <p:spPr>
          <a:xfrm>
            <a:off x="5326321" y="2360267"/>
            <a:ext cx="1531680" cy="1531680"/>
          </a:xfrm>
          <a:prstGeom prst="ellipse">
            <a:avLst/>
          </a:prstGeom>
        </p:spPr>
        <p:txBody>
          <a:bodyPr/>
          <a:lstStyle>
            <a:lvl1pPr>
              <a:defRPr sz="1600"/>
            </a:lvl1pPr>
          </a:lstStyle>
          <a:p>
            <a:r>
              <a:rPr lang="en-US" dirty="0"/>
              <a:t>Click icon to insert image</a:t>
            </a:r>
          </a:p>
        </p:txBody>
      </p:sp>
      <p:sp>
        <p:nvSpPr>
          <p:cNvPr id="9" name="Picture Placeholder 5">
            <a:extLst>
              <a:ext uri="{FF2B5EF4-FFF2-40B4-BE49-F238E27FC236}">
                <a16:creationId xmlns:a16="http://schemas.microsoft.com/office/drawing/2014/main" id="{488F00BF-4713-3248-9902-C5F462B450ED}"/>
              </a:ext>
            </a:extLst>
          </p:cNvPr>
          <p:cNvSpPr>
            <a:spLocks noGrp="1"/>
          </p:cNvSpPr>
          <p:nvPr>
            <p:ph type="pic" sz="quarter" idx="13" hasCustomPrompt="1"/>
          </p:nvPr>
        </p:nvSpPr>
        <p:spPr>
          <a:xfrm>
            <a:off x="7451683" y="2360267"/>
            <a:ext cx="1531680" cy="1531680"/>
          </a:xfrm>
          <a:prstGeom prst="ellipse">
            <a:avLst/>
          </a:prstGeom>
        </p:spPr>
        <p:txBody>
          <a:bodyPr/>
          <a:lstStyle>
            <a:lvl1pPr>
              <a:defRPr sz="1600"/>
            </a:lvl1pPr>
          </a:lstStyle>
          <a:p>
            <a:r>
              <a:rPr lang="en-US" dirty="0"/>
              <a:t>Click icon to insert image</a:t>
            </a:r>
          </a:p>
        </p:txBody>
      </p:sp>
      <p:sp>
        <p:nvSpPr>
          <p:cNvPr id="10" name="Picture Placeholder 5">
            <a:extLst>
              <a:ext uri="{FF2B5EF4-FFF2-40B4-BE49-F238E27FC236}">
                <a16:creationId xmlns:a16="http://schemas.microsoft.com/office/drawing/2014/main" id="{292DE40C-1539-BC49-8956-B15183A5378D}"/>
              </a:ext>
            </a:extLst>
          </p:cNvPr>
          <p:cNvSpPr>
            <a:spLocks noGrp="1"/>
          </p:cNvSpPr>
          <p:nvPr>
            <p:ph type="pic" sz="quarter" idx="14" hasCustomPrompt="1"/>
          </p:nvPr>
        </p:nvSpPr>
        <p:spPr>
          <a:xfrm>
            <a:off x="9552331" y="2360267"/>
            <a:ext cx="1531680" cy="1531680"/>
          </a:xfrm>
          <a:prstGeom prst="ellipse">
            <a:avLst/>
          </a:prstGeom>
        </p:spPr>
        <p:txBody>
          <a:bodyPr/>
          <a:lstStyle>
            <a:lvl1pPr>
              <a:defRPr sz="1600"/>
            </a:lvl1pPr>
          </a:lstStyle>
          <a:p>
            <a:r>
              <a:rPr lang="en-US" dirty="0"/>
              <a:t>Click icon to insert image</a:t>
            </a:r>
          </a:p>
        </p:txBody>
      </p:sp>
    </p:spTree>
    <p:extLst>
      <p:ext uri="{BB962C8B-B14F-4D97-AF65-F5344CB8AC3E}">
        <p14:creationId xmlns:p14="http://schemas.microsoft.com/office/powerpoint/2010/main" val="269773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8D6D42-230C-DD4B-B47B-340ADFDE892B}"/>
              </a:ext>
            </a:extLst>
          </p:cNvPr>
          <p:cNvSpPr>
            <a:spLocks noGrp="1"/>
          </p:cNvSpPr>
          <p:nvPr>
            <p:ph type="pic" sz="quarter" idx="10" hasCustomPrompt="1"/>
          </p:nvPr>
        </p:nvSpPr>
        <p:spPr>
          <a:xfrm>
            <a:off x="0" y="0"/>
            <a:ext cx="12192000" cy="6858000"/>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4278756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526415EA-008E-4F45-A6ED-3B2F749266D8}"/>
              </a:ext>
            </a:extLst>
          </p:cNvPr>
          <p:cNvSpPr>
            <a:spLocks noGrp="1"/>
          </p:cNvSpPr>
          <p:nvPr>
            <p:ph type="pic" sz="quarter" idx="16" hasCustomPrompt="1"/>
          </p:nvPr>
        </p:nvSpPr>
        <p:spPr>
          <a:xfrm>
            <a:off x="9159412" y="0"/>
            <a:ext cx="3032588" cy="3429000"/>
          </a:xfrm>
          <a:prstGeom prst="rect">
            <a:avLst/>
          </a:prstGeom>
        </p:spPr>
        <p:txBody>
          <a:bodyPr/>
          <a:lstStyle/>
          <a:p>
            <a:r>
              <a:rPr lang="en-US" dirty="0"/>
              <a:t>Click icon to insert image </a:t>
            </a:r>
          </a:p>
        </p:txBody>
      </p:sp>
      <p:sp>
        <p:nvSpPr>
          <p:cNvPr id="15" name="Picture Placeholder 5">
            <a:extLst>
              <a:ext uri="{FF2B5EF4-FFF2-40B4-BE49-F238E27FC236}">
                <a16:creationId xmlns:a16="http://schemas.microsoft.com/office/drawing/2014/main" id="{42213CF6-4215-574F-BD2B-30442A5B23A4}"/>
              </a:ext>
            </a:extLst>
          </p:cNvPr>
          <p:cNvSpPr>
            <a:spLocks noGrp="1"/>
          </p:cNvSpPr>
          <p:nvPr>
            <p:ph type="pic" sz="quarter" idx="17" hasCustomPrompt="1"/>
          </p:nvPr>
        </p:nvSpPr>
        <p:spPr>
          <a:xfrm>
            <a:off x="3066434" y="0"/>
            <a:ext cx="3032588" cy="3429000"/>
          </a:xfrm>
          <a:prstGeom prst="rect">
            <a:avLst/>
          </a:prstGeom>
        </p:spPr>
        <p:txBody>
          <a:bodyPr/>
          <a:lstStyle/>
          <a:p>
            <a:r>
              <a:rPr lang="en-US" dirty="0"/>
              <a:t>Click icon to insert image </a:t>
            </a:r>
          </a:p>
        </p:txBody>
      </p:sp>
      <p:sp>
        <p:nvSpPr>
          <p:cNvPr id="16" name="Picture Placeholder 5">
            <a:extLst>
              <a:ext uri="{FF2B5EF4-FFF2-40B4-BE49-F238E27FC236}">
                <a16:creationId xmlns:a16="http://schemas.microsoft.com/office/drawing/2014/main" id="{1208596F-4D7C-F244-8DE0-C5815733E6E1}"/>
              </a:ext>
            </a:extLst>
          </p:cNvPr>
          <p:cNvSpPr>
            <a:spLocks noGrp="1"/>
          </p:cNvSpPr>
          <p:nvPr>
            <p:ph type="pic" sz="quarter" idx="18" hasCustomPrompt="1"/>
          </p:nvPr>
        </p:nvSpPr>
        <p:spPr>
          <a:xfrm>
            <a:off x="6092979" y="0"/>
            <a:ext cx="3032588" cy="3429000"/>
          </a:xfrm>
          <a:prstGeom prst="rect">
            <a:avLst/>
          </a:prstGeom>
        </p:spPr>
        <p:txBody>
          <a:bodyPr/>
          <a:lstStyle/>
          <a:p>
            <a:r>
              <a:rPr lang="en-US" dirty="0"/>
              <a:t>Click icon to insert image </a:t>
            </a:r>
          </a:p>
        </p:txBody>
      </p:sp>
      <p:sp>
        <p:nvSpPr>
          <p:cNvPr id="17" name="Picture Placeholder 5">
            <a:extLst>
              <a:ext uri="{FF2B5EF4-FFF2-40B4-BE49-F238E27FC236}">
                <a16:creationId xmlns:a16="http://schemas.microsoft.com/office/drawing/2014/main" id="{2E09827A-006D-EC4E-9E85-F2EC7B7D2805}"/>
              </a:ext>
            </a:extLst>
          </p:cNvPr>
          <p:cNvSpPr>
            <a:spLocks noGrp="1"/>
          </p:cNvSpPr>
          <p:nvPr>
            <p:ph type="pic" sz="quarter" idx="19" hasCustomPrompt="1"/>
          </p:nvPr>
        </p:nvSpPr>
        <p:spPr>
          <a:xfrm>
            <a:off x="9159412" y="3425952"/>
            <a:ext cx="3032588" cy="3429000"/>
          </a:xfrm>
          <a:prstGeom prst="rect">
            <a:avLst/>
          </a:prstGeom>
        </p:spPr>
        <p:txBody>
          <a:bodyPr/>
          <a:lstStyle/>
          <a:p>
            <a:r>
              <a:rPr lang="en-US" dirty="0"/>
              <a:t>Click icon to insert image </a:t>
            </a:r>
          </a:p>
        </p:txBody>
      </p:sp>
      <p:sp>
        <p:nvSpPr>
          <p:cNvPr id="18" name="Picture Placeholder 5">
            <a:extLst>
              <a:ext uri="{FF2B5EF4-FFF2-40B4-BE49-F238E27FC236}">
                <a16:creationId xmlns:a16="http://schemas.microsoft.com/office/drawing/2014/main" id="{513CEAC0-EC82-3847-BD5F-9DB809FAD34E}"/>
              </a:ext>
            </a:extLst>
          </p:cNvPr>
          <p:cNvSpPr>
            <a:spLocks noGrp="1"/>
          </p:cNvSpPr>
          <p:nvPr>
            <p:ph type="pic" sz="quarter" idx="20" hasCustomPrompt="1"/>
          </p:nvPr>
        </p:nvSpPr>
        <p:spPr>
          <a:xfrm>
            <a:off x="3066434" y="3425952"/>
            <a:ext cx="3032588" cy="3429000"/>
          </a:xfrm>
          <a:prstGeom prst="rect">
            <a:avLst/>
          </a:prstGeom>
        </p:spPr>
        <p:txBody>
          <a:bodyPr/>
          <a:lstStyle/>
          <a:p>
            <a:r>
              <a:rPr lang="en-US" dirty="0"/>
              <a:t>Click icon to insert image </a:t>
            </a:r>
          </a:p>
        </p:txBody>
      </p:sp>
      <p:sp>
        <p:nvSpPr>
          <p:cNvPr id="19" name="Picture Placeholder 5">
            <a:extLst>
              <a:ext uri="{FF2B5EF4-FFF2-40B4-BE49-F238E27FC236}">
                <a16:creationId xmlns:a16="http://schemas.microsoft.com/office/drawing/2014/main" id="{C6ADBD46-67AC-FB41-B36B-662FB0B392D5}"/>
              </a:ext>
            </a:extLst>
          </p:cNvPr>
          <p:cNvSpPr>
            <a:spLocks noGrp="1"/>
          </p:cNvSpPr>
          <p:nvPr>
            <p:ph type="pic" sz="quarter" idx="21" hasCustomPrompt="1"/>
          </p:nvPr>
        </p:nvSpPr>
        <p:spPr>
          <a:xfrm>
            <a:off x="6092979" y="3425952"/>
            <a:ext cx="3032588" cy="3429000"/>
          </a:xfrm>
          <a:prstGeom prst="rect">
            <a:avLst/>
          </a:prstGeom>
        </p:spPr>
        <p:txBody>
          <a:bodyPr/>
          <a:lstStyle/>
          <a:p>
            <a:r>
              <a:rPr lang="en-US" dirty="0"/>
              <a:t>Click icon to insert image </a:t>
            </a:r>
          </a:p>
        </p:txBody>
      </p:sp>
      <p:sp>
        <p:nvSpPr>
          <p:cNvPr id="20" name="Picture Placeholder 5">
            <a:extLst>
              <a:ext uri="{FF2B5EF4-FFF2-40B4-BE49-F238E27FC236}">
                <a16:creationId xmlns:a16="http://schemas.microsoft.com/office/drawing/2014/main" id="{1B54900C-CA3F-534F-92F4-B49D0DB60F7E}"/>
              </a:ext>
            </a:extLst>
          </p:cNvPr>
          <p:cNvSpPr>
            <a:spLocks noGrp="1"/>
          </p:cNvSpPr>
          <p:nvPr>
            <p:ph type="pic" sz="quarter" idx="22" hasCustomPrompt="1"/>
          </p:nvPr>
        </p:nvSpPr>
        <p:spPr>
          <a:xfrm>
            <a:off x="0" y="3429000"/>
            <a:ext cx="3032588" cy="3429000"/>
          </a:xfrm>
          <a:prstGeom prst="rect">
            <a:avLst/>
          </a:prstGeom>
        </p:spPr>
        <p:txBody>
          <a:bodyPr/>
          <a:lstStyle/>
          <a:p>
            <a:r>
              <a:rPr lang="en-US" dirty="0"/>
              <a:t>Click icon to insert image </a:t>
            </a:r>
          </a:p>
        </p:txBody>
      </p:sp>
    </p:spTree>
    <p:extLst>
      <p:ext uri="{BB962C8B-B14F-4D97-AF65-F5344CB8AC3E}">
        <p14:creationId xmlns:p14="http://schemas.microsoft.com/office/powerpoint/2010/main" val="2585738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1208596F-4D7C-F244-8DE0-C5815733E6E1}"/>
              </a:ext>
            </a:extLst>
          </p:cNvPr>
          <p:cNvSpPr>
            <a:spLocks noGrp="1"/>
          </p:cNvSpPr>
          <p:nvPr>
            <p:ph type="pic" sz="quarter" idx="18" hasCustomPrompt="1"/>
          </p:nvPr>
        </p:nvSpPr>
        <p:spPr>
          <a:xfrm>
            <a:off x="6092979" y="0"/>
            <a:ext cx="3032588" cy="3429000"/>
          </a:xfrm>
          <a:prstGeom prst="rect">
            <a:avLst/>
          </a:prstGeom>
        </p:spPr>
        <p:txBody>
          <a:bodyPr/>
          <a:lstStyle/>
          <a:p>
            <a:r>
              <a:rPr lang="en-US" dirty="0"/>
              <a:t>Click icon to insert image </a:t>
            </a:r>
          </a:p>
        </p:txBody>
      </p:sp>
      <p:sp>
        <p:nvSpPr>
          <p:cNvPr id="17" name="Picture Placeholder 5">
            <a:extLst>
              <a:ext uri="{FF2B5EF4-FFF2-40B4-BE49-F238E27FC236}">
                <a16:creationId xmlns:a16="http://schemas.microsoft.com/office/drawing/2014/main" id="{2E09827A-006D-EC4E-9E85-F2EC7B7D2805}"/>
              </a:ext>
            </a:extLst>
          </p:cNvPr>
          <p:cNvSpPr>
            <a:spLocks noGrp="1"/>
          </p:cNvSpPr>
          <p:nvPr>
            <p:ph type="pic" sz="quarter" idx="19" hasCustomPrompt="1"/>
          </p:nvPr>
        </p:nvSpPr>
        <p:spPr>
          <a:xfrm>
            <a:off x="9125567" y="3425952"/>
            <a:ext cx="3032588" cy="3429000"/>
          </a:xfrm>
          <a:prstGeom prst="rect">
            <a:avLst/>
          </a:prstGeom>
        </p:spPr>
        <p:txBody>
          <a:bodyPr/>
          <a:lstStyle/>
          <a:p>
            <a:r>
              <a:rPr lang="en-US" dirty="0"/>
              <a:t>Click icon to insert image </a:t>
            </a:r>
          </a:p>
        </p:txBody>
      </p:sp>
      <p:sp>
        <p:nvSpPr>
          <p:cNvPr id="18" name="Picture Placeholder 5">
            <a:extLst>
              <a:ext uri="{FF2B5EF4-FFF2-40B4-BE49-F238E27FC236}">
                <a16:creationId xmlns:a16="http://schemas.microsoft.com/office/drawing/2014/main" id="{513CEAC0-EC82-3847-BD5F-9DB809FAD34E}"/>
              </a:ext>
            </a:extLst>
          </p:cNvPr>
          <p:cNvSpPr>
            <a:spLocks noGrp="1"/>
          </p:cNvSpPr>
          <p:nvPr>
            <p:ph type="pic" sz="quarter" idx="20" hasCustomPrompt="1"/>
          </p:nvPr>
        </p:nvSpPr>
        <p:spPr>
          <a:xfrm>
            <a:off x="3066434" y="3425952"/>
            <a:ext cx="3032588" cy="3429000"/>
          </a:xfrm>
          <a:prstGeom prst="rect">
            <a:avLst/>
          </a:prstGeom>
        </p:spPr>
        <p:txBody>
          <a:bodyPr/>
          <a:lstStyle/>
          <a:p>
            <a:r>
              <a:rPr lang="en-US" dirty="0"/>
              <a:t>Click icon to insert image </a:t>
            </a:r>
          </a:p>
        </p:txBody>
      </p:sp>
      <p:sp>
        <p:nvSpPr>
          <p:cNvPr id="13" name="Picture Placeholder 5">
            <a:extLst>
              <a:ext uri="{FF2B5EF4-FFF2-40B4-BE49-F238E27FC236}">
                <a16:creationId xmlns:a16="http://schemas.microsoft.com/office/drawing/2014/main" id="{43BF2EB1-10E4-4C47-860C-23448E5BD4CA}"/>
              </a:ext>
            </a:extLst>
          </p:cNvPr>
          <p:cNvSpPr>
            <a:spLocks noGrp="1"/>
          </p:cNvSpPr>
          <p:nvPr>
            <p:ph type="pic" sz="quarter" idx="23" hasCustomPrompt="1"/>
          </p:nvPr>
        </p:nvSpPr>
        <p:spPr>
          <a:xfrm>
            <a:off x="0" y="0"/>
            <a:ext cx="3032588" cy="3429000"/>
          </a:xfrm>
          <a:prstGeom prst="rect">
            <a:avLst/>
          </a:prstGeom>
        </p:spPr>
        <p:txBody>
          <a:bodyPr/>
          <a:lstStyle/>
          <a:p>
            <a:r>
              <a:rPr lang="en-US" dirty="0"/>
              <a:t>Click icon to insert image </a:t>
            </a:r>
          </a:p>
        </p:txBody>
      </p:sp>
    </p:spTree>
    <p:extLst>
      <p:ext uri="{BB962C8B-B14F-4D97-AF65-F5344CB8AC3E}">
        <p14:creationId xmlns:p14="http://schemas.microsoft.com/office/powerpoint/2010/main" val="2620514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287EF5F-409D-654E-B86A-B4A0203EB60C}"/>
              </a:ext>
            </a:extLst>
          </p:cNvPr>
          <p:cNvSpPr>
            <a:spLocks noGrp="1"/>
          </p:cNvSpPr>
          <p:nvPr>
            <p:ph type="pic" sz="quarter" idx="10" hasCustomPrompt="1"/>
          </p:nvPr>
        </p:nvSpPr>
        <p:spPr>
          <a:xfrm>
            <a:off x="6144098" y="808482"/>
            <a:ext cx="2622077" cy="2620518"/>
          </a:xfrm>
          <a:prstGeom prst="rect">
            <a:avLst/>
          </a:prstGeom>
        </p:spPr>
        <p:txBody>
          <a:bodyPr/>
          <a:lstStyle/>
          <a:p>
            <a:r>
              <a:rPr lang="en-US" dirty="0"/>
              <a:t>Click icon to insert image</a:t>
            </a:r>
          </a:p>
        </p:txBody>
      </p:sp>
      <p:sp>
        <p:nvSpPr>
          <p:cNvPr id="10" name="Picture Placeholder 7">
            <a:extLst>
              <a:ext uri="{FF2B5EF4-FFF2-40B4-BE49-F238E27FC236}">
                <a16:creationId xmlns:a16="http://schemas.microsoft.com/office/drawing/2014/main" id="{EE007AEE-0606-BA4C-882E-AF080ECC40DB}"/>
              </a:ext>
            </a:extLst>
          </p:cNvPr>
          <p:cNvSpPr>
            <a:spLocks noGrp="1"/>
          </p:cNvSpPr>
          <p:nvPr>
            <p:ph type="pic" sz="quarter" idx="11" hasCustomPrompt="1"/>
          </p:nvPr>
        </p:nvSpPr>
        <p:spPr>
          <a:xfrm>
            <a:off x="8766175" y="808482"/>
            <a:ext cx="2622077" cy="2620518"/>
          </a:xfrm>
          <a:prstGeom prst="rect">
            <a:avLst/>
          </a:prstGeom>
        </p:spPr>
        <p:txBody>
          <a:bodyPr/>
          <a:lstStyle/>
          <a:p>
            <a:r>
              <a:rPr lang="en-US" dirty="0"/>
              <a:t>Click icon to insert image</a:t>
            </a:r>
          </a:p>
        </p:txBody>
      </p:sp>
      <p:sp>
        <p:nvSpPr>
          <p:cNvPr id="11" name="Picture Placeholder 7">
            <a:extLst>
              <a:ext uri="{FF2B5EF4-FFF2-40B4-BE49-F238E27FC236}">
                <a16:creationId xmlns:a16="http://schemas.microsoft.com/office/drawing/2014/main" id="{A4E20E4D-DD87-374B-8B14-D95003C9D151}"/>
              </a:ext>
            </a:extLst>
          </p:cNvPr>
          <p:cNvSpPr>
            <a:spLocks noGrp="1"/>
          </p:cNvSpPr>
          <p:nvPr>
            <p:ph type="pic" sz="quarter" idx="12" hasCustomPrompt="1"/>
          </p:nvPr>
        </p:nvSpPr>
        <p:spPr>
          <a:xfrm>
            <a:off x="6144098" y="3429000"/>
            <a:ext cx="2622077" cy="2620518"/>
          </a:xfrm>
          <a:prstGeom prst="rect">
            <a:avLst/>
          </a:prstGeom>
        </p:spPr>
        <p:txBody>
          <a:bodyPr/>
          <a:lstStyle/>
          <a:p>
            <a:r>
              <a:rPr lang="en-US" dirty="0"/>
              <a:t>Click icon to insert image</a:t>
            </a:r>
          </a:p>
        </p:txBody>
      </p:sp>
      <p:sp>
        <p:nvSpPr>
          <p:cNvPr id="12" name="Picture Placeholder 7">
            <a:extLst>
              <a:ext uri="{FF2B5EF4-FFF2-40B4-BE49-F238E27FC236}">
                <a16:creationId xmlns:a16="http://schemas.microsoft.com/office/drawing/2014/main" id="{201336DC-BA44-7F4E-9688-6B865E893305}"/>
              </a:ext>
            </a:extLst>
          </p:cNvPr>
          <p:cNvSpPr>
            <a:spLocks noGrp="1"/>
          </p:cNvSpPr>
          <p:nvPr>
            <p:ph type="pic" sz="quarter" idx="13" hasCustomPrompt="1"/>
          </p:nvPr>
        </p:nvSpPr>
        <p:spPr>
          <a:xfrm>
            <a:off x="8766175" y="3429000"/>
            <a:ext cx="2622077" cy="2620518"/>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311525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A8C4E93-B457-C644-B10C-588FC6A7280E}"/>
              </a:ext>
            </a:extLst>
          </p:cNvPr>
          <p:cNvSpPr>
            <a:spLocks noGrp="1"/>
          </p:cNvSpPr>
          <p:nvPr>
            <p:ph type="pic" sz="quarter" idx="10" hasCustomPrompt="1"/>
          </p:nvPr>
        </p:nvSpPr>
        <p:spPr>
          <a:xfrm>
            <a:off x="1085850" y="0"/>
            <a:ext cx="2279650" cy="2279650"/>
          </a:xfrm>
          <a:prstGeom prst="rect">
            <a:avLst/>
          </a:prstGeom>
        </p:spPr>
        <p:txBody>
          <a:bodyPr/>
          <a:lstStyle/>
          <a:p>
            <a:r>
              <a:rPr lang="en-US" dirty="0"/>
              <a:t>Click icon to insert image</a:t>
            </a:r>
          </a:p>
        </p:txBody>
      </p:sp>
      <p:sp>
        <p:nvSpPr>
          <p:cNvPr id="7" name="Picture Placeholder 5">
            <a:extLst>
              <a:ext uri="{FF2B5EF4-FFF2-40B4-BE49-F238E27FC236}">
                <a16:creationId xmlns:a16="http://schemas.microsoft.com/office/drawing/2014/main" id="{ADC622F4-2416-D04D-AEAF-3D4AFCE90618}"/>
              </a:ext>
            </a:extLst>
          </p:cNvPr>
          <p:cNvSpPr>
            <a:spLocks noGrp="1"/>
          </p:cNvSpPr>
          <p:nvPr>
            <p:ph type="pic" sz="quarter" idx="11" hasCustomPrompt="1"/>
          </p:nvPr>
        </p:nvSpPr>
        <p:spPr>
          <a:xfrm>
            <a:off x="3365500" y="0"/>
            <a:ext cx="2279650" cy="2279650"/>
          </a:xfrm>
          <a:prstGeom prst="rect">
            <a:avLst/>
          </a:prstGeom>
        </p:spPr>
        <p:txBody>
          <a:bodyPr/>
          <a:lstStyle/>
          <a:p>
            <a:r>
              <a:rPr lang="en-US" dirty="0"/>
              <a:t>Click icon to insert image</a:t>
            </a:r>
          </a:p>
        </p:txBody>
      </p:sp>
      <p:sp>
        <p:nvSpPr>
          <p:cNvPr id="8" name="Picture Placeholder 5">
            <a:extLst>
              <a:ext uri="{FF2B5EF4-FFF2-40B4-BE49-F238E27FC236}">
                <a16:creationId xmlns:a16="http://schemas.microsoft.com/office/drawing/2014/main" id="{231F006F-0B97-E54D-8A17-0C2B42087494}"/>
              </a:ext>
            </a:extLst>
          </p:cNvPr>
          <p:cNvSpPr>
            <a:spLocks noGrp="1"/>
          </p:cNvSpPr>
          <p:nvPr>
            <p:ph type="pic" sz="quarter" idx="12" hasCustomPrompt="1"/>
          </p:nvPr>
        </p:nvSpPr>
        <p:spPr>
          <a:xfrm>
            <a:off x="1085850" y="2298701"/>
            <a:ext cx="2279650" cy="2279650"/>
          </a:xfrm>
          <a:prstGeom prst="rect">
            <a:avLst/>
          </a:prstGeom>
        </p:spPr>
        <p:txBody>
          <a:bodyPr/>
          <a:lstStyle/>
          <a:p>
            <a:r>
              <a:rPr lang="en-US" dirty="0"/>
              <a:t>Click icon to insert image</a:t>
            </a:r>
          </a:p>
        </p:txBody>
      </p:sp>
      <p:sp>
        <p:nvSpPr>
          <p:cNvPr id="9" name="Picture Placeholder 5">
            <a:extLst>
              <a:ext uri="{FF2B5EF4-FFF2-40B4-BE49-F238E27FC236}">
                <a16:creationId xmlns:a16="http://schemas.microsoft.com/office/drawing/2014/main" id="{D2123FD4-9528-3A42-B216-1B089CB308F9}"/>
              </a:ext>
            </a:extLst>
          </p:cNvPr>
          <p:cNvSpPr>
            <a:spLocks noGrp="1"/>
          </p:cNvSpPr>
          <p:nvPr>
            <p:ph type="pic" sz="quarter" idx="13" hasCustomPrompt="1"/>
          </p:nvPr>
        </p:nvSpPr>
        <p:spPr>
          <a:xfrm>
            <a:off x="3365500" y="2298701"/>
            <a:ext cx="2279650" cy="2279650"/>
          </a:xfrm>
          <a:prstGeom prst="rect">
            <a:avLst/>
          </a:prstGeom>
        </p:spPr>
        <p:txBody>
          <a:bodyPr/>
          <a:lstStyle/>
          <a:p>
            <a:r>
              <a:rPr lang="en-US" dirty="0"/>
              <a:t>Click icon to insert image</a:t>
            </a:r>
          </a:p>
        </p:txBody>
      </p:sp>
      <p:sp>
        <p:nvSpPr>
          <p:cNvPr id="10" name="Picture Placeholder 5">
            <a:extLst>
              <a:ext uri="{FF2B5EF4-FFF2-40B4-BE49-F238E27FC236}">
                <a16:creationId xmlns:a16="http://schemas.microsoft.com/office/drawing/2014/main" id="{33C1D43F-3A7D-1641-9714-E9BCFC0A1109}"/>
              </a:ext>
            </a:extLst>
          </p:cNvPr>
          <p:cNvSpPr>
            <a:spLocks noGrp="1"/>
          </p:cNvSpPr>
          <p:nvPr>
            <p:ph type="pic" sz="quarter" idx="14" hasCustomPrompt="1"/>
          </p:nvPr>
        </p:nvSpPr>
        <p:spPr>
          <a:xfrm>
            <a:off x="1085850" y="4597402"/>
            <a:ext cx="2279650" cy="2279650"/>
          </a:xfrm>
          <a:prstGeom prst="rect">
            <a:avLst/>
          </a:prstGeom>
        </p:spPr>
        <p:txBody>
          <a:bodyPr/>
          <a:lstStyle/>
          <a:p>
            <a:r>
              <a:rPr lang="en-US" dirty="0"/>
              <a:t>Click icon to insert image</a:t>
            </a:r>
          </a:p>
        </p:txBody>
      </p:sp>
      <p:sp>
        <p:nvSpPr>
          <p:cNvPr id="11" name="Picture Placeholder 5">
            <a:extLst>
              <a:ext uri="{FF2B5EF4-FFF2-40B4-BE49-F238E27FC236}">
                <a16:creationId xmlns:a16="http://schemas.microsoft.com/office/drawing/2014/main" id="{30049CD9-F317-504D-BA94-DC151B36B2AA}"/>
              </a:ext>
            </a:extLst>
          </p:cNvPr>
          <p:cNvSpPr>
            <a:spLocks noGrp="1"/>
          </p:cNvSpPr>
          <p:nvPr>
            <p:ph type="pic" sz="quarter" idx="15" hasCustomPrompt="1"/>
          </p:nvPr>
        </p:nvSpPr>
        <p:spPr>
          <a:xfrm>
            <a:off x="3365500" y="4597402"/>
            <a:ext cx="2279650" cy="2279650"/>
          </a:xfrm>
          <a:prstGeom prst="rect">
            <a:avLst/>
          </a:prstGeom>
        </p:spPr>
        <p:txBody>
          <a:bodyPr/>
          <a:lstStyle/>
          <a:p>
            <a:r>
              <a:rPr lang="en-US" dirty="0"/>
              <a:t>Click icon to insert image</a:t>
            </a:r>
          </a:p>
        </p:txBody>
      </p:sp>
    </p:spTree>
    <p:extLst>
      <p:ext uri="{BB962C8B-B14F-4D97-AF65-F5344CB8AC3E}">
        <p14:creationId xmlns:p14="http://schemas.microsoft.com/office/powerpoint/2010/main" val="1697773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20EC083-E4D7-BD4E-B26D-4440655A4B87}"/>
              </a:ext>
            </a:extLst>
          </p:cNvPr>
          <p:cNvSpPr>
            <a:spLocks noGrp="1"/>
          </p:cNvSpPr>
          <p:nvPr>
            <p:ph type="pic" sz="quarter" idx="10" hasCustomPrompt="1"/>
          </p:nvPr>
        </p:nvSpPr>
        <p:spPr>
          <a:xfrm>
            <a:off x="0" y="0"/>
            <a:ext cx="12192000" cy="6858001"/>
          </a:xfrm>
          <a:prstGeom prst="rect">
            <a:avLst/>
          </a:prstGeom>
        </p:spPr>
        <p:txBody>
          <a:bodyPr/>
          <a:lstStyle>
            <a:lvl1pPr>
              <a:defRPr/>
            </a:lvl1pPr>
          </a:lstStyle>
          <a:p>
            <a:r>
              <a:rPr lang="en-US" dirty="0"/>
              <a:t>Click icon to insert image</a:t>
            </a:r>
          </a:p>
        </p:txBody>
      </p:sp>
    </p:spTree>
    <p:extLst>
      <p:ext uri="{BB962C8B-B14F-4D97-AF65-F5344CB8AC3E}">
        <p14:creationId xmlns:p14="http://schemas.microsoft.com/office/powerpoint/2010/main" val="3081541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singl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44628"/>
          </a:xfrm>
        </p:spPr>
        <p:txBody>
          <a:bodyPr>
            <a:normAutofit/>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1570037"/>
            <a:ext cx="10972800" cy="47545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A90485C-8D3B-43F6-9E0F-14969686B944}" type="slidenum">
              <a:rPr lang="en-US" smtClean="0"/>
              <a:t>‹#›</a:t>
            </a:fld>
            <a:endParaRPr lang="en-US" dirty="0"/>
          </a:p>
        </p:txBody>
      </p:sp>
    </p:spTree>
    <p:extLst>
      <p:ext uri="{BB962C8B-B14F-4D97-AF65-F5344CB8AC3E}">
        <p14:creationId xmlns:p14="http://schemas.microsoft.com/office/powerpoint/2010/main" val="1822245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_slide">
    <p:spTree>
      <p:nvGrpSpPr>
        <p:cNvPr id="1" name=""/>
        <p:cNvGrpSpPr/>
        <p:nvPr/>
      </p:nvGrpSpPr>
      <p:grpSpPr>
        <a:xfrm>
          <a:off x="0" y="0"/>
          <a:ext cx="0" cy="0"/>
          <a:chOff x="0" y="0"/>
          <a:chExt cx="0" cy="0"/>
        </a:xfrm>
      </p:grpSpPr>
      <p:sp>
        <p:nvSpPr>
          <p:cNvPr id="17" name="Parallelogram 16"/>
          <p:cNvSpPr/>
          <p:nvPr userDrawn="1"/>
        </p:nvSpPr>
        <p:spPr>
          <a:xfrm>
            <a:off x="11330652" y="6475038"/>
            <a:ext cx="1066800" cy="38296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8229600" y="6543408"/>
            <a:ext cx="3200400" cy="246221"/>
          </a:xfrm>
          <a:prstGeom prst="rect">
            <a:avLst/>
          </a:prstGeom>
        </p:spPr>
        <p:txBody>
          <a:bodyPr wrap="square">
            <a:spAutoFit/>
          </a:bodyPr>
          <a:lstStyle/>
          <a:p>
            <a:pPr algn="l"/>
            <a:r>
              <a:rPr lang="en-US" sz="1000" dirty="0">
                <a:solidFill>
                  <a:schemeClr val="bg1"/>
                </a:solidFill>
                <a:effectLst/>
                <a:latin typeface="Arial" panose="020B0604020202020204" pitchFamily="34" charset="0"/>
                <a:ea typeface="Calibri" panose="020F0502020204030204" pitchFamily="34" charset="0"/>
              </a:rPr>
              <a:t>© 2024 Dorsey &amp; Whitney LLP. All rights reserved.  </a:t>
            </a:r>
            <a:endParaRPr lang="en-US" sz="1000" dirty="0">
              <a:solidFill>
                <a:schemeClr val="bg1"/>
              </a:solidFill>
              <a:effectLst/>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9600" y="543946"/>
            <a:ext cx="3294892" cy="60479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1032" y="-1"/>
            <a:ext cx="10480127" cy="6973619"/>
          </a:xfrm>
          <a:prstGeom prst="rect">
            <a:avLst/>
          </a:prstGeom>
        </p:spPr>
      </p:pic>
      <p:sp>
        <p:nvSpPr>
          <p:cNvPr id="2" name="Title 1"/>
          <p:cNvSpPr>
            <a:spLocks noGrp="1"/>
          </p:cNvSpPr>
          <p:nvPr>
            <p:ph type="ctrTitle"/>
          </p:nvPr>
        </p:nvSpPr>
        <p:spPr>
          <a:xfrm>
            <a:off x="533400" y="1752600"/>
            <a:ext cx="10363200" cy="1171011"/>
          </a:xfrm>
        </p:spPr>
        <p:txBody>
          <a:bodyPr/>
          <a:lstStyle>
            <a:lvl1pPr algn="l">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33400" y="2889733"/>
            <a:ext cx="8534400" cy="1983180"/>
          </a:xfrm>
        </p:spPr>
        <p:txBody>
          <a:bodyPr/>
          <a:lstStyle>
            <a:lvl1pPr marL="0" indent="0" algn="l">
              <a:buNone/>
              <a:defRPr b="0" baseline="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a:p>
            <a:br>
              <a:rPr lang="en-US" dirty="0"/>
            </a:br>
            <a:r>
              <a:rPr lang="en-US" dirty="0"/>
              <a:t>Click to edit Master subtitle style</a:t>
            </a:r>
          </a:p>
        </p:txBody>
      </p:sp>
      <p:sp>
        <p:nvSpPr>
          <p:cNvPr id="16" name="Rectangle 15"/>
          <p:cNvSpPr/>
          <p:nvPr userDrawn="1"/>
        </p:nvSpPr>
        <p:spPr>
          <a:xfrm>
            <a:off x="12198012" y="-228600"/>
            <a:ext cx="1143000" cy="7467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149012" y="-228600"/>
            <a:ext cx="1143000" cy="7467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5400000">
            <a:off x="5372100" y="-8083402"/>
            <a:ext cx="1143000" cy="14630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4664" y="727998"/>
            <a:ext cx="2232700" cy="410087"/>
          </a:xfrm>
          <a:prstGeom prst="rect">
            <a:avLst/>
          </a:prstGeom>
        </p:spPr>
      </p:pic>
      <p:sp>
        <p:nvSpPr>
          <p:cNvPr id="21" name="Rectangle 20"/>
          <p:cNvSpPr/>
          <p:nvPr userDrawn="1"/>
        </p:nvSpPr>
        <p:spPr>
          <a:xfrm rot="5400000">
            <a:off x="5600700" y="952500"/>
            <a:ext cx="1143000" cy="12954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5"/>
          <p:cNvSpPr txBox="1">
            <a:spLocks/>
          </p:cNvSpPr>
          <p:nvPr userDrawn="1"/>
        </p:nvSpPr>
        <p:spPr>
          <a:xfrm>
            <a:off x="11506200" y="6475037"/>
            <a:ext cx="6096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0485C-8D3B-43F6-9E0F-14969686B944}" type="slidenum">
              <a:rPr lang="en-US" smtClean="0"/>
              <a:pPr/>
              <a:t>‹#›</a:t>
            </a:fld>
            <a:endParaRPr lang="en-US" dirty="0"/>
          </a:p>
        </p:txBody>
      </p:sp>
    </p:spTree>
    <p:extLst>
      <p:ext uri="{BB962C8B-B14F-4D97-AF65-F5344CB8AC3E}">
        <p14:creationId xmlns:p14="http://schemas.microsoft.com/office/powerpoint/2010/main" val="2764094526"/>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section_titl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0"/>
            <a:ext cx="10363200" cy="1214896"/>
          </a:xfrm>
        </p:spPr>
        <p:txBody>
          <a:bodyPr/>
          <a:lstStyle>
            <a:lvl1pPr algn="l">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914400" y="3228411"/>
            <a:ext cx="8534400" cy="1752600"/>
          </a:xfrm>
        </p:spPr>
        <p:txBody>
          <a:bodyPr/>
          <a:lstStyle>
            <a:lvl1pPr marL="0" indent="0" algn="l">
              <a:buNone/>
              <a:defRPr>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90485C-8D3B-43F6-9E0F-14969686B944}" type="slidenum">
              <a:rPr lang="en-US" smtClean="0"/>
              <a:pPr/>
              <a:t>‹#›</a:t>
            </a:fld>
            <a:endParaRPr lang="en-US" dirty="0"/>
          </a:p>
        </p:txBody>
      </p:sp>
    </p:spTree>
    <p:extLst>
      <p:ext uri="{BB962C8B-B14F-4D97-AF65-F5344CB8AC3E}">
        <p14:creationId xmlns:p14="http://schemas.microsoft.com/office/powerpoint/2010/main" val="1997385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Title Line Two Content">
    <p:spTree>
      <p:nvGrpSpPr>
        <p:cNvPr id="1" name=""/>
        <p:cNvGrpSpPr/>
        <p:nvPr/>
      </p:nvGrpSpPr>
      <p:grpSpPr>
        <a:xfrm>
          <a:off x="0" y="0"/>
          <a:ext cx="0" cy="0"/>
          <a:chOff x="0" y="0"/>
          <a:chExt cx="0" cy="0"/>
        </a:xfrm>
      </p:grpSpPr>
      <p:sp>
        <p:nvSpPr>
          <p:cNvPr id="5" name="Rectangle 4"/>
          <p:cNvSpPr/>
          <p:nvPr userDrawn="1"/>
        </p:nvSpPr>
        <p:spPr>
          <a:xfrm>
            <a:off x="4191000" y="914400"/>
            <a:ext cx="388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Tree>
    <p:extLst>
      <p:ext uri="{BB962C8B-B14F-4D97-AF65-F5344CB8AC3E}">
        <p14:creationId xmlns:p14="http://schemas.microsoft.com/office/powerpoint/2010/main" val="3679603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Title Line Two Content">
    <p:spTree>
      <p:nvGrpSpPr>
        <p:cNvPr id="1" name=""/>
        <p:cNvGrpSpPr/>
        <p:nvPr/>
      </p:nvGrpSpPr>
      <p:grpSpPr>
        <a:xfrm>
          <a:off x="0" y="0"/>
          <a:ext cx="0" cy="0"/>
          <a:chOff x="0" y="0"/>
          <a:chExt cx="0" cy="0"/>
        </a:xfrm>
      </p:grpSpPr>
      <p:sp>
        <p:nvSpPr>
          <p:cNvPr id="5" name="Rectangle 4"/>
          <p:cNvSpPr/>
          <p:nvPr userDrawn="1"/>
        </p:nvSpPr>
        <p:spPr>
          <a:xfrm>
            <a:off x="4191000" y="914400"/>
            <a:ext cx="388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Content Placeholder 3"/>
          <p:cNvSpPr>
            <a:spLocks noGrp="1"/>
          </p:cNvSpPr>
          <p:nvPr>
            <p:ph sz="half" idx="13"/>
          </p:nvPr>
        </p:nvSpPr>
        <p:spPr>
          <a:xfrm>
            <a:off x="635000" y="21034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4617600" y="1570036"/>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0" name="Content Placeholder 3"/>
          <p:cNvSpPr>
            <a:spLocks noGrp="1"/>
          </p:cNvSpPr>
          <p:nvPr>
            <p:ph sz="half" idx="14"/>
          </p:nvPr>
        </p:nvSpPr>
        <p:spPr>
          <a:xfrm>
            <a:off x="6197600" y="21034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ctrTitle" hasCustomPrompt="1"/>
          </p:nvPr>
        </p:nvSpPr>
        <p:spPr>
          <a:xfrm>
            <a:off x="914400" y="232904"/>
            <a:ext cx="10363200" cy="1214896"/>
          </a:xfrm>
        </p:spPr>
        <p:txBody>
          <a:bodyPr/>
          <a:lstStyle>
            <a:lvl1pPr algn="ctr">
              <a:defRPr>
                <a:solidFill>
                  <a:schemeClr val="tx1"/>
                </a:solidFill>
              </a:defRPr>
            </a:lvl1pPr>
          </a:lstStyle>
          <a:p>
            <a:r>
              <a:rPr lang="en-US" dirty="0"/>
              <a:t>Click to edit Master title style</a:t>
            </a:r>
            <a:br>
              <a:rPr lang="en-US" dirty="0"/>
            </a:br>
            <a:r>
              <a:rPr lang="en-US" dirty="0"/>
              <a:t>Click to edit Master title</a:t>
            </a:r>
          </a:p>
        </p:txBody>
      </p:sp>
    </p:spTree>
    <p:extLst>
      <p:ext uri="{BB962C8B-B14F-4D97-AF65-F5344CB8AC3E}">
        <p14:creationId xmlns:p14="http://schemas.microsoft.com/office/powerpoint/2010/main" val="4118057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Rectangle 4"/>
          <p:cNvSpPr/>
          <p:nvPr userDrawn="1"/>
        </p:nvSpPr>
        <p:spPr>
          <a:xfrm>
            <a:off x="3962400" y="914400"/>
            <a:ext cx="426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22761" y="228600"/>
            <a:ext cx="10972800" cy="941832"/>
          </a:xfrm>
        </p:spPr>
        <p:txBody>
          <a:bodyPr/>
          <a:lstStyle>
            <a:lvl1pPr algn="l">
              <a:defRPr/>
            </a:lvl1pPr>
          </a:lstStyle>
          <a:p>
            <a:r>
              <a:rPr lang="en-US" dirty="0"/>
              <a:t>Click to edit Master title style</a:t>
            </a:r>
          </a:p>
        </p:txBody>
      </p:sp>
      <p:sp>
        <p:nvSpPr>
          <p:cNvPr id="4" name="Content Placeholder 3"/>
          <p:cNvSpPr>
            <a:spLocks noGrp="1"/>
          </p:cNvSpPr>
          <p:nvPr>
            <p:ph sz="half" idx="2"/>
          </p:nvPr>
        </p:nvSpPr>
        <p:spPr>
          <a:xfrm>
            <a:off x="4140200" y="15700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6" name="Parallelogram 4"/>
          <p:cNvSpPr>
            <a:spLocks/>
          </p:cNvSpPr>
          <p:nvPr userDrawn="1"/>
        </p:nvSpPr>
        <p:spPr>
          <a:xfrm>
            <a:off x="-1441019" y="-416560"/>
            <a:ext cx="5403419" cy="6898640"/>
          </a:xfrm>
          <a:custGeom>
            <a:avLst/>
            <a:gdLst>
              <a:gd name="connsiteX0" fmla="*/ 0 w 4856049"/>
              <a:gd name="connsiteY0" fmla="*/ 6858000 h 6858000"/>
              <a:gd name="connsiteX1" fmla="*/ 716316 w 4856049"/>
              <a:gd name="connsiteY1" fmla="*/ 0 h 6858000"/>
              <a:gd name="connsiteX2" fmla="*/ 4856049 w 4856049"/>
              <a:gd name="connsiteY2" fmla="*/ 0 h 6858000"/>
              <a:gd name="connsiteX3" fmla="*/ 4139733 w 4856049"/>
              <a:gd name="connsiteY3" fmla="*/ 6858000 h 6858000"/>
              <a:gd name="connsiteX4" fmla="*/ 0 w 4856049"/>
              <a:gd name="connsiteY4" fmla="*/ 6858000 h 6858000"/>
              <a:gd name="connsiteX0" fmla="*/ 0 w 5154499"/>
              <a:gd name="connsiteY0" fmla="*/ 6870700 h 6870700"/>
              <a:gd name="connsiteX1" fmla="*/ 716316 w 5154499"/>
              <a:gd name="connsiteY1" fmla="*/ 12700 h 6870700"/>
              <a:gd name="connsiteX2" fmla="*/ 5154499 w 5154499"/>
              <a:gd name="connsiteY2" fmla="*/ 0 h 6870700"/>
              <a:gd name="connsiteX3" fmla="*/ 4139733 w 5154499"/>
              <a:gd name="connsiteY3" fmla="*/ 687070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879383 w 5154499"/>
              <a:gd name="connsiteY3" fmla="*/ 68643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879383 w 5154499"/>
              <a:gd name="connsiteY3" fmla="*/ 68643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777783 w 5154499"/>
              <a:gd name="connsiteY3" fmla="*/ 68516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676183 w 5154499"/>
              <a:gd name="connsiteY3" fmla="*/ 6851650 h 6870700"/>
              <a:gd name="connsiteX4" fmla="*/ 0 w 5154499"/>
              <a:gd name="connsiteY4" fmla="*/ 6870700 h 6870700"/>
              <a:gd name="connsiteX0" fmla="*/ 0 w 5154499"/>
              <a:gd name="connsiteY0" fmla="*/ 6870700 h 6893560"/>
              <a:gd name="connsiteX1" fmla="*/ 716316 w 5154499"/>
              <a:gd name="connsiteY1" fmla="*/ 12700 h 6893560"/>
              <a:gd name="connsiteX2" fmla="*/ 5154499 w 5154499"/>
              <a:gd name="connsiteY2" fmla="*/ 0 h 6893560"/>
              <a:gd name="connsiteX3" fmla="*/ 3508543 w 5154499"/>
              <a:gd name="connsiteY3" fmla="*/ 6893560 h 6893560"/>
              <a:gd name="connsiteX4" fmla="*/ 0 w 5154499"/>
              <a:gd name="connsiteY4" fmla="*/ 6870700 h 6893560"/>
              <a:gd name="connsiteX0" fmla="*/ 0 w 5154499"/>
              <a:gd name="connsiteY0" fmla="*/ 6870700 h 6893560"/>
              <a:gd name="connsiteX1" fmla="*/ 716316 w 5154499"/>
              <a:gd name="connsiteY1" fmla="*/ 12700 h 6893560"/>
              <a:gd name="connsiteX2" fmla="*/ 5154499 w 5154499"/>
              <a:gd name="connsiteY2" fmla="*/ 0 h 6893560"/>
              <a:gd name="connsiteX3" fmla="*/ 3508543 w 5154499"/>
              <a:gd name="connsiteY3" fmla="*/ 6893560 h 6893560"/>
              <a:gd name="connsiteX4" fmla="*/ 0 w 5154499"/>
              <a:gd name="connsiteY4" fmla="*/ 6870700 h 6893560"/>
              <a:gd name="connsiteX0" fmla="*/ 0 w 5261179"/>
              <a:gd name="connsiteY0" fmla="*/ 6870700 h 6893560"/>
              <a:gd name="connsiteX1" fmla="*/ 822996 w 5261179"/>
              <a:gd name="connsiteY1" fmla="*/ 12700 h 6893560"/>
              <a:gd name="connsiteX2" fmla="*/ 5261179 w 5261179"/>
              <a:gd name="connsiteY2" fmla="*/ 0 h 6893560"/>
              <a:gd name="connsiteX3" fmla="*/ 3615223 w 5261179"/>
              <a:gd name="connsiteY3" fmla="*/ 6893560 h 6893560"/>
              <a:gd name="connsiteX4" fmla="*/ 0 w 5261179"/>
              <a:gd name="connsiteY4" fmla="*/ 6870700 h 6893560"/>
              <a:gd name="connsiteX0" fmla="*/ 0 w 5272609"/>
              <a:gd name="connsiteY0" fmla="*/ 6885940 h 6893560"/>
              <a:gd name="connsiteX1" fmla="*/ 834426 w 5272609"/>
              <a:gd name="connsiteY1" fmla="*/ 12700 h 6893560"/>
              <a:gd name="connsiteX2" fmla="*/ 5272609 w 5272609"/>
              <a:gd name="connsiteY2" fmla="*/ 0 h 6893560"/>
              <a:gd name="connsiteX3" fmla="*/ 3626653 w 5272609"/>
              <a:gd name="connsiteY3" fmla="*/ 6893560 h 6893560"/>
              <a:gd name="connsiteX4" fmla="*/ 0 w 5272609"/>
              <a:gd name="connsiteY4" fmla="*/ 6885940 h 6893560"/>
              <a:gd name="connsiteX0" fmla="*/ 0 w 5352619"/>
              <a:gd name="connsiteY0" fmla="*/ 6885940 h 6893560"/>
              <a:gd name="connsiteX1" fmla="*/ 914436 w 5352619"/>
              <a:gd name="connsiteY1" fmla="*/ 12700 h 6893560"/>
              <a:gd name="connsiteX2" fmla="*/ 5352619 w 5352619"/>
              <a:gd name="connsiteY2" fmla="*/ 0 h 6893560"/>
              <a:gd name="connsiteX3" fmla="*/ 3706663 w 5352619"/>
              <a:gd name="connsiteY3" fmla="*/ 6893560 h 6893560"/>
              <a:gd name="connsiteX4" fmla="*/ 0 w 5352619"/>
              <a:gd name="connsiteY4" fmla="*/ 6885940 h 6893560"/>
              <a:gd name="connsiteX0" fmla="*/ 0 w 5352619"/>
              <a:gd name="connsiteY0" fmla="*/ 6885940 h 6893560"/>
              <a:gd name="connsiteX1" fmla="*/ 914436 w 5352619"/>
              <a:gd name="connsiteY1" fmla="*/ 12700 h 6893560"/>
              <a:gd name="connsiteX2" fmla="*/ 5352619 w 5352619"/>
              <a:gd name="connsiteY2" fmla="*/ 0 h 6893560"/>
              <a:gd name="connsiteX3" fmla="*/ 3706663 w 5352619"/>
              <a:gd name="connsiteY3" fmla="*/ 6893560 h 6893560"/>
              <a:gd name="connsiteX4" fmla="*/ 0 w 5352619"/>
              <a:gd name="connsiteY4" fmla="*/ 6885940 h 6893560"/>
              <a:gd name="connsiteX0" fmla="*/ 0 w 5403419"/>
              <a:gd name="connsiteY0" fmla="*/ 6898640 h 6898640"/>
              <a:gd name="connsiteX1" fmla="*/ 965236 w 5403419"/>
              <a:gd name="connsiteY1" fmla="*/ 12700 h 6898640"/>
              <a:gd name="connsiteX2" fmla="*/ 5403419 w 5403419"/>
              <a:gd name="connsiteY2" fmla="*/ 0 h 6898640"/>
              <a:gd name="connsiteX3" fmla="*/ 3757463 w 5403419"/>
              <a:gd name="connsiteY3" fmla="*/ 6893560 h 6898640"/>
              <a:gd name="connsiteX4" fmla="*/ 0 w 5403419"/>
              <a:gd name="connsiteY4" fmla="*/ 689864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419" h="6898640">
                <a:moveTo>
                  <a:pt x="0" y="6898640"/>
                </a:moveTo>
                <a:lnTo>
                  <a:pt x="965236" y="12700"/>
                </a:lnTo>
                <a:lnTo>
                  <a:pt x="5403419" y="0"/>
                </a:lnTo>
                <a:lnTo>
                  <a:pt x="3757463" y="6893560"/>
                </a:lnTo>
                <a:lnTo>
                  <a:pt x="0" y="6898640"/>
                </a:lnTo>
                <a:close/>
              </a:path>
            </a:pathLst>
          </a:custGeom>
          <a:blipFill dpi="0" rotWithShape="1">
            <a:blip r:embed="rId2" cstate="print">
              <a:extLst>
                <a:ext uri="{28A0092B-C50C-407E-A947-70E740481C1C}">
                  <a14:useLocalDpi xmlns:a14="http://schemas.microsoft.com/office/drawing/2010/main" val="0"/>
                </a:ext>
              </a:extLst>
            </a:blip>
            <a:srcRect/>
            <a:stretch>
              <a:fillRect l="-12981" r="-627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Rectangle 8"/>
          <p:cNvSpPr/>
          <p:nvPr userDrawn="1"/>
        </p:nvSpPr>
        <p:spPr>
          <a:xfrm rot="5400000">
            <a:off x="5146507" y="-8036095"/>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267200" y="1066800"/>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3" name="Parallelogram 12"/>
          <p:cNvSpPr/>
          <p:nvPr userDrawn="1"/>
        </p:nvSpPr>
        <p:spPr>
          <a:xfrm>
            <a:off x="-10633" y="6482080"/>
            <a:ext cx="9677400" cy="38296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28600" y="6545371"/>
            <a:ext cx="3200400" cy="246221"/>
          </a:xfrm>
          <a:prstGeom prst="rect">
            <a:avLst/>
          </a:prstGeom>
        </p:spPr>
        <p:txBody>
          <a:bodyPr wrap="square">
            <a:spAutoFit/>
          </a:bodyPr>
          <a:lstStyle/>
          <a:p>
            <a:pPr algn="l"/>
            <a:r>
              <a:rPr lang="en-US" sz="1000" dirty="0">
                <a:solidFill>
                  <a:schemeClr val="bg1"/>
                </a:solidFill>
                <a:effectLst/>
                <a:latin typeface="Arial" panose="020B0604020202020204" pitchFamily="34" charset="0"/>
                <a:ea typeface="Calibri" panose="020F0502020204030204" pitchFamily="34" charset="0"/>
              </a:rPr>
              <a:t>© 2024 Dorsey &amp; Whitney LLP. All rights reserved.  </a:t>
            </a:r>
            <a:endParaRPr lang="en-US" sz="1000" dirty="0">
              <a:solidFill>
                <a:schemeClr val="bg1"/>
              </a:solidFill>
              <a:effectLst/>
            </a:endParaRPr>
          </a:p>
        </p:txBody>
      </p:sp>
      <p:sp>
        <p:nvSpPr>
          <p:cNvPr id="15" name="Parallelogram 14"/>
          <p:cNvSpPr/>
          <p:nvPr userDrawn="1"/>
        </p:nvSpPr>
        <p:spPr>
          <a:xfrm>
            <a:off x="9416712" y="6354765"/>
            <a:ext cx="2013288" cy="56525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5400000">
            <a:off x="5637076" y="820874"/>
            <a:ext cx="917848" cy="12992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p:cNvSpPr/>
          <p:nvPr userDrawn="1"/>
        </p:nvSpPr>
        <p:spPr>
          <a:xfrm>
            <a:off x="15544800" y="6475037"/>
            <a:ext cx="1066800" cy="38296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9677400" y="6510598"/>
            <a:ext cx="1600200" cy="293722"/>
          </a:xfrm>
          <a:prstGeom prst="rect">
            <a:avLst/>
          </a:prstGeom>
        </p:spPr>
      </p:pic>
      <p:sp>
        <p:nvSpPr>
          <p:cNvPr id="25" name="Parallelogram 24"/>
          <p:cNvSpPr/>
          <p:nvPr userDrawn="1"/>
        </p:nvSpPr>
        <p:spPr>
          <a:xfrm>
            <a:off x="3574068" y="6475037"/>
            <a:ext cx="1066800" cy="382962"/>
          </a:xfrm>
          <a:prstGeom prst="parallelogram">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715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5" name="Rectangle 4"/>
          <p:cNvSpPr/>
          <p:nvPr userDrawn="1"/>
        </p:nvSpPr>
        <p:spPr>
          <a:xfrm>
            <a:off x="3962400" y="914400"/>
            <a:ext cx="426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122761" y="381000"/>
            <a:ext cx="10972800" cy="941832"/>
          </a:xfrm>
        </p:spPr>
        <p:txBody>
          <a:bodyPr/>
          <a:lstStyle>
            <a:lvl1pPr algn="l">
              <a:defRPr/>
            </a:lvl1pPr>
          </a:lstStyle>
          <a:p>
            <a:r>
              <a:rPr lang="en-US" dirty="0"/>
              <a:t>Click to edit Master title style</a:t>
            </a:r>
            <a:br>
              <a:rPr lang="en-US" dirty="0"/>
            </a:br>
            <a:r>
              <a:rPr lang="en-US" dirty="0"/>
              <a:t>Click to edit Master title style</a:t>
            </a:r>
          </a:p>
        </p:txBody>
      </p:sp>
      <p:sp>
        <p:nvSpPr>
          <p:cNvPr id="4" name="Content Placeholder 3"/>
          <p:cNvSpPr>
            <a:spLocks noGrp="1"/>
          </p:cNvSpPr>
          <p:nvPr>
            <p:ph sz="half" idx="2"/>
          </p:nvPr>
        </p:nvSpPr>
        <p:spPr>
          <a:xfrm>
            <a:off x="4140200" y="19510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6" name="Parallelogram 4"/>
          <p:cNvSpPr>
            <a:spLocks/>
          </p:cNvSpPr>
          <p:nvPr userDrawn="1"/>
        </p:nvSpPr>
        <p:spPr>
          <a:xfrm>
            <a:off x="-1441019" y="-416560"/>
            <a:ext cx="5403419" cy="6898640"/>
          </a:xfrm>
          <a:custGeom>
            <a:avLst/>
            <a:gdLst>
              <a:gd name="connsiteX0" fmla="*/ 0 w 4856049"/>
              <a:gd name="connsiteY0" fmla="*/ 6858000 h 6858000"/>
              <a:gd name="connsiteX1" fmla="*/ 716316 w 4856049"/>
              <a:gd name="connsiteY1" fmla="*/ 0 h 6858000"/>
              <a:gd name="connsiteX2" fmla="*/ 4856049 w 4856049"/>
              <a:gd name="connsiteY2" fmla="*/ 0 h 6858000"/>
              <a:gd name="connsiteX3" fmla="*/ 4139733 w 4856049"/>
              <a:gd name="connsiteY3" fmla="*/ 6858000 h 6858000"/>
              <a:gd name="connsiteX4" fmla="*/ 0 w 4856049"/>
              <a:gd name="connsiteY4" fmla="*/ 6858000 h 6858000"/>
              <a:gd name="connsiteX0" fmla="*/ 0 w 5154499"/>
              <a:gd name="connsiteY0" fmla="*/ 6870700 h 6870700"/>
              <a:gd name="connsiteX1" fmla="*/ 716316 w 5154499"/>
              <a:gd name="connsiteY1" fmla="*/ 12700 h 6870700"/>
              <a:gd name="connsiteX2" fmla="*/ 5154499 w 5154499"/>
              <a:gd name="connsiteY2" fmla="*/ 0 h 6870700"/>
              <a:gd name="connsiteX3" fmla="*/ 4139733 w 5154499"/>
              <a:gd name="connsiteY3" fmla="*/ 687070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879383 w 5154499"/>
              <a:gd name="connsiteY3" fmla="*/ 68643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879383 w 5154499"/>
              <a:gd name="connsiteY3" fmla="*/ 68643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777783 w 5154499"/>
              <a:gd name="connsiteY3" fmla="*/ 68516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676183 w 5154499"/>
              <a:gd name="connsiteY3" fmla="*/ 6851650 h 6870700"/>
              <a:gd name="connsiteX4" fmla="*/ 0 w 5154499"/>
              <a:gd name="connsiteY4" fmla="*/ 6870700 h 6870700"/>
              <a:gd name="connsiteX0" fmla="*/ 0 w 5154499"/>
              <a:gd name="connsiteY0" fmla="*/ 6870700 h 6893560"/>
              <a:gd name="connsiteX1" fmla="*/ 716316 w 5154499"/>
              <a:gd name="connsiteY1" fmla="*/ 12700 h 6893560"/>
              <a:gd name="connsiteX2" fmla="*/ 5154499 w 5154499"/>
              <a:gd name="connsiteY2" fmla="*/ 0 h 6893560"/>
              <a:gd name="connsiteX3" fmla="*/ 3508543 w 5154499"/>
              <a:gd name="connsiteY3" fmla="*/ 6893560 h 6893560"/>
              <a:gd name="connsiteX4" fmla="*/ 0 w 5154499"/>
              <a:gd name="connsiteY4" fmla="*/ 6870700 h 6893560"/>
              <a:gd name="connsiteX0" fmla="*/ 0 w 5154499"/>
              <a:gd name="connsiteY0" fmla="*/ 6870700 h 6893560"/>
              <a:gd name="connsiteX1" fmla="*/ 716316 w 5154499"/>
              <a:gd name="connsiteY1" fmla="*/ 12700 h 6893560"/>
              <a:gd name="connsiteX2" fmla="*/ 5154499 w 5154499"/>
              <a:gd name="connsiteY2" fmla="*/ 0 h 6893560"/>
              <a:gd name="connsiteX3" fmla="*/ 3508543 w 5154499"/>
              <a:gd name="connsiteY3" fmla="*/ 6893560 h 6893560"/>
              <a:gd name="connsiteX4" fmla="*/ 0 w 5154499"/>
              <a:gd name="connsiteY4" fmla="*/ 6870700 h 6893560"/>
              <a:gd name="connsiteX0" fmla="*/ 0 w 5261179"/>
              <a:gd name="connsiteY0" fmla="*/ 6870700 h 6893560"/>
              <a:gd name="connsiteX1" fmla="*/ 822996 w 5261179"/>
              <a:gd name="connsiteY1" fmla="*/ 12700 h 6893560"/>
              <a:gd name="connsiteX2" fmla="*/ 5261179 w 5261179"/>
              <a:gd name="connsiteY2" fmla="*/ 0 h 6893560"/>
              <a:gd name="connsiteX3" fmla="*/ 3615223 w 5261179"/>
              <a:gd name="connsiteY3" fmla="*/ 6893560 h 6893560"/>
              <a:gd name="connsiteX4" fmla="*/ 0 w 5261179"/>
              <a:gd name="connsiteY4" fmla="*/ 6870700 h 6893560"/>
              <a:gd name="connsiteX0" fmla="*/ 0 w 5272609"/>
              <a:gd name="connsiteY0" fmla="*/ 6885940 h 6893560"/>
              <a:gd name="connsiteX1" fmla="*/ 834426 w 5272609"/>
              <a:gd name="connsiteY1" fmla="*/ 12700 h 6893560"/>
              <a:gd name="connsiteX2" fmla="*/ 5272609 w 5272609"/>
              <a:gd name="connsiteY2" fmla="*/ 0 h 6893560"/>
              <a:gd name="connsiteX3" fmla="*/ 3626653 w 5272609"/>
              <a:gd name="connsiteY3" fmla="*/ 6893560 h 6893560"/>
              <a:gd name="connsiteX4" fmla="*/ 0 w 5272609"/>
              <a:gd name="connsiteY4" fmla="*/ 6885940 h 6893560"/>
              <a:gd name="connsiteX0" fmla="*/ 0 w 5352619"/>
              <a:gd name="connsiteY0" fmla="*/ 6885940 h 6893560"/>
              <a:gd name="connsiteX1" fmla="*/ 914436 w 5352619"/>
              <a:gd name="connsiteY1" fmla="*/ 12700 h 6893560"/>
              <a:gd name="connsiteX2" fmla="*/ 5352619 w 5352619"/>
              <a:gd name="connsiteY2" fmla="*/ 0 h 6893560"/>
              <a:gd name="connsiteX3" fmla="*/ 3706663 w 5352619"/>
              <a:gd name="connsiteY3" fmla="*/ 6893560 h 6893560"/>
              <a:gd name="connsiteX4" fmla="*/ 0 w 5352619"/>
              <a:gd name="connsiteY4" fmla="*/ 6885940 h 6893560"/>
              <a:gd name="connsiteX0" fmla="*/ 0 w 5352619"/>
              <a:gd name="connsiteY0" fmla="*/ 6885940 h 6893560"/>
              <a:gd name="connsiteX1" fmla="*/ 914436 w 5352619"/>
              <a:gd name="connsiteY1" fmla="*/ 12700 h 6893560"/>
              <a:gd name="connsiteX2" fmla="*/ 5352619 w 5352619"/>
              <a:gd name="connsiteY2" fmla="*/ 0 h 6893560"/>
              <a:gd name="connsiteX3" fmla="*/ 3706663 w 5352619"/>
              <a:gd name="connsiteY3" fmla="*/ 6893560 h 6893560"/>
              <a:gd name="connsiteX4" fmla="*/ 0 w 5352619"/>
              <a:gd name="connsiteY4" fmla="*/ 6885940 h 6893560"/>
              <a:gd name="connsiteX0" fmla="*/ 0 w 5403419"/>
              <a:gd name="connsiteY0" fmla="*/ 6898640 h 6898640"/>
              <a:gd name="connsiteX1" fmla="*/ 965236 w 5403419"/>
              <a:gd name="connsiteY1" fmla="*/ 12700 h 6898640"/>
              <a:gd name="connsiteX2" fmla="*/ 5403419 w 5403419"/>
              <a:gd name="connsiteY2" fmla="*/ 0 h 6898640"/>
              <a:gd name="connsiteX3" fmla="*/ 3757463 w 5403419"/>
              <a:gd name="connsiteY3" fmla="*/ 6893560 h 6898640"/>
              <a:gd name="connsiteX4" fmla="*/ 0 w 5403419"/>
              <a:gd name="connsiteY4" fmla="*/ 689864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419" h="6898640">
                <a:moveTo>
                  <a:pt x="0" y="6898640"/>
                </a:moveTo>
                <a:lnTo>
                  <a:pt x="965236" y="12700"/>
                </a:lnTo>
                <a:lnTo>
                  <a:pt x="5403419" y="0"/>
                </a:lnTo>
                <a:lnTo>
                  <a:pt x="3757463" y="6893560"/>
                </a:lnTo>
                <a:lnTo>
                  <a:pt x="0" y="6898640"/>
                </a:lnTo>
                <a:close/>
              </a:path>
            </a:pathLst>
          </a:custGeom>
          <a:blipFill dpi="0" rotWithShape="1">
            <a:blip r:embed="rId2" cstate="print">
              <a:extLst>
                <a:ext uri="{28A0092B-C50C-407E-A947-70E740481C1C}">
                  <a14:useLocalDpi xmlns:a14="http://schemas.microsoft.com/office/drawing/2010/main" val="0"/>
                </a:ext>
              </a:extLst>
            </a:blip>
            <a:srcRect/>
            <a:stretch>
              <a:fillRect l="-12981" r="-627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Rectangle 8"/>
          <p:cNvSpPr/>
          <p:nvPr userDrawn="1"/>
        </p:nvSpPr>
        <p:spPr>
          <a:xfrm rot="5400000">
            <a:off x="5146507" y="-8036095"/>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236600" y="1447800"/>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3" name="Parallelogram 12"/>
          <p:cNvSpPr/>
          <p:nvPr userDrawn="1"/>
        </p:nvSpPr>
        <p:spPr>
          <a:xfrm>
            <a:off x="-10633" y="6482080"/>
            <a:ext cx="9677400" cy="38296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28600" y="6545371"/>
            <a:ext cx="3200400" cy="246221"/>
          </a:xfrm>
          <a:prstGeom prst="rect">
            <a:avLst/>
          </a:prstGeom>
        </p:spPr>
        <p:txBody>
          <a:bodyPr wrap="square">
            <a:spAutoFit/>
          </a:bodyPr>
          <a:lstStyle/>
          <a:p>
            <a:pPr algn="l"/>
            <a:r>
              <a:rPr lang="en-US" sz="1000" dirty="0">
                <a:solidFill>
                  <a:schemeClr val="bg1"/>
                </a:solidFill>
                <a:effectLst/>
                <a:latin typeface="Arial" panose="020B0604020202020204" pitchFamily="34" charset="0"/>
                <a:ea typeface="Calibri" panose="020F0502020204030204" pitchFamily="34" charset="0"/>
              </a:rPr>
              <a:t>© 2024 Dorsey &amp; Whitney LLP. All rights reserved.  </a:t>
            </a:r>
            <a:endParaRPr lang="en-US" sz="1000" dirty="0">
              <a:solidFill>
                <a:schemeClr val="bg1"/>
              </a:solidFill>
              <a:effectLst/>
            </a:endParaRPr>
          </a:p>
        </p:txBody>
      </p:sp>
      <p:sp>
        <p:nvSpPr>
          <p:cNvPr id="15" name="Parallelogram 14"/>
          <p:cNvSpPr/>
          <p:nvPr userDrawn="1"/>
        </p:nvSpPr>
        <p:spPr>
          <a:xfrm>
            <a:off x="9416712" y="6354765"/>
            <a:ext cx="2013288" cy="56525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5400000">
            <a:off x="5637076" y="820874"/>
            <a:ext cx="917848" cy="12992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p:cNvSpPr/>
          <p:nvPr userDrawn="1"/>
        </p:nvSpPr>
        <p:spPr>
          <a:xfrm>
            <a:off x="15544800" y="6475037"/>
            <a:ext cx="1066800" cy="38296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9677400" y="6510598"/>
            <a:ext cx="1600200" cy="293722"/>
          </a:xfrm>
          <a:prstGeom prst="rect">
            <a:avLst/>
          </a:prstGeom>
        </p:spPr>
      </p:pic>
      <p:sp>
        <p:nvSpPr>
          <p:cNvPr id="25" name="Parallelogram 24"/>
          <p:cNvSpPr/>
          <p:nvPr userDrawn="1"/>
        </p:nvSpPr>
        <p:spPr>
          <a:xfrm>
            <a:off x="3574068" y="6475037"/>
            <a:ext cx="1066800" cy="382962"/>
          </a:xfrm>
          <a:prstGeom prst="parallelogram">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93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29200" y="-215995"/>
            <a:ext cx="10058400" cy="6692995"/>
          </a:xfrm>
          <a:prstGeom prst="rect">
            <a:avLst/>
          </a:prstGeom>
        </p:spPr>
      </p:pic>
      <p:sp>
        <p:nvSpPr>
          <p:cNvPr id="13" name="Rectangle 1"/>
          <p:cNvSpPr/>
          <p:nvPr userDrawn="1"/>
        </p:nvSpPr>
        <p:spPr>
          <a:xfrm>
            <a:off x="3146280" y="-685800"/>
            <a:ext cx="5083629" cy="7160837"/>
          </a:xfrm>
          <a:custGeom>
            <a:avLst/>
            <a:gdLst>
              <a:gd name="connsiteX0" fmla="*/ 0 w 2895600"/>
              <a:gd name="connsiteY0" fmla="*/ 0 h 7160837"/>
              <a:gd name="connsiteX1" fmla="*/ 2895600 w 2895600"/>
              <a:gd name="connsiteY1" fmla="*/ 0 h 7160837"/>
              <a:gd name="connsiteX2" fmla="*/ 2895600 w 2895600"/>
              <a:gd name="connsiteY2" fmla="*/ 7160837 h 7160837"/>
              <a:gd name="connsiteX3" fmla="*/ 0 w 2895600"/>
              <a:gd name="connsiteY3" fmla="*/ 7160837 h 7160837"/>
              <a:gd name="connsiteX4" fmla="*/ 0 w 2895600"/>
              <a:gd name="connsiteY4" fmla="*/ 0 h 7160837"/>
              <a:gd name="connsiteX0" fmla="*/ 925286 w 2895600"/>
              <a:gd name="connsiteY0" fmla="*/ 10886 h 7160837"/>
              <a:gd name="connsiteX1" fmla="*/ 2895600 w 2895600"/>
              <a:gd name="connsiteY1" fmla="*/ 0 h 7160837"/>
              <a:gd name="connsiteX2" fmla="*/ 2895600 w 2895600"/>
              <a:gd name="connsiteY2" fmla="*/ 7160837 h 7160837"/>
              <a:gd name="connsiteX3" fmla="*/ 0 w 2895600"/>
              <a:gd name="connsiteY3" fmla="*/ 7160837 h 7160837"/>
              <a:gd name="connsiteX4" fmla="*/ 925286 w 2895600"/>
              <a:gd name="connsiteY4" fmla="*/ 10886 h 7160837"/>
              <a:gd name="connsiteX0" fmla="*/ 925286 w 4245429"/>
              <a:gd name="connsiteY0" fmla="*/ 10886 h 7160837"/>
              <a:gd name="connsiteX1" fmla="*/ 4245429 w 4245429"/>
              <a:gd name="connsiteY1" fmla="*/ 0 h 7160837"/>
              <a:gd name="connsiteX2" fmla="*/ 2895600 w 4245429"/>
              <a:gd name="connsiteY2" fmla="*/ 7160837 h 7160837"/>
              <a:gd name="connsiteX3" fmla="*/ 0 w 4245429"/>
              <a:gd name="connsiteY3" fmla="*/ 7160837 h 7160837"/>
              <a:gd name="connsiteX4" fmla="*/ 925286 w 4245429"/>
              <a:gd name="connsiteY4" fmla="*/ 10886 h 716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429" h="7160837">
                <a:moveTo>
                  <a:pt x="925286" y="10886"/>
                </a:moveTo>
                <a:lnTo>
                  <a:pt x="4245429" y="0"/>
                </a:lnTo>
                <a:lnTo>
                  <a:pt x="2895600" y="7160837"/>
                </a:lnTo>
                <a:lnTo>
                  <a:pt x="0" y="7160837"/>
                </a:lnTo>
                <a:lnTo>
                  <a:pt x="925286" y="108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12192000" y="-609600"/>
            <a:ext cx="3121837" cy="8991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rot="5400000">
            <a:off x="8499307" y="-8060054"/>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962400" y="914400"/>
            <a:ext cx="3657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58800" y="19510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rot="5400000">
            <a:off x="5146507" y="-8036095"/>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85800" y="1457061"/>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1" name="Title 1"/>
          <p:cNvSpPr txBox="1">
            <a:spLocks/>
          </p:cNvSpPr>
          <p:nvPr userDrawn="1"/>
        </p:nvSpPr>
        <p:spPr>
          <a:xfrm>
            <a:off x="533400" y="232904"/>
            <a:ext cx="10363200" cy="1214896"/>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n-US" dirty="0"/>
              <a:t>Test</a:t>
            </a:r>
            <a:r>
              <a:rPr lang="en-US" baseline="0" dirty="0"/>
              <a:t> text</a:t>
            </a:r>
          </a:p>
          <a:p>
            <a:pPr algn="l"/>
            <a:r>
              <a:rPr lang="en-US" baseline="0" dirty="0"/>
              <a:t>Goes Here</a:t>
            </a:r>
            <a:endParaRPr lang="en-US" dirty="0"/>
          </a:p>
        </p:txBody>
      </p:sp>
    </p:spTree>
    <p:extLst>
      <p:ext uri="{BB962C8B-B14F-4D97-AF65-F5344CB8AC3E}">
        <p14:creationId xmlns:p14="http://schemas.microsoft.com/office/powerpoint/2010/main" val="2132280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3" name="Rectangle 2"/>
          <p:cNvSpPr/>
          <p:nvPr userDrawn="1"/>
        </p:nvSpPr>
        <p:spPr>
          <a:xfrm>
            <a:off x="4122761" y="990600"/>
            <a:ext cx="3954439" cy="42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962400" y="1417636"/>
            <a:ext cx="426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135614" y="459169"/>
            <a:ext cx="10972800" cy="941832"/>
          </a:xfrm>
        </p:spPr>
        <p:txBody>
          <a:bodyPr/>
          <a:lstStyle>
            <a:lvl1pPr algn="l">
              <a:defRPr/>
            </a:lvl1pPr>
          </a:lstStyle>
          <a:p>
            <a:r>
              <a:rPr lang="en-US" dirty="0"/>
              <a:t>Click to edit Master title style</a:t>
            </a:r>
          </a:p>
        </p:txBody>
      </p:sp>
      <p:sp>
        <p:nvSpPr>
          <p:cNvPr id="4" name="Content Placeholder 3"/>
          <p:cNvSpPr>
            <a:spLocks noGrp="1"/>
          </p:cNvSpPr>
          <p:nvPr>
            <p:ph sz="half" idx="2"/>
          </p:nvPr>
        </p:nvSpPr>
        <p:spPr>
          <a:xfrm>
            <a:off x="4140200" y="21034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6" name="Parallelogram 4"/>
          <p:cNvSpPr>
            <a:spLocks/>
          </p:cNvSpPr>
          <p:nvPr userDrawn="1"/>
        </p:nvSpPr>
        <p:spPr>
          <a:xfrm>
            <a:off x="-1441019" y="-416560"/>
            <a:ext cx="5403419" cy="6898640"/>
          </a:xfrm>
          <a:custGeom>
            <a:avLst/>
            <a:gdLst>
              <a:gd name="connsiteX0" fmla="*/ 0 w 4856049"/>
              <a:gd name="connsiteY0" fmla="*/ 6858000 h 6858000"/>
              <a:gd name="connsiteX1" fmla="*/ 716316 w 4856049"/>
              <a:gd name="connsiteY1" fmla="*/ 0 h 6858000"/>
              <a:gd name="connsiteX2" fmla="*/ 4856049 w 4856049"/>
              <a:gd name="connsiteY2" fmla="*/ 0 h 6858000"/>
              <a:gd name="connsiteX3" fmla="*/ 4139733 w 4856049"/>
              <a:gd name="connsiteY3" fmla="*/ 6858000 h 6858000"/>
              <a:gd name="connsiteX4" fmla="*/ 0 w 4856049"/>
              <a:gd name="connsiteY4" fmla="*/ 6858000 h 6858000"/>
              <a:gd name="connsiteX0" fmla="*/ 0 w 5154499"/>
              <a:gd name="connsiteY0" fmla="*/ 6870700 h 6870700"/>
              <a:gd name="connsiteX1" fmla="*/ 716316 w 5154499"/>
              <a:gd name="connsiteY1" fmla="*/ 12700 h 6870700"/>
              <a:gd name="connsiteX2" fmla="*/ 5154499 w 5154499"/>
              <a:gd name="connsiteY2" fmla="*/ 0 h 6870700"/>
              <a:gd name="connsiteX3" fmla="*/ 4139733 w 5154499"/>
              <a:gd name="connsiteY3" fmla="*/ 687070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879383 w 5154499"/>
              <a:gd name="connsiteY3" fmla="*/ 68643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879383 w 5154499"/>
              <a:gd name="connsiteY3" fmla="*/ 68643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777783 w 5154499"/>
              <a:gd name="connsiteY3" fmla="*/ 68516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676183 w 5154499"/>
              <a:gd name="connsiteY3" fmla="*/ 6851650 h 6870700"/>
              <a:gd name="connsiteX4" fmla="*/ 0 w 5154499"/>
              <a:gd name="connsiteY4" fmla="*/ 6870700 h 6870700"/>
              <a:gd name="connsiteX0" fmla="*/ 0 w 5154499"/>
              <a:gd name="connsiteY0" fmla="*/ 6870700 h 6893560"/>
              <a:gd name="connsiteX1" fmla="*/ 716316 w 5154499"/>
              <a:gd name="connsiteY1" fmla="*/ 12700 h 6893560"/>
              <a:gd name="connsiteX2" fmla="*/ 5154499 w 5154499"/>
              <a:gd name="connsiteY2" fmla="*/ 0 h 6893560"/>
              <a:gd name="connsiteX3" fmla="*/ 3508543 w 5154499"/>
              <a:gd name="connsiteY3" fmla="*/ 6893560 h 6893560"/>
              <a:gd name="connsiteX4" fmla="*/ 0 w 5154499"/>
              <a:gd name="connsiteY4" fmla="*/ 6870700 h 6893560"/>
              <a:gd name="connsiteX0" fmla="*/ 0 w 5154499"/>
              <a:gd name="connsiteY0" fmla="*/ 6870700 h 6893560"/>
              <a:gd name="connsiteX1" fmla="*/ 716316 w 5154499"/>
              <a:gd name="connsiteY1" fmla="*/ 12700 h 6893560"/>
              <a:gd name="connsiteX2" fmla="*/ 5154499 w 5154499"/>
              <a:gd name="connsiteY2" fmla="*/ 0 h 6893560"/>
              <a:gd name="connsiteX3" fmla="*/ 3508543 w 5154499"/>
              <a:gd name="connsiteY3" fmla="*/ 6893560 h 6893560"/>
              <a:gd name="connsiteX4" fmla="*/ 0 w 5154499"/>
              <a:gd name="connsiteY4" fmla="*/ 6870700 h 6893560"/>
              <a:gd name="connsiteX0" fmla="*/ 0 w 5261179"/>
              <a:gd name="connsiteY0" fmla="*/ 6870700 h 6893560"/>
              <a:gd name="connsiteX1" fmla="*/ 822996 w 5261179"/>
              <a:gd name="connsiteY1" fmla="*/ 12700 h 6893560"/>
              <a:gd name="connsiteX2" fmla="*/ 5261179 w 5261179"/>
              <a:gd name="connsiteY2" fmla="*/ 0 h 6893560"/>
              <a:gd name="connsiteX3" fmla="*/ 3615223 w 5261179"/>
              <a:gd name="connsiteY3" fmla="*/ 6893560 h 6893560"/>
              <a:gd name="connsiteX4" fmla="*/ 0 w 5261179"/>
              <a:gd name="connsiteY4" fmla="*/ 6870700 h 6893560"/>
              <a:gd name="connsiteX0" fmla="*/ 0 w 5272609"/>
              <a:gd name="connsiteY0" fmla="*/ 6885940 h 6893560"/>
              <a:gd name="connsiteX1" fmla="*/ 834426 w 5272609"/>
              <a:gd name="connsiteY1" fmla="*/ 12700 h 6893560"/>
              <a:gd name="connsiteX2" fmla="*/ 5272609 w 5272609"/>
              <a:gd name="connsiteY2" fmla="*/ 0 h 6893560"/>
              <a:gd name="connsiteX3" fmla="*/ 3626653 w 5272609"/>
              <a:gd name="connsiteY3" fmla="*/ 6893560 h 6893560"/>
              <a:gd name="connsiteX4" fmla="*/ 0 w 5272609"/>
              <a:gd name="connsiteY4" fmla="*/ 6885940 h 6893560"/>
              <a:gd name="connsiteX0" fmla="*/ 0 w 5352619"/>
              <a:gd name="connsiteY0" fmla="*/ 6885940 h 6893560"/>
              <a:gd name="connsiteX1" fmla="*/ 914436 w 5352619"/>
              <a:gd name="connsiteY1" fmla="*/ 12700 h 6893560"/>
              <a:gd name="connsiteX2" fmla="*/ 5352619 w 5352619"/>
              <a:gd name="connsiteY2" fmla="*/ 0 h 6893560"/>
              <a:gd name="connsiteX3" fmla="*/ 3706663 w 5352619"/>
              <a:gd name="connsiteY3" fmla="*/ 6893560 h 6893560"/>
              <a:gd name="connsiteX4" fmla="*/ 0 w 5352619"/>
              <a:gd name="connsiteY4" fmla="*/ 6885940 h 6893560"/>
              <a:gd name="connsiteX0" fmla="*/ 0 w 5352619"/>
              <a:gd name="connsiteY0" fmla="*/ 6885940 h 6893560"/>
              <a:gd name="connsiteX1" fmla="*/ 914436 w 5352619"/>
              <a:gd name="connsiteY1" fmla="*/ 12700 h 6893560"/>
              <a:gd name="connsiteX2" fmla="*/ 5352619 w 5352619"/>
              <a:gd name="connsiteY2" fmla="*/ 0 h 6893560"/>
              <a:gd name="connsiteX3" fmla="*/ 3706663 w 5352619"/>
              <a:gd name="connsiteY3" fmla="*/ 6893560 h 6893560"/>
              <a:gd name="connsiteX4" fmla="*/ 0 w 5352619"/>
              <a:gd name="connsiteY4" fmla="*/ 6885940 h 6893560"/>
              <a:gd name="connsiteX0" fmla="*/ 0 w 5403419"/>
              <a:gd name="connsiteY0" fmla="*/ 6898640 h 6898640"/>
              <a:gd name="connsiteX1" fmla="*/ 965236 w 5403419"/>
              <a:gd name="connsiteY1" fmla="*/ 12700 h 6898640"/>
              <a:gd name="connsiteX2" fmla="*/ 5403419 w 5403419"/>
              <a:gd name="connsiteY2" fmla="*/ 0 h 6898640"/>
              <a:gd name="connsiteX3" fmla="*/ 3757463 w 5403419"/>
              <a:gd name="connsiteY3" fmla="*/ 6893560 h 6898640"/>
              <a:gd name="connsiteX4" fmla="*/ 0 w 5403419"/>
              <a:gd name="connsiteY4" fmla="*/ 689864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419" h="6898640">
                <a:moveTo>
                  <a:pt x="0" y="6898640"/>
                </a:moveTo>
                <a:lnTo>
                  <a:pt x="965236" y="12700"/>
                </a:lnTo>
                <a:lnTo>
                  <a:pt x="5403419" y="0"/>
                </a:lnTo>
                <a:lnTo>
                  <a:pt x="3757463" y="6893560"/>
                </a:lnTo>
                <a:lnTo>
                  <a:pt x="0" y="6898640"/>
                </a:lnTo>
                <a:close/>
              </a:path>
            </a:pathLst>
          </a:custGeom>
          <a:blipFill dpi="0" rotWithShape="1">
            <a:blip r:embed="rId2" cstate="print">
              <a:extLst>
                <a:ext uri="{28A0092B-C50C-407E-A947-70E740481C1C}">
                  <a14:useLocalDpi xmlns:a14="http://schemas.microsoft.com/office/drawing/2010/main" val="0"/>
                </a:ext>
              </a:extLst>
            </a:blip>
            <a:srcRect/>
            <a:stretch>
              <a:fillRect l="-12981" r="-627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5400000">
            <a:off x="5146507" y="-8036095"/>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277354" y="1562287"/>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Tree>
    <p:extLst>
      <p:ext uri="{BB962C8B-B14F-4D97-AF65-F5344CB8AC3E}">
        <p14:creationId xmlns:p14="http://schemas.microsoft.com/office/powerpoint/2010/main" val="1049566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29200" y="-215995"/>
            <a:ext cx="10058400" cy="6692995"/>
          </a:xfrm>
          <a:prstGeom prst="rect">
            <a:avLst/>
          </a:prstGeom>
        </p:spPr>
      </p:pic>
      <p:sp>
        <p:nvSpPr>
          <p:cNvPr id="12" name="Rectangle 1"/>
          <p:cNvSpPr/>
          <p:nvPr userDrawn="1"/>
        </p:nvSpPr>
        <p:spPr>
          <a:xfrm>
            <a:off x="3146280" y="-685800"/>
            <a:ext cx="5083629" cy="7160837"/>
          </a:xfrm>
          <a:custGeom>
            <a:avLst/>
            <a:gdLst>
              <a:gd name="connsiteX0" fmla="*/ 0 w 2895600"/>
              <a:gd name="connsiteY0" fmla="*/ 0 h 7160837"/>
              <a:gd name="connsiteX1" fmla="*/ 2895600 w 2895600"/>
              <a:gd name="connsiteY1" fmla="*/ 0 h 7160837"/>
              <a:gd name="connsiteX2" fmla="*/ 2895600 w 2895600"/>
              <a:gd name="connsiteY2" fmla="*/ 7160837 h 7160837"/>
              <a:gd name="connsiteX3" fmla="*/ 0 w 2895600"/>
              <a:gd name="connsiteY3" fmla="*/ 7160837 h 7160837"/>
              <a:gd name="connsiteX4" fmla="*/ 0 w 2895600"/>
              <a:gd name="connsiteY4" fmla="*/ 0 h 7160837"/>
              <a:gd name="connsiteX0" fmla="*/ 925286 w 2895600"/>
              <a:gd name="connsiteY0" fmla="*/ 10886 h 7160837"/>
              <a:gd name="connsiteX1" fmla="*/ 2895600 w 2895600"/>
              <a:gd name="connsiteY1" fmla="*/ 0 h 7160837"/>
              <a:gd name="connsiteX2" fmla="*/ 2895600 w 2895600"/>
              <a:gd name="connsiteY2" fmla="*/ 7160837 h 7160837"/>
              <a:gd name="connsiteX3" fmla="*/ 0 w 2895600"/>
              <a:gd name="connsiteY3" fmla="*/ 7160837 h 7160837"/>
              <a:gd name="connsiteX4" fmla="*/ 925286 w 2895600"/>
              <a:gd name="connsiteY4" fmla="*/ 10886 h 7160837"/>
              <a:gd name="connsiteX0" fmla="*/ 925286 w 4245429"/>
              <a:gd name="connsiteY0" fmla="*/ 10886 h 7160837"/>
              <a:gd name="connsiteX1" fmla="*/ 4245429 w 4245429"/>
              <a:gd name="connsiteY1" fmla="*/ 0 h 7160837"/>
              <a:gd name="connsiteX2" fmla="*/ 2895600 w 4245429"/>
              <a:gd name="connsiteY2" fmla="*/ 7160837 h 7160837"/>
              <a:gd name="connsiteX3" fmla="*/ 0 w 4245429"/>
              <a:gd name="connsiteY3" fmla="*/ 7160837 h 7160837"/>
              <a:gd name="connsiteX4" fmla="*/ 925286 w 4245429"/>
              <a:gd name="connsiteY4" fmla="*/ 10886 h 716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429" h="7160837">
                <a:moveTo>
                  <a:pt x="925286" y="10886"/>
                </a:moveTo>
                <a:lnTo>
                  <a:pt x="4245429" y="0"/>
                </a:lnTo>
                <a:lnTo>
                  <a:pt x="2895600" y="7160837"/>
                </a:lnTo>
                <a:lnTo>
                  <a:pt x="0" y="7160837"/>
                </a:lnTo>
                <a:lnTo>
                  <a:pt x="925286" y="108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2192000" y="-609600"/>
            <a:ext cx="3121837" cy="8991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a:off x="5248106" y="-7731294"/>
            <a:ext cx="1898988" cy="13563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962400" y="914400"/>
            <a:ext cx="368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3400" y="228600"/>
            <a:ext cx="10972800" cy="941832"/>
          </a:xfrm>
        </p:spPr>
        <p:txBody>
          <a:bodyPr/>
          <a:lstStyle>
            <a:lvl1pPr algn="l">
              <a:defRPr/>
            </a:lvl1pPr>
          </a:lstStyle>
          <a:p>
            <a:r>
              <a:rPr lang="en-US" dirty="0"/>
              <a:t>Click to edit Master title style</a:t>
            </a:r>
          </a:p>
        </p:txBody>
      </p:sp>
      <p:sp>
        <p:nvSpPr>
          <p:cNvPr id="4" name="Content Placeholder 3"/>
          <p:cNvSpPr>
            <a:spLocks noGrp="1"/>
          </p:cNvSpPr>
          <p:nvPr>
            <p:ph sz="half" idx="2"/>
          </p:nvPr>
        </p:nvSpPr>
        <p:spPr>
          <a:xfrm>
            <a:off x="609600" y="15700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5400000">
            <a:off x="5146507" y="-8054293"/>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55200" y="1066800"/>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Tree>
    <p:extLst>
      <p:ext uri="{BB962C8B-B14F-4D97-AF65-F5344CB8AC3E}">
        <p14:creationId xmlns:p14="http://schemas.microsoft.com/office/powerpoint/2010/main" val="1407835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29200" y="-215995"/>
            <a:ext cx="10058400" cy="6692995"/>
          </a:xfrm>
          <a:prstGeom prst="rect">
            <a:avLst/>
          </a:prstGeom>
        </p:spPr>
      </p:pic>
      <p:sp>
        <p:nvSpPr>
          <p:cNvPr id="12" name="Rectangle 1"/>
          <p:cNvSpPr/>
          <p:nvPr userDrawn="1"/>
        </p:nvSpPr>
        <p:spPr>
          <a:xfrm>
            <a:off x="3146280" y="-685800"/>
            <a:ext cx="5083629" cy="7160837"/>
          </a:xfrm>
          <a:custGeom>
            <a:avLst/>
            <a:gdLst>
              <a:gd name="connsiteX0" fmla="*/ 0 w 2895600"/>
              <a:gd name="connsiteY0" fmla="*/ 0 h 7160837"/>
              <a:gd name="connsiteX1" fmla="*/ 2895600 w 2895600"/>
              <a:gd name="connsiteY1" fmla="*/ 0 h 7160837"/>
              <a:gd name="connsiteX2" fmla="*/ 2895600 w 2895600"/>
              <a:gd name="connsiteY2" fmla="*/ 7160837 h 7160837"/>
              <a:gd name="connsiteX3" fmla="*/ 0 w 2895600"/>
              <a:gd name="connsiteY3" fmla="*/ 7160837 h 7160837"/>
              <a:gd name="connsiteX4" fmla="*/ 0 w 2895600"/>
              <a:gd name="connsiteY4" fmla="*/ 0 h 7160837"/>
              <a:gd name="connsiteX0" fmla="*/ 925286 w 2895600"/>
              <a:gd name="connsiteY0" fmla="*/ 10886 h 7160837"/>
              <a:gd name="connsiteX1" fmla="*/ 2895600 w 2895600"/>
              <a:gd name="connsiteY1" fmla="*/ 0 h 7160837"/>
              <a:gd name="connsiteX2" fmla="*/ 2895600 w 2895600"/>
              <a:gd name="connsiteY2" fmla="*/ 7160837 h 7160837"/>
              <a:gd name="connsiteX3" fmla="*/ 0 w 2895600"/>
              <a:gd name="connsiteY3" fmla="*/ 7160837 h 7160837"/>
              <a:gd name="connsiteX4" fmla="*/ 925286 w 2895600"/>
              <a:gd name="connsiteY4" fmla="*/ 10886 h 7160837"/>
              <a:gd name="connsiteX0" fmla="*/ 925286 w 4245429"/>
              <a:gd name="connsiteY0" fmla="*/ 10886 h 7160837"/>
              <a:gd name="connsiteX1" fmla="*/ 4245429 w 4245429"/>
              <a:gd name="connsiteY1" fmla="*/ 0 h 7160837"/>
              <a:gd name="connsiteX2" fmla="*/ 2895600 w 4245429"/>
              <a:gd name="connsiteY2" fmla="*/ 7160837 h 7160837"/>
              <a:gd name="connsiteX3" fmla="*/ 0 w 4245429"/>
              <a:gd name="connsiteY3" fmla="*/ 7160837 h 7160837"/>
              <a:gd name="connsiteX4" fmla="*/ 925286 w 4245429"/>
              <a:gd name="connsiteY4" fmla="*/ 10886 h 716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429" h="7160837">
                <a:moveTo>
                  <a:pt x="925286" y="10886"/>
                </a:moveTo>
                <a:lnTo>
                  <a:pt x="4245429" y="0"/>
                </a:lnTo>
                <a:lnTo>
                  <a:pt x="2895600" y="7160837"/>
                </a:lnTo>
                <a:lnTo>
                  <a:pt x="0" y="7160837"/>
                </a:lnTo>
                <a:lnTo>
                  <a:pt x="925286" y="108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2192000" y="-609600"/>
            <a:ext cx="3121837" cy="8991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a:off x="5248106" y="-7731294"/>
            <a:ext cx="1898988" cy="13563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962400" y="914400"/>
            <a:ext cx="368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half" idx="2"/>
          </p:nvPr>
        </p:nvSpPr>
        <p:spPr>
          <a:xfrm>
            <a:off x="609600" y="22558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5400000">
            <a:off x="5146507" y="-8054293"/>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55200" y="1752600"/>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5" name="Content Placeholder 3"/>
          <p:cNvSpPr>
            <a:spLocks noGrp="1"/>
          </p:cNvSpPr>
          <p:nvPr>
            <p:ph sz="half" idx="13"/>
          </p:nvPr>
        </p:nvSpPr>
        <p:spPr>
          <a:xfrm>
            <a:off x="533400" y="457200"/>
            <a:ext cx="6835920" cy="1362663"/>
          </a:xfrm>
        </p:spPr>
        <p:txBody>
          <a:bodyPr>
            <a:normAutofit/>
          </a:bodyPr>
          <a:lstStyle>
            <a:lvl1pPr marL="0" indent="0">
              <a:buNone/>
              <a:defRPr sz="3600" baseline="0">
                <a:latin typeface="+mn-lt"/>
              </a:defRPr>
            </a:lvl1pPr>
            <a:lvl2pPr marL="457200" indent="0">
              <a:buNone/>
              <a:defRPr sz="3200">
                <a:latin typeface="+mn-lt"/>
              </a:defRPr>
            </a:lvl2pPr>
            <a:lvl3pPr>
              <a:defRPr sz="3200">
                <a:latin typeface="+mn-lt"/>
              </a:defRPr>
            </a:lvl3pPr>
            <a:lvl4pPr>
              <a:defRPr sz="3200">
                <a:latin typeface="+mn-lt"/>
              </a:defRPr>
            </a:lvl4pPr>
            <a:lvl5pPr>
              <a:defRPr sz="3200">
                <a:latin typeface="+mn-lt"/>
              </a:defRPr>
            </a:lvl5pPr>
            <a:lvl6pPr>
              <a:defRPr sz="1800"/>
            </a:lvl6pPr>
            <a:lvl7pPr>
              <a:defRPr sz="1800"/>
            </a:lvl7pPr>
            <a:lvl8pPr>
              <a:defRPr sz="1800"/>
            </a:lvl8pPr>
            <a:lvl9pPr>
              <a:defRPr sz="1800"/>
            </a:lvl9pPr>
          </a:lstStyle>
          <a:p>
            <a:pPr lvl="0"/>
            <a:r>
              <a:rPr lang="en-US" dirty="0"/>
              <a:t>Edit Master text styles</a:t>
            </a:r>
          </a:p>
          <a:p>
            <a:pPr lvl="0"/>
            <a:r>
              <a:rPr lang="en-US" dirty="0"/>
              <a:t>Edit Master text styles</a:t>
            </a:r>
          </a:p>
        </p:txBody>
      </p:sp>
    </p:spTree>
    <p:extLst>
      <p:ext uri="{BB962C8B-B14F-4D97-AF65-F5344CB8AC3E}">
        <p14:creationId xmlns:p14="http://schemas.microsoft.com/office/powerpoint/2010/main" val="12589496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13" name="Rectangle 12"/>
          <p:cNvSpPr/>
          <p:nvPr userDrawn="1"/>
        </p:nvSpPr>
        <p:spPr>
          <a:xfrm>
            <a:off x="12192000" y="-609600"/>
            <a:ext cx="3121837" cy="8991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a:off x="5248106" y="-7731294"/>
            <a:ext cx="1898988" cy="13563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962400" y="914400"/>
            <a:ext cx="368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029200" y="457200"/>
            <a:ext cx="10972800" cy="941832"/>
          </a:xfrm>
        </p:spPr>
        <p:txBody>
          <a:bodyPr/>
          <a:lstStyle>
            <a:lvl1pPr algn="l">
              <a:defRPr baseline="0"/>
            </a:lvl1pPr>
          </a:lstStyle>
          <a:p>
            <a:r>
              <a:rPr lang="en-US" dirty="0"/>
              <a:t>Double Header</a:t>
            </a:r>
            <a:br>
              <a:rPr lang="en-US" dirty="0"/>
            </a:br>
            <a:r>
              <a:rPr lang="en-US" dirty="0"/>
              <a:t>Line goes Here</a:t>
            </a:r>
          </a:p>
        </p:txBody>
      </p:sp>
      <p:sp>
        <p:nvSpPr>
          <p:cNvPr id="4" name="Content Placeholder 3"/>
          <p:cNvSpPr>
            <a:spLocks noGrp="1"/>
          </p:cNvSpPr>
          <p:nvPr>
            <p:ph sz="half" idx="2"/>
          </p:nvPr>
        </p:nvSpPr>
        <p:spPr>
          <a:xfrm>
            <a:off x="5105400" y="20272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5400000">
            <a:off x="5146507" y="-8054293"/>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151000" y="1570036"/>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Tree>
    <p:extLst>
      <p:ext uri="{BB962C8B-B14F-4D97-AF65-F5344CB8AC3E}">
        <p14:creationId xmlns:p14="http://schemas.microsoft.com/office/powerpoint/2010/main" val="3164532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5" name="Rectangle 4"/>
          <p:cNvSpPr/>
          <p:nvPr userDrawn="1"/>
        </p:nvSpPr>
        <p:spPr>
          <a:xfrm>
            <a:off x="3962400" y="914400"/>
            <a:ext cx="426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3400" y="228600"/>
            <a:ext cx="10972800" cy="941832"/>
          </a:xfrm>
        </p:spPr>
        <p:txBody>
          <a:bodyPr/>
          <a:lstStyle>
            <a:lvl1pPr algn="l">
              <a:defRPr/>
            </a:lvl1pPr>
          </a:lstStyle>
          <a:p>
            <a:r>
              <a:rPr lang="en-US" dirty="0"/>
              <a:t>Click to edit Master title style</a:t>
            </a:r>
          </a:p>
        </p:txBody>
      </p:sp>
      <p:sp>
        <p:nvSpPr>
          <p:cNvPr id="4" name="Content Placeholder 3"/>
          <p:cNvSpPr>
            <a:spLocks noGrp="1"/>
          </p:cNvSpPr>
          <p:nvPr>
            <p:ph sz="half" idx="2"/>
          </p:nvPr>
        </p:nvSpPr>
        <p:spPr>
          <a:xfrm>
            <a:off x="609600" y="15700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5400000">
            <a:off x="5146507" y="-8054293"/>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55200" y="1066800"/>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Tree>
    <p:extLst>
      <p:ext uri="{BB962C8B-B14F-4D97-AF65-F5344CB8AC3E}">
        <p14:creationId xmlns:p14="http://schemas.microsoft.com/office/powerpoint/2010/main" val="2590596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Rectangle 7"/>
          <p:cNvSpPr/>
          <p:nvPr userDrawn="1"/>
        </p:nvSpPr>
        <p:spPr>
          <a:xfrm>
            <a:off x="4191000" y="914400"/>
            <a:ext cx="3657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759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Rectangle 4"/>
          <p:cNvSpPr/>
          <p:nvPr userDrawn="1"/>
        </p:nvSpPr>
        <p:spPr>
          <a:xfrm>
            <a:off x="3962400" y="914400"/>
            <a:ext cx="426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22761" y="228600"/>
            <a:ext cx="10972800" cy="941832"/>
          </a:xfrm>
        </p:spPr>
        <p:txBody>
          <a:bodyPr/>
          <a:lstStyle>
            <a:lvl1pPr algn="l">
              <a:defRPr/>
            </a:lvl1pPr>
          </a:lstStyle>
          <a:p>
            <a:r>
              <a:rPr lang="en-US" dirty="0"/>
              <a:t>Click to edit Master title style</a:t>
            </a:r>
          </a:p>
        </p:txBody>
      </p:sp>
      <p:sp>
        <p:nvSpPr>
          <p:cNvPr id="4" name="Content Placeholder 3"/>
          <p:cNvSpPr>
            <a:spLocks noGrp="1"/>
          </p:cNvSpPr>
          <p:nvPr>
            <p:ph sz="half" idx="2"/>
          </p:nvPr>
        </p:nvSpPr>
        <p:spPr>
          <a:xfrm>
            <a:off x="4140200" y="15700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6" name="Parallelogram 4"/>
          <p:cNvSpPr>
            <a:spLocks/>
          </p:cNvSpPr>
          <p:nvPr userDrawn="1"/>
        </p:nvSpPr>
        <p:spPr>
          <a:xfrm>
            <a:off x="-1441019" y="-416560"/>
            <a:ext cx="5403419" cy="6898640"/>
          </a:xfrm>
          <a:custGeom>
            <a:avLst/>
            <a:gdLst>
              <a:gd name="connsiteX0" fmla="*/ 0 w 4856049"/>
              <a:gd name="connsiteY0" fmla="*/ 6858000 h 6858000"/>
              <a:gd name="connsiteX1" fmla="*/ 716316 w 4856049"/>
              <a:gd name="connsiteY1" fmla="*/ 0 h 6858000"/>
              <a:gd name="connsiteX2" fmla="*/ 4856049 w 4856049"/>
              <a:gd name="connsiteY2" fmla="*/ 0 h 6858000"/>
              <a:gd name="connsiteX3" fmla="*/ 4139733 w 4856049"/>
              <a:gd name="connsiteY3" fmla="*/ 6858000 h 6858000"/>
              <a:gd name="connsiteX4" fmla="*/ 0 w 4856049"/>
              <a:gd name="connsiteY4" fmla="*/ 6858000 h 6858000"/>
              <a:gd name="connsiteX0" fmla="*/ 0 w 5154499"/>
              <a:gd name="connsiteY0" fmla="*/ 6870700 h 6870700"/>
              <a:gd name="connsiteX1" fmla="*/ 716316 w 5154499"/>
              <a:gd name="connsiteY1" fmla="*/ 12700 h 6870700"/>
              <a:gd name="connsiteX2" fmla="*/ 5154499 w 5154499"/>
              <a:gd name="connsiteY2" fmla="*/ 0 h 6870700"/>
              <a:gd name="connsiteX3" fmla="*/ 4139733 w 5154499"/>
              <a:gd name="connsiteY3" fmla="*/ 687070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879383 w 5154499"/>
              <a:gd name="connsiteY3" fmla="*/ 68643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879383 w 5154499"/>
              <a:gd name="connsiteY3" fmla="*/ 68643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777783 w 5154499"/>
              <a:gd name="connsiteY3" fmla="*/ 68516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676183 w 5154499"/>
              <a:gd name="connsiteY3" fmla="*/ 6851650 h 6870700"/>
              <a:gd name="connsiteX4" fmla="*/ 0 w 5154499"/>
              <a:gd name="connsiteY4" fmla="*/ 6870700 h 6870700"/>
              <a:gd name="connsiteX0" fmla="*/ 0 w 5154499"/>
              <a:gd name="connsiteY0" fmla="*/ 6870700 h 6893560"/>
              <a:gd name="connsiteX1" fmla="*/ 716316 w 5154499"/>
              <a:gd name="connsiteY1" fmla="*/ 12700 h 6893560"/>
              <a:gd name="connsiteX2" fmla="*/ 5154499 w 5154499"/>
              <a:gd name="connsiteY2" fmla="*/ 0 h 6893560"/>
              <a:gd name="connsiteX3" fmla="*/ 3508543 w 5154499"/>
              <a:gd name="connsiteY3" fmla="*/ 6893560 h 6893560"/>
              <a:gd name="connsiteX4" fmla="*/ 0 w 5154499"/>
              <a:gd name="connsiteY4" fmla="*/ 6870700 h 6893560"/>
              <a:gd name="connsiteX0" fmla="*/ 0 w 5154499"/>
              <a:gd name="connsiteY0" fmla="*/ 6870700 h 6893560"/>
              <a:gd name="connsiteX1" fmla="*/ 716316 w 5154499"/>
              <a:gd name="connsiteY1" fmla="*/ 12700 h 6893560"/>
              <a:gd name="connsiteX2" fmla="*/ 5154499 w 5154499"/>
              <a:gd name="connsiteY2" fmla="*/ 0 h 6893560"/>
              <a:gd name="connsiteX3" fmla="*/ 3508543 w 5154499"/>
              <a:gd name="connsiteY3" fmla="*/ 6893560 h 6893560"/>
              <a:gd name="connsiteX4" fmla="*/ 0 w 5154499"/>
              <a:gd name="connsiteY4" fmla="*/ 6870700 h 6893560"/>
              <a:gd name="connsiteX0" fmla="*/ 0 w 5261179"/>
              <a:gd name="connsiteY0" fmla="*/ 6870700 h 6893560"/>
              <a:gd name="connsiteX1" fmla="*/ 822996 w 5261179"/>
              <a:gd name="connsiteY1" fmla="*/ 12700 h 6893560"/>
              <a:gd name="connsiteX2" fmla="*/ 5261179 w 5261179"/>
              <a:gd name="connsiteY2" fmla="*/ 0 h 6893560"/>
              <a:gd name="connsiteX3" fmla="*/ 3615223 w 5261179"/>
              <a:gd name="connsiteY3" fmla="*/ 6893560 h 6893560"/>
              <a:gd name="connsiteX4" fmla="*/ 0 w 5261179"/>
              <a:gd name="connsiteY4" fmla="*/ 6870700 h 6893560"/>
              <a:gd name="connsiteX0" fmla="*/ 0 w 5272609"/>
              <a:gd name="connsiteY0" fmla="*/ 6885940 h 6893560"/>
              <a:gd name="connsiteX1" fmla="*/ 834426 w 5272609"/>
              <a:gd name="connsiteY1" fmla="*/ 12700 h 6893560"/>
              <a:gd name="connsiteX2" fmla="*/ 5272609 w 5272609"/>
              <a:gd name="connsiteY2" fmla="*/ 0 h 6893560"/>
              <a:gd name="connsiteX3" fmla="*/ 3626653 w 5272609"/>
              <a:gd name="connsiteY3" fmla="*/ 6893560 h 6893560"/>
              <a:gd name="connsiteX4" fmla="*/ 0 w 5272609"/>
              <a:gd name="connsiteY4" fmla="*/ 6885940 h 6893560"/>
              <a:gd name="connsiteX0" fmla="*/ 0 w 5352619"/>
              <a:gd name="connsiteY0" fmla="*/ 6885940 h 6893560"/>
              <a:gd name="connsiteX1" fmla="*/ 914436 w 5352619"/>
              <a:gd name="connsiteY1" fmla="*/ 12700 h 6893560"/>
              <a:gd name="connsiteX2" fmla="*/ 5352619 w 5352619"/>
              <a:gd name="connsiteY2" fmla="*/ 0 h 6893560"/>
              <a:gd name="connsiteX3" fmla="*/ 3706663 w 5352619"/>
              <a:gd name="connsiteY3" fmla="*/ 6893560 h 6893560"/>
              <a:gd name="connsiteX4" fmla="*/ 0 w 5352619"/>
              <a:gd name="connsiteY4" fmla="*/ 6885940 h 6893560"/>
              <a:gd name="connsiteX0" fmla="*/ 0 w 5352619"/>
              <a:gd name="connsiteY0" fmla="*/ 6885940 h 6893560"/>
              <a:gd name="connsiteX1" fmla="*/ 914436 w 5352619"/>
              <a:gd name="connsiteY1" fmla="*/ 12700 h 6893560"/>
              <a:gd name="connsiteX2" fmla="*/ 5352619 w 5352619"/>
              <a:gd name="connsiteY2" fmla="*/ 0 h 6893560"/>
              <a:gd name="connsiteX3" fmla="*/ 3706663 w 5352619"/>
              <a:gd name="connsiteY3" fmla="*/ 6893560 h 6893560"/>
              <a:gd name="connsiteX4" fmla="*/ 0 w 5352619"/>
              <a:gd name="connsiteY4" fmla="*/ 6885940 h 6893560"/>
              <a:gd name="connsiteX0" fmla="*/ 0 w 5403419"/>
              <a:gd name="connsiteY0" fmla="*/ 6898640 h 6898640"/>
              <a:gd name="connsiteX1" fmla="*/ 965236 w 5403419"/>
              <a:gd name="connsiteY1" fmla="*/ 12700 h 6898640"/>
              <a:gd name="connsiteX2" fmla="*/ 5403419 w 5403419"/>
              <a:gd name="connsiteY2" fmla="*/ 0 h 6898640"/>
              <a:gd name="connsiteX3" fmla="*/ 3757463 w 5403419"/>
              <a:gd name="connsiteY3" fmla="*/ 6893560 h 6898640"/>
              <a:gd name="connsiteX4" fmla="*/ 0 w 5403419"/>
              <a:gd name="connsiteY4" fmla="*/ 689864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419" h="6898640">
                <a:moveTo>
                  <a:pt x="0" y="6898640"/>
                </a:moveTo>
                <a:lnTo>
                  <a:pt x="965236" y="12700"/>
                </a:lnTo>
                <a:lnTo>
                  <a:pt x="5403419" y="0"/>
                </a:lnTo>
                <a:lnTo>
                  <a:pt x="3757463" y="6893560"/>
                </a:lnTo>
                <a:lnTo>
                  <a:pt x="0" y="6898640"/>
                </a:lnTo>
                <a:close/>
              </a:path>
            </a:pathLst>
          </a:custGeom>
          <a:blipFill dpi="0" rotWithShape="1">
            <a:blip r:embed="rId2" cstate="print">
              <a:extLst>
                <a:ext uri="{28A0092B-C50C-407E-A947-70E740481C1C}">
                  <a14:useLocalDpi xmlns:a14="http://schemas.microsoft.com/office/drawing/2010/main" val="0"/>
                </a:ext>
              </a:extLst>
            </a:blip>
            <a:srcRect/>
            <a:stretch>
              <a:fillRect l="-12981" r="-627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Rectangle 8"/>
          <p:cNvSpPr/>
          <p:nvPr userDrawn="1"/>
        </p:nvSpPr>
        <p:spPr>
          <a:xfrm rot="5400000">
            <a:off x="5146507" y="-8036095"/>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267200" y="1066800"/>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3" name="Parallelogram 12"/>
          <p:cNvSpPr/>
          <p:nvPr userDrawn="1"/>
        </p:nvSpPr>
        <p:spPr>
          <a:xfrm>
            <a:off x="-10633" y="6482080"/>
            <a:ext cx="9677400" cy="38296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28600" y="6545371"/>
            <a:ext cx="3200400" cy="246221"/>
          </a:xfrm>
          <a:prstGeom prst="rect">
            <a:avLst/>
          </a:prstGeom>
        </p:spPr>
        <p:txBody>
          <a:bodyPr wrap="square">
            <a:spAutoFit/>
          </a:bodyPr>
          <a:lstStyle/>
          <a:p>
            <a:pPr algn="l"/>
            <a:r>
              <a:rPr lang="en-US" sz="1000" dirty="0">
                <a:solidFill>
                  <a:schemeClr val="bg1"/>
                </a:solidFill>
                <a:effectLst/>
                <a:latin typeface="Arial" panose="020B0604020202020204" pitchFamily="34" charset="0"/>
                <a:ea typeface="Calibri" panose="020F0502020204030204" pitchFamily="34" charset="0"/>
              </a:rPr>
              <a:t>© 2024 Dorsey &amp; Whitney LLP. All rights reserved.  </a:t>
            </a:r>
            <a:endParaRPr lang="en-US" sz="1000" dirty="0">
              <a:solidFill>
                <a:schemeClr val="bg1"/>
              </a:solidFill>
              <a:effectLst/>
            </a:endParaRPr>
          </a:p>
        </p:txBody>
      </p:sp>
      <p:sp>
        <p:nvSpPr>
          <p:cNvPr id="15" name="Parallelogram 14"/>
          <p:cNvSpPr/>
          <p:nvPr userDrawn="1"/>
        </p:nvSpPr>
        <p:spPr>
          <a:xfrm>
            <a:off x="9416712" y="6354765"/>
            <a:ext cx="2013288" cy="56525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5400000">
            <a:off x="5637076" y="820874"/>
            <a:ext cx="917848" cy="12992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p:cNvSpPr/>
          <p:nvPr userDrawn="1"/>
        </p:nvSpPr>
        <p:spPr>
          <a:xfrm>
            <a:off x="15544800" y="6475037"/>
            <a:ext cx="1066800" cy="38296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9677400" y="6510598"/>
            <a:ext cx="1600200" cy="293722"/>
          </a:xfrm>
          <a:prstGeom prst="rect">
            <a:avLst/>
          </a:prstGeom>
        </p:spPr>
      </p:pic>
      <p:sp>
        <p:nvSpPr>
          <p:cNvPr id="25" name="Parallelogram 24"/>
          <p:cNvSpPr/>
          <p:nvPr userDrawn="1"/>
        </p:nvSpPr>
        <p:spPr>
          <a:xfrm>
            <a:off x="3574068" y="6475037"/>
            <a:ext cx="1066800" cy="382962"/>
          </a:xfrm>
          <a:prstGeom prst="parallelogram">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8331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44628"/>
          </a:xfrm>
        </p:spPr>
        <p:txBody>
          <a:bodyPr>
            <a:normAutofit/>
          </a:bodyPr>
          <a:lstStyle>
            <a:lvl1pPr>
              <a:defRPr sz="3600">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EA90485C-8D3B-43F6-9E0F-14969686B944}" type="slidenum">
              <a:rPr lang="en-US" smtClean="0"/>
              <a:t>‹#›</a:t>
            </a:fld>
            <a:endParaRPr lang="en-US" dirty="0"/>
          </a:p>
        </p:txBody>
      </p:sp>
    </p:spTree>
    <p:extLst>
      <p:ext uri="{BB962C8B-B14F-4D97-AF65-F5344CB8AC3E}">
        <p14:creationId xmlns:p14="http://schemas.microsoft.com/office/powerpoint/2010/main" val="57178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A90485C-8D3B-43F6-9E0F-14969686B944}" type="slidenum">
              <a:rPr lang="en-US" smtClean="0"/>
              <a:t>‹#›</a:t>
            </a:fld>
            <a:endParaRPr lang="en-US" dirty="0"/>
          </a:p>
        </p:txBody>
      </p:sp>
    </p:spTree>
    <p:extLst>
      <p:ext uri="{BB962C8B-B14F-4D97-AF65-F5344CB8AC3E}">
        <p14:creationId xmlns:p14="http://schemas.microsoft.com/office/powerpoint/2010/main" val="357016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5" name="Rectangle 4"/>
          <p:cNvSpPr/>
          <p:nvPr userDrawn="1"/>
        </p:nvSpPr>
        <p:spPr>
          <a:xfrm>
            <a:off x="3962400" y="914400"/>
            <a:ext cx="426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122761" y="381000"/>
            <a:ext cx="10972800" cy="941832"/>
          </a:xfrm>
        </p:spPr>
        <p:txBody>
          <a:bodyPr/>
          <a:lstStyle>
            <a:lvl1pPr algn="l">
              <a:defRPr/>
            </a:lvl1pPr>
          </a:lstStyle>
          <a:p>
            <a:r>
              <a:rPr lang="en-US" dirty="0"/>
              <a:t>Click to edit Master title style</a:t>
            </a:r>
            <a:br>
              <a:rPr lang="en-US" dirty="0"/>
            </a:br>
            <a:r>
              <a:rPr lang="en-US" dirty="0"/>
              <a:t>Click to edit Master title style</a:t>
            </a:r>
          </a:p>
        </p:txBody>
      </p:sp>
      <p:sp>
        <p:nvSpPr>
          <p:cNvPr id="4" name="Content Placeholder 3"/>
          <p:cNvSpPr>
            <a:spLocks noGrp="1"/>
          </p:cNvSpPr>
          <p:nvPr>
            <p:ph sz="half" idx="2"/>
          </p:nvPr>
        </p:nvSpPr>
        <p:spPr>
          <a:xfrm>
            <a:off x="4140200" y="19510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6" name="Parallelogram 4"/>
          <p:cNvSpPr>
            <a:spLocks/>
          </p:cNvSpPr>
          <p:nvPr userDrawn="1"/>
        </p:nvSpPr>
        <p:spPr>
          <a:xfrm>
            <a:off x="-1441019" y="-416560"/>
            <a:ext cx="5403419" cy="6898640"/>
          </a:xfrm>
          <a:custGeom>
            <a:avLst/>
            <a:gdLst>
              <a:gd name="connsiteX0" fmla="*/ 0 w 4856049"/>
              <a:gd name="connsiteY0" fmla="*/ 6858000 h 6858000"/>
              <a:gd name="connsiteX1" fmla="*/ 716316 w 4856049"/>
              <a:gd name="connsiteY1" fmla="*/ 0 h 6858000"/>
              <a:gd name="connsiteX2" fmla="*/ 4856049 w 4856049"/>
              <a:gd name="connsiteY2" fmla="*/ 0 h 6858000"/>
              <a:gd name="connsiteX3" fmla="*/ 4139733 w 4856049"/>
              <a:gd name="connsiteY3" fmla="*/ 6858000 h 6858000"/>
              <a:gd name="connsiteX4" fmla="*/ 0 w 4856049"/>
              <a:gd name="connsiteY4" fmla="*/ 6858000 h 6858000"/>
              <a:gd name="connsiteX0" fmla="*/ 0 w 5154499"/>
              <a:gd name="connsiteY0" fmla="*/ 6870700 h 6870700"/>
              <a:gd name="connsiteX1" fmla="*/ 716316 w 5154499"/>
              <a:gd name="connsiteY1" fmla="*/ 12700 h 6870700"/>
              <a:gd name="connsiteX2" fmla="*/ 5154499 w 5154499"/>
              <a:gd name="connsiteY2" fmla="*/ 0 h 6870700"/>
              <a:gd name="connsiteX3" fmla="*/ 4139733 w 5154499"/>
              <a:gd name="connsiteY3" fmla="*/ 687070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879383 w 5154499"/>
              <a:gd name="connsiteY3" fmla="*/ 68643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879383 w 5154499"/>
              <a:gd name="connsiteY3" fmla="*/ 68643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777783 w 5154499"/>
              <a:gd name="connsiteY3" fmla="*/ 68516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676183 w 5154499"/>
              <a:gd name="connsiteY3" fmla="*/ 6851650 h 6870700"/>
              <a:gd name="connsiteX4" fmla="*/ 0 w 5154499"/>
              <a:gd name="connsiteY4" fmla="*/ 6870700 h 6870700"/>
              <a:gd name="connsiteX0" fmla="*/ 0 w 5154499"/>
              <a:gd name="connsiteY0" fmla="*/ 6870700 h 6893560"/>
              <a:gd name="connsiteX1" fmla="*/ 716316 w 5154499"/>
              <a:gd name="connsiteY1" fmla="*/ 12700 h 6893560"/>
              <a:gd name="connsiteX2" fmla="*/ 5154499 w 5154499"/>
              <a:gd name="connsiteY2" fmla="*/ 0 h 6893560"/>
              <a:gd name="connsiteX3" fmla="*/ 3508543 w 5154499"/>
              <a:gd name="connsiteY3" fmla="*/ 6893560 h 6893560"/>
              <a:gd name="connsiteX4" fmla="*/ 0 w 5154499"/>
              <a:gd name="connsiteY4" fmla="*/ 6870700 h 6893560"/>
              <a:gd name="connsiteX0" fmla="*/ 0 w 5154499"/>
              <a:gd name="connsiteY0" fmla="*/ 6870700 h 6893560"/>
              <a:gd name="connsiteX1" fmla="*/ 716316 w 5154499"/>
              <a:gd name="connsiteY1" fmla="*/ 12700 h 6893560"/>
              <a:gd name="connsiteX2" fmla="*/ 5154499 w 5154499"/>
              <a:gd name="connsiteY2" fmla="*/ 0 h 6893560"/>
              <a:gd name="connsiteX3" fmla="*/ 3508543 w 5154499"/>
              <a:gd name="connsiteY3" fmla="*/ 6893560 h 6893560"/>
              <a:gd name="connsiteX4" fmla="*/ 0 w 5154499"/>
              <a:gd name="connsiteY4" fmla="*/ 6870700 h 6893560"/>
              <a:gd name="connsiteX0" fmla="*/ 0 w 5261179"/>
              <a:gd name="connsiteY0" fmla="*/ 6870700 h 6893560"/>
              <a:gd name="connsiteX1" fmla="*/ 822996 w 5261179"/>
              <a:gd name="connsiteY1" fmla="*/ 12700 h 6893560"/>
              <a:gd name="connsiteX2" fmla="*/ 5261179 w 5261179"/>
              <a:gd name="connsiteY2" fmla="*/ 0 h 6893560"/>
              <a:gd name="connsiteX3" fmla="*/ 3615223 w 5261179"/>
              <a:gd name="connsiteY3" fmla="*/ 6893560 h 6893560"/>
              <a:gd name="connsiteX4" fmla="*/ 0 w 5261179"/>
              <a:gd name="connsiteY4" fmla="*/ 6870700 h 6893560"/>
              <a:gd name="connsiteX0" fmla="*/ 0 w 5272609"/>
              <a:gd name="connsiteY0" fmla="*/ 6885940 h 6893560"/>
              <a:gd name="connsiteX1" fmla="*/ 834426 w 5272609"/>
              <a:gd name="connsiteY1" fmla="*/ 12700 h 6893560"/>
              <a:gd name="connsiteX2" fmla="*/ 5272609 w 5272609"/>
              <a:gd name="connsiteY2" fmla="*/ 0 h 6893560"/>
              <a:gd name="connsiteX3" fmla="*/ 3626653 w 5272609"/>
              <a:gd name="connsiteY3" fmla="*/ 6893560 h 6893560"/>
              <a:gd name="connsiteX4" fmla="*/ 0 w 5272609"/>
              <a:gd name="connsiteY4" fmla="*/ 6885940 h 6893560"/>
              <a:gd name="connsiteX0" fmla="*/ 0 w 5352619"/>
              <a:gd name="connsiteY0" fmla="*/ 6885940 h 6893560"/>
              <a:gd name="connsiteX1" fmla="*/ 914436 w 5352619"/>
              <a:gd name="connsiteY1" fmla="*/ 12700 h 6893560"/>
              <a:gd name="connsiteX2" fmla="*/ 5352619 w 5352619"/>
              <a:gd name="connsiteY2" fmla="*/ 0 h 6893560"/>
              <a:gd name="connsiteX3" fmla="*/ 3706663 w 5352619"/>
              <a:gd name="connsiteY3" fmla="*/ 6893560 h 6893560"/>
              <a:gd name="connsiteX4" fmla="*/ 0 w 5352619"/>
              <a:gd name="connsiteY4" fmla="*/ 6885940 h 6893560"/>
              <a:gd name="connsiteX0" fmla="*/ 0 w 5352619"/>
              <a:gd name="connsiteY0" fmla="*/ 6885940 h 6893560"/>
              <a:gd name="connsiteX1" fmla="*/ 914436 w 5352619"/>
              <a:gd name="connsiteY1" fmla="*/ 12700 h 6893560"/>
              <a:gd name="connsiteX2" fmla="*/ 5352619 w 5352619"/>
              <a:gd name="connsiteY2" fmla="*/ 0 h 6893560"/>
              <a:gd name="connsiteX3" fmla="*/ 3706663 w 5352619"/>
              <a:gd name="connsiteY3" fmla="*/ 6893560 h 6893560"/>
              <a:gd name="connsiteX4" fmla="*/ 0 w 5352619"/>
              <a:gd name="connsiteY4" fmla="*/ 6885940 h 6893560"/>
              <a:gd name="connsiteX0" fmla="*/ 0 w 5403419"/>
              <a:gd name="connsiteY0" fmla="*/ 6898640 h 6898640"/>
              <a:gd name="connsiteX1" fmla="*/ 965236 w 5403419"/>
              <a:gd name="connsiteY1" fmla="*/ 12700 h 6898640"/>
              <a:gd name="connsiteX2" fmla="*/ 5403419 w 5403419"/>
              <a:gd name="connsiteY2" fmla="*/ 0 h 6898640"/>
              <a:gd name="connsiteX3" fmla="*/ 3757463 w 5403419"/>
              <a:gd name="connsiteY3" fmla="*/ 6893560 h 6898640"/>
              <a:gd name="connsiteX4" fmla="*/ 0 w 5403419"/>
              <a:gd name="connsiteY4" fmla="*/ 689864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419" h="6898640">
                <a:moveTo>
                  <a:pt x="0" y="6898640"/>
                </a:moveTo>
                <a:lnTo>
                  <a:pt x="965236" y="12700"/>
                </a:lnTo>
                <a:lnTo>
                  <a:pt x="5403419" y="0"/>
                </a:lnTo>
                <a:lnTo>
                  <a:pt x="3757463" y="6893560"/>
                </a:lnTo>
                <a:lnTo>
                  <a:pt x="0" y="6898640"/>
                </a:lnTo>
                <a:close/>
              </a:path>
            </a:pathLst>
          </a:custGeom>
          <a:blipFill dpi="0" rotWithShape="1">
            <a:blip r:embed="rId2" cstate="print">
              <a:extLst>
                <a:ext uri="{28A0092B-C50C-407E-A947-70E740481C1C}">
                  <a14:useLocalDpi xmlns:a14="http://schemas.microsoft.com/office/drawing/2010/main" val="0"/>
                </a:ext>
              </a:extLst>
            </a:blip>
            <a:srcRect/>
            <a:stretch>
              <a:fillRect l="-12981" r="-627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Rectangle 8"/>
          <p:cNvSpPr/>
          <p:nvPr userDrawn="1"/>
        </p:nvSpPr>
        <p:spPr>
          <a:xfrm rot="5400000">
            <a:off x="5146507" y="-8036095"/>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236600" y="1447800"/>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3" name="Parallelogram 12"/>
          <p:cNvSpPr/>
          <p:nvPr userDrawn="1"/>
        </p:nvSpPr>
        <p:spPr>
          <a:xfrm>
            <a:off x="-10633" y="6482080"/>
            <a:ext cx="9677400" cy="38296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28600" y="6545371"/>
            <a:ext cx="3200400" cy="246221"/>
          </a:xfrm>
          <a:prstGeom prst="rect">
            <a:avLst/>
          </a:prstGeom>
        </p:spPr>
        <p:txBody>
          <a:bodyPr wrap="square">
            <a:spAutoFit/>
          </a:bodyPr>
          <a:lstStyle/>
          <a:p>
            <a:pPr algn="l"/>
            <a:r>
              <a:rPr lang="en-US" sz="1000" dirty="0">
                <a:solidFill>
                  <a:schemeClr val="bg1"/>
                </a:solidFill>
                <a:effectLst/>
                <a:latin typeface="Arial" panose="020B0604020202020204" pitchFamily="34" charset="0"/>
                <a:ea typeface="Calibri" panose="020F0502020204030204" pitchFamily="34" charset="0"/>
              </a:rPr>
              <a:t>© 2024 Dorsey &amp; Whitney LLP. All rights reserved.  </a:t>
            </a:r>
            <a:endParaRPr lang="en-US" sz="1000" dirty="0">
              <a:solidFill>
                <a:schemeClr val="bg1"/>
              </a:solidFill>
              <a:effectLst/>
            </a:endParaRPr>
          </a:p>
        </p:txBody>
      </p:sp>
      <p:sp>
        <p:nvSpPr>
          <p:cNvPr id="15" name="Parallelogram 14"/>
          <p:cNvSpPr/>
          <p:nvPr userDrawn="1"/>
        </p:nvSpPr>
        <p:spPr>
          <a:xfrm>
            <a:off x="9416712" y="6354765"/>
            <a:ext cx="2013288" cy="56525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5400000">
            <a:off x="5637076" y="820874"/>
            <a:ext cx="917848" cy="12992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p:cNvSpPr/>
          <p:nvPr userDrawn="1"/>
        </p:nvSpPr>
        <p:spPr>
          <a:xfrm>
            <a:off x="15544800" y="6475037"/>
            <a:ext cx="1066800" cy="38296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9677400" y="6510598"/>
            <a:ext cx="1600200" cy="293722"/>
          </a:xfrm>
          <a:prstGeom prst="rect">
            <a:avLst/>
          </a:prstGeom>
        </p:spPr>
      </p:pic>
      <p:sp>
        <p:nvSpPr>
          <p:cNvPr id="25" name="Parallelogram 24"/>
          <p:cNvSpPr/>
          <p:nvPr userDrawn="1"/>
        </p:nvSpPr>
        <p:spPr>
          <a:xfrm>
            <a:off x="3574068" y="6475037"/>
            <a:ext cx="1066800" cy="382962"/>
          </a:xfrm>
          <a:prstGeom prst="parallelogram">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60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29200" y="-215995"/>
            <a:ext cx="10058400" cy="6692995"/>
          </a:xfrm>
          <a:prstGeom prst="rect">
            <a:avLst/>
          </a:prstGeom>
        </p:spPr>
      </p:pic>
      <p:sp>
        <p:nvSpPr>
          <p:cNvPr id="13" name="Rectangle 1"/>
          <p:cNvSpPr/>
          <p:nvPr userDrawn="1"/>
        </p:nvSpPr>
        <p:spPr>
          <a:xfrm>
            <a:off x="3146280" y="-685800"/>
            <a:ext cx="5083629" cy="7160837"/>
          </a:xfrm>
          <a:custGeom>
            <a:avLst/>
            <a:gdLst>
              <a:gd name="connsiteX0" fmla="*/ 0 w 2895600"/>
              <a:gd name="connsiteY0" fmla="*/ 0 h 7160837"/>
              <a:gd name="connsiteX1" fmla="*/ 2895600 w 2895600"/>
              <a:gd name="connsiteY1" fmla="*/ 0 h 7160837"/>
              <a:gd name="connsiteX2" fmla="*/ 2895600 w 2895600"/>
              <a:gd name="connsiteY2" fmla="*/ 7160837 h 7160837"/>
              <a:gd name="connsiteX3" fmla="*/ 0 w 2895600"/>
              <a:gd name="connsiteY3" fmla="*/ 7160837 h 7160837"/>
              <a:gd name="connsiteX4" fmla="*/ 0 w 2895600"/>
              <a:gd name="connsiteY4" fmla="*/ 0 h 7160837"/>
              <a:gd name="connsiteX0" fmla="*/ 925286 w 2895600"/>
              <a:gd name="connsiteY0" fmla="*/ 10886 h 7160837"/>
              <a:gd name="connsiteX1" fmla="*/ 2895600 w 2895600"/>
              <a:gd name="connsiteY1" fmla="*/ 0 h 7160837"/>
              <a:gd name="connsiteX2" fmla="*/ 2895600 w 2895600"/>
              <a:gd name="connsiteY2" fmla="*/ 7160837 h 7160837"/>
              <a:gd name="connsiteX3" fmla="*/ 0 w 2895600"/>
              <a:gd name="connsiteY3" fmla="*/ 7160837 h 7160837"/>
              <a:gd name="connsiteX4" fmla="*/ 925286 w 2895600"/>
              <a:gd name="connsiteY4" fmla="*/ 10886 h 7160837"/>
              <a:gd name="connsiteX0" fmla="*/ 925286 w 4245429"/>
              <a:gd name="connsiteY0" fmla="*/ 10886 h 7160837"/>
              <a:gd name="connsiteX1" fmla="*/ 4245429 w 4245429"/>
              <a:gd name="connsiteY1" fmla="*/ 0 h 7160837"/>
              <a:gd name="connsiteX2" fmla="*/ 2895600 w 4245429"/>
              <a:gd name="connsiteY2" fmla="*/ 7160837 h 7160837"/>
              <a:gd name="connsiteX3" fmla="*/ 0 w 4245429"/>
              <a:gd name="connsiteY3" fmla="*/ 7160837 h 7160837"/>
              <a:gd name="connsiteX4" fmla="*/ 925286 w 4245429"/>
              <a:gd name="connsiteY4" fmla="*/ 10886 h 716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429" h="7160837">
                <a:moveTo>
                  <a:pt x="925286" y="10886"/>
                </a:moveTo>
                <a:lnTo>
                  <a:pt x="4245429" y="0"/>
                </a:lnTo>
                <a:lnTo>
                  <a:pt x="2895600" y="7160837"/>
                </a:lnTo>
                <a:lnTo>
                  <a:pt x="0" y="7160837"/>
                </a:lnTo>
                <a:lnTo>
                  <a:pt x="925286" y="108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12192000" y="-609600"/>
            <a:ext cx="3121837" cy="8991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rot="5400000">
            <a:off x="8499307" y="-8060054"/>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962400" y="914400"/>
            <a:ext cx="3657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58800" y="19510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rot="5400000">
            <a:off x="5146507" y="-8036095"/>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85800" y="1457061"/>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1" name="Title 1"/>
          <p:cNvSpPr txBox="1">
            <a:spLocks/>
          </p:cNvSpPr>
          <p:nvPr userDrawn="1"/>
        </p:nvSpPr>
        <p:spPr>
          <a:xfrm>
            <a:off x="533400" y="232904"/>
            <a:ext cx="10363200" cy="1214896"/>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n-US" dirty="0"/>
              <a:t>Test</a:t>
            </a:r>
            <a:r>
              <a:rPr lang="en-US" baseline="0" dirty="0"/>
              <a:t> text</a:t>
            </a:r>
          </a:p>
          <a:p>
            <a:pPr algn="l"/>
            <a:r>
              <a:rPr lang="en-US" baseline="0" dirty="0"/>
              <a:t>Goes Here</a:t>
            </a:r>
            <a:endParaRPr lang="en-US" dirty="0"/>
          </a:p>
        </p:txBody>
      </p:sp>
    </p:spTree>
    <p:extLst>
      <p:ext uri="{BB962C8B-B14F-4D97-AF65-F5344CB8AC3E}">
        <p14:creationId xmlns:p14="http://schemas.microsoft.com/office/powerpoint/2010/main" val="228657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3" name="Rectangle 2"/>
          <p:cNvSpPr/>
          <p:nvPr userDrawn="1"/>
        </p:nvSpPr>
        <p:spPr>
          <a:xfrm>
            <a:off x="4122761" y="990600"/>
            <a:ext cx="3954439" cy="42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962400" y="1417636"/>
            <a:ext cx="426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135614" y="459169"/>
            <a:ext cx="10972800" cy="941832"/>
          </a:xfrm>
        </p:spPr>
        <p:txBody>
          <a:bodyPr/>
          <a:lstStyle>
            <a:lvl1pPr algn="l">
              <a:defRPr/>
            </a:lvl1pPr>
          </a:lstStyle>
          <a:p>
            <a:r>
              <a:rPr lang="en-US" dirty="0"/>
              <a:t>Click to edit Master title style</a:t>
            </a:r>
          </a:p>
        </p:txBody>
      </p:sp>
      <p:sp>
        <p:nvSpPr>
          <p:cNvPr id="4" name="Content Placeholder 3"/>
          <p:cNvSpPr>
            <a:spLocks noGrp="1"/>
          </p:cNvSpPr>
          <p:nvPr>
            <p:ph sz="half" idx="2"/>
          </p:nvPr>
        </p:nvSpPr>
        <p:spPr>
          <a:xfrm>
            <a:off x="4140200" y="21034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6" name="Parallelogram 4"/>
          <p:cNvSpPr>
            <a:spLocks/>
          </p:cNvSpPr>
          <p:nvPr userDrawn="1"/>
        </p:nvSpPr>
        <p:spPr>
          <a:xfrm>
            <a:off x="-1441019" y="-416560"/>
            <a:ext cx="5403419" cy="6898640"/>
          </a:xfrm>
          <a:custGeom>
            <a:avLst/>
            <a:gdLst>
              <a:gd name="connsiteX0" fmla="*/ 0 w 4856049"/>
              <a:gd name="connsiteY0" fmla="*/ 6858000 h 6858000"/>
              <a:gd name="connsiteX1" fmla="*/ 716316 w 4856049"/>
              <a:gd name="connsiteY1" fmla="*/ 0 h 6858000"/>
              <a:gd name="connsiteX2" fmla="*/ 4856049 w 4856049"/>
              <a:gd name="connsiteY2" fmla="*/ 0 h 6858000"/>
              <a:gd name="connsiteX3" fmla="*/ 4139733 w 4856049"/>
              <a:gd name="connsiteY3" fmla="*/ 6858000 h 6858000"/>
              <a:gd name="connsiteX4" fmla="*/ 0 w 4856049"/>
              <a:gd name="connsiteY4" fmla="*/ 6858000 h 6858000"/>
              <a:gd name="connsiteX0" fmla="*/ 0 w 5154499"/>
              <a:gd name="connsiteY0" fmla="*/ 6870700 h 6870700"/>
              <a:gd name="connsiteX1" fmla="*/ 716316 w 5154499"/>
              <a:gd name="connsiteY1" fmla="*/ 12700 h 6870700"/>
              <a:gd name="connsiteX2" fmla="*/ 5154499 w 5154499"/>
              <a:gd name="connsiteY2" fmla="*/ 0 h 6870700"/>
              <a:gd name="connsiteX3" fmla="*/ 4139733 w 5154499"/>
              <a:gd name="connsiteY3" fmla="*/ 687070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879383 w 5154499"/>
              <a:gd name="connsiteY3" fmla="*/ 68643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879383 w 5154499"/>
              <a:gd name="connsiteY3" fmla="*/ 68643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777783 w 5154499"/>
              <a:gd name="connsiteY3" fmla="*/ 6851650 h 6870700"/>
              <a:gd name="connsiteX4" fmla="*/ 0 w 5154499"/>
              <a:gd name="connsiteY4" fmla="*/ 6870700 h 6870700"/>
              <a:gd name="connsiteX0" fmla="*/ 0 w 5154499"/>
              <a:gd name="connsiteY0" fmla="*/ 6870700 h 6870700"/>
              <a:gd name="connsiteX1" fmla="*/ 716316 w 5154499"/>
              <a:gd name="connsiteY1" fmla="*/ 12700 h 6870700"/>
              <a:gd name="connsiteX2" fmla="*/ 5154499 w 5154499"/>
              <a:gd name="connsiteY2" fmla="*/ 0 h 6870700"/>
              <a:gd name="connsiteX3" fmla="*/ 3676183 w 5154499"/>
              <a:gd name="connsiteY3" fmla="*/ 6851650 h 6870700"/>
              <a:gd name="connsiteX4" fmla="*/ 0 w 5154499"/>
              <a:gd name="connsiteY4" fmla="*/ 6870700 h 6870700"/>
              <a:gd name="connsiteX0" fmla="*/ 0 w 5154499"/>
              <a:gd name="connsiteY0" fmla="*/ 6870700 h 6893560"/>
              <a:gd name="connsiteX1" fmla="*/ 716316 w 5154499"/>
              <a:gd name="connsiteY1" fmla="*/ 12700 h 6893560"/>
              <a:gd name="connsiteX2" fmla="*/ 5154499 w 5154499"/>
              <a:gd name="connsiteY2" fmla="*/ 0 h 6893560"/>
              <a:gd name="connsiteX3" fmla="*/ 3508543 w 5154499"/>
              <a:gd name="connsiteY3" fmla="*/ 6893560 h 6893560"/>
              <a:gd name="connsiteX4" fmla="*/ 0 w 5154499"/>
              <a:gd name="connsiteY4" fmla="*/ 6870700 h 6893560"/>
              <a:gd name="connsiteX0" fmla="*/ 0 w 5154499"/>
              <a:gd name="connsiteY0" fmla="*/ 6870700 h 6893560"/>
              <a:gd name="connsiteX1" fmla="*/ 716316 w 5154499"/>
              <a:gd name="connsiteY1" fmla="*/ 12700 h 6893560"/>
              <a:gd name="connsiteX2" fmla="*/ 5154499 w 5154499"/>
              <a:gd name="connsiteY2" fmla="*/ 0 h 6893560"/>
              <a:gd name="connsiteX3" fmla="*/ 3508543 w 5154499"/>
              <a:gd name="connsiteY3" fmla="*/ 6893560 h 6893560"/>
              <a:gd name="connsiteX4" fmla="*/ 0 w 5154499"/>
              <a:gd name="connsiteY4" fmla="*/ 6870700 h 6893560"/>
              <a:gd name="connsiteX0" fmla="*/ 0 w 5261179"/>
              <a:gd name="connsiteY0" fmla="*/ 6870700 h 6893560"/>
              <a:gd name="connsiteX1" fmla="*/ 822996 w 5261179"/>
              <a:gd name="connsiteY1" fmla="*/ 12700 h 6893560"/>
              <a:gd name="connsiteX2" fmla="*/ 5261179 w 5261179"/>
              <a:gd name="connsiteY2" fmla="*/ 0 h 6893560"/>
              <a:gd name="connsiteX3" fmla="*/ 3615223 w 5261179"/>
              <a:gd name="connsiteY3" fmla="*/ 6893560 h 6893560"/>
              <a:gd name="connsiteX4" fmla="*/ 0 w 5261179"/>
              <a:gd name="connsiteY4" fmla="*/ 6870700 h 6893560"/>
              <a:gd name="connsiteX0" fmla="*/ 0 w 5272609"/>
              <a:gd name="connsiteY0" fmla="*/ 6885940 h 6893560"/>
              <a:gd name="connsiteX1" fmla="*/ 834426 w 5272609"/>
              <a:gd name="connsiteY1" fmla="*/ 12700 h 6893560"/>
              <a:gd name="connsiteX2" fmla="*/ 5272609 w 5272609"/>
              <a:gd name="connsiteY2" fmla="*/ 0 h 6893560"/>
              <a:gd name="connsiteX3" fmla="*/ 3626653 w 5272609"/>
              <a:gd name="connsiteY3" fmla="*/ 6893560 h 6893560"/>
              <a:gd name="connsiteX4" fmla="*/ 0 w 5272609"/>
              <a:gd name="connsiteY4" fmla="*/ 6885940 h 6893560"/>
              <a:gd name="connsiteX0" fmla="*/ 0 w 5352619"/>
              <a:gd name="connsiteY0" fmla="*/ 6885940 h 6893560"/>
              <a:gd name="connsiteX1" fmla="*/ 914436 w 5352619"/>
              <a:gd name="connsiteY1" fmla="*/ 12700 h 6893560"/>
              <a:gd name="connsiteX2" fmla="*/ 5352619 w 5352619"/>
              <a:gd name="connsiteY2" fmla="*/ 0 h 6893560"/>
              <a:gd name="connsiteX3" fmla="*/ 3706663 w 5352619"/>
              <a:gd name="connsiteY3" fmla="*/ 6893560 h 6893560"/>
              <a:gd name="connsiteX4" fmla="*/ 0 w 5352619"/>
              <a:gd name="connsiteY4" fmla="*/ 6885940 h 6893560"/>
              <a:gd name="connsiteX0" fmla="*/ 0 w 5352619"/>
              <a:gd name="connsiteY0" fmla="*/ 6885940 h 6893560"/>
              <a:gd name="connsiteX1" fmla="*/ 914436 w 5352619"/>
              <a:gd name="connsiteY1" fmla="*/ 12700 h 6893560"/>
              <a:gd name="connsiteX2" fmla="*/ 5352619 w 5352619"/>
              <a:gd name="connsiteY2" fmla="*/ 0 h 6893560"/>
              <a:gd name="connsiteX3" fmla="*/ 3706663 w 5352619"/>
              <a:gd name="connsiteY3" fmla="*/ 6893560 h 6893560"/>
              <a:gd name="connsiteX4" fmla="*/ 0 w 5352619"/>
              <a:gd name="connsiteY4" fmla="*/ 6885940 h 6893560"/>
              <a:gd name="connsiteX0" fmla="*/ 0 w 5403419"/>
              <a:gd name="connsiteY0" fmla="*/ 6898640 h 6898640"/>
              <a:gd name="connsiteX1" fmla="*/ 965236 w 5403419"/>
              <a:gd name="connsiteY1" fmla="*/ 12700 h 6898640"/>
              <a:gd name="connsiteX2" fmla="*/ 5403419 w 5403419"/>
              <a:gd name="connsiteY2" fmla="*/ 0 h 6898640"/>
              <a:gd name="connsiteX3" fmla="*/ 3757463 w 5403419"/>
              <a:gd name="connsiteY3" fmla="*/ 6893560 h 6898640"/>
              <a:gd name="connsiteX4" fmla="*/ 0 w 5403419"/>
              <a:gd name="connsiteY4" fmla="*/ 689864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419" h="6898640">
                <a:moveTo>
                  <a:pt x="0" y="6898640"/>
                </a:moveTo>
                <a:lnTo>
                  <a:pt x="965236" y="12700"/>
                </a:lnTo>
                <a:lnTo>
                  <a:pt x="5403419" y="0"/>
                </a:lnTo>
                <a:lnTo>
                  <a:pt x="3757463" y="6893560"/>
                </a:lnTo>
                <a:lnTo>
                  <a:pt x="0" y="6898640"/>
                </a:lnTo>
                <a:close/>
              </a:path>
            </a:pathLst>
          </a:custGeom>
          <a:blipFill dpi="0" rotWithShape="1">
            <a:blip r:embed="rId2" cstate="print">
              <a:extLst>
                <a:ext uri="{28A0092B-C50C-407E-A947-70E740481C1C}">
                  <a14:useLocalDpi xmlns:a14="http://schemas.microsoft.com/office/drawing/2010/main" val="0"/>
                </a:ext>
              </a:extLst>
            </a:blip>
            <a:srcRect/>
            <a:stretch>
              <a:fillRect l="-12981" r="-627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5400000">
            <a:off x="5146507" y="-8036095"/>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277354" y="1562287"/>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Tree>
    <p:extLst>
      <p:ext uri="{BB962C8B-B14F-4D97-AF65-F5344CB8AC3E}">
        <p14:creationId xmlns:p14="http://schemas.microsoft.com/office/powerpoint/2010/main" val="3522709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2" name="Rectangle 1"/>
          <p:cNvSpPr/>
          <p:nvPr userDrawn="1"/>
        </p:nvSpPr>
        <p:spPr>
          <a:xfrm>
            <a:off x="3146280" y="-685800"/>
            <a:ext cx="5083629" cy="7160837"/>
          </a:xfrm>
          <a:custGeom>
            <a:avLst/>
            <a:gdLst>
              <a:gd name="connsiteX0" fmla="*/ 0 w 2895600"/>
              <a:gd name="connsiteY0" fmla="*/ 0 h 7160837"/>
              <a:gd name="connsiteX1" fmla="*/ 2895600 w 2895600"/>
              <a:gd name="connsiteY1" fmla="*/ 0 h 7160837"/>
              <a:gd name="connsiteX2" fmla="*/ 2895600 w 2895600"/>
              <a:gd name="connsiteY2" fmla="*/ 7160837 h 7160837"/>
              <a:gd name="connsiteX3" fmla="*/ 0 w 2895600"/>
              <a:gd name="connsiteY3" fmla="*/ 7160837 h 7160837"/>
              <a:gd name="connsiteX4" fmla="*/ 0 w 2895600"/>
              <a:gd name="connsiteY4" fmla="*/ 0 h 7160837"/>
              <a:gd name="connsiteX0" fmla="*/ 925286 w 2895600"/>
              <a:gd name="connsiteY0" fmla="*/ 10886 h 7160837"/>
              <a:gd name="connsiteX1" fmla="*/ 2895600 w 2895600"/>
              <a:gd name="connsiteY1" fmla="*/ 0 h 7160837"/>
              <a:gd name="connsiteX2" fmla="*/ 2895600 w 2895600"/>
              <a:gd name="connsiteY2" fmla="*/ 7160837 h 7160837"/>
              <a:gd name="connsiteX3" fmla="*/ 0 w 2895600"/>
              <a:gd name="connsiteY3" fmla="*/ 7160837 h 7160837"/>
              <a:gd name="connsiteX4" fmla="*/ 925286 w 2895600"/>
              <a:gd name="connsiteY4" fmla="*/ 10886 h 7160837"/>
              <a:gd name="connsiteX0" fmla="*/ 925286 w 4245429"/>
              <a:gd name="connsiteY0" fmla="*/ 10886 h 7160837"/>
              <a:gd name="connsiteX1" fmla="*/ 4245429 w 4245429"/>
              <a:gd name="connsiteY1" fmla="*/ 0 h 7160837"/>
              <a:gd name="connsiteX2" fmla="*/ 2895600 w 4245429"/>
              <a:gd name="connsiteY2" fmla="*/ 7160837 h 7160837"/>
              <a:gd name="connsiteX3" fmla="*/ 0 w 4245429"/>
              <a:gd name="connsiteY3" fmla="*/ 7160837 h 7160837"/>
              <a:gd name="connsiteX4" fmla="*/ 925286 w 4245429"/>
              <a:gd name="connsiteY4" fmla="*/ 10886 h 716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429" h="7160837">
                <a:moveTo>
                  <a:pt x="925286" y="10886"/>
                </a:moveTo>
                <a:lnTo>
                  <a:pt x="4245429" y="0"/>
                </a:lnTo>
                <a:lnTo>
                  <a:pt x="2895600" y="7160837"/>
                </a:lnTo>
                <a:lnTo>
                  <a:pt x="0" y="7160837"/>
                </a:lnTo>
                <a:lnTo>
                  <a:pt x="925286" y="108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2192000" y="-609600"/>
            <a:ext cx="3121837" cy="8991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a:off x="5248106" y="-7731294"/>
            <a:ext cx="1898988" cy="13563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962400" y="914400"/>
            <a:ext cx="368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3400" y="228600"/>
            <a:ext cx="10972800" cy="941832"/>
          </a:xfrm>
        </p:spPr>
        <p:txBody>
          <a:bodyPr/>
          <a:lstStyle>
            <a:lvl1pPr algn="l">
              <a:defRPr/>
            </a:lvl1pPr>
          </a:lstStyle>
          <a:p>
            <a:r>
              <a:rPr lang="en-US" dirty="0"/>
              <a:t>Click to edit Master title style</a:t>
            </a:r>
          </a:p>
        </p:txBody>
      </p:sp>
      <p:sp>
        <p:nvSpPr>
          <p:cNvPr id="4" name="Content Placeholder 3"/>
          <p:cNvSpPr>
            <a:spLocks noGrp="1"/>
          </p:cNvSpPr>
          <p:nvPr>
            <p:ph sz="half" idx="2"/>
          </p:nvPr>
        </p:nvSpPr>
        <p:spPr>
          <a:xfrm>
            <a:off x="609600" y="1570037"/>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A90485C-8D3B-43F6-9E0F-14969686B944}" type="slidenum">
              <a:rPr lang="en-US" smtClean="0"/>
              <a:t>‹#›</a:t>
            </a:fld>
            <a:endParaRPr lang="en-US" dirty="0"/>
          </a:p>
        </p:txBody>
      </p:sp>
      <p:sp>
        <p:nvSpPr>
          <p:cNvPr id="8" name="Rectangle 7"/>
          <p:cNvSpPr/>
          <p:nvPr userDrawn="1"/>
        </p:nvSpPr>
        <p:spPr>
          <a:xfrm>
            <a:off x="-1905000" y="-1371600"/>
            <a:ext cx="1898988" cy="8610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5400000">
            <a:off x="5146507" y="-8054293"/>
            <a:ext cx="1898988" cy="141732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3610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png"/><Relationship Id="rId2" Type="http://schemas.openxmlformats.org/officeDocument/2006/relationships/slideLayout" Target="../slideLayouts/slideLayout38.xml"/><Relationship Id="rId16"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alpha val="50000"/>
          </a:schemeClr>
        </a:solidFill>
        <a:effectLst/>
      </p:bgPr>
    </p:bg>
    <p:spTree>
      <p:nvGrpSpPr>
        <p:cNvPr id="1" name=""/>
        <p:cNvGrpSpPr/>
        <p:nvPr/>
      </p:nvGrpSpPr>
      <p:grpSpPr>
        <a:xfrm>
          <a:off x="0" y="0"/>
          <a:ext cx="0" cy="0"/>
          <a:chOff x="0" y="0"/>
          <a:chExt cx="0" cy="0"/>
        </a:xfrm>
      </p:grpSpPr>
      <p:sp>
        <p:nvSpPr>
          <p:cNvPr id="12" name="Parallelogram 11"/>
          <p:cNvSpPr/>
          <p:nvPr userDrawn="1"/>
        </p:nvSpPr>
        <p:spPr>
          <a:xfrm>
            <a:off x="11330652" y="6475037"/>
            <a:ext cx="1066800" cy="38296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228600"/>
            <a:ext cx="10972800" cy="941832"/>
          </a:xfrm>
          <a:prstGeom prst="rect">
            <a:avLst/>
          </a:prstGeom>
          <a:effectLst/>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570037"/>
            <a:ext cx="10972800" cy="452596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506200" y="6475037"/>
            <a:ext cx="609600" cy="365125"/>
          </a:xfrm>
          <a:prstGeom prst="rect">
            <a:avLst/>
          </a:prstGeom>
        </p:spPr>
        <p:txBody>
          <a:bodyPr vert="horz" lIns="91440" tIns="45720" rIns="91440" bIns="45720" rtlCol="0" anchor="ctr"/>
          <a:lstStyle>
            <a:lvl1pPr algn="l">
              <a:defRPr lang="en-US" sz="800" smtClean="0">
                <a:solidFill>
                  <a:schemeClr val="bg1"/>
                </a:solidFill>
              </a:defRPr>
            </a:lvl1pPr>
          </a:lstStyle>
          <a:p>
            <a:fld id="{EA90485C-8D3B-43F6-9E0F-14969686B944}" type="slidenum">
              <a:rPr lang="en-US" smtClean="0"/>
              <a:pPr/>
              <a:t>‹#›</a:t>
            </a:fld>
            <a:endParaRPr lang="en-US" dirty="0"/>
          </a:p>
        </p:txBody>
      </p:sp>
      <p:pic>
        <p:nvPicPr>
          <p:cNvPr id="9" name="Picture 8"/>
          <p:cNvPicPr>
            <a:picLocks/>
          </p:cNvPicPr>
          <p:nvPr userDrawn="1"/>
        </p:nvPicPr>
        <p:blipFill>
          <a:blip r:embed="rId19" cstate="print">
            <a:extLst>
              <a:ext uri="{28A0092B-C50C-407E-A947-70E740481C1C}">
                <a14:useLocalDpi xmlns:a14="http://schemas.microsoft.com/office/drawing/2010/main" val="0"/>
              </a:ext>
            </a:extLst>
          </a:blip>
          <a:stretch>
            <a:fillRect/>
          </a:stretch>
        </p:blipFill>
        <p:spPr bwMode="black">
          <a:xfrm>
            <a:off x="548640" y="6510598"/>
            <a:ext cx="1600200" cy="293722"/>
          </a:xfrm>
          <a:prstGeom prst="rect">
            <a:avLst/>
          </a:prstGeom>
        </p:spPr>
      </p:pic>
      <p:sp>
        <p:nvSpPr>
          <p:cNvPr id="13" name="Parallelogram 12"/>
          <p:cNvSpPr/>
          <p:nvPr userDrawn="1"/>
        </p:nvSpPr>
        <p:spPr>
          <a:xfrm>
            <a:off x="2209800" y="6475037"/>
            <a:ext cx="9144000" cy="38296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229600" y="6543408"/>
            <a:ext cx="3200400" cy="246221"/>
          </a:xfrm>
          <a:prstGeom prst="rect">
            <a:avLst/>
          </a:prstGeom>
        </p:spPr>
        <p:txBody>
          <a:bodyPr wrap="square">
            <a:spAutoFit/>
          </a:bodyPr>
          <a:lstStyle/>
          <a:p>
            <a:pPr algn="l"/>
            <a:r>
              <a:rPr lang="en-US" sz="1000" dirty="0">
                <a:solidFill>
                  <a:schemeClr val="bg1"/>
                </a:solidFill>
                <a:effectLst/>
                <a:latin typeface="Arial" panose="020B0604020202020204" pitchFamily="34" charset="0"/>
                <a:ea typeface="Calibri" panose="020F0502020204030204" pitchFamily="34" charset="0"/>
              </a:rPr>
              <a:t>© 2024 Dorsey &amp; Whitney LLP. All rights reserved.  </a:t>
            </a:r>
            <a:endParaRPr lang="en-US" sz="1000" dirty="0">
              <a:solidFill>
                <a:schemeClr val="bg1"/>
              </a:solidFill>
              <a:effectLst/>
            </a:endParaRPr>
          </a:p>
        </p:txBody>
      </p:sp>
      <p:sp>
        <p:nvSpPr>
          <p:cNvPr id="16" name="Parallelogram 15"/>
          <p:cNvSpPr/>
          <p:nvPr userDrawn="1"/>
        </p:nvSpPr>
        <p:spPr>
          <a:xfrm>
            <a:off x="-640080" y="6475037"/>
            <a:ext cx="1066800" cy="382962"/>
          </a:xfrm>
          <a:prstGeom prst="parallelogram">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2198012" y="-228600"/>
            <a:ext cx="1143000" cy="7467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149012" y="-228600"/>
            <a:ext cx="1143000" cy="7467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29495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7" r:id="rId3"/>
    <p:sldLayoutId id="2147483652" r:id="rId4"/>
    <p:sldLayoutId id="2147483669" r:id="rId5"/>
    <p:sldLayoutId id="2147483682" r:id="rId6"/>
    <p:sldLayoutId id="2147483680" r:id="rId7"/>
    <p:sldLayoutId id="2147483677" r:id="rId8"/>
    <p:sldLayoutId id="2147483671" r:id="rId9"/>
    <p:sldLayoutId id="2147483681" r:id="rId10"/>
    <p:sldLayoutId id="2147483676" r:id="rId11"/>
    <p:sldLayoutId id="2147483670" r:id="rId12"/>
    <p:sldLayoutId id="2147483666" r:id="rId13"/>
    <p:sldLayoutId id="2147483668" r:id="rId14"/>
    <p:sldLayoutId id="2147483654" r:id="rId15"/>
    <p:sldLayoutId id="2147483796" r:id="rId16"/>
    <p:sldLayoutId id="2147483797" r:id="rId17"/>
  </p:sldLayoutIdLst>
  <p:hf hdr="0" ftr="0" dt="0"/>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lnSpc>
          <a:spcPct val="90000"/>
        </a:lnSpc>
        <a:spcBef>
          <a:spcPts val="1200"/>
        </a:spcBef>
        <a:buFont typeface="Arial" panose="020B0604020202020204" pitchFamily="34" charset="0"/>
        <a:buChar char="•"/>
        <a:defRPr sz="2400" b="1" kern="1200">
          <a:solidFill>
            <a:schemeClr val="tx1"/>
          </a:solidFill>
          <a:latin typeface="+mn-lt"/>
          <a:ea typeface="+mn-ea"/>
          <a:cs typeface="+mn-cs"/>
        </a:defRPr>
      </a:lvl1pPr>
      <a:lvl2pPr marL="742950" indent="-285750" algn="l" defTabSz="914400" rtl="0" eaLnBrk="1" latinLnBrk="0" hangingPunct="1">
        <a:lnSpc>
          <a:spcPct val="90000"/>
        </a:lnSpc>
        <a:spcBef>
          <a:spcPts val="600"/>
        </a:spcBef>
        <a:buFont typeface="Arial" panose="020B0604020202020204" pitchFamily="34" charset="0"/>
        <a:buChar char="–"/>
        <a:defRPr sz="2000" b="1"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b="1"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b="1"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19917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12" name="Parallelogram 11"/>
          <p:cNvSpPr/>
          <p:nvPr userDrawn="1"/>
        </p:nvSpPr>
        <p:spPr>
          <a:xfrm>
            <a:off x="11330652" y="6475037"/>
            <a:ext cx="1066800" cy="38296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228600"/>
            <a:ext cx="10972800" cy="941832"/>
          </a:xfrm>
          <a:prstGeom prst="rect">
            <a:avLst/>
          </a:prstGeom>
          <a:effectLst/>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570037"/>
            <a:ext cx="10972800" cy="452596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506200" y="6475037"/>
            <a:ext cx="609600" cy="365125"/>
          </a:xfrm>
          <a:prstGeom prst="rect">
            <a:avLst/>
          </a:prstGeom>
        </p:spPr>
        <p:txBody>
          <a:bodyPr vert="horz" lIns="91440" tIns="45720" rIns="91440" bIns="45720" rtlCol="0" anchor="ctr"/>
          <a:lstStyle>
            <a:lvl1pPr algn="l">
              <a:defRPr lang="en-US" sz="800" smtClean="0">
                <a:solidFill>
                  <a:schemeClr val="bg1"/>
                </a:solidFill>
              </a:defRPr>
            </a:lvl1pPr>
          </a:lstStyle>
          <a:p>
            <a:fld id="{EA90485C-8D3B-43F6-9E0F-14969686B944}" type="slidenum">
              <a:rPr lang="en-US" smtClean="0"/>
              <a:pPr/>
              <a:t>‹#›</a:t>
            </a:fld>
            <a:endParaRPr lang="en-US" dirty="0"/>
          </a:p>
        </p:txBody>
      </p:sp>
      <p:pic>
        <p:nvPicPr>
          <p:cNvPr id="9" name="Picture 8"/>
          <p:cNvPicPr>
            <a:picLocks/>
          </p:cNvPicPr>
          <p:nvPr userDrawn="1"/>
        </p:nvPicPr>
        <p:blipFill>
          <a:blip r:embed="rId17" cstate="print">
            <a:extLst>
              <a:ext uri="{28A0092B-C50C-407E-A947-70E740481C1C}">
                <a14:useLocalDpi xmlns:a14="http://schemas.microsoft.com/office/drawing/2010/main" val="0"/>
              </a:ext>
            </a:extLst>
          </a:blip>
          <a:stretch>
            <a:fillRect/>
          </a:stretch>
        </p:blipFill>
        <p:spPr bwMode="black">
          <a:xfrm>
            <a:off x="548640" y="6510598"/>
            <a:ext cx="1600200" cy="293722"/>
          </a:xfrm>
          <a:prstGeom prst="rect">
            <a:avLst/>
          </a:prstGeom>
        </p:spPr>
      </p:pic>
      <p:sp>
        <p:nvSpPr>
          <p:cNvPr id="13" name="Parallelogram 12"/>
          <p:cNvSpPr/>
          <p:nvPr userDrawn="1"/>
        </p:nvSpPr>
        <p:spPr>
          <a:xfrm>
            <a:off x="2209800" y="6475037"/>
            <a:ext cx="9144000" cy="38296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229600" y="6543408"/>
            <a:ext cx="3200400" cy="246221"/>
          </a:xfrm>
          <a:prstGeom prst="rect">
            <a:avLst/>
          </a:prstGeom>
        </p:spPr>
        <p:txBody>
          <a:bodyPr wrap="square">
            <a:spAutoFit/>
          </a:bodyPr>
          <a:lstStyle/>
          <a:p>
            <a:pPr algn="l"/>
            <a:r>
              <a:rPr lang="en-US" sz="1000" dirty="0">
                <a:solidFill>
                  <a:schemeClr val="bg1"/>
                </a:solidFill>
                <a:effectLst/>
                <a:latin typeface="Arial" panose="020B0604020202020204" pitchFamily="34" charset="0"/>
                <a:ea typeface="Calibri" panose="020F0502020204030204" pitchFamily="34" charset="0"/>
              </a:rPr>
              <a:t>© 2024 Dorsey &amp; Whitney LLP. All rights reserved.  </a:t>
            </a:r>
            <a:endParaRPr lang="en-US" sz="1000" dirty="0">
              <a:solidFill>
                <a:schemeClr val="bg1"/>
              </a:solidFill>
              <a:effectLst/>
            </a:endParaRPr>
          </a:p>
        </p:txBody>
      </p:sp>
      <p:sp>
        <p:nvSpPr>
          <p:cNvPr id="16" name="Parallelogram 15"/>
          <p:cNvSpPr/>
          <p:nvPr userDrawn="1"/>
        </p:nvSpPr>
        <p:spPr>
          <a:xfrm>
            <a:off x="-640080" y="6475037"/>
            <a:ext cx="1066800" cy="382962"/>
          </a:xfrm>
          <a:prstGeom prst="parallelogram">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2198012" y="-228600"/>
            <a:ext cx="1143000" cy="7467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149012" y="-228600"/>
            <a:ext cx="1143000" cy="7467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594800" y="1066800"/>
            <a:ext cx="3002400" cy="6693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Tree>
    <p:extLst>
      <p:ext uri="{BB962C8B-B14F-4D97-AF65-F5344CB8AC3E}">
        <p14:creationId xmlns:p14="http://schemas.microsoft.com/office/powerpoint/2010/main" val="27134712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Lst>
  <p:hf hdr="0" ftr="0" dt="0"/>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lnSpc>
          <a:spcPct val="90000"/>
        </a:lnSpc>
        <a:spcBef>
          <a:spcPts val="1200"/>
        </a:spcBef>
        <a:buFont typeface="Arial" panose="020B0604020202020204" pitchFamily="34" charset="0"/>
        <a:buChar char="•"/>
        <a:defRPr sz="2400" b="1" kern="1200">
          <a:solidFill>
            <a:schemeClr val="tx1"/>
          </a:solidFill>
          <a:latin typeface="+mn-lt"/>
          <a:ea typeface="+mn-ea"/>
          <a:cs typeface="+mn-cs"/>
        </a:defRPr>
      </a:lvl1pPr>
      <a:lvl2pPr marL="742950" indent="-285750" algn="l" defTabSz="914400" rtl="0" eaLnBrk="1" latinLnBrk="0" hangingPunct="1">
        <a:lnSpc>
          <a:spcPct val="90000"/>
        </a:lnSpc>
        <a:spcBef>
          <a:spcPts val="600"/>
        </a:spcBef>
        <a:buFont typeface="Arial" panose="020B0604020202020204" pitchFamily="34" charset="0"/>
        <a:buChar char="–"/>
        <a:defRPr sz="2000" b="1"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b="1"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b="1"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xbma.org/wp-content/uploads/2024/02/XBMA-Annual-Review-for-2023.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991" y="1293420"/>
            <a:ext cx="10668000" cy="1171011"/>
          </a:xfrm>
        </p:spPr>
        <p:txBody>
          <a:bodyPr/>
          <a:lstStyle/>
          <a:p>
            <a:r>
              <a:rPr lang="en-US" sz="44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Navigating Cross-Border Transactions </a:t>
            </a:r>
            <a:br>
              <a:rPr lang="en-US"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2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Lessons Learned from a Landmark U.S.-China Deal</a:t>
            </a:r>
            <a:endParaRPr lang="en-US" b="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685800" y="3200400"/>
            <a:ext cx="8534400" cy="2211780"/>
          </a:xfrm>
        </p:spPr>
        <p:txBody>
          <a:bodyPr/>
          <a:lstStyle/>
          <a:p>
            <a:pPr>
              <a:lnSpc>
                <a:spcPct val="100000"/>
              </a:lnSpc>
              <a:spcBef>
                <a:spcPts val="0"/>
              </a:spcBef>
              <a:spcAft>
                <a:spcPts val="1200"/>
              </a:spcAft>
            </a:pPr>
            <a:r>
              <a:rPr lang="en-US" sz="2000" dirty="0">
                <a:latin typeface="Calibri" panose="020F0502020204030204" pitchFamily="34" charset="0"/>
                <a:cs typeface="Calibri" panose="020F0502020204030204" pitchFamily="34" charset="0"/>
              </a:rPr>
              <a:t>Prepared for:</a:t>
            </a:r>
          </a:p>
          <a:p>
            <a:pPr>
              <a:lnSpc>
                <a:spcPct val="100000"/>
              </a:lnSpc>
              <a:spcBef>
                <a:spcPts val="0"/>
              </a:spcBef>
            </a:pPr>
            <a:endParaRPr lang="en-US" dirty="0">
              <a:solidFill>
                <a:schemeClr val="accent1"/>
              </a:solidFill>
            </a:endParaRPr>
          </a:p>
          <a:p>
            <a:pPr>
              <a:spcBef>
                <a:spcPts val="3000"/>
              </a:spcBef>
            </a:pPr>
            <a:br>
              <a:rPr lang="en-US" sz="2000" dirty="0">
                <a:solidFill>
                  <a:schemeClr val="accent1"/>
                </a:solidFill>
                <a:latin typeface="Calibri" panose="020F0502020204030204" pitchFamily="34" charset="0"/>
                <a:cs typeface="Calibri" panose="020F0502020204030204" pitchFamily="34" charset="0"/>
              </a:rPr>
            </a:br>
            <a:br>
              <a:rPr lang="en-US" sz="2000" dirty="0">
                <a:solidFill>
                  <a:schemeClr val="accent1"/>
                </a:solidFill>
                <a:latin typeface="Calibri" panose="020F0502020204030204" pitchFamily="34" charset="0"/>
                <a:cs typeface="Calibri" panose="020F0502020204030204" pitchFamily="34" charset="0"/>
              </a:rPr>
            </a:br>
            <a:br>
              <a:rPr lang="en-US" sz="2000" dirty="0">
                <a:solidFill>
                  <a:schemeClr val="accent1"/>
                </a:solidFill>
                <a:latin typeface="Calibri" panose="020F0502020204030204" pitchFamily="34" charset="0"/>
                <a:cs typeface="Calibri" panose="020F0502020204030204" pitchFamily="34" charset="0"/>
              </a:rPr>
            </a:br>
            <a:br>
              <a:rPr lang="en-US" sz="2000" dirty="0">
                <a:solidFill>
                  <a:schemeClr val="accent1"/>
                </a:solidFill>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December 6, 2024</a:t>
            </a:r>
          </a:p>
        </p:txBody>
      </p:sp>
      <p:sp>
        <p:nvSpPr>
          <p:cNvPr id="5" name="Rectangle 4"/>
          <p:cNvSpPr/>
          <p:nvPr/>
        </p:nvSpPr>
        <p:spPr>
          <a:xfrm>
            <a:off x="762000" y="5044520"/>
            <a:ext cx="3002400" cy="669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pic>
        <p:nvPicPr>
          <p:cNvPr id="6" name="Picture 5" descr="A compass with a black background&#10;&#10;Description automatically generated">
            <a:extLst>
              <a:ext uri="{FF2B5EF4-FFF2-40B4-BE49-F238E27FC236}">
                <a16:creationId xmlns:a16="http://schemas.microsoft.com/office/drawing/2014/main" id="{103B5175-3620-D69B-00EB-79F6D1DC7BCF}"/>
              </a:ext>
            </a:extLst>
          </p:cNvPr>
          <p:cNvPicPr>
            <a:picLocks noChangeAspect="1"/>
          </p:cNvPicPr>
          <p:nvPr/>
        </p:nvPicPr>
        <p:blipFill rotWithShape="1">
          <a:blip r:embed="rId2">
            <a:extLst>
              <a:ext uri="{28A0092B-C50C-407E-A947-70E740481C1C}">
                <a14:useLocalDpi xmlns:a14="http://schemas.microsoft.com/office/drawing/2010/main" val="0"/>
              </a:ext>
            </a:extLst>
          </a:blip>
          <a:srcRect l="6233" t="2811" r="26843" b="15558"/>
          <a:stretch/>
        </p:blipFill>
        <p:spPr>
          <a:xfrm>
            <a:off x="8334962" y="2145513"/>
            <a:ext cx="3882438" cy="4735578"/>
          </a:xfrm>
          <a:prstGeom prst="rect">
            <a:avLst/>
          </a:prstGeom>
        </p:spPr>
      </p:pic>
      <p:pic>
        <p:nvPicPr>
          <p:cNvPr id="7" name="Picture 6" descr="A logo for a company&#10;&#10;Description automatically generated">
            <a:extLst>
              <a:ext uri="{FF2B5EF4-FFF2-40B4-BE49-F238E27FC236}">
                <a16:creationId xmlns:a16="http://schemas.microsoft.com/office/drawing/2014/main" id="{0C16C451-9E63-1AAD-07B5-46D7E6110EBE}"/>
              </a:ext>
            </a:extLst>
          </p:cNvPr>
          <p:cNvPicPr>
            <a:picLocks noChangeAspect="1"/>
          </p:cNvPicPr>
          <p:nvPr/>
        </p:nvPicPr>
        <p:blipFill rotWithShape="1">
          <a:blip r:embed="rId3">
            <a:extLst>
              <a:ext uri="{28A0092B-C50C-407E-A947-70E740481C1C}">
                <a14:useLocalDpi xmlns:a14="http://schemas.microsoft.com/office/drawing/2010/main" val="0"/>
              </a:ext>
            </a:extLst>
          </a:blip>
          <a:srcRect t="28669" b="33932"/>
          <a:stretch/>
        </p:blipFill>
        <p:spPr>
          <a:xfrm>
            <a:off x="699655" y="3581400"/>
            <a:ext cx="2893420" cy="1082120"/>
          </a:xfrm>
          <a:prstGeom prst="rect">
            <a:avLst/>
          </a:prstGeom>
        </p:spPr>
      </p:pic>
    </p:spTree>
    <p:extLst>
      <p:ext uri="{BB962C8B-B14F-4D97-AF65-F5344CB8AC3E}">
        <p14:creationId xmlns:p14="http://schemas.microsoft.com/office/powerpoint/2010/main" val="369226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C04CCC-2328-620B-A9FE-10EAFE52CA69}"/>
              </a:ext>
            </a:extLst>
          </p:cNvPr>
          <p:cNvSpPr>
            <a:spLocks noGrp="1"/>
          </p:cNvSpPr>
          <p:nvPr>
            <p:ph type="sldNum" sz="quarter" idx="12"/>
          </p:nvPr>
        </p:nvSpPr>
        <p:spPr/>
        <p:txBody>
          <a:bodyPr/>
          <a:lstStyle/>
          <a:p>
            <a:fld id="{EA90485C-8D3B-43F6-9E0F-14969686B944}" type="slidenum">
              <a:rPr lang="en-US" smtClean="0"/>
              <a:t>10</a:t>
            </a:fld>
            <a:endParaRPr lang="en-US" dirty="0"/>
          </a:p>
        </p:txBody>
      </p:sp>
      <p:pic>
        <p:nvPicPr>
          <p:cNvPr id="2" name="Picture 1">
            <a:extLst>
              <a:ext uri="{FF2B5EF4-FFF2-40B4-BE49-F238E27FC236}">
                <a16:creationId xmlns:a16="http://schemas.microsoft.com/office/drawing/2014/main" id="{442F53BB-66C2-E184-BAC5-C233F4CAC833}"/>
              </a:ext>
            </a:extLst>
          </p:cNvPr>
          <p:cNvPicPr>
            <a:picLocks noChangeAspect="1"/>
          </p:cNvPicPr>
          <p:nvPr/>
        </p:nvPicPr>
        <p:blipFill>
          <a:blip r:embed="rId2"/>
          <a:stretch>
            <a:fillRect/>
          </a:stretch>
        </p:blipFill>
        <p:spPr>
          <a:xfrm>
            <a:off x="3043619" y="1138524"/>
            <a:ext cx="6104762" cy="4580952"/>
          </a:xfrm>
          <a:prstGeom prst="rect">
            <a:avLst/>
          </a:prstGeom>
        </p:spPr>
      </p:pic>
    </p:spTree>
    <p:extLst>
      <p:ext uri="{BB962C8B-B14F-4D97-AF65-F5344CB8AC3E}">
        <p14:creationId xmlns:p14="http://schemas.microsoft.com/office/powerpoint/2010/main" val="305270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AD1-4F74-65BF-9E43-7FF2CA9E4994}"/>
              </a:ext>
            </a:extLst>
          </p:cNvPr>
          <p:cNvSpPr>
            <a:spLocks noGrp="1"/>
          </p:cNvSpPr>
          <p:nvPr>
            <p:ph type="title"/>
          </p:nvPr>
        </p:nvSpPr>
        <p:spPr/>
        <p:txBody>
          <a:bodyPr/>
          <a:lstStyle/>
          <a:p>
            <a:r>
              <a:rPr lang="en-US" dirty="0"/>
              <a:t>Buy-Side</a:t>
            </a:r>
          </a:p>
        </p:txBody>
      </p:sp>
      <p:sp>
        <p:nvSpPr>
          <p:cNvPr id="3" name="Content Placeholder 2">
            <a:extLst>
              <a:ext uri="{FF2B5EF4-FFF2-40B4-BE49-F238E27FC236}">
                <a16:creationId xmlns:a16="http://schemas.microsoft.com/office/drawing/2014/main" id="{410004F7-8D85-03F7-0A95-A10F24A27E33}"/>
              </a:ext>
            </a:extLst>
          </p:cNvPr>
          <p:cNvSpPr>
            <a:spLocks noGrp="1"/>
          </p:cNvSpPr>
          <p:nvPr>
            <p:ph sz="half" idx="2"/>
          </p:nvPr>
        </p:nvSpPr>
        <p:spPr/>
        <p:txBody>
          <a:bodyPr/>
          <a:lstStyle/>
          <a:p>
            <a:r>
              <a:rPr lang="en-US" dirty="0" err="1"/>
              <a:t>Lubao</a:t>
            </a:r>
            <a:r>
              <a:rPr lang="en-US" dirty="0"/>
              <a:t> Group</a:t>
            </a:r>
          </a:p>
          <a:p>
            <a:r>
              <a:rPr lang="en-US" dirty="0"/>
              <a:t>Shanxi Red Sun</a:t>
            </a:r>
          </a:p>
          <a:p>
            <a:r>
              <a:rPr lang="en-US" dirty="0"/>
              <a:t>King &amp; Wood Mallesons: Beijing</a:t>
            </a:r>
          </a:p>
        </p:txBody>
      </p:sp>
      <p:sp>
        <p:nvSpPr>
          <p:cNvPr id="4" name="Slide Number Placeholder 3">
            <a:extLst>
              <a:ext uri="{FF2B5EF4-FFF2-40B4-BE49-F238E27FC236}">
                <a16:creationId xmlns:a16="http://schemas.microsoft.com/office/drawing/2014/main" id="{D14FF195-36DA-D6A7-8D9E-E6C495281590}"/>
              </a:ext>
            </a:extLst>
          </p:cNvPr>
          <p:cNvSpPr>
            <a:spLocks noGrp="1"/>
          </p:cNvSpPr>
          <p:nvPr>
            <p:ph type="sldNum" sz="quarter" idx="12"/>
          </p:nvPr>
        </p:nvSpPr>
        <p:spPr/>
        <p:txBody>
          <a:bodyPr/>
          <a:lstStyle/>
          <a:p>
            <a:fld id="{EA90485C-8D3B-43F6-9E0F-14969686B944}" type="slidenum">
              <a:rPr lang="en-US" smtClean="0"/>
              <a:t>11</a:t>
            </a:fld>
            <a:endParaRPr lang="en-US" dirty="0"/>
          </a:p>
        </p:txBody>
      </p:sp>
    </p:spTree>
    <p:extLst>
      <p:ext uri="{BB962C8B-B14F-4D97-AF65-F5344CB8AC3E}">
        <p14:creationId xmlns:p14="http://schemas.microsoft.com/office/powerpoint/2010/main" val="2726567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8CFB-CA4A-38E5-9B2B-F4DA251DA353}"/>
              </a:ext>
            </a:extLst>
          </p:cNvPr>
          <p:cNvSpPr>
            <a:spLocks noGrp="1"/>
          </p:cNvSpPr>
          <p:nvPr>
            <p:ph type="ctrTitle"/>
          </p:nvPr>
        </p:nvSpPr>
        <p:spPr>
          <a:xfrm>
            <a:off x="3000375" y="2488547"/>
            <a:ext cx="6191250" cy="1880906"/>
          </a:xfrm>
        </p:spPr>
        <p:txBody>
          <a:bodyPr anchor="ctr">
            <a:normAutofit/>
          </a:bodyPr>
          <a:lstStyle/>
          <a:p>
            <a:pPr algn="ctr"/>
            <a:r>
              <a:rPr lang="en-US" dirty="0"/>
              <a:t>Challenges &amp; Lessons</a:t>
            </a:r>
          </a:p>
        </p:txBody>
      </p:sp>
      <p:sp>
        <p:nvSpPr>
          <p:cNvPr id="4" name="Slide Number Placeholder 3" hidden="1">
            <a:extLst>
              <a:ext uri="{FF2B5EF4-FFF2-40B4-BE49-F238E27FC236}">
                <a16:creationId xmlns:a16="http://schemas.microsoft.com/office/drawing/2014/main" id="{1E8BAEC2-232F-086B-4E6D-A12AADD4CE7C}"/>
              </a:ext>
            </a:extLst>
          </p:cNvPr>
          <p:cNvSpPr>
            <a:spLocks noGrp="1"/>
          </p:cNvSpPr>
          <p:nvPr>
            <p:ph type="sldNum" sz="quarter" idx="4294967295"/>
          </p:nvPr>
        </p:nvSpPr>
        <p:spPr>
          <a:xfrm>
            <a:off x="11582400" y="6475413"/>
            <a:ext cx="609600" cy="365125"/>
          </a:xfrm>
        </p:spPr>
        <p:txBody>
          <a:bodyPr/>
          <a:lstStyle/>
          <a:p>
            <a:pPr>
              <a:spcAft>
                <a:spcPts val="600"/>
              </a:spcAft>
            </a:pPr>
            <a:fld id="{EA90485C-8D3B-43F6-9E0F-14969686B944}" type="slidenum">
              <a:rPr lang="en-US" smtClean="0"/>
              <a:pPr>
                <a:spcAft>
                  <a:spcPts val="600"/>
                </a:spcAft>
              </a:pPr>
              <a:t>12</a:t>
            </a:fld>
            <a:endParaRPr lang="en-US"/>
          </a:p>
        </p:txBody>
      </p:sp>
    </p:spTree>
    <p:extLst>
      <p:ext uri="{BB962C8B-B14F-4D97-AF65-F5344CB8AC3E}">
        <p14:creationId xmlns:p14="http://schemas.microsoft.com/office/powerpoint/2010/main" val="722515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B3B4A0-70A7-1743-75E9-67B73F14FB1B}"/>
              </a:ext>
            </a:extLst>
          </p:cNvPr>
          <p:cNvSpPr>
            <a:spLocks noGrp="1"/>
          </p:cNvSpPr>
          <p:nvPr>
            <p:ph type="title"/>
          </p:nvPr>
        </p:nvSpPr>
        <p:spPr/>
        <p:txBody>
          <a:bodyPr anchor="ctr">
            <a:normAutofit/>
          </a:bodyPr>
          <a:lstStyle/>
          <a:p>
            <a:r>
              <a:rPr lang="en-US" dirty="0"/>
              <a:t>Time Zones</a:t>
            </a:r>
          </a:p>
        </p:txBody>
      </p:sp>
      <p:sp>
        <p:nvSpPr>
          <p:cNvPr id="2" name="Content Placeholder 1">
            <a:extLst>
              <a:ext uri="{FF2B5EF4-FFF2-40B4-BE49-F238E27FC236}">
                <a16:creationId xmlns:a16="http://schemas.microsoft.com/office/drawing/2014/main" id="{10F0ABCE-27CC-E2CD-DDD1-328C2FD13270}"/>
              </a:ext>
            </a:extLst>
          </p:cNvPr>
          <p:cNvSpPr>
            <a:spLocks noGrp="1"/>
          </p:cNvSpPr>
          <p:nvPr>
            <p:ph sz="half" idx="2"/>
          </p:nvPr>
        </p:nvSpPr>
        <p:spPr>
          <a:xfrm>
            <a:off x="4140200" y="1570037"/>
            <a:ext cx="6756400" cy="4525963"/>
          </a:xfrm>
        </p:spPr>
        <p:txBody>
          <a:bodyPr/>
          <a:lstStyle/>
          <a:p>
            <a:r>
              <a:rPr lang="en-US" dirty="0"/>
              <a:t>The term sheet was negotiated and finalized on September 23, 2024.</a:t>
            </a:r>
          </a:p>
          <a:p>
            <a:r>
              <a:rPr lang="en-US" dirty="0"/>
              <a:t>China Buyer scheduled a signing ceremony for October 15, 2024.</a:t>
            </a:r>
          </a:p>
          <a:p>
            <a:r>
              <a:rPr lang="en-US" dirty="0"/>
              <a:t>The parties were located in Beijing, Singapore, Australia, Vancouver, Boise, Phoenix, and the Cayman Islands. </a:t>
            </a:r>
          </a:p>
        </p:txBody>
      </p:sp>
      <p:sp>
        <p:nvSpPr>
          <p:cNvPr id="4" name="Slide Number Placeholder 3">
            <a:extLst>
              <a:ext uri="{FF2B5EF4-FFF2-40B4-BE49-F238E27FC236}">
                <a16:creationId xmlns:a16="http://schemas.microsoft.com/office/drawing/2014/main" id="{4A8A8DD7-72CD-8A42-3BB9-BA46B7BC3431}"/>
              </a:ext>
            </a:extLst>
          </p:cNvPr>
          <p:cNvSpPr>
            <a:spLocks noGrp="1"/>
          </p:cNvSpPr>
          <p:nvPr>
            <p:ph type="sldNum" sz="quarter" idx="12"/>
          </p:nvPr>
        </p:nvSpPr>
        <p:spPr/>
        <p:txBody>
          <a:bodyPr anchor="ctr">
            <a:normAutofit/>
          </a:bodyPr>
          <a:lstStyle/>
          <a:p>
            <a:pPr>
              <a:spcAft>
                <a:spcPts val="600"/>
              </a:spcAft>
            </a:pPr>
            <a:fld id="{EA90485C-8D3B-43F6-9E0F-14969686B944}" type="slidenum">
              <a:rPr lang="en-US" smtClean="0"/>
              <a:pPr>
                <a:spcAft>
                  <a:spcPts val="600"/>
                </a:spcAft>
              </a:pPr>
              <a:t>13</a:t>
            </a:fld>
            <a:endParaRPr lang="en-US"/>
          </a:p>
        </p:txBody>
      </p:sp>
    </p:spTree>
    <p:extLst>
      <p:ext uri="{BB962C8B-B14F-4D97-AF65-F5344CB8AC3E}">
        <p14:creationId xmlns:p14="http://schemas.microsoft.com/office/powerpoint/2010/main" val="2832369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C04CCC-2328-620B-A9FE-10EAFE52CA69}"/>
              </a:ext>
            </a:extLst>
          </p:cNvPr>
          <p:cNvSpPr>
            <a:spLocks noGrp="1"/>
          </p:cNvSpPr>
          <p:nvPr>
            <p:ph type="sldNum" sz="quarter" idx="12"/>
          </p:nvPr>
        </p:nvSpPr>
        <p:spPr/>
        <p:txBody>
          <a:bodyPr/>
          <a:lstStyle/>
          <a:p>
            <a:fld id="{EA90485C-8D3B-43F6-9E0F-14969686B944}" type="slidenum">
              <a:rPr lang="en-US" smtClean="0"/>
              <a:t>14</a:t>
            </a:fld>
            <a:endParaRPr lang="en-US" dirty="0"/>
          </a:p>
        </p:txBody>
      </p:sp>
      <p:pic>
        <p:nvPicPr>
          <p:cNvPr id="1026" name="4588679E-0CBC-4770-9F24-E31AA03F80B3" descr="IMG_9816.jpg">
            <a:extLst>
              <a:ext uri="{FF2B5EF4-FFF2-40B4-BE49-F238E27FC236}">
                <a16:creationId xmlns:a16="http://schemas.microsoft.com/office/drawing/2014/main" id="{AA8938F5-E920-E74A-C7A0-B7AAB6CD0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984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AA823-DCB3-CB2E-2390-799F9A40FE69}"/>
              </a:ext>
            </a:extLst>
          </p:cNvPr>
          <p:cNvSpPr>
            <a:spLocks noGrp="1"/>
          </p:cNvSpPr>
          <p:nvPr>
            <p:ph type="title"/>
          </p:nvPr>
        </p:nvSpPr>
        <p:spPr/>
        <p:txBody>
          <a:bodyPr/>
          <a:lstStyle/>
          <a:p>
            <a:r>
              <a:rPr lang="en-US" dirty="0"/>
              <a:t>Parties’ Motivations</a:t>
            </a:r>
          </a:p>
        </p:txBody>
      </p:sp>
      <p:sp>
        <p:nvSpPr>
          <p:cNvPr id="3" name="Content Placeholder 2">
            <a:extLst>
              <a:ext uri="{FF2B5EF4-FFF2-40B4-BE49-F238E27FC236}">
                <a16:creationId xmlns:a16="http://schemas.microsoft.com/office/drawing/2014/main" id="{217F5658-F1E7-9EE4-24B2-7C06E131D55C}"/>
              </a:ext>
            </a:extLst>
          </p:cNvPr>
          <p:cNvSpPr>
            <a:spLocks noGrp="1"/>
          </p:cNvSpPr>
          <p:nvPr>
            <p:ph sz="half" idx="2"/>
          </p:nvPr>
        </p:nvSpPr>
        <p:spPr>
          <a:xfrm>
            <a:off x="4140200" y="1570037"/>
            <a:ext cx="7289800" cy="4525963"/>
          </a:xfrm>
        </p:spPr>
        <p:txBody>
          <a:bodyPr/>
          <a:lstStyle/>
          <a:p>
            <a:r>
              <a:rPr lang="en-US" dirty="0"/>
              <a:t>US Buyer is ultimately owned by a US public company with SEC reporting obligations to its shareholders. There was a desire to sell VRB, but not unless the terms of the deal allowed for VRB USA to scale and preserved US Buyer’s flexibility to divest its interests in VRB China and VRB USA.</a:t>
            </a:r>
          </a:p>
          <a:p>
            <a:r>
              <a:rPr lang="en-US" dirty="0"/>
              <a:t>China Buyer is a subsidiary of a large, Chinese public company. There were some unique family dynamics and counsel relationships. China Buyer needed to deploy their capital and go public with the new company by November.</a:t>
            </a:r>
          </a:p>
        </p:txBody>
      </p:sp>
      <p:sp>
        <p:nvSpPr>
          <p:cNvPr id="4" name="Slide Number Placeholder 3">
            <a:extLst>
              <a:ext uri="{FF2B5EF4-FFF2-40B4-BE49-F238E27FC236}">
                <a16:creationId xmlns:a16="http://schemas.microsoft.com/office/drawing/2014/main" id="{7DD92A9A-558B-60FE-2F7C-0C90CBA662CE}"/>
              </a:ext>
            </a:extLst>
          </p:cNvPr>
          <p:cNvSpPr>
            <a:spLocks noGrp="1"/>
          </p:cNvSpPr>
          <p:nvPr>
            <p:ph type="sldNum" sz="quarter" idx="12"/>
          </p:nvPr>
        </p:nvSpPr>
        <p:spPr/>
        <p:txBody>
          <a:bodyPr/>
          <a:lstStyle/>
          <a:p>
            <a:fld id="{EA90485C-8D3B-43F6-9E0F-14969686B944}" type="slidenum">
              <a:rPr lang="en-US" smtClean="0"/>
              <a:t>15</a:t>
            </a:fld>
            <a:endParaRPr lang="en-US" dirty="0"/>
          </a:p>
        </p:txBody>
      </p:sp>
    </p:spTree>
    <p:extLst>
      <p:ext uri="{BB962C8B-B14F-4D97-AF65-F5344CB8AC3E}">
        <p14:creationId xmlns:p14="http://schemas.microsoft.com/office/powerpoint/2010/main" val="31936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BE2D96-F9F8-6E04-C9DC-50FBBF9AEE8A}"/>
              </a:ext>
            </a:extLst>
          </p:cNvPr>
          <p:cNvSpPr>
            <a:spLocks noGrp="1"/>
          </p:cNvSpPr>
          <p:nvPr>
            <p:ph type="title"/>
          </p:nvPr>
        </p:nvSpPr>
        <p:spPr/>
        <p:txBody>
          <a:bodyPr/>
          <a:lstStyle/>
          <a:p>
            <a:r>
              <a:rPr lang="en-US" dirty="0"/>
              <a:t>Unforeseen Hurdles</a:t>
            </a:r>
          </a:p>
        </p:txBody>
      </p:sp>
      <p:sp>
        <p:nvSpPr>
          <p:cNvPr id="2" name="Content Placeholder 1">
            <a:extLst>
              <a:ext uri="{FF2B5EF4-FFF2-40B4-BE49-F238E27FC236}">
                <a16:creationId xmlns:a16="http://schemas.microsoft.com/office/drawing/2014/main" id="{A960FDB9-BA52-11FC-5790-A81E5FC942DD}"/>
              </a:ext>
            </a:extLst>
          </p:cNvPr>
          <p:cNvSpPr>
            <a:spLocks noGrp="1"/>
          </p:cNvSpPr>
          <p:nvPr>
            <p:ph sz="half" idx="2"/>
          </p:nvPr>
        </p:nvSpPr>
        <p:spPr>
          <a:xfrm>
            <a:off x="3505200" y="1570037"/>
            <a:ext cx="8153400" cy="4525963"/>
          </a:xfrm>
        </p:spPr>
        <p:txBody>
          <a:bodyPr>
            <a:normAutofit fontScale="77500" lnSpcReduction="20000"/>
          </a:bodyPr>
          <a:lstStyle/>
          <a:p>
            <a:r>
              <a:rPr lang="en-US" dirty="0"/>
              <a:t>IP Reorganization - The parties needed to complete the IP reorganization by the signing date. The definition of “complete” was heavily fought over.</a:t>
            </a:r>
          </a:p>
          <a:p>
            <a:r>
              <a:rPr lang="en-US" dirty="0"/>
              <a:t>Cooperation Agreement – One of the definitive agreements was a Cooperation Agreement between VRB China and VRB USA, which would give VRB USA the support needed to scale and allocate geographical territories between the parties. The term sheet provided for a subsequent term sheet regarding the terms of the Cooperation Agreement.</a:t>
            </a:r>
          </a:p>
          <a:p>
            <a:r>
              <a:rPr lang="en-US" dirty="0"/>
              <a:t>Paid vs. Unpaid Capital – VRB China is a Chinese limited liability company, but there is a concept of paid vs. unpaid registered capital. Also, the PRC had recently passed a law requiring companies to fully pay their registered capital or reduce their registered capital to only the paid portion. This wasn’t a problem until it was time to sell a portion of the interests to the China Buyer.</a:t>
            </a:r>
          </a:p>
          <a:p>
            <a:r>
              <a:rPr lang="en-US" dirty="0"/>
              <a:t>Authorized Signatories – VRB China had no officers or directors. Instead, there was only one “executive”, which was a man by the name of Bruce Li. And the AMR has only one signature on file for VRB China.</a:t>
            </a:r>
          </a:p>
          <a:p>
            <a:r>
              <a:rPr lang="en-US" dirty="0"/>
              <a:t>Share Pledge/Escrow – the term sheet required the China Buyer to pledge a portion of its equity as collateral for its payment obligations (the purchase price was paid over time). But there is no such concept in China of a share pledge or escrow arrangement (at least not as we understand those concepts). We had to use a “mutual account” approach with a local bank.</a:t>
            </a:r>
          </a:p>
        </p:txBody>
      </p:sp>
      <p:sp>
        <p:nvSpPr>
          <p:cNvPr id="4" name="Slide Number Placeholder 3">
            <a:extLst>
              <a:ext uri="{FF2B5EF4-FFF2-40B4-BE49-F238E27FC236}">
                <a16:creationId xmlns:a16="http://schemas.microsoft.com/office/drawing/2014/main" id="{A6601CD1-1AC4-693B-9ECB-87325CA4571B}"/>
              </a:ext>
            </a:extLst>
          </p:cNvPr>
          <p:cNvSpPr>
            <a:spLocks noGrp="1"/>
          </p:cNvSpPr>
          <p:nvPr>
            <p:ph type="sldNum" sz="quarter" idx="12"/>
          </p:nvPr>
        </p:nvSpPr>
        <p:spPr/>
        <p:txBody>
          <a:bodyPr/>
          <a:lstStyle/>
          <a:p>
            <a:fld id="{EA90485C-8D3B-43F6-9E0F-14969686B944}" type="slidenum">
              <a:rPr lang="en-US" smtClean="0"/>
              <a:t>16</a:t>
            </a:fld>
            <a:endParaRPr lang="en-US" dirty="0"/>
          </a:p>
        </p:txBody>
      </p:sp>
    </p:spTree>
    <p:extLst>
      <p:ext uri="{BB962C8B-B14F-4D97-AF65-F5344CB8AC3E}">
        <p14:creationId xmlns:p14="http://schemas.microsoft.com/office/powerpoint/2010/main" val="1159834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A90C64-C949-CE7E-7465-1996A3CE9510}"/>
              </a:ext>
            </a:extLst>
          </p:cNvPr>
          <p:cNvSpPr>
            <a:spLocks noGrp="1"/>
          </p:cNvSpPr>
          <p:nvPr>
            <p:ph type="title"/>
          </p:nvPr>
        </p:nvSpPr>
        <p:spPr/>
        <p:txBody>
          <a:bodyPr/>
          <a:lstStyle/>
          <a:p>
            <a:r>
              <a:rPr lang="en-US" dirty="0"/>
              <a:t>Chinese Regulatory Challenges</a:t>
            </a:r>
          </a:p>
        </p:txBody>
      </p:sp>
      <p:sp>
        <p:nvSpPr>
          <p:cNvPr id="6" name="Content Placeholder 5">
            <a:extLst>
              <a:ext uri="{FF2B5EF4-FFF2-40B4-BE49-F238E27FC236}">
                <a16:creationId xmlns:a16="http://schemas.microsoft.com/office/drawing/2014/main" id="{69579A9E-A011-F3D4-2136-6769F1819313}"/>
              </a:ext>
            </a:extLst>
          </p:cNvPr>
          <p:cNvSpPr>
            <a:spLocks noGrp="1"/>
          </p:cNvSpPr>
          <p:nvPr>
            <p:ph sz="half" idx="2"/>
          </p:nvPr>
        </p:nvSpPr>
        <p:spPr>
          <a:xfrm>
            <a:off x="4140200" y="1570037"/>
            <a:ext cx="7366000" cy="4525963"/>
          </a:xfrm>
        </p:spPr>
        <p:txBody>
          <a:bodyPr>
            <a:normAutofit/>
          </a:bodyPr>
          <a:lstStyle/>
          <a:p>
            <a:r>
              <a:rPr lang="en-US" dirty="0"/>
              <a:t>AMR - The transaction needed to be approved by the PRC’s Administration for Market Regulation (AMR). You communicate with the AMR via local “agents”. The requirements of the AMR are still a mystery to me.</a:t>
            </a:r>
          </a:p>
          <a:p>
            <a:r>
              <a:rPr lang="en-US" dirty="0"/>
              <a:t>Currency – the transaction needed to occur in renminbi (RMB), but also need to result in the US Buyer receiving dollars (USD). VRB China’s capital was only capable of being expressed, from the AMR’s perspective, as RMB. And there were specific requirements of each bank involved regarding whether they would accept deposits or process withdrawals in a specific currency type.</a:t>
            </a:r>
          </a:p>
          <a:p>
            <a:r>
              <a:rPr lang="en-US" dirty="0"/>
              <a:t>Taxation – after the transaction was approved by the AMR, we were not closed until the PRC’s taxation authorities had determined and received payment of the applicable taxes and duties.</a:t>
            </a:r>
          </a:p>
        </p:txBody>
      </p:sp>
      <p:sp>
        <p:nvSpPr>
          <p:cNvPr id="4" name="Slide Number Placeholder 3">
            <a:extLst>
              <a:ext uri="{FF2B5EF4-FFF2-40B4-BE49-F238E27FC236}">
                <a16:creationId xmlns:a16="http://schemas.microsoft.com/office/drawing/2014/main" id="{3DA5AFF5-5661-E6ED-600E-08707BC57170}"/>
              </a:ext>
            </a:extLst>
          </p:cNvPr>
          <p:cNvSpPr>
            <a:spLocks noGrp="1"/>
          </p:cNvSpPr>
          <p:nvPr>
            <p:ph type="sldNum" sz="quarter" idx="12"/>
          </p:nvPr>
        </p:nvSpPr>
        <p:spPr/>
        <p:txBody>
          <a:bodyPr/>
          <a:lstStyle/>
          <a:p>
            <a:fld id="{EA90485C-8D3B-43F6-9E0F-14969686B944}" type="slidenum">
              <a:rPr lang="en-US" smtClean="0"/>
              <a:t>17</a:t>
            </a:fld>
            <a:endParaRPr lang="en-US" dirty="0"/>
          </a:p>
        </p:txBody>
      </p:sp>
    </p:spTree>
    <p:extLst>
      <p:ext uri="{BB962C8B-B14F-4D97-AF65-F5344CB8AC3E}">
        <p14:creationId xmlns:p14="http://schemas.microsoft.com/office/powerpoint/2010/main" val="2827470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0EF567-B737-5507-CCD2-4DB31D4CC0A0}"/>
              </a:ext>
            </a:extLst>
          </p:cNvPr>
          <p:cNvSpPr>
            <a:spLocks noGrp="1"/>
          </p:cNvSpPr>
          <p:nvPr>
            <p:ph type="title"/>
          </p:nvPr>
        </p:nvSpPr>
        <p:spPr/>
        <p:txBody>
          <a:bodyPr/>
          <a:lstStyle/>
          <a:p>
            <a:r>
              <a:rPr lang="en-US" dirty="0"/>
              <a:t>Translation </a:t>
            </a:r>
          </a:p>
        </p:txBody>
      </p:sp>
      <p:sp>
        <p:nvSpPr>
          <p:cNvPr id="2" name="Content Placeholder 1">
            <a:extLst>
              <a:ext uri="{FF2B5EF4-FFF2-40B4-BE49-F238E27FC236}">
                <a16:creationId xmlns:a16="http://schemas.microsoft.com/office/drawing/2014/main" id="{CC8325B0-E0C0-883D-CFCF-E3996CC76B82}"/>
              </a:ext>
            </a:extLst>
          </p:cNvPr>
          <p:cNvSpPr>
            <a:spLocks noGrp="1"/>
          </p:cNvSpPr>
          <p:nvPr>
            <p:ph sz="half" idx="2"/>
          </p:nvPr>
        </p:nvSpPr>
        <p:spPr>
          <a:xfrm>
            <a:off x="4140200" y="1570037"/>
            <a:ext cx="6832600" cy="4525963"/>
          </a:xfrm>
        </p:spPr>
        <p:txBody>
          <a:bodyPr/>
          <a:lstStyle/>
          <a:p>
            <a:r>
              <a:rPr lang="en-US" dirty="0"/>
              <a:t>Negotiations – in the negotiations some of the parties only spoke English, some only spoke Mandarin, and some spoke both. The negotiations were often simultaneous.</a:t>
            </a:r>
          </a:p>
          <a:p>
            <a:r>
              <a:rPr lang="en-US" dirty="0"/>
              <a:t>Documents – the documents were drafted and negotiated in English, but they needed to be translated into Mandarin for the China Buyer’s review. And the governing language was Mandarin. We had different views on how to best translate the documents.</a:t>
            </a:r>
          </a:p>
        </p:txBody>
      </p:sp>
      <p:sp>
        <p:nvSpPr>
          <p:cNvPr id="4" name="Slide Number Placeholder 3">
            <a:extLst>
              <a:ext uri="{FF2B5EF4-FFF2-40B4-BE49-F238E27FC236}">
                <a16:creationId xmlns:a16="http://schemas.microsoft.com/office/drawing/2014/main" id="{D6D255A7-18B0-18CB-1ADB-4403B619E477}"/>
              </a:ext>
            </a:extLst>
          </p:cNvPr>
          <p:cNvSpPr>
            <a:spLocks noGrp="1"/>
          </p:cNvSpPr>
          <p:nvPr>
            <p:ph type="sldNum" sz="quarter" idx="12"/>
          </p:nvPr>
        </p:nvSpPr>
        <p:spPr/>
        <p:txBody>
          <a:bodyPr/>
          <a:lstStyle/>
          <a:p>
            <a:fld id="{EA90485C-8D3B-43F6-9E0F-14969686B944}" type="slidenum">
              <a:rPr lang="en-US" smtClean="0"/>
              <a:t>18</a:t>
            </a:fld>
            <a:endParaRPr lang="en-US" dirty="0"/>
          </a:p>
        </p:txBody>
      </p:sp>
    </p:spTree>
    <p:extLst>
      <p:ext uri="{BB962C8B-B14F-4D97-AF65-F5344CB8AC3E}">
        <p14:creationId xmlns:p14="http://schemas.microsoft.com/office/powerpoint/2010/main" val="185500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20BC8E-CC60-EF72-D154-8161163F30EF}"/>
              </a:ext>
            </a:extLst>
          </p:cNvPr>
          <p:cNvSpPr>
            <a:spLocks noGrp="1"/>
          </p:cNvSpPr>
          <p:nvPr>
            <p:ph type="title"/>
          </p:nvPr>
        </p:nvSpPr>
        <p:spPr/>
        <p:txBody>
          <a:bodyPr/>
          <a:lstStyle/>
          <a:p>
            <a:r>
              <a:rPr lang="en-US" dirty="0"/>
              <a:t>Celebration and Drinking</a:t>
            </a:r>
          </a:p>
        </p:txBody>
      </p:sp>
      <p:pic>
        <p:nvPicPr>
          <p:cNvPr id="9" name="Content Placeholder 8">
            <a:extLst>
              <a:ext uri="{FF2B5EF4-FFF2-40B4-BE49-F238E27FC236}">
                <a16:creationId xmlns:a16="http://schemas.microsoft.com/office/drawing/2014/main" id="{A6097933-1B80-B71F-C0C4-AA7DD7B27AFA}"/>
              </a:ext>
            </a:extLst>
          </p:cNvPr>
          <p:cNvPicPr>
            <a:picLocks noGrp="1" noChangeAspect="1"/>
          </p:cNvPicPr>
          <p:nvPr>
            <p:ph sz="half" idx="2"/>
          </p:nvPr>
        </p:nvPicPr>
        <p:blipFill>
          <a:blip r:embed="rId2"/>
          <a:stretch>
            <a:fillRect/>
          </a:stretch>
        </p:blipFill>
        <p:spPr>
          <a:xfrm>
            <a:off x="4343400" y="2274593"/>
            <a:ext cx="2273300" cy="3375613"/>
          </a:xfrm>
          <a:prstGeom prst="rect">
            <a:avLst/>
          </a:prstGeom>
        </p:spPr>
      </p:pic>
      <p:sp>
        <p:nvSpPr>
          <p:cNvPr id="4" name="Slide Number Placeholder 3">
            <a:extLst>
              <a:ext uri="{FF2B5EF4-FFF2-40B4-BE49-F238E27FC236}">
                <a16:creationId xmlns:a16="http://schemas.microsoft.com/office/drawing/2014/main" id="{FFF4CF6C-EEA2-79A3-1D2B-1418C996E356}"/>
              </a:ext>
            </a:extLst>
          </p:cNvPr>
          <p:cNvSpPr>
            <a:spLocks noGrp="1"/>
          </p:cNvSpPr>
          <p:nvPr>
            <p:ph type="sldNum" sz="quarter" idx="12"/>
          </p:nvPr>
        </p:nvSpPr>
        <p:spPr/>
        <p:txBody>
          <a:bodyPr/>
          <a:lstStyle/>
          <a:p>
            <a:fld id="{EA90485C-8D3B-43F6-9E0F-14969686B944}" type="slidenum">
              <a:rPr lang="en-US" smtClean="0"/>
              <a:t>19</a:t>
            </a:fld>
            <a:endParaRPr lang="en-US" dirty="0"/>
          </a:p>
        </p:txBody>
      </p:sp>
      <p:sp>
        <p:nvSpPr>
          <p:cNvPr id="2" name="TextBox 1">
            <a:extLst>
              <a:ext uri="{FF2B5EF4-FFF2-40B4-BE49-F238E27FC236}">
                <a16:creationId xmlns:a16="http://schemas.microsoft.com/office/drawing/2014/main" id="{8C82E746-9F62-8CDD-C8CC-224E58016483}"/>
              </a:ext>
            </a:extLst>
          </p:cNvPr>
          <p:cNvSpPr txBox="1"/>
          <p:nvPr/>
        </p:nvSpPr>
        <p:spPr>
          <a:xfrm>
            <a:off x="7086600" y="2133600"/>
            <a:ext cx="3429000" cy="4038600"/>
          </a:xfrm>
          <a:prstGeom prst="rect">
            <a:avLst/>
          </a:prstGeom>
          <a:effectLst/>
        </p:spPr>
        <p:txBody>
          <a:bodyPr vert="horz" wrap="square" lIns="91440" tIns="45720" rIns="91440" bIns="45720" rtlCol="0" anchor="ctr">
            <a:noAutofit/>
          </a:bodyPr>
          <a:lstStyle/>
          <a:p>
            <a:pPr algn="l"/>
            <a:endParaRPr lang="en-US" dirty="0"/>
          </a:p>
        </p:txBody>
      </p:sp>
      <p:sp>
        <p:nvSpPr>
          <p:cNvPr id="3" name="TextBox 2">
            <a:extLst>
              <a:ext uri="{FF2B5EF4-FFF2-40B4-BE49-F238E27FC236}">
                <a16:creationId xmlns:a16="http://schemas.microsoft.com/office/drawing/2014/main" id="{AE070B79-48B6-BED2-1FFE-1EC1C2885F4E}"/>
              </a:ext>
            </a:extLst>
          </p:cNvPr>
          <p:cNvSpPr txBox="1"/>
          <p:nvPr/>
        </p:nvSpPr>
        <p:spPr>
          <a:xfrm>
            <a:off x="3657600" y="1066800"/>
            <a:ext cx="8032124" cy="914400"/>
          </a:xfrm>
          <a:prstGeom prst="rect">
            <a:avLst/>
          </a:prstGeom>
          <a:effectLst/>
        </p:spPr>
        <p:txBody>
          <a:bodyPr vert="horz" wrap="none" lIns="91440" tIns="45720" rIns="91440" bIns="45720" rtlCol="0" anchor="ctr">
            <a:noAutofit/>
          </a:bodyPr>
          <a:lstStyle/>
          <a:p>
            <a:pPr algn="l"/>
            <a:r>
              <a:rPr lang="en-US" sz="2000" b="1" dirty="0"/>
              <a:t>The importance in Chinese culture of celebrations</a:t>
            </a:r>
          </a:p>
        </p:txBody>
      </p:sp>
      <p:pic>
        <p:nvPicPr>
          <p:cNvPr id="6" name="Picture 5">
            <a:extLst>
              <a:ext uri="{FF2B5EF4-FFF2-40B4-BE49-F238E27FC236}">
                <a16:creationId xmlns:a16="http://schemas.microsoft.com/office/drawing/2014/main" id="{4BF553FB-ECE4-0877-BA97-D82EF5F940C4}"/>
              </a:ext>
            </a:extLst>
          </p:cNvPr>
          <p:cNvPicPr>
            <a:picLocks noChangeAspect="1"/>
          </p:cNvPicPr>
          <p:nvPr/>
        </p:nvPicPr>
        <p:blipFill>
          <a:blip r:embed="rId3"/>
          <a:stretch>
            <a:fillRect/>
          </a:stretch>
        </p:blipFill>
        <p:spPr>
          <a:xfrm>
            <a:off x="7581274" y="1924084"/>
            <a:ext cx="2895600" cy="3860800"/>
          </a:xfrm>
          <a:prstGeom prst="rect">
            <a:avLst/>
          </a:prstGeom>
        </p:spPr>
      </p:pic>
    </p:spTree>
    <p:extLst>
      <p:ext uri="{BB962C8B-B14F-4D97-AF65-F5344CB8AC3E}">
        <p14:creationId xmlns:p14="http://schemas.microsoft.com/office/powerpoint/2010/main" val="231183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reeform: Shape 84">
            <a:extLst>
              <a:ext uri="{FF2B5EF4-FFF2-40B4-BE49-F238E27FC236}">
                <a16:creationId xmlns:a16="http://schemas.microsoft.com/office/drawing/2014/main" id="{063A54A6-603D-9766-C0DD-3D427A0642B6}"/>
              </a:ext>
            </a:extLst>
          </p:cNvPr>
          <p:cNvSpPr/>
          <p:nvPr/>
        </p:nvSpPr>
        <p:spPr>
          <a:xfrm flipV="1">
            <a:off x="-59006" y="0"/>
            <a:ext cx="5776255" cy="6369955"/>
          </a:xfrm>
          <a:custGeom>
            <a:avLst/>
            <a:gdLst>
              <a:gd name="connsiteX0" fmla="*/ 0 w 5749644"/>
              <a:gd name="connsiteY0" fmla="*/ 0 h 6858000"/>
              <a:gd name="connsiteX1" fmla="*/ 1772004 w 5749644"/>
              <a:gd name="connsiteY1" fmla="*/ 0 h 6858000"/>
              <a:gd name="connsiteX2" fmla="*/ 5749644 w 5749644"/>
              <a:gd name="connsiteY2" fmla="*/ 6858000 h 6858000"/>
              <a:gd name="connsiteX3" fmla="*/ 0 w 574964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49644" h="6858000">
                <a:moveTo>
                  <a:pt x="0" y="0"/>
                </a:moveTo>
                <a:lnTo>
                  <a:pt x="1772004" y="0"/>
                </a:lnTo>
                <a:lnTo>
                  <a:pt x="5749644"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3" name="Slide Number Placeholder 2"/>
          <p:cNvSpPr>
            <a:spLocks noGrp="1"/>
          </p:cNvSpPr>
          <p:nvPr>
            <p:ph type="sldNum" sz="quarter" idx="12"/>
          </p:nvPr>
        </p:nvSpPr>
        <p:spPr>
          <a:xfrm>
            <a:off x="11506200" y="6475037"/>
            <a:ext cx="609600" cy="365125"/>
          </a:xfrm>
        </p:spPr>
        <p:txBody>
          <a:bodyPr anchor="ctr">
            <a:normAutofit/>
          </a:bodyPr>
          <a:lstStyle/>
          <a:p>
            <a:pPr>
              <a:spcAft>
                <a:spcPts val="600"/>
              </a:spcAft>
            </a:pPr>
            <a:fld id="{EA90485C-8D3B-43F6-9E0F-14969686B944}" type="slidenum">
              <a:rPr lang="en-US" smtClean="0"/>
              <a:pPr>
                <a:spcAft>
                  <a:spcPts val="600"/>
                </a:spcAft>
              </a:pPr>
              <a:t>2</a:t>
            </a:fld>
            <a:endParaRPr lang="en-US"/>
          </a:p>
        </p:txBody>
      </p:sp>
      <p:sp>
        <p:nvSpPr>
          <p:cNvPr id="41" name="Slide Number Placeholder 1">
            <a:extLst>
              <a:ext uri="{FF2B5EF4-FFF2-40B4-BE49-F238E27FC236}">
                <a16:creationId xmlns:a16="http://schemas.microsoft.com/office/drawing/2014/main" id="{079410E4-EDDA-D10A-DB56-CCDFBA611330}"/>
              </a:ext>
            </a:extLst>
          </p:cNvPr>
          <p:cNvSpPr txBox="1">
            <a:spLocks/>
          </p:cNvSpPr>
          <p:nvPr/>
        </p:nvSpPr>
        <p:spPr>
          <a:xfrm>
            <a:off x="4663715" y="6431415"/>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0485C-8D3B-43F6-9E0F-14969686B944}" type="slidenum">
              <a:rPr lang="en-US" smtClean="0"/>
              <a:pPr/>
              <a:t>2</a:t>
            </a:fld>
            <a:endParaRPr lang="en-US" dirty="0"/>
          </a:p>
        </p:txBody>
      </p:sp>
      <p:sp>
        <p:nvSpPr>
          <p:cNvPr id="42" name="Oval 41">
            <a:extLst>
              <a:ext uri="{FF2B5EF4-FFF2-40B4-BE49-F238E27FC236}">
                <a16:creationId xmlns:a16="http://schemas.microsoft.com/office/drawing/2014/main" id="{A24F6149-6A30-C621-09FC-8E71C2E642CA}"/>
              </a:ext>
            </a:extLst>
          </p:cNvPr>
          <p:cNvSpPr/>
          <p:nvPr/>
        </p:nvSpPr>
        <p:spPr>
          <a:xfrm>
            <a:off x="860485" y="1570956"/>
            <a:ext cx="3138529" cy="3138529"/>
          </a:xfrm>
          <a:prstGeom prst="ellipse">
            <a:avLst/>
          </a:prstGeom>
          <a:solidFill>
            <a:schemeClr val="bg1"/>
          </a:solidFill>
          <a:ln>
            <a:solidFill>
              <a:srgbClr val="00A1DF"/>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44" name="Group 43">
            <a:extLst>
              <a:ext uri="{FF2B5EF4-FFF2-40B4-BE49-F238E27FC236}">
                <a16:creationId xmlns:a16="http://schemas.microsoft.com/office/drawing/2014/main" id="{22FA0364-A11E-9489-B2C0-ACFBF3B2D27F}"/>
              </a:ext>
            </a:extLst>
          </p:cNvPr>
          <p:cNvGrpSpPr/>
          <p:nvPr/>
        </p:nvGrpSpPr>
        <p:grpSpPr>
          <a:xfrm>
            <a:off x="2961552" y="264526"/>
            <a:ext cx="8756824" cy="1008860"/>
            <a:chOff x="3471181" y="761987"/>
            <a:chExt cx="8756824" cy="1008860"/>
          </a:xfrm>
        </p:grpSpPr>
        <p:grpSp>
          <p:nvGrpSpPr>
            <p:cNvPr id="45" name="Group 44">
              <a:extLst>
                <a:ext uri="{FF2B5EF4-FFF2-40B4-BE49-F238E27FC236}">
                  <a16:creationId xmlns:a16="http://schemas.microsoft.com/office/drawing/2014/main" id="{4B690A3D-CD60-156E-34AF-3BB1B9FD584F}"/>
                </a:ext>
              </a:extLst>
            </p:cNvPr>
            <p:cNvGrpSpPr/>
            <p:nvPr/>
          </p:nvGrpSpPr>
          <p:grpSpPr>
            <a:xfrm rot="20900250">
              <a:off x="3471181" y="874085"/>
              <a:ext cx="931281" cy="896762"/>
              <a:chOff x="2408455" y="1792774"/>
              <a:chExt cx="678314" cy="653172"/>
            </a:xfrm>
          </p:grpSpPr>
          <p:sp>
            <p:nvSpPr>
              <p:cNvPr id="48" name="Oval 47">
                <a:extLst>
                  <a:ext uri="{FF2B5EF4-FFF2-40B4-BE49-F238E27FC236}">
                    <a16:creationId xmlns:a16="http://schemas.microsoft.com/office/drawing/2014/main" id="{A9094437-2284-F558-1C3D-0D4E9344571E}"/>
                  </a:ext>
                </a:extLst>
              </p:cNvPr>
              <p:cNvSpPr/>
              <p:nvPr/>
            </p:nvSpPr>
            <p:spPr>
              <a:xfrm>
                <a:off x="2408455" y="2354506"/>
                <a:ext cx="91440" cy="91440"/>
              </a:xfrm>
              <a:prstGeom prst="ellipse">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Teardrop 48">
                <a:extLst>
                  <a:ext uri="{FF2B5EF4-FFF2-40B4-BE49-F238E27FC236}">
                    <a16:creationId xmlns:a16="http://schemas.microsoft.com/office/drawing/2014/main" id="{262CEF55-68FA-B7A0-564E-163369E3883F}"/>
                  </a:ext>
                </a:extLst>
              </p:cNvPr>
              <p:cNvSpPr/>
              <p:nvPr/>
            </p:nvSpPr>
            <p:spPr>
              <a:xfrm rot="11007998">
                <a:off x="2538129" y="1792774"/>
                <a:ext cx="548640" cy="548640"/>
              </a:xfrm>
              <a:prstGeom prst="teardrop">
                <a:avLst>
                  <a:gd name="adj" fmla="val 109431"/>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36EE8C17-A39F-6786-2677-231CF60FFB84}"/>
                  </a:ext>
                </a:extLst>
              </p:cNvPr>
              <p:cNvSpPr/>
              <p:nvPr/>
            </p:nvSpPr>
            <p:spPr>
              <a:xfrm rot="207998">
                <a:off x="2583848" y="1838494"/>
                <a:ext cx="457200" cy="4572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46" name="TextBox 45">
              <a:extLst>
                <a:ext uri="{FF2B5EF4-FFF2-40B4-BE49-F238E27FC236}">
                  <a16:creationId xmlns:a16="http://schemas.microsoft.com/office/drawing/2014/main" id="{171EA9A5-3B78-6C8C-2F56-90E677C2B96B}"/>
                </a:ext>
              </a:extLst>
            </p:cNvPr>
            <p:cNvSpPr txBox="1"/>
            <p:nvPr/>
          </p:nvSpPr>
          <p:spPr>
            <a:xfrm>
              <a:off x="4496531" y="761987"/>
              <a:ext cx="7731474" cy="585801"/>
            </a:xfrm>
            <a:prstGeom prst="rect">
              <a:avLst/>
            </a:prstGeom>
            <a:noFill/>
          </p:spPr>
          <p:txBody>
            <a:bodyPr wrap="square">
              <a:spAutoFit/>
            </a:bodyPr>
            <a:lstStyle/>
            <a:p>
              <a:pPr>
                <a:lnSpc>
                  <a:spcPct val="165000"/>
                </a:lnSpc>
              </a:pPr>
              <a:r>
                <a:rPr lang="en-US" sz="2200" b="1" dirty="0">
                  <a:solidFill>
                    <a:srgbClr val="153250"/>
                  </a:solidFill>
                  <a:latin typeface="Calibri" panose="020F0502020204030204" pitchFamily="34" charset="0"/>
                  <a:cs typeface="Calibri" panose="020F0502020204030204" pitchFamily="34" charset="0"/>
                </a:rPr>
                <a:t>Introduction </a:t>
              </a:r>
              <a:endParaRPr lang="en-US" sz="2200" dirty="0">
                <a:solidFill>
                  <a:srgbClr val="153250"/>
                </a:solidFill>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37C007A3-D0A1-2728-6AAC-6191A102F7E0}"/>
                </a:ext>
              </a:extLst>
            </p:cNvPr>
            <p:cNvSpPr txBox="1"/>
            <p:nvPr/>
          </p:nvSpPr>
          <p:spPr>
            <a:xfrm>
              <a:off x="3815771" y="985055"/>
              <a:ext cx="315345" cy="523220"/>
            </a:xfrm>
            <a:prstGeom prst="rect">
              <a:avLst/>
            </a:prstGeom>
            <a:noFill/>
          </p:spPr>
          <p:txBody>
            <a:bodyPr wrap="square" rtlCol="0">
              <a:spAutoFit/>
            </a:bodyPr>
            <a:lstStyle/>
            <a:p>
              <a:r>
                <a:rPr lang="en-US" sz="2800" b="1" dirty="0">
                  <a:latin typeface="+mj-lt"/>
                </a:rPr>
                <a:t>1</a:t>
              </a:r>
              <a:endParaRPr lang="en-US" b="1" dirty="0">
                <a:latin typeface="+mj-lt"/>
              </a:endParaRPr>
            </a:p>
          </p:txBody>
        </p:sp>
      </p:grpSp>
      <p:grpSp>
        <p:nvGrpSpPr>
          <p:cNvPr id="51" name="Group 50">
            <a:extLst>
              <a:ext uri="{FF2B5EF4-FFF2-40B4-BE49-F238E27FC236}">
                <a16:creationId xmlns:a16="http://schemas.microsoft.com/office/drawing/2014/main" id="{28764950-6EE5-66DC-8DB9-6A84033ED036}"/>
              </a:ext>
            </a:extLst>
          </p:cNvPr>
          <p:cNvGrpSpPr/>
          <p:nvPr/>
        </p:nvGrpSpPr>
        <p:grpSpPr>
          <a:xfrm>
            <a:off x="3961882" y="1371858"/>
            <a:ext cx="8876466" cy="763933"/>
            <a:chOff x="4420474" y="1785978"/>
            <a:chExt cx="8876466" cy="763933"/>
          </a:xfrm>
        </p:grpSpPr>
        <p:grpSp>
          <p:nvGrpSpPr>
            <p:cNvPr id="52" name="Group 51">
              <a:extLst>
                <a:ext uri="{FF2B5EF4-FFF2-40B4-BE49-F238E27FC236}">
                  <a16:creationId xmlns:a16="http://schemas.microsoft.com/office/drawing/2014/main" id="{A3FD8DE0-523E-BED5-0892-2DEA9A391A6C}"/>
                </a:ext>
              </a:extLst>
            </p:cNvPr>
            <p:cNvGrpSpPr/>
            <p:nvPr/>
          </p:nvGrpSpPr>
          <p:grpSpPr>
            <a:xfrm rot="21410331">
              <a:off x="4420474" y="1796664"/>
              <a:ext cx="1063471" cy="753247"/>
              <a:chOff x="3029833" y="2750782"/>
              <a:chExt cx="774598" cy="548641"/>
            </a:xfrm>
          </p:grpSpPr>
          <p:sp>
            <p:nvSpPr>
              <p:cNvPr id="55" name="Oval 54">
                <a:extLst>
                  <a:ext uri="{FF2B5EF4-FFF2-40B4-BE49-F238E27FC236}">
                    <a16:creationId xmlns:a16="http://schemas.microsoft.com/office/drawing/2014/main" id="{8F75ADCF-4789-7888-D180-5404CD19590D}"/>
                  </a:ext>
                </a:extLst>
              </p:cNvPr>
              <p:cNvSpPr/>
              <p:nvPr/>
            </p:nvSpPr>
            <p:spPr>
              <a:xfrm>
                <a:off x="3029833" y="3147166"/>
                <a:ext cx="91440" cy="91440"/>
              </a:xfrm>
              <a:prstGeom prst="ellipse">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6" name="Teardrop 55">
                <a:extLst>
                  <a:ext uri="{FF2B5EF4-FFF2-40B4-BE49-F238E27FC236}">
                    <a16:creationId xmlns:a16="http://schemas.microsoft.com/office/drawing/2014/main" id="{0BE2F0B1-820D-EEFA-6A20-80690E3DBF9D}"/>
                  </a:ext>
                </a:extLst>
              </p:cNvPr>
              <p:cNvSpPr/>
              <p:nvPr/>
            </p:nvSpPr>
            <p:spPr>
              <a:xfrm rot="12304038">
                <a:off x="3255790" y="2750782"/>
                <a:ext cx="548641" cy="548641"/>
              </a:xfrm>
              <a:prstGeom prst="teardrop">
                <a:avLst>
                  <a:gd name="adj" fmla="val 109431"/>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1FA93D01-ECCD-D29C-322A-0DD6F3109FF7}"/>
                  </a:ext>
                </a:extLst>
              </p:cNvPr>
              <p:cNvSpPr/>
              <p:nvPr/>
            </p:nvSpPr>
            <p:spPr>
              <a:xfrm rot="1504038">
                <a:off x="3301507" y="2796501"/>
                <a:ext cx="457201" cy="45720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53" name="TextBox 52">
              <a:extLst>
                <a:ext uri="{FF2B5EF4-FFF2-40B4-BE49-F238E27FC236}">
                  <a16:creationId xmlns:a16="http://schemas.microsoft.com/office/drawing/2014/main" id="{5F76E35F-8549-3174-AA73-4F84B72AEF93}"/>
                </a:ext>
              </a:extLst>
            </p:cNvPr>
            <p:cNvSpPr txBox="1"/>
            <p:nvPr/>
          </p:nvSpPr>
          <p:spPr>
            <a:xfrm>
              <a:off x="5565466" y="1785978"/>
              <a:ext cx="7731474" cy="430887"/>
            </a:xfrm>
            <a:prstGeom prst="rect">
              <a:avLst/>
            </a:prstGeom>
            <a:noFill/>
          </p:spPr>
          <p:txBody>
            <a:bodyPr wrap="square">
              <a:spAutoFit/>
            </a:bodyPr>
            <a:lstStyle/>
            <a:p>
              <a:r>
                <a:rPr lang="en-US" sz="2200" b="1" dirty="0">
                  <a:solidFill>
                    <a:srgbClr val="153250"/>
                  </a:solidFill>
                  <a:latin typeface="Calibri" panose="020F0502020204030204" pitchFamily="34" charset="0"/>
                  <a:cs typeface="Calibri" panose="020F0502020204030204" pitchFamily="34" charset="0"/>
                </a:rPr>
                <a:t>Item 1</a:t>
              </a:r>
              <a:endParaRPr lang="en-US" sz="2200" dirty="0">
                <a:solidFill>
                  <a:srgbClr val="153250"/>
                </a:solidFill>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BD82D349-FB10-CEB3-3402-4BAF776F704E}"/>
                </a:ext>
              </a:extLst>
            </p:cNvPr>
            <p:cNvSpPr txBox="1"/>
            <p:nvPr/>
          </p:nvSpPr>
          <p:spPr>
            <a:xfrm>
              <a:off x="4915931" y="1895613"/>
              <a:ext cx="315345" cy="523220"/>
            </a:xfrm>
            <a:prstGeom prst="rect">
              <a:avLst/>
            </a:prstGeom>
            <a:noFill/>
          </p:spPr>
          <p:txBody>
            <a:bodyPr wrap="square" rtlCol="0">
              <a:spAutoFit/>
            </a:bodyPr>
            <a:lstStyle/>
            <a:p>
              <a:r>
                <a:rPr lang="en-US" sz="2800" b="1" dirty="0">
                  <a:latin typeface="+mj-lt"/>
                </a:rPr>
                <a:t>2</a:t>
              </a:r>
              <a:endParaRPr lang="en-US" b="1" dirty="0">
                <a:latin typeface="+mj-lt"/>
              </a:endParaRPr>
            </a:p>
          </p:txBody>
        </p:sp>
      </p:grpSp>
      <p:grpSp>
        <p:nvGrpSpPr>
          <p:cNvPr id="58" name="Group 57">
            <a:extLst>
              <a:ext uri="{FF2B5EF4-FFF2-40B4-BE49-F238E27FC236}">
                <a16:creationId xmlns:a16="http://schemas.microsoft.com/office/drawing/2014/main" id="{237B306F-33B1-B3AC-B70B-FF6BE458EFA3}"/>
              </a:ext>
            </a:extLst>
          </p:cNvPr>
          <p:cNvGrpSpPr/>
          <p:nvPr/>
        </p:nvGrpSpPr>
        <p:grpSpPr>
          <a:xfrm>
            <a:off x="4379997" y="2807638"/>
            <a:ext cx="8911853" cy="753247"/>
            <a:chOff x="4773982" y="3189065"/>
            <a:chExt cx="8911853" cy="753247"/>
          </a:xfrm>
        </p:grpSpPr>
        <p:grpSp>
          <p:nvGrpSpPr>
            <p:cNvPr id="59" name="Group 58">
              <a:extLst>
                <a:ext uri="{FF2B5EF4-FFF2-40B4-BE49-F238E27FC236}">
                  <a16:creationId xmlns:a16="http://schemas.microsoft.com/office/drawing/2014/main" id="{36FC61DB-164D-B3F3-C6D4-11E4724099D2}"/>
                </a:ext>
              </a:extLst>
            </p:cNvPr>
            <p:cNvGrpSpPr/>
            <p:nvPr/>
          </p:nvGrpSpPr>
          <p:grpSpPr>
            <a:xfrm rot="1349114">
              <a:off x="4773982" y="3189065"/>
              <a:ext cx="1063471" cy="753247"/>
              <a:chOff x="3029833" y="2750782"/>
              <a:chExt cx="774598" cy="548641"/>
            </a:xfrm>
          </p:grpSpPr>
          <p:sp>
            <p:nvSpPr>
              <p:cNvPr id="62" name="Oval 61">
                <a:extLst>
                  <a:ext uri="{FF2B5EF4-FFF2-40B4-BE49-F238E27FC236}">
                    <a16:creationId xmlns:a16="http://schemas.microsoft.com/office/drawing/2014/main" id="{CACDC0A2-CA5E-E18D-1E16-6F2FA4113664}"/>
                  </a:ext>
                </a:extLst>
              </p:cNvPr>
              <p:cNvSpPr/>
              <p:nvPr/>
            </p:nvSpPr>
            <p:spPr>
              <a:xfrm>
                <a:off x="3029833" y="3147166"/>
                <a:ext cx="91440" cy="91440"/>
              </a:xfrm>
              <a:prstGeom prst="ellipse">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3" name="Teardrop 62">
                <a:extLst>
                  <a:ext uri="{FF2B5EF4-FFF2-40B4-BE49-F238E27FC236}">
                    <a16:creationId xmlns:a16="http://schemas.microsoft.com/office/drawing/2014/main" id="{A3A2A244-642F-55ED-C9B4-CA4DFEA438BF}"/>
                  </a:ext>
                </a:extLst>
              </p:cNvPr>
              <p:cNvSpPr/>
              <p:nvPr/>
            </p:nvSpPr>
            <p:spPr>
              <a:xfrm rot="12304038">
                <a:off x="3255790" y="2750782"/>
                <a:ext cx="548641" cy="548641"/>
              </a:xfrm>
              <a:prstGeom prst="teardrop">
                <a:avLst>
                  <a:gd name="adj" fmla="val 109431"/>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4" name="Oval 63">
                <a:extLst>
                  <a:ext uri="{FF2B5EF4-FFF2-40B4-BE49-F238E27FC236}">
                    <a16:creationId xmlns:a16="http://schemas.microsoft.com/office/drawing/2014/main" id="{6DD1DBC9-3BCE-AE9E-6BEC-20FD2773FDA5}"/>
                  </a:ext>
                </a:extLst>
              </p:cNvPr>
              <p:cNvSpPr/>
              <p:nvPr/>
            </p:nvSpPr>
            <p:spPr>
              <a:xfrm rot="1504038">
                <a:off x="3301507" y="2796501"/>
                <a:ext cx="457201" cy="45720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60" name="TextBox 59">
              <a:extLst>
                <a:ext uri="{FF2B5EF4-FFF2-40B4-BE49-F238E27FC236}">
                  <a16:creationId xmlns:a16="http://schemas.microsoft.com/office/drawing/2014/main" id="{27750377-9EED-36CD-0A0D-3E161CA4F0D1}"/>
                </a:ext>
              </a:extLst>
            </p:cNvPr>
            <p:cNvSpPr txBox="1"/>
            <p:nvPr/>
          </p:nvSpPr>
          <p:spPr>
            <a:xfrm>
              <a:off x="5954361" y="3214044"/>
              <a:ext cx="7731474" cy="430887"/>
            </a:xfrm>
            <a:prstGeom prst="rect">
              <a:avLst/>
            </a:prstGeom>
            <a:noFill/>
          </p:spPr>
          <p:txBody>
            <a:bodyPr wrap="square">
              <a:spAutoFit/>
            </a:bodyPr>
            <a:lstStyle/>
            <a:p>
              <a:r>
                <a:rPr lang="en-US" sz="2200" b="1" dirty="0">
                  <a:solidFill>
                    <a:srgbClr val="153250"/>
                  </a:solidFill>
                  <a:latin typeface="Calibri" panose="020F0502020204030204" pitchFamily="34" charset="0"/>
                  <a:cs typeface="Calibri" panose="020F0502020204030204" pitchFamily="34" charset="0"/>
                </a:rPr>
                <a:t>Item 2</a:t>
              </a:r>
              <a:endParaRPr lang="en-US" sz="2200" dirty="0">
                <a:solidFill>
                  <a:srgbClr val="153250"/>
                </a:solidFill>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CCD19561-E123-D88F-0049-70A5352F25BC}"/>
                </a:ext>
              </a:extLst>
            </p:cNvPr>
            <p:cNvSpPr txBox="1"/>
            <p:nvPr/>
          </p:nvSpPr>
          <p:spPr>
            <a:xfrm>
              <a:off x="5247544" y="3352528"/>
              <a:ext cx="315345" cy="523220"/>
            </a:xfrm>
            <a:prstGeom prst="rect">
              <a:avLst/>
            </a:prstGeom>
            <a:noFill/>
          </p:spPr>
          <p:txBody>
            <a:bodyPr wrap="square" rtlCol="0">
              <a:spAutoFit/>
            </a:bodyPr>
            <a:lstStyle/>
            <a:p>
              <a:r>
                <a:rPr lang="en-US" sz="2800" b="1" dirty="0">
                  <a:latin typeface="+mj-lt"/>
                </a:rPr>
                <a:t>3</a:t>
              </a:r>
              <a:endParaRPr lang="en-US" b="1" dirty="0">
                <a:latin typeface="+mj-lt"/>
              </a:endParaRPr>
            </a:p>
          </p:txBody>
        </p:sp>
      </p:grpSp>
      <p:grpSp>
        <p:nvGrpSpPr>
          <p:cNvPr id="84" name="Group 83">
            <a:extLst>
              <a:ext uri="{FF2B5EF4-FFF2-40B4-BE49-F238E27FC236}">
                <a16:creationId xmlns:a16="http://schemas.microsoft.com/office/drawing/2014/main" id="{0105A5AD-9838-988E-8AA2-FCFC840F0880}"/>
              </a:ext>
            </a:extLst>
          </p:cNvPr>
          <p:cNvGrpSpPr/>
          <p:nvPr/>
        </p:nvGrpSpPr>
        <p:grpSpPr>
          <a:xfrm>
            <a:off x="4097748" y="4058161"/>
            <a:ext cx="8633795" cy="1063472"/>
            <a:chOff x="4100756" y="4348223"/>
            <a:chExt cx="8633795" cy="1063472"/>
          </a:xfrm>
        </p:grpSpPr>
        <p:grpSp>
          <p:nvGrpSpPr>
            <p:cNvPr id="66" name="Group 65">
              <a:extLst>
                <a:ext uri="{FF2B5EF4-FFF2-40B4-BE49-F238E27FC236}">
                  <a16:creationId xmlns:a16="http://schemas.microsoft.com/office/drawing/2014/main" id="{6FBA9851-6A27-B1A5-8964-8385270FF76F}"/>
                </a:ext>
              </a:extLst>
            </p:cNvPr>
            <p:cNvGrpSpPr/>
            <p:nvPr/>
          </p:nvGrpSpPr>
          <p:grpSpPr>
            <a:xfrm rot="3295582">
              <a:off x="3945644" y="4503335"/>
              <a:ext cx="1063472" cy="753247"/>
              <a:chOff x="3057043" y="2766495"/>
              <a:chExt cx="774599" cy="548641"/>
            </a:xfrm>
          </p:grpSpPr>
          <p:sp>
            <p:nvSpPr>
              <p:cNvPr id="69" name="Oval 68">
                <a:extLst>
                  <a:ext uri="{FF2B5EF4-FFF2-40B4-BE49-F238E27FC236}">
                    <a16:creationId xmlns:a16="http://schemas.microsoft.com/office/drawing/2014/main" id="{BEA7E025-55C2-05EA-ABB0-03B7E692CB82}"/>
                  </a:ext>
                </a:extLst>
              </p:cNvPr>
              <p:cNvSpPr/>
              <p:nvPr/>
            </p:nvSpPr>
            <p:spPr>
              <a:xfrm>
                <a:off x="3057043" y="3162880"/>
                <a:ext cx="91440" cy="91440"/>
              </a:xfrm>
              <a:prstGeom prst="ellipse">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0" name="Teardrop 69">
                <a:extLst>
                  <a:ext uri="{FF2B5EF4-FFF2-40B4-BE49-F238E27FC236}">
                    <a16:creationId xmlns:a16="http://schemas.microsoft.com/office/drawing/2014/main" id="{5DFD0D6D-43B3-DF7B-107D-CBF8CEEBF8C6}"/>
                  </a:ext>
                </a:extLst>
              </p:cNvPr>
              <p:cNvSpPr/>
              <p:nvPr/>
            </p:nvSpPr>
            <p:spPr>
              <a:xfrm rot="12304038">
                <a:off x="3283001" y="2766495"/>
                <a:ext cx="548641" cy="548641"/>
              </a:xfrm>
              <a:prstGeom prst="teardrop">
                <a:avLst>
                  <a:gd name="adj" fmla="val 109431"/>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 name="Oval 70">
                <a:extLst>
                  <a:ext uri="{FF2B5EF4-FFF2-40B4-BE49-F238E27FC236}">
                    <a16:creationId xmlns:a16="http://schemas.microsoft.com/office/drawing/2014/main" id="{937CB5E9-9DB5-A52C-254F-DAC516940CDC}"/>
                  </a:ext>
                </a:extLst>
              </p:cNvPr>
              <p:cNvSpPr/>
              <p:nvPr/>
            </p:nvSpPr>
            <p:spPr>
              <a:xfrm rot="1504038">
                <a:off x="3324079" y="2811042"/>
                <a:ext cx="457201" cy="45720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67" name="TextBox 66">
              <a:extLst>
                <a:ext uri="{FF2B5EF4-FFF2-40B4-BE49-F238E27FC236}">
                  <a16:creationId xmlns:a16="http://schemas.microsoft.com/office/drawing/2014/main" id="{0EFDA27C-0C75-6561-FC38-58822E4546B7}"/>
                </a:ext>
              </a:extLst>
            </p:cNvPr>
            <p:cNvSpPr txBox="1"/>
            <p:nvPr/>
          </p:nvSpPr>
          <p:spPr>
            <a:xfrm>
              <a:off x="5003077" y="4531846"/>
              <a:ext cx="7731474" cy="430887"/>
            </a:xfrm>
            <a:prstGeom prst="rect">
              <a:avLst/>
            </a:prstGeom>
            <a:noFill/>
          </p:spPr>
          <p:txBody>
            <a:bodyPr wrap="square">
              <a:spAutoFit/>
            </a:bodyPr>
            <a:lstStyle/>
            <a:p>
              <a:r>
                <a:rPr lang="en-US" sz="2200" b="1" dirty="0">
                  <a:solidFill>
                    <a:srgbClr val="153250"/>
                  </a:solidFill>
                  <a:latin typeface="Calibri" panose="020F0502020204030204" pitchFamily="34" charset="0"/>
                  <a:cs typeface="Calibri" panose="020F0502020204030204" pitchFamily="34" charset="0"/>
                </a:rPr>
                <a:t>Item 3</a:t>
              </a:r>
              <a:endParaRPr lang="en-US" sz="2200" dirty="0">
                <a:solidFill>
                  <a:srgbClr val="153250"/>
                </a:solidFill>
                <a:latin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4DEC59D5-9BC6-479E-BF0C-9F692E07E4F3}"/>
                </a:ext>
              </a:extLst>
            </p:cNvPr>
            <p:cNvSpPr txBox="1"/>
            <p:nvPr/>
          </p:nvSpPr>
          <p:spPr>
            <a:xfrm>
              <a:off x="4349834" y="4729958"/>
              <a:ext cx="315345" cy="523220"/>
            </a:xfrm>
            <a:prstGeom prst="rect">
              <a:avLst/>
            </a:prstGeom>
            <a:noFill/>
          </p:spPr>
          <p:txBody>
            <a:bodyPr wrap="square" rtlCol="0">
              <a:spAutoFit/>
            </a:bodyPr>
            <a:lstStyle/>
            <a:p>
              <a:r>
                <a:rPr lang="en-US" sz="2800" b="1" dirty="0">
                  <a:latin typeface="+mj-lt"/>
                </a:rPr>
                <a:t>4</a:t>
              </a:r>
              <a:endParaRPr lang="en-US" b="1" dirty="0">
                <a:latin typeface="+mj-lt"/>
              </a:endParaRPr>
            </a:p>
          </p:txBody>
        </p:sp>
      </p:grpSp>
      <p:grpSp>
        <p:nvGrpSpPr>
          <p:cNvPr id="72" name="Group 71">
            <a:extLst>
              <a:ext uri="{FF2B5EF4-FFF2-40B4-BE49-F238E27FC236}">
                <a16:creationId xmlns:a16="http://schemas.microsoft.com/office/drawing/2014/main" id="{9EFCF2A0-586B-51DD-3DBA-F9146F537A76}"/>
              </a:ext>
            </a:extLst>
          </p:cNvPr>
          <p:cNvGrpSpPr/>
          <p:nvPr/>
        </p:nvGrpSpPr>
        <p:grpSpPr>
          <a:xfrm>
            <a:off x="2653113" y="4948836"/>
            <a:ext cx="8578226" cy="1063471"/>
            <a:chOff x="3448589" y="5371913"/>
            <a:chExt cx="8578226" cy="1063471"/>
          </a:xfrm>
        </p:grpSpPr>
        <p:grpSp>
          <p:nvGrpSpPr>
            <p:cNvPr id="73" name="Group 72">
              <a:extLst>
                <a:ext uri="{FF2B5EF4-FFF2-40B4-BE49-F238E27FC236}">
                  <a16:creationId xmlns:a16="http://schemas.microsoft.com/office/drawing/2014/main" id="{AAA1A5CB-6944-A409-CA67-D0C47F1EBCC4}"/>
                </a:ext>
              </a:extLst>
            </p:cNvPr>
            <p:cNvGrpSpPr/>
            <p:nvPr/>
          </p:nvGrpSpPr>
          <p:grpSpPr>
            <a:xfrm rot="4368998">
              <a:off x="3293477" y="5527025"/>
              <a:ext cx="1063471" cy="753247"/>
              <a:chOff x="3029833" y="2750782"/>
              <a:chExt cx="774598" cy="548641"/>
            </a:xfrm>
          </p:grpSpPr>
          <p:sp>
            <p:nvSpPr>
              <p:cNvPr id="76" name="Oval 75">
                <a:extLst>
                  <a:ext uri="{FF2B5EF4-FFF2-40B4-BE49-F238E27FC236}">
                    <a16:creationId xmlns:a16="http://schemas.microsoft.com/office/drawing/2014/main" id="{40E1EFC5-101C-CF7C-4DDE-B380CDB88837}"/>
                  </a:ext>
                </a:extLst>
              </p:cNvPr>
              <p:cNvSpPr/>
              <p:nvPr/>
            </p:nvSpPr>
            <p:spPr>
              <a:xfrm>
                <a:off x="3029833" y="3147166"/>
                <a:ext cx="91440" cy="91440"/>
              </a:xfrm>
              <a:prstGeom prst="ellipse">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7" name="Teardrop 76">
                <a:extLst>
                  <a:ext uri="{FF2B5EF4-FFF2-40B4-BE49-F238E27FC236}">
                    <a16:creationId xmlns:a16="http://schemas.microsoft.com/office/drawing/2014/main" id="{9886C101-8750-9208-12CF-2C3FDECFD21F}"/>
                  </a:ext>
                </a:extLst>
              </p:cNvPr>
              <p:cNvSpPr/>
              <p:nvPr/>
            </p:nvSpPr>
            <p:spPr>
              <a:xfrm rot="12304038">
                <a:off x="3255790" y="2750782"/>
                <a:ext cx="548641" cy="548641"/>
              </a:xfrm>
              <a:prstGeom prst="teardrop">
                <a:avLst>
                  <a:gd name="adj" fmla="val 109431"/>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8" name="Oval 77">
                <a:extLst>
                  <a:ext uri="{FF2B5EF4-FFF2-40B4-BE49-F238E27FC236}">
                    <a16:creationId xmlns:a16="http://schemas.microsoft.com/office/drawing/2014/main" id="{1CC86B85-1399-AE24-6A18-BE30BE326A43}"/>
                  </a:ext>
                </a:extLst>
              </p:cNvPr>
              <p:cNvSpPr/>
              <p:nvPr/>
            </p:nvSpPr>
            <p:spPr>
              <a:xfrm rot="1504038">
                <a:off x="3301507" y="2796501"/>
                <a:ext cx="457201" cy="45720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74" name="TextBox 73">
              <a:extLst>
                <a:ext uri="{FF2B5EF4-FFF2-40B4-BE49-F238E27FC236}">
                  <a16:creationId xmlns:a16="http://schemas.microsoft.com/office/drawing/2014/main" id="{740CB823-4618-90D5-0575-2E50FBD629DB}"/>
                </a:ext>
              </a:extLst>
            </p:cNvPr>
            <p:cNvSpPr txBox="1"/>
            <p:nvPr/>
          </p:nvSpPr>
          <p:spPr>
            <a:xfrm>
              <a:off x="4295341" y="5885786"/>
              <a:ext cx="7731474" cy="430887"/>
            </a:xfrm>
            <a:prstGeom prst="rect">
              <a:avLst/>
            </a:prstGeom>
            <a:noFill/>
          </p:spPr>
          <p:txBody>
            <a:bodyPr wrap="square">
              <a:spAutoFit/>
            </a:bodyPr>
            <a:lstStyle/>
            <a:p>
              <a:r>
                <a:rPr lang="en-US" sz="2200" b="1" dirty="0">
                  <a:solidFill>
                    <a:srgbClr val="153250"/>
                  </a:solidFill>
                  <a:latin typeface="Calibri" panose="020F0502020204030204" pitchFamily="34" charset="0"/>
                  <a:cs typeface="Calibri" panose="020F0502020204030204" pitchFamily="34" charset="0"/>
                </a:rPr>
                <a:t>Item 4</a:t>
              </a:r>
              <a:endParaRPr lang="en-US" sz="2200" dirty="0">
                <a:solidFill>
                  <a:srgbClr val="153250"/>
                </a:solidFill>
                <a:latin typeface="Calibri" panose="020F0502020204030204" pitchFamily="34" charset="0"/>
                <a:cs typeface="Calibri" panose="020F0502020204030204" pitchFamily="34" charset="0"/>
              </a:endParaRPr>
            </a:p>
          </p:txBody>
        </p:sp>
        <p:sp>
          <p:nvSpPr>
            <p:cNvPr id="75" name="TextBox 74">
              <a:extLst>
                <a:ext uri="{FF2B5EF4-FFF2-40B4-BE49-F238E27FC236}">
                  <a16:creationId xmlns:a16="http://schemas.microsoft.com/office/drawing/2014/main" id="{A1A56B0F-C8A7-B0A3-3947-E7BC8881188D}"/>
                </a:ext>
              </a:extLst>
            </p:cNvPr>
            <p:cNvSpPr txBox="1"/>
            <p:nvPr/>
          </p:nvSpPr>
          <p:spPr>
            <a:xfrm>
              <a:off x="3677404" y="5780786"/>
              <a:ext cx="315345" cy="523220"/>
            </a:xfrm>
            <a:prstGeom prst="rect">
              <a:avLst/>
            </a:prstGeom>
            <a:noFill/>
          </p:spPr>
          <p:txBody>
            <a:bodyPr wrap="square" rtlCol="0">
              <a:spAutoFit/>
            </a:bodyPr>
            <a:lstStyle/>
            <a:p>
              <a:r>
                <a:rPr lang="en-US" sz="2800" b="1" dirty="0">
                  <a:latin typeface="+mj-lt"/>
                </a:rPr>
                <a:t>5</a:t>
              </a:r>
              <a:endParaRPr lang="en-US" b="1" dirty="0">
                <a:latin typeface="+mj-lt"/>
              </a:endParaRPr>
            </a:p>
          </p:txBody>
        </p:sp>
      </p:grpSp>
      <p:sp>
        <p:nvSpPr>
          <p:cNvPr id="79" name="Title 3">
            <a:extLst>
              <a:ext uri="{FF2B5EF4-FFF2-40B4-BE49-F238E27FC236}">
                <a16:creationId xmlns:a16="http://schemas.microsoft.com/office/drawing/2014/main" id="{B3C7A541-F2AC-8BCF-7CC6-A16E9CAEDEC3}"/>
              </a:ext>
            </a:extLst>
          </p:cNvPr>
          <p:cNvSpPr>
            <a:spLocks noGrp="1"/>
          </p:cNvSpPr>
          <p:nvPr>
            <p:ph type="title"/>
          </p:nvPr>
        </p:nvSpPr>
        <p:spPr>
          <a:xfrm>
            <a:off x="1438255" y="2664830"/>
            <a:ext cx="2039590" cy="941832"/>
          </a:xfrm>
        </p:spPr>
        <p:txBody>
          <a:bodyPr>
            <a:normAutofit fontScale="90000"/>
          </a:bodyPr>
          <a:lstStyle/>
          <a:p>
            <a:pPr algn="l"/>
            <a:r>
              <a:rPr lang="en-US" sz="4000" dirty="0">
                <a:effectLst>
                  <a:outerShdw blurRad="38100" dist="38100" dir="2700000" algn="tl">
                    <a:srgbClr val="000000">
                      <a:alpha val="43137"/>
                    </a:srgbClr>
                  </a:outerShdw>
                </a:effectLst>
                <a:latin typeface="Corbel" panose="020B0503020204020204" pitchFamily="34" charset="0"/>
              </a:rPr>
              <a:t>AGENDA</a:t>
            </a:r>
          </a:p>
        </p:txBody>
      </p:sp>
      <p:sp>
        <p:nvSpPr>
          <p:cNvPr id="43" name="Arc 42">
            <a:extLst>
              <a:ext uri="{FF2B5EF4-FFF2-40B4-BE49-F238E27FC236}">
                <a16:creationId xmlns:a16="http://schemas.microsoft.com/office/drawing/2014/main" id="{57BE159D-EE88-6704-83A5-5DACED729D90}"/>
              </a:ext>
            </a:extLst>
          </p:cNvPr>
          <p:cNvSpPr/>
          <p:nvPr/>
        </p:nvSpPr>
        <p:spPr>
          <a:xfrm>
            <a:off x="479502" y="1195673"/>
            <a:ext cx="3891776" cy="3891776"/>
          </a:xfrm>
          <a:prstGeom prst="arc">
            <a:avLst>
              <a:gd name="adj1" fmla="val 15522707"/>
              <a:gd name="adj2" fmla="val 6538552"/>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83" name="Rectangle 82">
            <a:extLst>
              <a:ext uri="{FF2B5EF4-FFF2-40B4-BE49-F238E27FC236}">
                <a16:creationId xmlns:a16="http://schemas.microsoft.com/office/drawing/2014/main" id="{912E4A17-EEF5-AA3C-2309-89470B1EE440}"/>
              </a:ext>
            </a:extLst>
          </p:cNvPr>
          <p:cNvSpPr/>
          <p:nvPr/>
        </p:nvSpPr>
        <p:spPr>
          <a:xfrm>
            <a:off x="4587437" y="6553200"/>
            <a:ext cx="368702" cy="1764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F364B6FF-2E77-08E7-DE04-F0298E3C0035}"/>
              </a:ext>
            </a:extLst>
          </p:cNvPr>
          <p:cNvSpPr/>
          <p:nvPr/>
        </p:nvSpPr>
        <p:spPr>
          <a:xfrm flipV="1">
            <a:off x="10698062" y="3815300"/>
            <a:ext cx="1504950" cy="2593975"/>
          </a:xfrm>
          <a:custGeom>
            <a:avLst/>
            <a:gdLst>
              <a:gd name="connsiteX0" fmla="*/ 0 w 1102818"/>
              <a:gd name="connsiteY0" fmla="*/ 0 h 1901410"/>
              <a:gd name="connsiteX1" fmla="*/ 1102818 w 1102818"/>
              <a:gd name="connsiteY1" fmla="*/ 0 h 1901410"/>
              <a:gd name="connsiteX2" fmla="*/ 1102818 w 1102818"/>
              <a:gd name="connsiteY2" fmla="*/ 1901410 h 1901410"/>
            </a:gdLst>
            <a:ahLst/>
            <a:cxnLst>
              <a:cxn ang="0">
                <a:pos x="connsiteX0" y="connsiteY0"/>
              </a:cxn>
              <a:cxn ang="0">
                <a:pos x="connsiteX1" y="connsiteY1"/>
              </a:cxn>
              <a:cxn ang="0">
                <a:pos x="connsiteX2" y="connsiteY2"/>
              </a:cxn>
            </a:cxnLst>
            <a:rect l="l" t="t" r="r" b="b"/>
            <a:pathLst>
              <a:path w="1102818" h="1901410">
                <a:moveTo>
                  <a:pt x="0" y="0"/>
                </a:moveTo>
                <a:lnTo>
                  <a:pt x="1102818" y="0"/>
                </a:lnTo>
                <a:lnTo>
                  <a:pt x="1102818" y="19014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Tree>
    <p:extLst>
      <p:ext uri="{BB962C8B-B14F-4D97-AF65-F5344CB8AC3E}">
        <p14:creationId xmlns:p14="http://schemas.microsoft.com/office/powerpoint/2010/main" val="7627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C04CCC-2328-620B-A9FE-10EAFE52CA69}"/>
              </a:ext>
            </a:extLst>
          </p:cNvPr>
          <p:cNvSpPr>
            <a:spLocks noGrp="1"/>
          </p:cNvSpPr>
          <p:nvPr>
            <p:ph type="sldNum" sz="quarter" idx="12"/>
          </p:nvPr>
        </p:nvSpPr>
        <p:spPr/>
        <p:txBody>
          <a:bodyPr/>
          <a:lstStyle/>
          <a:p>
            <a:fld id="{EA90485C-8D3B-43F6-9E0F-14969686B944}" type="slidenum">
              <a:rPr lang="en-US" smtClean="0"/>
              <a:t>20</a:t>
            </a:fld>
            <a:endParaRPr lang="en-US" dirty="0"/>
          </a:p>
        </p:txBody>
      </p:sp>
      <p:pic>
        <p:nvPicPr>
          <p:cNvPr id="5" name="Picture 4">
            <a:extLst>
              <a:ext uri="{FF2B5EF4-FFF2-40B4-BE49-F238E27FC236}">
                <a16:creationId xmlns:a16="http://schemas.microsoft.com/office/drawing/2014/main" id="{012C19B1-D4AD-CC7A-26A1-7005EB8F2E41}"/>
              </a:ext>
            </a:extLst>
          </p:cNvPr>
          <p:cNvPicPr>
            <a:picLocks noChangeAspect="1"/>
          </p:cNvPicPr>
          <p:nvPr/>
        </p:nvPicPr>
        <p:blipFill>
          <a:blip r:embed="rId2"/>
          <a:stretch>
            <a:fillRect/>
          </a:stretch>
        </p:blipFill>
        <p:spPr>
          <a:xfrm>
            <a:off x="6781800" y="1665984"/>
            <a:ext cx="4474042" cy="3357276"/>
          </a:xfrm>
          <a:prstGeom prst="rect">
            <a:avLst/>
          </a:prstGeom>
        </p:spPr>
      </p:pic>
      <p:pic>
        <p:nvPicPr>
          <p:cNvPr id="6" name="Picture 5">
            <a:extLst>
              <a:ext uri="{FF2B5EF4-FFF2-40B4-BE49-F238E27FC236}">
                <a16:creationId xmlns:a16="http://schemas.microsoft.com/office/drawing/2014/main" id="{BFFFCDD8-427F-9CF7-97FC-50613384558B}"/>
              </a:ext>
            </a:extLst>
          </p:cNvPr>
          <p:cNvPicPr>
            <a:picLocks noChangeAspect="1"/>
          </p:cNvPicPr>
          <p:nvPr/>
        </p:nvPicPr>
        <p:blipFill>
          <a:blip r:embed="rId3"/>
          <a:stretch>
            <a:fillRect/>
          </a:stretch>
        </p:blipFill>
        <p:spPr>
          <a:xfrm>
            <a:off x="1600200" y="1676400"/>
            <a:ext cx="4372494" cy="3281076"/>
          </a:xfrm>
          <a:prstGeom prst="rect">
            <a:avLst/>
          </a:prstGeom>
        </p:spPr>
      </p:pic>
    </p:spTree>
    <p:extLst>
      <p:ext uri="{BB962C8B-B14F-4D97-AF65-F5344CB8AC3E}">
        <p14:creationId xmlns:p14="http://schemas.microsoft.com/office/powerpoint/2010/main" val="4056218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583174-D239-15AB-8FC8-10B45EB86DF9}"/>
              </a:ext>
            </a:extLst>
          </p:cNvPr>
          <p:cNvSpPr>
            <a:spLocks noGrp="1"/>
          </p:cNvSpPr>
          <p:nvPr>
            <p:ph type="ctrTitle"/>
          </p:nvPr>
        </p:nvSpPr>
        <p:spPr/>
        <p:txBody>
          <a:bodyPr/>
          <a:lstStyle/>
          <a:p>
            <a:pPr algn="ctr"/>
            <a:r>
              <a:rPr lang="en-US" sz="2800" dirty="0"/>
              <a:t>Trends and Challenges for Corporate Counsel in 2025</a:t>
            </a:r>
          </a:p>
        </p:txBody>
      </p:sp>
      <p:sp>
        <p:nvSpPr>
          <p:cNvPr id="2" name="Slide Number Placeholder 1">
            <a:extLst>
              <a:ext uri="{FF2B5EF4-FFF2-40B4-BE49-F238E27FC236}">
                <a16:creationId xmlns:a16="http://schemas.microsoft.com/office/drawing/2014/main" id="{E2399EC9-476E-4F7A-F5A4-EF54EE3A52A9}"/>
              </a:ext>
            </a:extLst>
          </p:cNvPr>
          <p:cNvSpPr>
            <a:spLocks noGrp="1"/>
          </p:cNvSpPr>
          <p:nvPr>
            <p:ph type="sldNum" sz="quarter" idx="4294967295"/>
          </p:nvPr>
        </p:nvSpPr>
        <p:spPr>
          <a:xfrm>
            <a:off x="11582400" y="6475413"/>
            <a:ext cx="609600" cy="365125"/>
          </a:xfrm>
        </p:spPr>
        <p:txBody>
          <a:bodyPr/>
          <a:lstStyle/>
          <a:p>
            <a:fld id="{EA90485C-8D3B-43F6-9E0F-14969686B944}" type="slidenum">
              <a:rPr lang="en-US" smtClean="0"/>
              <a:t>21</a:t>
            </a:fld>
            <a:endParaRPr lang="en-US" dirty="0"/>
          </a:p>
        </p:txBody>
      </p:sp>
    </p:spTree>
    <p:extLst>
      <p:ext uri="{BB962C8B-B14F-4D97-AF65-F5344CB8AC3E}">
        <p14:creationId xmlns:p14="http://schemas.microsoft.com/office/powerpoint/2010/main" val="3258904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6FB3B-8077-4BB4-E1F8-E3D6AEA25D41}"/>
              </a:ext>
            </a:extLst>
          </p:cNvPr>
          <p:cNvSpPr>
            <a:spLocks noGrp="1"/>
          </p:cNvSpPr>
          <p:nvPr>
            <p:ph type="title"/>
          </p:nvPr>
        </p:nvSpPr>
        <p:spPr/>
        <p:txBody>
          <a:bodyPr/>
          <a:lstStyle/>
          <a:p>
            <a:r>
              <a:rPr lang="en-US" dirty="0"/>
              <a:t>Elephant in the Room</a:t>
            </a:r>
          </a:p>
        </p:txBody>
      </p:sp>
      <p:sp>
        <p:nvSpPr>
          <p:cNvPr id="3" name="Content Placeholder 2">
            <a:extLst>
              <a:ext uri="{FF2B5EF4-FFF2-40B4-BE49-F238E27FC236}">
                <a16:creationId xmlns:a16="http://schemas.microsoft.com/office/drawing/2014/main" id="{A8A82116-B4F7-55FC-E528-7948C703D78B}"/>
              </a:ext>
            </a:extLst>
          </p:cNvPr>
          <p:cNvSpPr>
            <a:spLocks noGrp="1"/>
          </p:cNvSpPr>
          <p:nvPr>
            <p:ph sz="half" idx="2"/>
          </p:nvPr>
        </p:nvSpPr>
        <p:spPr>
          <a:xfrm>
            <a:off x="3429000" y="1570037"/>
            <a:ext cx="8610600" cy="4525963"/>
          </a:xfrm>
        </p:spPr>
        <p:txBody>
          <a:bodyPr>
            <a:normAutofit/>
          </a:bodyPr>
          <a:lstStyle/>
          <a:p>
            <a:r>
              <a:rPr lang="en-US" sz="1800" dirty="0"/>
              <a:t>Regardless of your political beliefs, the elephant </a:t>
            </a:r>
            <a:br>
              <a:rPr lang="en-US" sz="1800" dirty="0"/>
            </a:br>
            <a:r>
              <a:rPr lang="en-US" sz="1800" dirty="0"/>
              <a:t>in the room will be the GOP and what it does with</a:t>
            </a:r>
            <a:br>
              <a:rPr lang="en-US" sz="1800" dirty="0"/>
            </a:br>
            <a:r>
              <a:rPr lang="en-US" sz="1800" dirty="0"/>
              <a:t>control of Congress and the White House</a:t>
            </a:r>
          </a:p>
          <a:p>
            <a:endParaRPr lang="en-US" sz="1800" dirty="0"/>
          </a:p>
          <a:p>
            <a:endParaRPr lang="en-US" sz="1800" dirty="0"/>
          </a:p>
          <a:p>
            <a:endParaRPr lang="en-US" sz="1800" dirty="0"/>
          </a:p>
          <a:p>
            <a:endParaRPr lang="en-US" sz="1800" dirty="0"/>
          </a:p>
          <a:p>
            <a:r>
              <a:rPr lang="en-US" sz="1600" dirty="0">
                <a:solidFill>
                  <a:schemeClr val="accent3">
                    <a:lumMod val="60000"/>
                    <a:lumOff val="40000"/>
                  </a:schemeClr>
                </a:solidFill>
              </a:rPr>
              <a:t>POLITICS→</a:t>
            </a:r>
          </a:p>
          <a:p>
            <a:r>
              <a:rPr lang="en-US" sz="1600" dirty="0">
                <a:solidFill>
                  <a:schemeClr val="accent3">
                    <a:lumMod val="60000"/>
                    <a:lumOff val="40000"/>
                  </a:schemeClr>
                </a:solidFill>
              </a:rPr>
              <a:t>POLICY →</a:t>
            </a:r>
          </a:p>
          <a:p>
            <a:r>
              <a:rPr lang="en-US" sz="1600" dirty="0">
                <a:solidFill>
                  <a:schemeClr val="accent3">
                    <a:lumMod val="60000"/>
                    <a:lumOff val="40000"/>
                  </a:schemeClr>
                </a:solidFill>
              </a:rPr>
              <a:t>CHANGES IN LAW →</a:t>
            </a:r>
          </a:p>
          <a:p>
            <a:r>
              <a:rPr lang="en-US" sz="1600" dirty="0">
                <a:solidFill>
                  <a:schemeClr val="accent3">
                    <a:lumMod val="60000"/>
                    <a:lumOff val="40000"/>
                  </a:schemeClr>
                </a:solidFill>
              </a:rPr>
              <a:t>COUNSEL MUST PREPARE AND ADAPT</a:t>
            </a:r>
          </a:p>
        </p:txBody>
      </p:sp>
      <p:sp>
        <p:nvSpPr>
          <p:cNvPr id="4" name="Slide Number Placeholder 3">
            <a:extLst>
              <a:ext uri="{FF2B5EF4-FFF2-40B4-BE49-F238E27FC236}">
                <a16:creationId xmlns:a16="http://schemas.microsoft.com/office/drawing/2014/main" id="{AFE2AA38-2AFC-4104-24D4-C39C92A9121D}"/>
              </a:ext>
            </a:extLst>
          </p:cNvPr>
          <p:cNvSpPr>
            <a:spLocks noGrp="1"/>
          </p:cNvSpPr>
          <p:nvPr>
            <p:ph type="sldNum" sz="quarter" idx="12"/>
          </p:nvPr>
        </p:nvSpPr>
        <p:spPr/>
        <p:txBody>
          <a:bodyPr/>
          <a:lstStyle/>
          <a:p>
            <a:fld id="{EA90485C-8D3B-43F6-9E0F-14969686B944}" type="slidenum">
              <a:rPr lang="en-US" smtClean="0"/>
              <a:t>22</a:t>
            </a:fld>
            <a:endParaRPr lang="en-US" dirty="0"/>
          </a:p>
        </p:txBody>
      </p:sp>
      <p:pic>
        <p:nvPicPr>
          <p:cNvPr id="9" name="Picture 8">
            <a:extLst>
              <a:ext uri="{FF2B5EF4-FFF2-40B4-BE49-F238E27FC236}">
                <a16:creationId xmlns:a16="http://schemas.microsoft.com/office/drawing/2014/main" id="{62F1EFEF-7AC7-8DAF-5E78-F88145C3BEAE}"/>
              </a:ext>
            </a:extLst>
          </p:cNvPr>
          <p:cNvPicPr>
            <a:picLocks noChangeAspect="1"/>
          </p:cNvPicPr>
          <p:nvPr/>
        </p:nvPicPr>
        <p:blipFill>
          <a:blip r:embed="rId2"/>
          <a:stretch>
            <a:fillRect/>
          </a:stretch>
        </p:blipFill>
        <p:spPr>
          <a:xfrm>
            <a:off x="9220200" y="1570037"/>
            <a:ext cx="2903414" cy="2447506"/>
          </a:xfrm>
          <a:prstGeom prst="rect">
            <a:avLst/>
          </a:prstGeom>
        </p:spPr>
      </p:pic>
    </p:spTree>
    <p:extLst>
      <p:ext uri="{BB962C8B-B14F-4D97-AF65-F5344CB8AC3E}">
        <p14:creationId xmlns:p14="http://schemas.microsoft.com/office/powerpoint/2010/main" val="3512161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BCE16-52FF-B7AF-F1BC-3D4242F5F2AB}"/>
              </a:ext>
            </a:extLst>
          </p:cNvPr>
          <p:cNvSpPr>
            <a:spLocks noGrp="1"/>
          </p:cNvSpPr>
          <p:nvPr>
            <p:ph type="title"/>
          </p:nvPr>
        </p:nvSpPr>
        <p:spPr/>
        <p:txBody>
          <a:bodyPr/>
          <a:lstStyle/>
          <a:p>
            <a:r>
              <a:rPr lang="en-US" dirty="0"/>
              <a:t>What’s on the Horizon?</a:t>
            </a:r>
          </a:p>
        </p:txBody>
      </p:sp>
      <p:sp>
        <p:nvSpPr>
          <p:cNvPr id="4" name="Slide Number Placeholder 3">
            <a:extLst>
              <a:ext uri="{FF2B5EF4-FFF2-40B4-BE49-F238E27FC236}">
                <a16:creationId xmlns:a16="http://schemas.microsoft.com/office/drawing/2014/main" id="{0BAD359A-60A9-4678-9CD5-42B6820009E6}"/>
              </a:ext>
            </a:extLst>
          </p:cNvPr>
          <p:cNvSpPr>
            <a:spLocks noGrp="1"/>
          </p:cNvSpPr>
          <p:nvPr>
            <p:ph type="sldNum" sz="quarter" idx="12"/>
          </p:nvPr>
        </p:nvSpPr>
        <p:spPr/>
        <p:txBody>
          <a:bodyPr/>
          <a:lstStyle/>
          <a:p>
            <a:fld id="{EA90485C-8D3B-43F6-9E0F-14969686B944}" type="slidenum">
              <a:rPr lang="en-US" smtClean="0"/>
              <a:t>23</a:t>
            </a:fld>
            <a:endParaRPr lang="en-US" dirty="0"/>
          </a:p>
        </p:txBody>
      </p:sp>
      <p:pic>
        <p:nvPicPr>
          <p:cNvPr id="5" name="Picture 4">
            <a:extLst>
              <a:ext uri="{FF2B5EF4-FFF2-40B4-BE49-F238E27FC236}">
                <a16:creationId xmlns:a16="http://schemas.microsoft.com/office/drawing/2014/main" id="{37B1C982-4BA9-C89B-2BB1-BCAE5967E7BA}"/>
              </a:ext>
            </a:extLst>
          </p:cNvPr>
          <p:cNvPicPr>
            <a:picLocks noChangeAspect="1"/>
          </p:cNvPicPr>
          <p:nvPr/>
        </p:nvPicPr>
        <p:blipFill>
          <a:blip r:embed="rId2"/>
          <a:stretch>
            <a:fillRect/>
          </a:stretch>
        </p:blipFill>
        <p:spPr>
          <a:xfrm>
            <a:off x="4267200" y="1437052"/>
            <a:ext cx="6858000" cy="4588625"/>
          </a:xfrm>
          <a:prstGeom prst="rect">
            <a:avLst/>
          </a:prstGeom>
        </p:spPr>
      </p:pic>
    </p:spTree>
    <p:extLst>
      <p:ext uri="{BB962C8B-B14F-4D97-AF65-F5344CB8AC3E}">
        <p14:creationId xmlns:p14="http://schemas.microsoft.com/office/powerpoint/2010/main" val="3152450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0A79-C79E-1B33-B2B8-1BAA344E8BA9}"/>
              </a:ext>
            </a:extLst>
          </p:cNvPr>
          <p:cNvSpPr>
            <a:spLocks noGrp="1"/>
          </p:cNvSpPr>
          <p:nvPr>
            <p:ph type="title"/>
          </p:nvPr>
        </p:nvSpPr>
        <p:spPr>
          <a:xfrm>
            <a:off x="3505200" y="152400"/>
            <a:ext cx="8991600" cy="941832"/>
          </a:xfrm>
        </p:spPr>
        <p:txBody>
          <a:bodyPr/>
          <a:lstStyle/>
          <a:p>
            <a:pPr algn="ctr"/>
            <a:r>
              <a:rPr lang="en-US" sz="2800" dirty="0"/>
              <a:t>How Will Change Impact Corporate Counsel</a:t>
            </a:r>
            <a:r>
              <a:rPr lang="en-US" sz="3200" dirty="0"/>
              <a:t>?</a:t>
            </a:r>
          </a:p>
        </p:txBody>
      </p:sp>
      <p:sp>
        <p:nvSpPr>
          <p:cNvPr id="4" name="Slide Number Placeholder 3">
            <a:extLst>
              <a:ext uri="{FF2B5EF4-FFF2-40B4-BE49-F238E27FC236}">
                <a16:creationId xmlns:a16="http://schemas.microsoft.com/office/drawing/2014/main" id="{5D48644B-C4CC-45DD-44FE-19626DBA46F9}"/>
              </a:ext>
            </a:extLst>
          </p:cNvPr>
          <p:cNvSpPr>
            <a:spLocks noGrp="1"/>
          </p:cNvSpPr>
          <p:nvPr>
            <p:ph type="sldNum" sz="quarter" idx="12"/>
          </p:nvPr>
        </p:nvSpPr>
        <p:spPr/>
        <p:txBody>
          <a:bodyPr/>
          <a:lstStyle/>
          <a:p>
            <a:fld id="{EA90485C-8D3B-43F6-9E0F-14969686B944}" type="slidenum">
              <a:rPr lang="en-US" smtClean="0"/>
              <a:t>24</a:t>
            </a:fld>
            <a:endParaRPr lang="en-US" dirty="0"/>
          </a:p>
        </p:txBody>
      </p:sp>
      <p:pic>
        <p:nvPicPr>
          <p:cNvPr id="5" name="Picture 4">
            <a:extLst>
              <a:ext uri="{FF2B5EF4-FFF2-40B4-BE49-F238E27FC236}">
                <a16:creationId xmlns:a16="http://schemas.microsoft.com/office/drawing/2014/main" id="{9A917799-974A-A0E1-00A7-F1013DBACDD2}"/>
              </a:ext>
            </a:extLst>
          </p:cNvPr>
          <p:cNvPicPr>
            <a:picLocks noChangeAspect="1"/>
          </p:cNvPicPr>
          <p:nvPr/>
        </p:nvPicPr>
        <p:blipFill>
          <a:blip r:embed="rId2"/>
          <a:stretch>
            <a:fillRect/>
          </a:stretch>
        </p:blipFill>
        <p:spPr>
          <a:xfrm>
            <a:off x="3657600" y="1543161"/>
            <a:ext cx="2971800" cy="4441549"/>
          </a:xfrm>
          <a:prstGeom prst="rect">
            <a:avLst/>
          </a:prstGeom>
        </p:spPr>
      </p:pic>
      <p:pic>
        <p:nvPicPr>
          <p:cNvPr id="6" name="Picture 5">
            <a:extLst>
              <a:ext uri="{FF2B5EF4-FFF2-40B4-BE49-F238E27FC236}">
                <a16:creationId xmlns:a16="http://schemas.microsoft.com/office/drawing/2014/main" id="{5669026A-051B-EBF2-BD42-0A618A475389}"/>
              </a:ext>
            </a:extLst>
          </p:cNvPr>
          <p:cNvPicPr>
            <a:picLocks noChangeAspect="1"/>
          </p:cNvPicPr>
          <p:nvPr/>
        </p:nvPicPr>
        <p:blipFill>
          <a:blip r:embed="rId3"/>
          <a:stretch>
            <a:fillRect/>
          </a:stretch>
        </p:blipFill>
        <p:spPr>
          <a:xfrm>
            <a:off x="6877728" y="2286000"/>
            <a:ext cx="4613676" cy="2971800"/>
          </a:xfrm>
          <a:prstGeom prst="rect">
            <a:avLst/>
          </a:prstGeom>
        </p:spPr>
      </p:pic>
    </p:spTree>
    <p:extLst>
      <p:ext uri="{BB962C8B-B14F-4D97-AF65-F5344CB8AC3E}">
        <p14:creationId xmlns:p14="http://schemas.microsoft.com/office/powerpoint/2010/main" val="2134687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84956-9398-5735-1D39-12774B0A097E}"/>
              </a:ext>
            </a:extLst>
          </p:cNvPr>
          <p:cNvSpPr>
            <a:spLocks noGrp="1"/>
          </p:cNvSpPr>
          <p:nvPr>
            <p:ph type="title"/>
          </p:nvPr>
        </p:nvSpPr>
        <p:spPr/>
        <p:txBody>
          <a:bodyPr/>
          <a:lstStyle/>
          <a:p>
            <a:r>
              <a:rPr lang="en-US" dirty="0"/>
              <a:t>Key Issues and Trends in 2025</a:t>
            </a:r>
          </a:p>
        </p:txBody>
      </p:sp>
      <p:sp>
        <p:nvSpPr>
          <p:cNvPr id="3" name="Content Placeholder 2">
            <a:extLst>
              <a:ext uri="{FF2B5EF4-FFF2-40B4-BE49-F238E27FC236}">
                <a16:creationId xmlns:a16="http://schemas.microsoft.com/office/drawing/2014/main" id="{C4FC3805-219A-A07D-2B8D-BB4EFF4B98B6}"/>
              </a:ext>
            </a:extLst>
          </p:cNvPr>
          <p:cNvSpPr>
            <a:spLocks noGrp="1"/>
          </p:cNvSpPr>
          <p:nvPr>
            <p:ph sz="half" idx="2"/>
          </p:nvPr>
        </p:nvSpPr>
        <p:spPr/>
        <p:txBody>
          <a:bodyPr>
            <a:normAutofit/>
          </a:bodyPr>
          <a:lstStyle/>
          <a:p>
            <a:endParaRPr lang="en-US" sz="2800" dirty="0"/>
          </a:p>
          <a:p>
            <a:r>
              <a:rPr lang="en-US" sz="2800" dirty="0"/>
              <a:t>THE ISSUE OR TREND</a:t>
            </a:r>
          </a:p>
          <a:p>
            <a:pPr marL="0" indent="0">
              <a:buNone/>
            </a:pPr>
            <a:endParaRPr lang="en-US" sz="2800" dirty="0"/>
          </a:p>
          <a:p>
            <a:r>
              <a:rPr lang="en-US" sz="2800" dirty="0"/>
              <a:t>THE STATUS</a:t>
            </a:r>
          </a:p>
          <a:p>
            <a:pPr marL="0" indent="0">
              <a:buNone/>
            </a:pPr>
            <a:endParaRPr lang="en-US" sz="2800" dirty="0"/>
          </a:p>
          <a:p>
            <a:r>
              <a:rPr lang="en-US" sz="2800" dirty="0"/>
              <a:t>THE POTENTIAL IMPACT</a:t>
            </a:r>
          </a:p>
        </p:txBody>
      </p:sp>
      <p:sp>
        <p:nvSpPr>
          <p:cNvPr id="4" name="Slide Number Placeholder 3">
            <a:extLst>
              <a:ext uri="{FF2B5EF4-FFF2-40B4-BE49-F238E27FC236}">
                <a16:creationId xmlns:a16="http://schemas.microsoft.com/office/drawing/2014/main" id="{FFDB0857-673D-4C4B-6187-963C25FD5EAF}"/>
              </a:ext>
            </a:extLst>
          </p:cNvPr>
          <p:cNvSpPr>
            <a:spLocks noGrp="1"/>
          </p:cNvSpPr>
          <p:nvPr>
            <p:ph type="sldNum" sz="quarter" idx="12"/>
          </p:nvPr>
        </p:nvSpPr>
        <p:spPr/>
        <p:txBody>
          <a:bodyPr/>
          <a:lstStyle/>
          <a:p>
            <a:fld id="{EA90485C-8D3B-43F6-9E0F-14969686B944}" type="slidenum">
              <a:rPr lang="en-US" smtClean="0"/>
              <a:t>25</a:t>
            </a:fld>
            <a:endParaRPr lang="en-US" dirty="0"/>
          </a:p>
        </p:txBody>
      </p:sp>
    </p:spTree>
    <p:extLst>
      <p:ext uri="{BB962C8B-B14F-4D97-AF65-F5344CB8AC3E}">
        <p14:creationId xmlns:p14="http://schemas.microsoft.com/office/powerpoint/2010/main" val="1351550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E46CC-5839-136F-6A1B-7DFA64E97FE7}"/>
              </a:ext>
            </a:extLst>
          </p:cNvPr>
          <p:cNvSpPr>
            <a:spLocks noGrp="1"/>
          </p:cNvSpPr>
          <p:nvPr>
            <p:ph type="title"/>
          </p:nvPr>
        </p:nvSpPr>
        <p:spPr/>
        <p:txBody>
          <a:bodyPr/>
          <a:lstStyle/>
          <a:p>
            <a:r>
              <a:rPr lang="en-US" dirty="0"/>
              <a:t>Deal Activity</a:t>
            </a:r>
          </a:p>
        </p:txBody>
      </p:sp>
      <p:sp>
        <p:nvSpPr>
          <p:cNvPr id="4" name="Slide Number Placeholder 3">
            <a:extLst>
              <a:ext uri="{FF2B5EF4-FFF2-40B4-BE49-F238E27FC236}">
                <a16:creationId xmlns:a16="http://schemas.microsoft.com/office/drawing/2014/main" id="{0B8B41CB-E737-4A5E-8B52-FAA3E07A1DF0}"/>
              </a:ext>
            </a:extLst>
          </p:cNvPr>
          <p:cNvSpPr>
            <a:spLocks noGrp="1"/>
          </p:cNvSpPr>
          <p:nvPr>
            <p:ph type="sldNum" sz="quarter" idx="12"/>
          </p:nvPr>
        </p:nvSpPr>
        <p:spPr/>
        <p:txBody>
          <a:bodyPr/>
          <a:lstStyle/>
          <a:p>
            <a:fld id="{EA90485C-8D3B-43F6-9E0F-14969686B944}" type="slidenum">
              <a:rPr lang="en-US" smtClean="0"/>
              <a:t>26</a:t>
            </a:fld>
            <a:endParaRPr lang="en-US" dirty="0"/>
          </a:p>
        </p:txBody>
      </p:sp>
      <p:pic>
        <p:nvPicPr>
          <p:cNvPr id="6" name="Picture 5">
            <a:extLst>
              <a:ext uri="{FF2B5EF4-FFF2-40B4-BE49-F238E27FC236}">
                <a16:creationId xmlns:a16="http://schemas.microsoft.com/office/drawing/2014/main" id="{10507137-7A45-BD37-85BF-C8B8CB84B9BC}"/>
              </a:ext>
            </a:extLst>
          </p:cNvPr>
          <p:cNvPicPr>
            <a:picLocks noChangeAspect="1"/>
          </p:cNvPicPr>
          <p:nvPr/>
        </p:nvPicPr>
        <p:blipFill>
          <a:blip r:embed="rId2"/>
          <a:stretch>
            <a:fillRect/>
          </a:stretch>
        </p:blipFill>
        <p:spPr>
          <a:xfrm>
            <a:off x="4876800" y="1676400"/>
            <a:ext cx="5229225" cy="4210050"/>
          </a:xfrm>
          <a:prstGeom prst="rect">
            <a:avLst/>
          </a:prstGeom>
        </p:spPr>
      </p:pic>
    </p:spTree>
    <p:extLst>
      <p:ext uri="{BB962C8B-B14F-4D97-AF65-F5344CB8AC3E}">
        <p14:creationId xmlns:p14="http://schemas.microsoft.com/office/powerpoint/2010/main" val="3047163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11046-63D6-EE9F-7C47-B444B2404590}"/>
              </a:ext>
            </a:extLst>
          </p:cNvPr>
          <p:cNvSpPr>
            <a:spLocks noGrp="1"/>
          </p:cNvSpPr>
          <p:nvPr>
            <p:ph type="title"/>
          </p:nvPr>
        </p:nvSpPr>
        <p:spPr/>
        <p:txBody>
          <a:bodyPr/>
          <a:lstStyle/>
          <a:p>
            <a:r>
              <a:rPr lang="en-US" dirty="0"/>
              <a:t>Tariffs</a:t>
            </a:r>
          </a:p>
        </p:txBody>
      </p:sp>
      <p:sp>
        <p:nvSpPr>
          <p:cNvPr id="4" name="Slide Number Placeholder 3">
            <a:extLst>
              <a:ext uri="{FF2B5EF4-FFF2-40B4-BE49-F238E27FC236}">
                <a16:creationId xmlns:a16="http://schemas.microsoft.com/office/drawing/2014/main" id="{1808C5BB-3596-6B62-CCDF-E56AB4D1A93C}"/>
              </a:ext>
            </a:extLst>
          </p:cNvPr>
          <p:cNvSpPr>
            <a:spLocks noGrp="1"/>
          </p:cNvSpPr>
          <p:nvPr>
            <p:ph type="sldNum" sz="quarter" idx="12"/>
          </p:nvPr>
        </p:nvSpPr>
        <p:spPr/>
        <p:txBody>
          <a:bodyPr/>
          <a:lstStyle/>
          <a:p>
            <a:fld id="{EA90485C-8D3B-43F6-9E0F-14969686B944}" type="slidenum">
              <a:rPr lang="en-US" smtClean="0"/>
              <a:t>27</a:t>
            </a:fld>
            <a:endParaRPr lang="en-US" dirty="0"/>
          </a:p>
        </p:txBody>
      </p:sp>
      <p:pic>
        <p:nvPicPr>
          <p:cNvPr id="7" name="Picture 6">
            <a:extLst>
              <a:ext uri="{FF2B5EF4-FFF2-40B4-BE49-F238E27FC236}">
                <a16:creationId xmlns:a16="http://schemas.microsoft.com/office/drawing/2014/main" id="{3E908E1E-7C9C-A483-9C5E-DFFE76177570}"/>
              </a:ext>
            </a:extLst>
          </p:cNvPr>
          <p:cNvPicPr>
            <a:picLocks noChangeAspect="1"/>
          </p:cNvPicPr>
          <p:nvPr/>
        </p:nvPicPr>
        <p:blipFill>
          <a:blip r:embed="rId2"/>
          <a:stretch>
            <a:fillRect/>
          </a:stretch>
        </p:blipFill>
        <p:spPr>
          <a:xfrm>
            <a:off x="3733800" y="1905000"/>
            <a:ext cx="7498915" cy="3657600"/>
          </a:xfrm>
          <a:prstGeom prst="rect">
            <a:avLst/>
          </a:prstGeom>
        </p:spPr>
      </p:pic>
    </p:spTree>
    <p:extLst>
      <p:ext uri="{BB962C8B-B14F-4D97-AF65-F5344CB8AC3E}">
        <p14:creationId xmlns:p14="http://schemas.microsoft.com/office/powerpoint/2010/main" val="1668849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B0FC-7DF7-F481-B5DE-4FEE7CDD6119}"/>
              </a:ext>
            </a:extLst>
          </p:cNvPr>
          <p:cNvSpPr>
            <a:spLocks noGrp="1"/>
          </p:cNvSpPr>
          <p:nvPr>
            <p:ph type="title"/>
          </p:nvPr>
        </p:nvSpPr>
        <p:spPr/>
        <p:txBody>
          <a:bodyPr/>
          <a:lstStyle/>
          <a:p>
            <a:r>
              <a:rPr lang="en-US" dirty="0"/>
              <a:t>Inflation and Monetary Policy</a:t>
            </a:r>
          </a:p>
        </p:txBody>
      </p:sp>
      <p:sp>
        <p:nvSpPr>
          <p:cNvPr id="4" name="Slide Number Placeholder 3">
            <a:extLst>
              <a:ext uri="{FF2B5EF4-FFF2-40B4-BE49-F238E27FC236}">
                <a16:creationId xmlns:a16="http://schemas.microsoft.com/office/drawing/2014/main" id="{B3C1857C-0546-B181-A914-E8A7134F132D}"/>
              </a:ext>
            </a:extLst>
          </p:cNvPr>
          <p:cNvSpPr>
            <a:spLocks noGrp="1"/>
          </p:cNvSpPr>
          <p:nvPr>
            <p:ph type="sldNum" sz="quarter" idx="12"/>
          </p:nvPr>
        </p:nvSpPr>
        <p:spPr/>
        <p:txBody>
          <a:bodyPr/>
          <a:lstStyle/>
          <a:p>
            <a:fld id="{EA90485C-8D3B-43F6-9E0F-14969686B944}" type="slidenum">
              <a:rPr lang="en-US" smtClean="0"/>
              <a:t>28</a:t>
            </a:fld>
            <a:endParaRPr lang="en-US" dirty="0"/>
          </a:p>
        </p:txBody>
      </p:sp>
      <p:pic>
        <p:nvPicPr>
          <p:cNvPr id="7" name="Picture 6">
            <a:extLst>
              <a:ext uri="{FF2B5EF4-FFF2-40B4-BE49-F238E27FC236}">
                <a16:creationId xmlns:a16="http://schemas.microsoft.com/office/drawing/2014/main" id="{994A1237-36C3-D805-7C02-685EC9A80EA1}"/>
              </a:ext>
            </a:extLst>
          </p:cNvPr>
          <p:cNvPicPr>
            <a:picLocks noChangeAspect="1"/>
          </p:cNvPicPr>
          <p:nvPr/>
        </p:nvPicPr>
        <p:blipFill>
          <a:blip r:embed="rId2"/>
          <a:stretch>
            <a:fillRect/>
          </a:stretch>
        </p:blipFill>
        <p:spPr>
          <a:xfrm>
            <a:off x="4133117" y="1600200"/>
            <a:ext cx="7221967" cy="4038600"/>
          </a:xfrm>
          <a:prstGeom prst="rect">
            <a:avLst/>
          </a:prstGeom>
        </p:spPr>
      </p:pic>
    </p:spTree>
    <p:extLst>
      <p:ext uri="{BB962C8B-B14F-4D97-AF65-F5344CB8AC3E}">
        <p14:creationId xmlns:p14="http://schemas.microsoft.com/office/powerpoint/2010/main" val="2556499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FBCF-E0C2-2571-63F8-73922AC01A10}"/>
              </a:ext>
            </a:extLst>
          </p:cNvPr>
          <p:cNvSpPr>
            <a:spLocks noGrp="1"/>
          </p:cNvSpPr>
          <p:nvPr>
            <p:ph type="title"/>
          </p:nvPr>
        </p:nvSpPr>
        <p:spPr/>
        <p:txBody>
          <a:bodyPr/>
          <a:lstStyle/>
          <a:p>
            <a:r>
              <a:rPr lang="en-US" dirty="0"/>
              <a:t>DOJ and Anti-Trust</a:t>
            </a:r>
          </a:p>
        </p:txBody>
      </p:sp>
      <p:sp>
        <p:nvSpPr>
          <p:cNvPr id="4" name="Slide Number Placeholder 3">
            <a:extLst>
              <a:ext uri="{FF2B5EF4-FFF2-40B4-BE49-F238E27FC236}">
                <a16:creationId xmlns:a16="http://schemas.microsoft.com/office/drawing/2014/main" id="{F1E7A1F3-A820-EC56-7563-20B6466E3545}"/>
              </a:ext>
            </a:extLst>
          </p:cNvPr>
          <p:cNvSpPr>
            <a:spLocks noGrp="1"/>
          </p:cNvSpPr>
          <p:nvPr>
            <p:ph type="sldNum" sz="quarter" idx="12"/>
          </p:nvPr>
        </p:nvSpPr>
        <p:spPr/>
        <p:txBody>
          <a:bodyPr/>
          <a:lstStyle/>
          <a:p>
            <a:fld id="{EA90485C-8D3B-43F6-9E0F-14969686B944}" type="slidenum">
              <a:rPr lang="en-US" smtClean="0"/>
              <a:t>29</a:t>
            </a:fld>
            <a:endParaRPr lang="en-US" dirty="0"/>
          </a:p>
        </p:txBody>
      </p:sp>
      <p:pic>
        <p:nvPicPr>
          <p:cNvPr id="7" name="Picture 6">
            <a:extLst>
              <a:ext uri="{FF2B5EF4-FFF2-40B4-BE49-F238E27FC236}">
                <a16:creationId xmlns:a16="http://schemas.microsoft.com/office/drawing/2014/main" id="{D48B3419-1E0A-2C10-0B09-446E287E6EF9}"/>
              </a:ext>
            </a:extLst>
          </p:cNvPr>
          <p:cNvPicPr>
            <a:picLocks noChangeAspect="1"/>
          </p:cNvPicPr>
          <p:nvPr/>
        </p:nvPicPr>
        <p:blipFill>
          <a:blip r:embed="rId2"/>
          <a:stretch>
            <a:fillRect/>
          </a:stretch>
        </p:blipFill>
        <p:spPr>
          <a:xfrm>
            <a:off x="4122761" y="1371600"/>
            <a:ext cx="7015163" cy="4609964"/>
          </a:xfrm>
          <a:prstGeom prst="rect">
            <a:avLst/>
          </a:prstGeom>
        </p:spPr>
      </p:pic>
    </p:spTree>
    <p:extLst>
      <p:ext uri="{BB962C8B-B14F-4D97-AF65-F5344CB8AC3E}">
        <p14:creationId xmlns:p14="http://schemas.microsoft.com/office/powerpoint/2010/main" val="4266775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reeform: Shape 84">
            <a:extLst>
              <a:ext uri="{FF2B5EF4-FFF2-40B4-BE49-F238E27FC236}">
                <a16:creationId xmlns:a16="http://schemas.microsoft.com/office/drawing/2014/main" id="{063A54A6-603D-9766-C0DD-3D427A0642B6}"/>
              </a:ext>
            </a:extLst>
          </p:cNvPr>
          <p:cNvSpPr/>
          <p:nvPr/>
        </p:nvSpPr>
        <p:spPr>
          <a:xfrm flipV="1">
            <a:off x="-59006" y="0"/>
            <a:ext cx="5776255" cy="6369955"/>
          </a:xfrm>
          <a:custGeom>
            <a:avLst/>
            <a:gdLst>
              <a:gd name="connsiteX0" fmla="*/ 0 w 5749644"/>
              <a:gd name="connsiteY0" fmla="*/ 0 h 6858000"/>
              <a:gd name="connsiteX1" fmla="*/ 1772004 w 5749644"/>
              <a:gd name="connsiteY1" fmla="*/ 0 h 6858000"/>
              <a:gd name="connsiteX2" fmla="*/ 5749644 w 5749644"/>
              <a:gd name="connsiteY2" fmla="*/ 6858000 h 6858000"/>
              <a:gd name="connsiteX3" fmla="*/ 0 w 574964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49644" h="6858000">
                <a:moveTo>
                  <a:pt x="0" y="0"/>
                </a:moveTo>
                <a:lnTo>
                  <a:pt x="1772004" y="0"/>
                </a:lnTo>
                <a:lnTo>
                  <a:pt x="5749644"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3" name="Slide Number Placeholder 2"/>
          <p:cNvSpPr>
            <a:spLocks noGrp="1"/>
          </p:cNvSpPr>
          <p:nvPr>
            <p:ph type="sldNum" sz="quarter" idx="12"/>
          </p:nvPr>
        </p:nvSpPr>
        <p:spPr>
          <a:xfrm>
            <a:off x="11506200" y="6475037"/>
            <a:ext cx="609600" cy="365125"/>
          </a:xfrm>
        </p:spPr>
        <p:txBody>
          <a:bodyPr anchor="ctr">
            <a:normAutofit/>
          </a:bodyPr>
          <a:lstStyle/>
          <a:p>
            <a:pPr>
              <a:spcAft>
                <a:spcPts val="600"/>
              </a:spcAft>
            </a:pPr>
            <a:fld id="{EA90485C-8D3B-43F6-9E0F-14969686B944}" type="slidenum">
              <a:rPr lang="en-US" smtClean="0"/>
              <a:pPr>
                <a:spcAft>
                  <a:spcPts val="600"/>
                </a:spcAft>
              </a:pPr>
              <a:t>3</a:t>
            </a:fld>
            <a:endParaRPr lang="en-US"/>
          </a:p>
        </p:txBody>
      </p:sp>
      <p:sp>
        <p:nvSpPr>
          <p:cNvPr id="41" name="Slide Number Placeholder 1">
            <a:extLst>
              <a:ext uri="{FF2B5EF4-FFF2-40B4-BE49-F238E27FC236}">
                <a16:creationId xmlns:a16="http://schemas.microsoft.com/office/drawing/2014/main" id="{079410E4-EDDA-D10A-DB56-CCDFBA611330}"/>
              </a:ext>
            </a:extLst>
          </p:cNvPr>
          <p:cNvSpPr txBox="1">
            <a:spLocks/>
          </p:cNvSpPr>
          <p:nvPr/>
        </p:nvSpPr>
        <p:spPr>
          <a:xfrm>
            <a:off x="4663715" y="6431415"/>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0485C-8D3B-43F6-9E0F-14969686B944}" type="slidenum">
              <a:rPr lang="en-US" smtClean="0"/>
              <a:pPr/>
              <a:t>3</a:t>
            </a:fld>
            <a:endParaRPr lang="en-US" dirty="0"/>
          </a:p>
        </p:txBody>
      </p:sp>
      <p:sp>
        <p:nvSpPr>
          <p:cNvPr id="83" name="Rectangle 82">
            <a:extLst>
              <a:ext uri="{FF2B5EF4-FFF2-40B4-BE49-F238E27FC236}">
                <a16:creationId xmlns:a16="http://schemas.microsoft.com/office/drawing/2014/main" id="{912E4A17-EEF5-AA3C-2309-89470B1EE440}"/>
              </a:ext>
            </a:extLst>
          </p:cNvPr>
          <p:cNvSpPr/>
          <p:nvPr/>
        </p:nvSpPr>
        <p:spPr>
          <a:xfrm>
            <a:off x="4587437" y="6553200"/>
            <a:ext cx="368702" cy="1764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F364B6FF-2E77-08E7-DE04-F0298E3C0035}"/>
              </a:ext>
            </a:extLst>
          </p:cNvPr>
          <p:cNvSpPr/>
          <p:nvPr/>
        </p:nvSpPr>
        <p:spPr>
          <a:xfrm flipV="1">
            <a:off x="10698062" y="3815300"/>
            <a:ext cx="1504950" cy="2593975"/>
          </a:xfrm>
          <a:custGeom>
            <a:avLst/>
            <a:gdLst>
              <a:gd name="connsiteX0" fmla="*/ 0 w 1102818"/>
              <a:gd name="connsiteY0" fmla="*/ 0 h 1901410"/>
              <a:gd name="connsiteX1" fmla="*/ 1102818 w 1102818"/>
              <a:gd name="connsiteY1" fmla="*/ 0 h 1901410"/>
              <a:gd name="connsiteX2" fmla="*/ 1102818 w 1102818"/>
              <a:gd name="connsiteY2" fmla="*/ 1901410 h 1901410"/>
            </a:gdLst>
            <a:ahLst/>
            <a:cxnLst>
              <a:cxn ang="0">
                <a:pos x="connsiteX0" y="connsiteY0"/>
              </a:cxn>
              <a:cxn ang="0">
                <a:pos x="connsiteX1" y="connsiteY1"/>
              </a:cxn>
              <a:cxn ang="0">
                <a:pos x="connsiteX2" y="connsiteY2"/>
              </a:cxn>
            </a:cxnLst>
            <a:rect l="l" t="t" r="r" b="b"/>
            <a:pathLst>
              <a:path w="1102818" h="1901410">
                <a:moveTo>
                  <a:pt x="0" y="0"/>
                </a:moveTo>
                <a:lnTo>
                  <a:pt x="1102818" y="0"/>
                </a:lnTo>
                <a:lnTo>
                  <a:pt x="1102818" y="19014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grpSp>
        <p:nvGrpSpPr>
          <p:cNvPr id="5" name="Group 4">
            <a:extLst>
              <a:ext uri="{FF2B5EF4-FFF2-40B4-BE49-F238E27FC236}">
                <a16:creationId xmlns:a16="http://schemas.microsoft.com/office/drawing/2014/main" id="{D61099DC-2DAC-308E-2CE2-C7C9D02C212C}"/>
              </a:ext>
            </a:extLst>
          </p:cNvPr>
          <p:cNvGrpSpPr/>
          <p:nvPr/>
        </p:nvGrpSpPr>
        <p:grpSpPr>
          <a:xfrm>
            <a:off x="3495103" y="3777750"/>
            <a:ext cx="2650774" cy="1530393"/>
            <a:chOff x="8169626" y="2260736"/>
            <a:chExt cx="2650774" cy="1530393"/>
          </a:xfrm>
        </p:grpSpPr>
        <p:sp>
          <p:nvSpPr>
            <p:cNvPr id="6" name="TextBox 5">
              <a:extLst>
                <a:ext uri="{FF2B5EF4-FFF2-40B4-BE49-F238E27FC236}">
                  <a16:creationId xmlns:a16="http://schemas.microsoft.com/office/drawing/2014/main" id="{CCAB5573-DB5E-5BB6-5EAF-3097690EDC01}"/>
                </a:ext>
              </a:extLst>
            </p:cNvPr>
            <p:cNvSpPr txBox="1"/>
            <p:nvPr/>
          </p:nvSpPr>
          <p:spPr>
            <a:xfrm>
              <a:off x="8169626" y="2260736"/>
              <a:ext cx="2498374" cy="461665"/>
            </a:xfrm>
            <a:prstGeom prst="rect">
              <a:avLst/>
            </a:prstGeom>
            <a:noFill/>
          </p:spPr>
          <p:txBody>
            <a:bodyPr wrap="square" rtlCol="0">
              <a:spAutoFit/>
            </a:bodyPr>
            <a:lstStyle/>
            <a:p>
              <a:r>
                <a:rPr lang="en-US" sz="2400" b="1" spc="150" dirty="0">
                  <a:solidFill>
                    <a:srgbClr val="0088C0"/>
                  </a:solidFill>
                  <a:latin typeface="Calibri" panose="020F0502020204030204" pitchFamily="34" charset="0"/>
                  <a:ea typeface="Montserrat" charset="0"/>
                  <a:cs typeface="Calibri" panose="020F0502020204030204" pitchFamily="34" charset="0"/>
                </a:rPr>
                <a:t>NICK TAYLOR</a:t>
              </a:r>
            </a:p>
          </p:txBody>
        </p:sp>
        <p:sp>
          <p:nvSpPr>
            <p:cNvPr id="7" name="TextBox 6">
              <a:extLst>
                <a:ext uri="{FF2B5EF4-FFF2-40B4-BE49-F238E27FC236}">
                  <a16:creationId xmlns:a16="http://schemas.microsoft.com/office/drawing/2014/main" id="{14F531E1-6BFB-4C30-1B02-B4175C1DDC7D}"/>
                </a:ext>
              </a:extLst>
            </p:cNvPr>
            <p:cNvSpPr txBox="1"/>
            <p:nvPr/>
          </p:nvSpPr>
          <p:spPr>
            <a:xfrm>
              <a:off x="8169626" y="2590800"/>
              <a:ext cx="2650774" cy="1200329"/>
            </a:xfrm>
            <a:prstGeom prst="rect">
              <a:avLst/>
            </a:prstGeom>
            <a:noFill/>
          </p:spPr>
          <p:txBody>
            <a:bodyPr wrap="square" rtlCol="0">
              <a:spAutoFit/>
            </a:bodyPr>
            <a:lstStyle/>
            <a:p>
              <a:pPr marL="0" marR="0" algn="l">
                <a:spcBef>
                  <a:spcPts val="0"/>
                </a:spcBef>
                <a:spcAft>
                  <a:spcPts val="0"/>
                </a:spcAft>
              </a:pPr>
              <a:r>
                <a:rPr lang="en-US" b="1" dirty="0">
                  <a:solidFill>
                    <a:schemeClr val="tx1"/>
                  </a:solidFill>
                  <a:effectLst/>
                  <a:latin typeface="Calibri" panose="020F0502020204030204" pitchFamily="34" charset="0"/>
                  <a:cs typeface="Calibri" panose="020F0502020204030204" pitchFamily="34" charset="0"/>
                </a:rPr>
                <a:t>Partner</a:t>
              </a:r>
            </a:p>
            <a:p>
              <a:pPr marL="0" marR="0" algn="l">
                <a:spcBef>
                  <a:spcPts val="0"/>
                </a:spcBef>
                <a:spcAft>
                  <a:spcPts val="0"/>
                </a:spcAft>
              </a:pPr>
              <a:r>
                <a:rPr lang="en-US" b="0" dirty="0">
                  <a:solidFill>
                    <a:schemeClr val="tx1"/>
                  </a:solidFill>
                  <a:effectLst/>
                  <a:latin typeface="Calibri" panose="020F0502020204030204" pitchFamily="34" charset="0"/>
                  <a:cs typeface="Calibri" panose="020F0502020204030204" pitchFamily="34" charset="0"/>
                </a:rPr>
                <a:t>Boise</a:t>
              </a:r>
            </a:p>
            <a:p>
              <a:pPr marL="0" marR="0" algn="l">
                <a:spcBef>
                  <a:spcPts val="0"/>
                </a:spcBef>
                <a:spcAft>
                  <a:spcPts val="0"/>
                </a:spcAft>
              </a:pPr>
              <a:r>
                <a:rPr lang="en-US" b="0" dirty="0">
                  <a:solidFill>
                    <a:schemeClr val="tx1"/>
                  </a:solidFill>
                  <a:effectLst/>
                  <a:latin typeface="Calibri" panose="020F0502020204030204" pitchFamily="34" charset="0"/>
                  <a:cs typeface="Calibri" panose="020F0502020204030204" pitchFamily="34" charset="0"/>
                </a:rPr>
                <a:t>+1 (208) 617-2540</a:t>
              </a:r>
            </a:p>
            <a:p>
              <a:pPr marL="0" marR="0" algn="l">
                <a:spcBef>
                  <a:spcPts val="0"/>
                </a:spcBef>
                <a:spcAft>
                  <a:spcPts val="0"/>
                </a:spcAft>
              </a:pPr>
              <a:r>
                <a:rPr lang="en-US" b="0" dirty="0">
                  <a:solidFill>
                    <a:schemeClr val="tx1"/>
                  </a:solidFill>
                  <a:effectLst/>
                  <a:latin typeface="Calibri" panose="020F0502020204030204" pitchFamily="34" charset="0"/>
                  <a:cs typeface="Calibri" panose="020F0502020204030204" pitchFamily="34" charset="0"/>
                </a:rPr>
                <a:t>taylor.nick@dorsey.com</a:t>
              </a:r>
              <a:endParaRPr lang="en-US" b="0" dirty="0">
                <a:solidFill>
                  <a:schemeClr val="tx1"/>
                </a:solidFill>
                <a:effectLst/>
                <a:latin typeface="Calibri" panose="020F0502020204030204" pitchFamily="34" charset="0"/>
                <a:ea typeface="Corbel" panose="020B050302020402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852140BC-22D3-F629-71E7-31B55A0E75AD}"/>
              </a:ext>
            </a:extLst>
          </p:cNvPr>
          <p:cNvPicPr/>
          <p:nvPr/>
        </p:nvPicPr>
        <p:blipFill>
          <a:blip r:embed="rId3">
            <a:extLst>
              <a:ext uri="{28A0092B-C50C-407E-A947-70E740481C1C}">
                <a14:useLocalDpi xmlns:a14="http://schemas.microsoft.com/office/drawing/2010/main" val="0"/>
              </a:ext>
            </a:extLst>
          </a:blip>
          <a:srcRect/>
          <a:stretch/>
        </p:blipFill>
        <p:spPr>
          <a:xfrm>
            <a:off x="3597626" y="1948950"/>
            <a:ext cx="1623754" cy="1736636"/>
          </a:xfrm>
          <a:prstGeom prst="rect">
            <a:avLst/>
          </a:prstGeom>
          <a:ln>
            <a:solidFill>
              <a:schemeClr val="tx1"/>
            </a:solidFill>
          </a:ln>
        </p:spPr>
      </p:pic>
      <p:grpSp>
        <p:nvGrpSpPr>
          <p:cNvPr id="9" name="Group 8">
            <a:extLst>
              <a:ext uri="{FF2B5EF4-FFF2-40B4-BE49-F238E27FC236}">
                <a16:creationId xmlns:a16="http://schemas.microsoft.com/office/drawing/2014/main" id="{CC0F8D75-FA05-01F4-4A55-CB4803EB5EA4}"/>
              </a:ext>
            </a:extLst>
          </p:cNvPr>
          <p:cNvGrpSpPr/>
          <p:nvPr/>
        </p:nvGrpSpPr>
        <p:grpSpPr>
          <a:xfrm>
            <a:off x="6409762" y="3777750"/>
            <a:ext cx="2650774" cy="1530393"/>
            <a:chOff x="8169626" y="2260736"/>
            <a:chExt cx="2650774" cy="1530393"/>
          </a:xfrm>
        </p:grpSpPr>
        <p:sp>
          <p:nvSpPr>
            <p:cNvPr id="10" name="TextBox 9">
              <a:extLst>
                <a:ext uri="{FF2B5EF4-FFF2-40B4-BE49-F238E27FC236}">
                  <a16:creationId xmlns:a16="http://schemas.microsoft.com/office/drawing/2014/main" id="{90118347-9BD6-EE66-B2A9-AD7D29FE144D}"/>
                </a:ext>
              </a:extLst>
            </p:cNvPr>
            <p:cNvSpPr txBox="1"/>
            <p:nvPr/>
          </p:nvSpPr>
          <p:spPr>
            <a:xfrm>
              <a:off x="8169626" y="2260736"/>
              <a:ext cx="2498374" cy="461665"/>
            </a:xfrm>
            <a:prstGeom prst="rect">
              <a:avLst/>
            </a:prstGeom>
            <a:noFill/>
          </p:spPr>
          <p:txBody>
            <a:bodyPr wrap="square" rtlCol="0">
              <a:spAutoFit/>
            </a:bodyPr>
            <a:lstStyle/>
            <a:p>
              <a:r>
                <a:rPr lang="en-US" sz="2400" b="1" spc="150" dirty="0">
                  <a:solidFill>
                    <a:srgbClr val="0088C0"/>
                  </a:solidFill>
                  <a:latin typeface="Calibri" panose="020F0502020204030204" pitchFamily="34" charset="0"/>
                  <a:ea typeface="Montserrat" charset="0"/>
                  <a:cs typeface="Calibri" panose="020F0502020204030204" pitchFamily="34" charset="0"/>
                </a:rPr>
                <a:t>J.B. Evans</a:t>
              </a:r>
            </a:p>
          </p:txBody>
        </p:sp>
        <p:sp>
          <p:nvSpPr>
            <p:cNvPr id="11" name="TextBox 10">
              <a:extLst>
                <a:ext uri="{FF2B5EF4-FFF2-40B4-BE49-F238E27FC236}">
                  <a16:creationId xmlns:a16="http://schemas.microsoft.com/office/drawing/2014/main" id="{049EEDA3-D1BF-C511-D7E6-5DF7D626EF7F}"/>
                </a:ext>
              </a:extLst>
            </p:cNvPr>
            <p:cNvSpPr txBox="1"/>
            <p:nvPr/>
          </p:nvSpPr>
          <p:spPr>
            <a:xfrm>
              <a:off x="8169626" y="2590800"/>
              <a:ext cx="2650774" cy="1200329"/>
            </a:xfrm>
            <a:prstGeom prst="rect">
              <a:avLst/>
            </a:prstGeom>
            <a:noFill/>
          </p:spPr>
          <p:txBody>
            <a:bodyPr wrap="square" rtlCol="0">
              <a:spAutoFit/>
            </a:bodyPr>
            <a:lstStyle/>
            <a:p>
              <a:pPr marL="0" marR="0" algn="l">
                <a:spcBef>
                  <a:spcPts val="0"/>
                </a:spcBef>
                <a:spcAft>
                  <a:spcPts val="0"/>
                </a:spcAft>
              </a:pPr>
              <a:r>
                <a:rPr lang="en-US" b="1" dirty="0">
                  <a:solidFill>
                    <a:schemeClr val="tx1"/>
                  </a:solidFill>
                  <a:effectLst/>
                  <a:latin typeface="Calibri" panose="020F0502020204030204" pitchFamily="34" charset="0"/>
                  <a:cs typeface="Calibri" panose="020F0502020204030204" pitchFamily="34" charset="0"/>
                </a:rPr>
                <a:t>Associate</a:t>
              </a:r>
            </a:p>
            <a:p>
              <a:pPr marL="0" marR="0" algn="l">
                <a:spcBef>
                  <a:spcPts val="0"/>
                </a:spcBef>
                <a:spcAft>
                  <a:spcPts val="0"/>
                </a:spcAft>
              </a:pPr>
              <a:r>
                <a:rPr lang="en-US" b="0" dirty="0">
                  <a:solidFill>
                    <a:schemeClr val="tx1"/>
                  </a:solidFill>
                  <a:effectLst/>
                  <a:latin typeface="Calibri" panose="020F0502020204030204" pitchFamily="34" charset="0"/>
                  <a:cs typeface="Calibri" panose="020F0502020204030204" pitchFamily="34" charset="0"/>
                </a:rPr>
                <a:t>Boise</a:t>
              </a:r>
            </a:p>
            <a:p>
              <a:pPr marL="0" marR="0" algn="l">
                <a:spcBef>
                  <a:spcPts val="0"/>
                </a:spcBef>
                <a:spcAft>
                  <a:spcPts val="0"/>
                </a:spcAft>
              </a:pPr>
              <a:r>
                <a:rPr lang="en-US" b="0" dirty="0">
                  <a:solidFill>
                    <a:schemeClr val="tx1"/>
                  </a:solidFill>
                  <a:effectLst/>
                  <a:latin typeface="Calibri" panose="020F0502020204030204" pitchFamily="34" charset="0"/>
                  <a:cs typeface="Calibri" panose="020F0502020204030204" pitchFamily="34" charset="0"/>
                </a:rPr>
                <a:t>+1 (208) 617-2528</a:t>
              </a:r>
            </a:p>
            <a:p>
              <a:pPr marL="0" marR="0" algn="l">
                <a:spcBef>
                  <a:spcPts val="0"/>
                </a:spcBef>
                <a:spcAft>
                  <a:spcPts val="0"/>
                </a:spcAft>
              </a:pPr>
              <a:r>
                <a:rPr lang="en-US" b="0" dirty="0">
                  <a:solidFill>
                    <a:schemeClr val="tx1"/>
                  </a:solidFill>
                  <a:effectLst/>
                  <a:latin typeface="Calibri" panose="020F0502020204030204" pitchFamily="34" charset="0"/>
                  <a:cs typeface="Calibri" panose="020F0502020204030204" pitchFamily="34" charset="0"/>
                </a:rPr>
                <a:t>evans.jb@dorsey.com</a:t>
              </a:r>
            </a:p>
          </p:txBody>
        </p:sp>
      </p:grpSp>
      <p:pic>
        <p:nvPicPr>
          <p:cNvPr id="12" name="Picture 11">
            <a:extLst>
              <a:ext uri="{FF2B5EF4-FFF2-40B4-BE49-F238E27FC236}">
                <a16:creationId xmlns:a16="http://schemas.microsoft.com/office/drawing/2014/main" id="{3984108F-049D-E867-53F6-F1D15D695EF4}"/>
              </a:ext>
            </a:extLst>
          </p:cNvPr>
          <p:cNvPicPr/>
          <p:nvPr/>
        </p:nvPicPr>
        <p:blipFill>
          <a:blip r:embed="rId4">
            <a:extLst>
              <a:ext uri="{28A0092B-C50C-407E-A947-70E740481C1C}">
                <a14:useLocalDpi xmlns:a14="http://schemas.microsoft.com/office/drawing/2010/main" val="0"/>
              </a:ext>
            </a:extLst>
          </a:blip>
          <a:srcRect/>
          <a:stretch/>
        </p:blipFill>
        <p:spPr>
          <a:xfrm>
            <a:off x="6477000" y="1948950"/>
            <a:ext cx="1623754" cy="1736636"/>
          </a:xfrm>
          <a:prstGeom prst="rect">
            <a:avLst/>
          </a:prstGeom>
          <a:ln>
            <a:solidFill>
              <a:schemeClr val="tx1"/>
            </a:solidFill>
          </a:ln>
        </p:spPr>
      </p:pic>
      <p:sp>
        <p:nvSpPr>
          <p:cNvPr id="15" name="TextBox 14">
            <a:extLst>
              <a:ext uri="{FF2B5EF4-FFF2-40B4-BE49-F238E27FC236}">
                <a16:creationId xmlns:a16="http://schemas.microsoft.com/office/drawing/2014/main" id="{572C44FC-3666-AEB4-B249-51E852446615}"/>
              </a:ext>
            </a:extLst>
          </p:cNvPr>
          <p:cNvSpPr txBox="1"/>
          <p:nvPr/>
        </p:nvSpPr>
        <p:spPr>
          <a:xfrm>
            <a:off x="605368" y="932598"/>
            <a:ext cx="5041944" cy="584775"/>
          </a:xfrm>
          <a:prstGeom prst="rect">
            <a:avLst/>
          </a:prstGeom>
          <a:noFill/>
        </p:spPr>
        <p:txBody>
          <a:bodyPr wrap="square" rtlCol="0">
            <a:spAutoFit/>
          </a:bodyPr>
          <a:lstStyle/>
          <a:p>
            <a:r>
              <a:rPr lang="en-US" sz="3200" b="1" dirty="0">
                <a:latin typeface="Calibri" panose="020F0502020204030204" pitchFamily="34" charset="0"/>
                <a:ea typeface="Montserrat" charset="0"/>
                <a:cs typeface="Calibri" panose="020F0502020204030204" pitchFamily="34" charset="0"/>
              </a:rPr>
              <a:t>Introduction</a:t>
            </a:r>
          </a:p>
        </p:txBody>
      </p:sp>
      <p:cxnSp>
        <p:nvCxnSpPr>
          <p:cNvPr id="16" name="Straight Connector 15">
            <a:extLst>
              <a:ext uri="{FF2B5EF4-FFF2-40B4-BE49-F238E27FC236}">
                <a16:creationId xmlns:a16="http://schemas.microsoft.com/office/drawing/2014/main" id="{8773583B-172A-997C-AA96-CDB3B397EB91}"/>
              </a:ext>
            </a:extLst>
          </p:cNvPr>
          <p:cNvCxnSpPr/>
          <p:nvPr/>
        </p:nvCxnSpPr>
        <p:spPr>
          <a:xfrm>
            <a:off x="605368" y="703156"/>
            <a:ext cx="3777720" cy="0"/>
          </a:xfrm>
          <a:prstGeom prst="line">
            <a:avLst/>
          </a:prstGeom>
          <a:ln w="57150">
            <a:solidFill>
              <a:srgbClr val="0088C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80989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2574-040D-E6BB-AF19-4365C973A893}"/>
              </a:ext>
            </a:extLst>
          </p:cNvPr>
          <p:cNvSpPr>
            <a:spLocks noGrp="1"/>
          </p:cNvSpPr>
          <p:nvPr>
            <p:ph type="title"/>
          </p:nvPr>
        </p:nvSpPr>
        <p:spPr/>
        <p:txBody>
          <a:bodyPr/>
          <a:lstStyle/>
          <a:p>
            <a:r>
              <a:rPr lang="en-US" dirty="0"/>
              <a:t>FTC and </a:t>
            </a:r>
            <a:r>
              <a:rPr lang="en-US" dirty="0" err="1"/>
              <a:t>Noncompetes</a:t>
            </a:r>
            <a:endParaRPr lang="en-US" dirty="0"/>
          </a:p>
        </p:txBody>
      </p:sp>
      <p:sp>
        <p:nvSpPr>
          <p:cNvPr id="4" name="Slide Number Placeholder 3">
            <a:extLst>
              <a:ext uri="{FF2B5EF4-FFF2-40B4-BE49-F238E27FC236}">
                <a16:creationId xmlns:a16="http://schemas.microsoft.com/office/drawing/2014/main" id="{7325DABA-F45C-EA0C-16CD-CBA72DE3E52E}"/>
              </a:ext>
            </a:extLst>
          </p:cNvPr>
          <p:cNvSpPr>
            <a:spLocks noGrp="1"/>
          </p:cNvSpPr>
          <p:nvPr>
            <p:ph type="sldNum" sz="quarter" idx="12"/>
          </p:nvPr>
        </p:nvSpPr>
        <p:spPr/>
        <p:txBody>
          <a:bodyPr/>
          <a:lstStyle/>
          <a:p>
            <a:fld id="{EA90485C-8D3B-43F6-9E0F-14969686B944}" type="slidenum">
              <a:rPr lang="en-US" smtClean="0"/>
              <a:t>30</a:t>
            </a:fld>
            <a:endParaRPr lang="en-US" dirty="0"/>
          </a:p>
        </p:txBody>
      </p:sp>
      <p:pic>
        <p:nvPicPr>
          <p:cNvPr id="7" name="Picture 6">
            <a:extLst>
              <a:ext uri="{FF2B5EF4-FFF2-40B4-BE49-F238E27FC236}">
                <a16:creationId xmlns:a16="http://schemas.microsoft.com/office/drawing/2014/main" id="{0AFBDE22-6BF2-8F4F-A661-7FE0B85515A3}"/>
              </a:ext>
            </a:extLst>
          </p:cNvPr>
          <p:cNvPicPr>
            <a:picLocks noChangeAspect="1"/>
          </p:cNvPicPr>
          <p:nvPr/>
        </p:nvPicPr>
        <p:blipFill>
          <a:blip r:embed="rId2"/>
          <a:stretch>
            <a:fillRect/>
          </a:stretch>
        </p:blipFill>
        <p:spPr>
          <a:xfrm>
            <a:off x="4343400" y="1524000"/>
            <a:ext cx="6591300" cy="4362450"/>
          </a:xfrm>
          <a:prstGeom prst="rect">
            <a:avLst/>
          </a:prstGeom>
        </p:spPr>
      </p:pic>
    </p:spTree>
    <p:extLst>
      <p:ext uri="{BB962C8B-B14F-4D97-AF65-F5344CB8AC3E}">
        <p14:creationId xmlns:p14="http://schemas.microsoft.com/office/powerpoint/2010/main" val="164591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C76B9-DF7D-0433-86C1-A2B5332EAD82}"/>
              </a:ext>
            </a:extLst>
          </p:cNvPr>
          <p:cNvSpPr>
            <a:spLocks noGrp="1"/>
          </p:cNvSpPr>
          <p:nvPr>
            <p:ph type="title"/>
          </p:nvPr>
        </p:nvSpPr>
        <p:spPr/>
        <p:txBody>
          <a:bodyPr/>
          <a:lstStyle/>
          <a:p>
            <a:r>
              <a:rPr lang="en-US" dirty="0"/>
              <a:t>Artificial Intelligence</a:t>
            </a:r>
          </a:p>
        </p:txBody>
      </p:sp>
      <p:sp>
        <p:nvSpPr>
          <p:cNvPr id="4" name="Slide Number Placeholder 3">
            <a:extLst>
              <a:ext uri="{FF2B5EF4-FFF2-40B4-BE49-F238E27FC236}">
                <a16:creationId xmlns:a16="http://schemas.microsoft.com/office/drawing/2014/main" id="{60135F26-4899-113E-7918-70CE5E8D4238}"/>
              </a:ext>
            </a:extLst>
          </p:cNvPr>
          <p:cNvSpPr>
            <a:spLocks noGrp="1"/>
          </p:cNvSpPr>
          <p:nvPr>
            <p:ph type="sldNum" sz="quarter" idx="12"/>
          </p:nvPr>
        </p:nvSpPr>
        <p:spPr/>
        <p:txBody>
          <a:bodyPr/>
          <a:lstStyle/>
          <a:p>
            <a:fld id="{EA90485C-8D3B-43F6-9E0F-14969686B944}" type="slidenum">
              <a:rPr lang="en-US" smtClean="0"/>
              <a:t>31</a:t>
            </a:fld>
            <a:endParaRPr lang="en-US" dirty="0"/>
          </a:p>
        </p:txBody>
      </p:sp>
      <p:pic>
        <p:nvPicPr>
          <p:cNvPr id="7" name="Picture 6">
            <a:extLst>
              <a:ext uri="{FF2B5EF4-FFF2-40B4-BE49-F238E27FC236}">
                <a16:creationId xmlns:a16="http://schemas.microsoft.com/office/drawing/2014/main" id="{525FAEA5-3E96-0C9C-88E8-2B6D036DC463}"/>
              </a:ext>
            </a:extLst>
          </p:cNvPr>
          <p:cNvPicPr>
            <a:picLocks noChangeAspect="1"/>
          </p:cNvPicPr>
          <p:nvPr/>
        </p:nvPicPr>
        <p:blipFill>
          <a:blip r:embed="rId2"/>
          <a:stretch>
            <a:fillRect/>
          </a:stretch>
        </p:blipFill>
        <p:spPr>
          <a:xfrm>
            <a:off x="3810000" y="1703422"/>
            <a:ext cx="7496175" cy="4238625"/>
          </a:xfrm>
          <a:prstGeom prst="rect">
            <a:avLst/>
          </a:prstGeom>
        </p:spPr>
      </p:pic>
    </p:spTree>
    <p:extLst>
      <p:ext uri="{BB962C8B-B14F-4D97-AF65-F5344CB8AC3E}">
        <p14:creationId xmlns:p14="http://schemas.microsoft.com/office/powerpoint/2010/main" val="271110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EB6B-69DD-3200-88F5-AA862A092E00}"/>
              </a:ext>
            </a:extLst>
          </p:cNvPr>
          <p:cNvSpPr>
            <a:spLocks noGrp="1"/>
          </p:cNvSpPr>
          <p:nvPr>
            <p:ph type="title"/>
          </p:nvPr>
        </p:nvSpPr>
        <p:spPr/>
        <p:txBody>
          <a:bodyPr/>
          <a:lstStyle/>
          <a:p>
            <a:r>
              <a:rPr lang="en-US" dirty="0"/>
              <a:t>Rep and Warranty Insurance</a:t>
            </a:r>
          </a:p>
        </p:txBody>
      </p:sp>
      <p:sp>
        <p:nvSpPr>
          <p:cNvPr id="4" name="Slide Number Placeholder 3">
            <a:extLst>
              <a:ext uri="{FF2B5EF4-FFF2-40B4-BE49-F238E27FC236}">
                <a16:creationId xmlns:a16="http://schemas.microsoft.com/office/drawing/2014/main" id="{31E9B497-FD15-08C9-3331-9938AC2EC86F}"/>
              </a:ext>
            </a:extLst>
          </p:cNvPr>
          <p:cNvSpPr>
            <a:spLocks noGrp="1"/>
          </p:cNvSpPr>
          <p:nvPr>
            <p:ph type="sldNum" sz="quarter" idx="12"/>
          </p:nvPr>
        </p:nvSpPr>
        <p:spPr/>
        <p:txBody>
          <a:bodyPr/>
          <a:lstStyle/>
          <a:p>
            <a:fld id="{EA90485C-8D3B-43F6-9E0F-14969686B944}" type="slidenum">
              <a:rPr lang="en-US" smtClean="0"/>
              <a:t>32</a:t>
            </a:fld>
            <a:endParaRPr lang="en-US" dirty="0"/>
          </a:p>
        </p:txBody>
      </p:sp>
      <p:pic>
        <p:nvPicPr>
          <p:cNvPr id="7" name="Picture 6">
            <a:extLst>
              <a:ext uri="{FF2B5EF4-FFF2-40B4-BE49-F238E27FC236}">
                <a16:creationId xmlns:a16="http://schemas.microsoft.com/office/drawing/2014/main" id="{CEF3FDAA-C6F0-8BFE-B571-2C2A142C58DA}"/>
              </a:ext>
            </a:extLst>
          </p:cNvPr>
          <p:cNvPicPr>
            <a:picLocks noChangeAspect="1"/>
          </p:cNvPicPr>
          <p:nvPr/>
        </p:nvPicPr>
        <p:blipFill>
          <a:blip r:embed="rId2"/>
          <a:stretch>
            <a:fillRect/>
          </a:stretch>
        </p:blipFill>
        <p:spPr>
          <a:xfrm>
            <a:off x="4572000" y="1541497"/>
            <a:ext cx="6124575" cy="4562475"/>
          </a:xfrm>
          <a:prstGeom prst="rect">
            <a:avLst/>
          </a:prstGeom>
        </p:spPr>
      </p:pic>
    </p:spTree>
    <p:extLst>
      <p:ext uri="{BB962C8B-B14F-4D97-AF65-F5344CB8AC3E}">
        <p14:creationId xmlns:p14="http://schemas.microsoft.com/office/powerpoint/2010/main" val="64232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C7D7D-2990-5709-4F14-3E179027D861}"/>
              </a:ext>
            </a:extLst>
          </p:cNvPr>
          <p:cNvSpPr>
            <a:spLocks noGrp="1"/>
          </p:cNvSpPr>
          <p:nvPr>
            <p:ph type="title"/>
          </p:nvPr>
        </p:nvSpPr>
        <p:spPr/>
        <p:txBody>
          <a:bodyPr/>
          <a:lstStyle/>
          <a:p>
            <a:r>
              <a:rPr lang="en-US" dirty="0"/>
              <a:t>Political Issues: America First</a:t>
            </a:r>
          </a:p>
        </p:txBody>
      </p:sp>
      <p:sp>
        <p:nvSpPr>
          <p:cNvPr id="4" name="Slide Number Placeholder 3">
            <a:extLst>
              <a:ext uri="{FF2B5EF4-FFF2-40B4-BE49-F238E27FC236}">
                <a16:creationId xmlns:a16="http://schemas.microsoft.com/office/drawing/2014/main" id="{9DFBFF19-8DFB-0F35-9386-1B5A62849E77}"/>
              </a:ext>
            </a:extLst>
          </p:cNvPr>
          <p:cNvSpPr>
            <a:spLocks noGrp="1"/>
          </p:cNvSpPr>
          <p:nvPr>
            <p:ph type="sldNum" sz="quarter" idx="12"/>
          </p:nvPr>
        </p:nvSpPr>
        <p:spPr/>
        <p:txBody>
          <a:bodyPr/>
          <a:lstStyle/>
          <a:p>
            <a:fld id="{EA90485C-8D3B-43F6-9E0F-14969686B944}" type="slidenum">
              <a:rPr lang="en-US" smtClean="0"/>
              <a:t>33</a:t>
            </a:fld>
            <a:endParaRPr lang="en-US" dirty="0"/>
          </a:p>
        </p:txBody>
      </p:sp>
      <p:pic>
        <p:nvPicPr>
          <p:cNvPr id="7" name="Picture 6">
            <a:extLst>
              <a:ext uri="{FF2B5EF4-FFF2-40B4-BE49-F238E27FC236}">
                <a16:creationId xmlns:a16="http://schemas.microsoft.com/office/drawing/2014/main" id="{12DF008B-6840-487C-668D-B1D794C8717A}"/>
              </a:ext>
            </a:extLst>
          </p:cNvPr>
          <p:cNvPicPr>
            <a:picLocks noChangeAspect="1"/>
          </p:cNvPicPr>
          <p:nvPr/>
        </p:nvPicPr>
        <p:blipFill>
          <a:blip r:embed="rId2"/>
          <a:stretch>
            <a:fillRect/>
          </a:stretch>
        </p:blipFill>
        <p:spPr>
          <a:xfrm>
            <a:off x="3505200" y="1828800"/>
            <a:ext cx="8125499" cy="3657600"/>
          </a:xfrm>
          <a:prstGeom prst="rect">
            <a:avLst/>
          </a:prstGeom>
        </p:spPr>
      </p:pic>
    </p:spTree>
    <p:extLst>
      <p:ext uri="{BB962C8B-B14F-4D97-AF65-F5344CB8AC3E}">
        <p14:creationId xmlns:p14="http://schemas.microsoft.com/office/powerpoint/2010/main" val="543417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0B7C9-6991-F930-DE1D-6FCF9DC97DD7}"/>
              </a:ext>
            </a:extLst>
          </p:cNvPr>
          <p:cNvSpPr>
            <a:spLocks noGrp="1"/>
          </p:cNvSpPr>
          <p:nvPr>
            <p:ph type="ctrTitle"/>
          </p:nvPr>
        </p:nvSpPr>
        <p:spPr/>
        <p:txBody>
          <a:bodyPr/>
          <a:lstStyle/>
          <a:p>
            <a:r>
              <a:rPr lang="en-US" dirty="0"/>
              <a:t>Thank You and Good Luck!</a:t>
            </a:r>
          </a:p>
        </p:txBody>
      </p:sp>
      <p:sp>
        <p:nvSpPr>
          <p:cNvPr id="4" name="Slide Number Placeholder 3">
            <a:extLst>
              <a:ext uri="{FF2B5EF4-FFF2-40B4-BE49-F238E27FC236}">
                <a16:creationId xmlns:a16="http://schemas.microsoft.com/office/drawing/2014/main" id="{95D8395E-D88F-EDD8-3310-B87F813A9073}"/>
              </a:ext>
            </a:extLst>
          </p:cNvPr>
          <p:cNvSpPr>
            <a:spLocks noGrp="1"/>
          </p:cNvSpPr>
          <p:nvPr>
            <p:ph type="sldNum" sz="quarter" idx="4294967295"/>
          </p:nvPr>
        </p:nvSpPr>
        <p:spPr>
          <a:xfrm>
            <a:off x="11582400" y="6475413"/>
            <a:ext cx="609600" cy="365125"/>
          </a:xfrm>
        </p:spPr>
        <p:txBody>
          <a:bodyPr/>
          <a:lstStyle/>
          <a:p>
            <a:fld id="{EA90485C-8D3B-43F6-9E0F-14969686B944}" type="slidenum">
              <a:rPr lang="en-US" smtClean="0"/>
              <a:t>34</a:t>
            </a:fld>
            <a:endParaRPr lang="en-US" dirty="0"/>
          </a:p>
        </p:txBody>
      </p:sp>
      <p:pic>
        <p:nvPicPr>
          <p:cNvPr id="8" name="Picture 7">
            <a:extLst>
              <a:ext uri="{FF2B5EF4-FFF2-40B4-BE49-F238E27FC236}">
                <a16:creationId xmlns:a16="http://schemas.microsoft.com/office/drawing/2014/main" id="{5A0D0AEF-4C12-EAFE-F171-426AE45384BE}"/>
              </a:ext>
            </a:extLst>
          </p:cNvPr>
          <p:cNvPicPr>
            <a:picLocks noChangeAspect="1"/>
          </p:cNvPicPr>
          <p:nvPr/>
        </p:nvPicPr>
        <p:blipFill>
          <a:blip r:embed="rId2"/>
          <a:stretch>
            <a:fillRect/>
          </a:stretch>
        </p:blipFill>
        <p:spPr>
          <a:xfrm>
            <a:off x="3910012" y="2923611"/>
            <a:ext cx="4371975" cy="3371850"/>
          </a:xfrm>
          <a:prstGeom prst="rect">
            <a:avLst/>
          </a:prstGeom>
        </p:spPr>
      </p:pic>
    </p:spTree>
    <p:extLst>
      <p:ext uri="{BB962C8B-B14F-4D97-AF65-F5344CB8AC3E}">
        <p14:creationId xmlns:p14="http://schemas.microsoft.com/office/powerpoint/2010/main" val="3090486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A70715-1D0C-894E-96C3-687F8A8C5E9C}"/>
              </a:ext>
            </a:extLst>
          </p:cNvPr>
          <p:cNvSpPr/>
          <p:nvPr/>
        </p:nvSpPr>
        <p:spPr>
          <a:xfrm>
            <a:off x="-1" y="-76200"/>
            <a:ext cx="4622801" cy="69342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36CF443-ADE8-AB4F-9E91-F5D875D0CE67}"/>
              </a:ext>
            </a:extLst>
          </p:cNvPr>
          <p:cNvSpPr txBox="1"/>
          <p:nvPr/>
        </p:nvSpPr>
        <p:spPr>
          <a:xfrm>
            <a:off x="525713" y="1264355"/>
            <a:ext cx="36906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Rubik Medium" pitchFamily="2" charset="-79"/>
                <a:ea typeface="+mn-ea"/>
                <a:cs typeface="Rubik Medium" pitchFamily="2" charset="-79"/>
              </a:rPr>
              <a:t>Firm Snapshot</a:t>
            </a:r>
          </a:p>
        </p:txBody>
      </p:sp>
      <p:sp>
        <p:nvSpPr>
          <p:cNvPr id="17" name="Rectangle 16">
            <a:extLst>
              <a:ext uri="{FF2B5EF4-FFF2-40B4-BE49-F238E27FC236}">
                <a16:creationId xmlns:a16="http://schemas.microsoft.com/office/drawing/2014/main" id="{93580F31-CFA1-F84E-8D7D-B505AE0BD89A}"/>
              </a:ext>
            </a:extLst>
          </p:cNvPr>
          <p:cNvSpPr/>
          <p:nvPr/>
        </p:nvSpPr>
        <p:spPr>
          <a:xfrm>
            <a:off x="4634474" y="0"/>
            <a:ext cx="3766339" cy="34342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CC1E310-7CB8-F34D-A01D-EC666243C3C0}"/>
              </a:ext>
            </a:extLst>
          </p:cNvPr>
          <p:cNvSpPr txBox="1"/>
          <p:nvPr/>
        </p:nvSpPr>
        <p:spPr>
          <a:xfrm>
            <a:off x="5418623" y="1154439"/>
            <a:ext cx="21666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 normalizeH="0" baseline="0" noProof="0" dirty="0">
                <a:ln>
                  <a:noFill/>
                </a:ln>
                <a:solidFill>
                  <a:srgbClr val="00A1DF"/>
                </a:solidFill>
                <a:effectLst/>
                <a:uLnTx/>
                <a:uFillTx/>
                <a:latin typeface="Rubik Medium" panose="020B0604020202020204" charset="-79"/>
                <a:ea typeface="+mn-ea"/>
                <a:cs typeface="Rubik Medium" panose="020B0604020202020204" charset="-79"/>
              </a:rPr>
              <a:t>575</a:t>
            </a:r>
            <a:r>
              <a:rPr kumimoji="0" lang="en-US" sz="4000" b="0" i="0" u="none" strike="noStrike" kern="1200" cap="none" spc="-40" normalizeH="0" baseline="0" noProof="0" dirty="0">
                <a:ln>
                  <a:noFill/>
                </a:ln>
                <a:solidFill>
                  <a:srgbClr val="00A1DF"/>
                </a:solidFill>
                <a:effectLst/>
                <a:uLnTx/>
                <a:uFillTx/>
                <a:latin typeface="Rubik Medium" panose="020B0604020202020204" charset="-79"/>
                <a:ea typeface="+mn-ea"/>
                <a:cs typeface="Rubik Medium" panose="020B0604020202020204" charset="-79"/>
              </a:rPr>
              <a:t>+</a:t>
            </a:r>
          </a:p>
        </p:txBody>
      </p:sp>
      <p:sp>
        <p:nvSpPr>
          <p:cNvPr id="7" name="TextBox 6">
            <a:extLst>
              <a:ext uri="{FF2B5EF4-FFF2-40B4-BE49-F238E27FC236}">
                <a16:creationId xmlns:a16="http://schemas.microsoft.com/office/drawing/2014/main" id="{D90C58AF-A8F7-234E-A935-5DB376C011A7}"/>
              </a:ext>
            </a:extLst>
          </p:cNvPr>
          <p:cNvSpPr txBox="1"/>
          <p:nvPr/>
        </p:nvSpPr>
        <p:spPr>
          <a:xfrm>
            <a:off x="534571" y="2209800"/>
            <a:ext cx="3576387" cy="2831801"/>
          </a:xfrm>
          <a:prstGeom prst="rect">
            <a:avLst/>
          </a:prstGeom>
          <a:noFill/>
        </p:spPr>
        <p:txBody>
          <a:bodyPr wrap="square" rtlCol="0">
            <a:spAutoFit/>
          </a:bodyPr>
          <a:lstStyle/>
          <a:p>
            <a:pPr marL="0" marR="0" lvl="0" indent="0" algn="l" defTabSz="914400" rtl="0" eaLnBrk="1" fontAlgn="auto" latinLnBrk="0" hangingPunct="1">
              <a:lnSpc>
                <a:spcPts val="244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Lato" panose="020F0502020204030203" pitchFamily="34" charset="77"/>
                <a:ea typeface="+mn-ea"/>
                <a:cs typeface="+mn-cs"/>
              </a:rPr>
              <a:t>Founded in 1912, Dorsey is an international firm with over 575 lawyers in the United States, Canada, Europe and Asia. Many of the world’s most successful companies rely on Dorsey to help them prosper in a highly competitive world.</a:t>
            </a:r>
          </a:p>
          <a:p>
            <a:pPr marL="0" marR="0" lvl="0" indent="0" algn="l" defTabSz="914400" rtl="0" eaLnBrk="1" fontAlgn="auto" latinLnBrk="0" hangingPunct="1">
              <a:lnSpc>
                <a:spcPts val="244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Lato" panose="020F0502020204030203" pitchFamily="34" charset="77"/>
              <a:ea typeface="+mn-ea"/>
              <a:cs typeface="+mn-cs"/>
            </a:endParaRPr>
          </a:p>
        </p:txBody>
      </p:sp>
      <p:sp>
        <p:nvSpPr>
          <p:cNvPr id="18" name="Rectangle 17">
            <a:extLst>
              <a:ext uri="{FF2B5EF4-FFF2-40B4-BE49-F238E27FC236}">
                <a16:creationId xmlns:a16="http://schemas.microsoft.com/office/drawing/2014/main" id="{EA4E483C-A555-AB42-AD23-A379610D5FF5}"/>
              </a:ext>
            </a:extLst>
          </p:cNvPr>
          <p:cNvSpPr/>
          <p:nvPr/>
        </p:nvSpPr>
        <p:spPr>
          <a:xfrm>
            <a:off x="8425661" y="3423794"/>
            <a:ext cx="3766339" cy="34342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A03950-63BB-172D-43E8-1C37256E538F}"/>
              </a:ext>
            </a:extLst>
          </p:cNvPr>
          <p:cNvSpPr txBox="1"/>
          <p:nvPr/>
        </p:nvSpPr>
        <p:spPr>
          <a:xfrm>
            <a:off x="9244122" y="1154439"/>
            <a:ext cx="21666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 normalizeH="0" baseline="0" noProof="0" dirty="0">
                <a:ln>
                  <a:noFill/>
                </a:ln>
                <a:solidFill>
                  <a:srgbClr val="00A1DF"/>
                </a:solidFill>
                <a:effectLst/>
                <a:uLnTx/>
                <a:uFillTx/>
                <a:latin typeface="Rubik Medium" panose="020B0604020202020204" charset="-79"/>
                <a:ea typeface="Corbel" panose="020B0503020204020204" pitchFamily="34" charset="0"/>
                <a:cs typeface="Rubik Medium" panose="020B0604020202020204" charset="-79"/>
              </a:rPr>
              <a:t>70+</a:t>
            </a:r>
            <a:endParaRPr kumimoji="0" lang="en-US" sz="4800" b="0" i="0" u="none" strike="noStrike" kern="1200" cap="none" spc="0" normalizeH="0" baseline="0" noProof="0" dirty="0">
              <a:ln>
                <a:noFill/>
              </a:ln>
              <a:solidFill>
                <a:srgbClr val="000000"/>
              </a:solidFill>
              <a:effectLst/>
              <a:uLnTx/>
              <a:uFillTx/>
              <a:latin typeface="Rubik Medium" panose="020B0604020202020204" charset="-79"/>
              <a:ea typeface="+mn-ea"/>
              <a:cs typeface="Rubik Medium" panose="020B0604020202020204" charset="-79"/>
            </a:endParaRPr>
          </a:p>
        </p:txBody>
      </p:sp>
      <p:sp>
        <p:nvSpPr>
          <p:cNvPr id="3" name="TextBox 2">
            <a:extLst>
              <a:ext uri="{FF2B5EF4-FFF2-40B4-BE49-F238E27FC236}">
                <a16:creationId xmlns:a16="http://schemas.microsoft.com/office/drawing/2014/main" id="{5909BF8E-D5EB-1CCA-4577-100B011A12CE}"/>
              </a:ext>
            </a:extLst>
          </p:cNvPr>
          <p:cNvSpPr txBox="1"/>
          <p:nvPr/>
        </p:nvSpPr>
        <p:spPr>
          <a:xfrm>
            <a:off x="5091752" y="1858050"/>
            <a:ext cx="27531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9920E"/>
                </a:solidFill>
                <a:effectLst/>
                <a:uLnTx/>
                <a:uFillTx/>
                <a:latin typeface="Rubik Medium" panose="020B0604020202020204" charset="-79"/>
                <a:ea typeface="Corbel" panose="020B0503020204020204" pitchFamily="34" charset="0"/>
                <a:cs typeface="Rubik Medium" panose="020B0604020202020204" charset="-79"/>
              </a:rPr>
              <a:t>Lawyers Firm Wide</a:t>
            </a:r>
            <a:endParaRPr kumimoji="0" lang="en-US" sz="1800" b="0" i="0" u="none" strike="noStrike" kern="1200" cap="none" spc="0" normalizeH="0" baseline="0" noProof="0" dirty="0">
              <a:ln>
                <a:noFill/>
              </a:ln>
              <a:solidFill>
                <a:srgbClr val="000000"/>
              </a:solidFill>
              <a:effectLst/>
              <a:uLnTx/>
              <a:uFillTx/>
              <a:latin typeface="Rubik Medium" panose="020B0604020202020204" charset="-79"/>
              <a:ea typeface="+mn-ea"/>
              <a:cs typeface="Rubik Medium" panose="020B0604020202020204" charset="-79"/>
            </a:endParaRPr>
          </a:p>
        </p:txBody>
      </p:sp>
      <p:sp>
        <p:nvSpPr>
          <p:cNvPr id="15" name="TextBox 14">
            <a:extLst>
              <a:ext uri="{FF2B5EF4-FFF2-40B4-BE49-F238E27FC236}">
                <a16:creationId xmlns:a16="http://schemas.microsoft.com/office/drawing/2014/main" id="{73C1CC4E-A9BE-5261-7D9F-BB4AF48A3002}"/>
              </a:ext>
            </a:extLst>
          </p:cNvPr>
          <p:cNvSpPr txBox="1"/>
          <p:nvPr/>
        </p:nvSpPr>
        <p:spPr>
          <a:xfrm>
            <a:off x="8950892" y="1858050"/>
            <a:ext cx="27531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9920E"/>
                </a:solidFill>
                <a:effectLst/>
                <a:uLnTx/>
                <a:uFillTx/>
                <a:latin typeface="Rubik Medium" panose="020B0604020202020204" charset="-79"/>
                <a:ea typeface="Corbel" panose="020B0503020204020204" pitchFamily="34" charset="0"/>
                <a:cs typeface="Rubik Medium" panose="020B0604020202020204" charset="-79"/>
              </a:rPr>
              <a:t>Practice Areas</a:t>
            </a:r>
            <a:endParaRPr kumimoji="0" lang="en-US" sz="1800" b="0" i="0" u="none" strike="noStrike" kern="1200" cap="none" spc="0" normalizeH="0" baseline="0" noProof="0" dirty="0">
              <a:ln>
                <a:noFill/>
              </a:ln>
              <a:solidFill>
                <a:srgbClr val="000000"/>
              </a:solidFill>
              <a:effectLst/>
              <a:uLnTx/>
              <a:uFillTx/>
              <a:latin typeface="Rubik Medium" panose="020B0604020202020204" charset="-79"/>
              <a:ea typeface="+mn-ea"/>
              <a:cs typeface="Rubik Medium" panose="020B0604020202020204" charset="-79"/>
            </a:endParaRPr>
          </a:p>
        </p:txBody>
      </p:sp>
      <p:pic>
        <p:nvPicPr>
          <p:cNvPr id="30" name="Graphic 29" descr="Briefcase outline">
            <a:extLst>
              <a:ext uri="{FF2B5EF4-FFF2-40B4-BE49-F238E27FC236}">
                <a16:creationId xmlns:a16="http://schemas.microsoft.com/office/drawing/2014/main" id="{A77D3D36-6085-79EA-BA4B-73B12AFE86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70428" y="620489"/>
            <a:ext cx="686473" cy="686473"/>
          </a:xfrm>
          <a:prstGeom prst="rect">
            <a:avLst/>
          </a:prstGeom>
        </p:spPr>
      </p:pic>
      <p:pic>
        <p:nvPicPr>
          <p:cNvPr id="31" name="Graphic 30" descr="Cheers outline">
            <a:extLst>
              <a:ext uri="{FF2B5EF4-FFF2-40B4-BE49-F238E27FC236}">
                <a16:creationId xmlns:a16="http://schemas.microsoft.com/office/drawing/2014/main" id="{52C82CBD-E2DA-952B-79B9-11E46C75A1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848440" y="545059"/>
            <a:ext cx="731520" cy="731520"/>
          </a:xfrm>
          <a:prstGeom prst="rect">
            <a:avLst/>
          </a:prstGeom>
        </p:spPr>
      </p:pic>
      <p:sp>
        <p:nvSpPr>
          <p:cNvPr id="35" name="TextBox 34">
            <a:extLst>
              <a:ext uri="{FF2B5EF4-FFF2-40B4-BE49-F238E27FC236}">
                <a16:creationId xmlns:a16="http://schemas.microsoft.com/office/drawing/2014/main" id="{A285D33B-080D-CCD9-3698-CDC577AEE7D9}"/>
              </a:ext>
            </a:extLst>
          </p:cNvPr>
          <p:cNvSpPr txBox="1"/>
          <p:nvPr/>
        </p:nvSpPr>
        <p:spPr>
          <a:xfrm>
            <a:off x="5322911" y="4609494"/>
            <a:ext cx="21666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 normalizeH="0" baseline="0" noProof="0" dirty="0">
                <a:ln>
                  <a:noFill/>
                </a:ln>
                <a:solidFill>
                  <a:srgbClr val="00A1DF"/>
                </a:solidFill>
                <a:effectLst/>
                <a:uLnTx/>
                <a:uFillTx/>
                <a:latin typeface="Rubik Medium" panose="020B0604020202020204" charset="-79"/>
                <a:ea typeface="+mn-ea"/>
                <a:cs typeface="Rubik Medium" panose="020B0604020202020204" charset="-79"/>
              </a:rPr>
              <a:t>21</a:t>
            </a:r>
            <a:endParaRPr kumimoji="0" lang="en-US" sz="4000" b="0" i="0" u="none" strike="noStrike" kern="1200" cap="none" spc="-40" normalizeH="0" baseline="0" noProof="0" dirty="0">
              <a:ln>
                <a:noFill/>
              </a:ln>
              <a:solidFill>
                <a:srgbClr val="00A1DF"/>
              </a:solidFill>
              <a:effectLst/>
              <a:uLnTx/>
              <a:uFillTx/>
              <a:latin typeface="Rubik Medium" panose="020B0604020202020204" charset="-79"/>
              <a:ea typeface="+mn-ea"/>
              <a:cs typeface="Rubik Medium" panose="020B0604020202020204" charset="-79"/>
            </a:endParaRPr>
          </a:p>
        </p:txBody>
      </p:sp>
      <p:sp>
        <p:nvSpPr>
          <p:cNvPr id="36" name="TextBox 35">
            <a:extLst>
              <a:ext uri="{FF2B5EF4-FFF2-40B4-BE49-F238E27FC236}">
                <a16:creationId xmlns:a16="http://schemas.microsoft.com/office/drawing/2014/main" id="{7D787188-A50E-E90B-ECD3-EDAE299F02B4}"/>
              </a:ext>
            </a:extLst>
          </p:cNvPr>
          <p:cNvSpPr txBox="1"/>
          <p:nvPr/>
        </p:nvSpPr>
        <p:spPr>
          <a:xfrm>
            <a:off x="5029681" y="5255091"/>
            <a:ext cx="27531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9920E"/>
                </a:solidFill>
                <a:effectLst/>
                <a:uLnTx/>
                <a:uFillTx/>
                <a:latin typeface="Rubik Medium" panose="020B0604020202020204" charset="-79"/>
                <a:ea typeface="+mn-ea"/>
                <a:cs typeface="Rubik Medium" panose="020B0604020202020204" charset="-79"/>
              </a:rPr>
              <a:t>Global Offices</a:t>
            </a:r>
            <a:endParaRPr kumimoji="0" lang="en-US" sz="1800" b="0" i="0" u="none" strike="noStrike" kern="1200" cap="none" spc="0" normalizeH="0" baseline="0" noProof="0" dirty="0">
              <a:ln>
                <a:noFill/>
              </a:ln>
              <a:solidFill>
                <a:srgbClr val="000000"/>
              </a:solidFill>
              <a:effectLst/>
              <a:uLnTx/>
              <a:uFillTx/>
              <a:latin typeface="Rubik Medium" panose="020B0604020202020204" charset="-79"/>
              <a:ea typeface="+mn-ea"/>
              <a:cs typeface="Rubik Medium" panose="020B0604020202020204" charset="-79"/>
            </a:endParaRPr>
          </a:p>
        </p:txBody>
      </p:sp>
      <p:pic>
        <p:nvPicPr>
          <p:cNvPr id="45" name="Graphic 44" descr="Globe outline">
            <a:extLst>
              <a:ext uri="{FF2B5EF4-FFF2-40B4-BE49-F238E27FC236}">
                <a16:creationId xmlns:a16="http://schemas.microsoft.com/office/drawing/2014/main" id="{9ADA9A68-523B-0F13-824F-54F0D45F6A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099592" y="3968343"/>
            <a:ext cx="686473" cy="686473"/>
          </a:xfrm>
          <a:prstGeom prst="rect">
            <a:avLst/>
          </a:prstGeom>
        </p:spPr>
      </p:pic>
      <p:sp>
        <p:nvSpPr>
          <p:cNvPr id="47" name="TextBox 46">
            <a:extLst>
              <a:ext uri="{FF2B5EF4-FFF2-40B4-BE49-F238E27FC236}">
                <a16:creationId xmlns:a16="http://schemas.microsoft.com/office/drawing/2014/main" id="{E122A3A5-021A-4FAA-C22A-265A7F6813B5}"/>
              </a:ext>
            </a:extLst>
          </p:cNvPr>
          <p:cNvSpPr txBox="1"/>
          <p:nvPr/>
        </p:nvSpPr>
        <p:spPr>
          <a:xfrm>
            <a:off x="9177446" y="4609494"/>
            <a:ext cx="21666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 normalizeH="0" baseline="0" noProof="0" dirty="0">
                <a:ln>
                  <a:noFill/>
                </a:ln>
                <a:solidFill>
                  <a:srgbClr val="00A1DF"/>
                </a:solidFill>
                <a:effectLst/>
                <a:uLnTx/>
                <a:uFillTx/>
                <a:latin typeface="Rubik Medium" panose="020B0604020202020204" charset="-79"/>
                <a:ea typeface="+mn-ea"/>
                <a:cs typeface="Rubik Medium" panose="020B0604020202020204" charset="-79"/>
              </a:rPr>
              <a:t>15</a:t>
            </a:r>
            <a:endParaRPr kumimoji="0" lang="en-US" sz="4000" b="0" i="0" u="none" strike="noStrike" kern="1200" cap="none" spc="-40" normalizeH="0" baseline="0" noProof="0" dirty="0">
              <a:ln>
                <a:noFill/>
              </a:ln>
              <a:solidFill>
                <a:srgbClr val="00A1DF"/>
              </a:solidFill>
              <a:effectLst/>
              <a:uLnTx/>
              <a:uFillTx/>
              <a:latin typeface="Rubik Medium" panose="020B0604020202020204" charset="-79"/>
              <a:ea typeface="+mn-ea"/>
              <a:cs typeface="Rubik Medium" panose="020B0604020202020204" charset="-79"/>
            </a:endParaRPr>
          </a:p>
        </p:txBody>
      </p:sp>
      <p:sp>
        <p:nvSpPr>
          <p:cNvPr id="48" name="TextBox 47">
            <a:extLst>
              <a:ext uri="{FF2B5EF4-FFF2-40B4-BE49-F238E27FC236}">
                <a16:creationId xmlns:a16="http://schemas.microsoft.com/office/drawing/2014/main" id="{A5A0B9F1-C721-C5DE-DD03-DE3D6A3CC3B5}"/>
              </a:ext>
            </a:extLst>
          </p:cNvPr>
          <p:cNvSpPr txBox="1"/>
          <p:nvPr/>
        </p:nvSpPr>
        <p:spPr>
          <a:xfrm>
            <a:off x="9003331" y="5255091"/>
            <a:ext cx="27531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9920E"/>
                </a:solidFill>
                <a:effectLst/>
                <a:uLnTx/>
                <a:uFillTx/>
                <a:latin typeface="Rubik Medium" panose="020B0604020202020204" charset="-79"/>
                <a:ea typeface="Corbel" panose="020B0503020204020204" pitchFamily="34" charset="0"/>
                <a:cs typeface="Rubik Medium" panose="020B0604020202020204" charset="-79"/>
              </a:rPr>
              <a:t>U.S. Offices</a:t>
            </a:r>
            <a:endParaRPr kumimoji="0" lang="en-US" sz="1800" b="0" i="0" u="none" strike="noStrike" kern="1200" cap="none" spc="0" normalizeH="0" baseline="0" noProof="0" dirty="0">
              <a:ln>
                <a:noFill/>
              </a:ln>
              <a:solidFill>
                <a:srgbClr val="000000"/>
              </a:solidFill>
              <a:effectLst/>
              <a:uLnTx/>
              <a:uFillTx/>
              <a:latin typeface="Rubik Medium" panose="020B0604020202020204" charset="-79"/>
              <a:ea typeface="+mn-ea"/>
              <a:cs typeface="Rubik Medium" panose="020B0604020202020204" charset="-79"/>
            </a:endParaRPr>
          </a:p>
        </p:txBody>
      </p:sp>
      <p:pic>
        <p:nvPicPr>
          <p:cNvPr id="49" name="Graphic 48" descr="Building outline">
            <a:extLst>
              <a:ext uri="{FF2B5EF4-FFF2-40B4-BE49-F238E27FC236}">
                <a16:creationId xmlns:a16="http://schemas.microsoft.com/office/drawing/2014/main" id="{03ED66CA-0551-0BBD-DE3D-76C64A8F78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927949" y="3961621"/>
            <a:ext cx="686473" cy="686473"/>
          </a:xfrm>
          <a:prstGeom prst="rect">
            <a:avLst/>
          </a:prstGeom>
        </p:spPr>
      </p:pic>
    </p:spTree>
    <p:extLst>
      <p:ext uri="{BB962C8B-B14F-4D97-AF65-F5344CB8AC3E}">
        <p14:creationId xmlns:p14="http://schemas.microsoft.com/office/powerpoint/2010/main" val="269955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6E6B31-F6A2-D6EF-84C5-07844196D1A7}"/>
              </a:ext>
            </a:extLst>
          </p:cNvPr>
          <p:cNvSpPr/>
          <p:nvPr/>
        </p:nvSpPr>
        <p:spPr>
          <a:xfrm>
            <a:off x="-1" y="0"/>
            <a:ext cx="12192001" cy="6858000"/>
          </a:xfrm>
          <a:prstGeom prst="rect">
            <a:avLst/>
          </a:prstGeom>
          <a:solidFill>
            <a:srgbClr val="1C51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endParaRP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90485C-8D3B-43F6-9E0F-14969686B944}" type="slidenum">
              <a:rPr kumimoji="0" lang="en-US" sz="800" b="0" i="0" u="none" strike="noStrike" kern="1200" cap="none" spc="0" normalizeH="0" baseline="0" noProof="0" smtClean="0">
                <a:ln>
                  <a:noFill/>
                </a:ln>
                <a:solidFill>
                  <a:prstClr val="white"/>
                </a:solidFill>
                <a:effectLst/>
                <a:uLnTx/>
                <a:uFillTx/>
                <a:latin typeface="Arial"/>
                <a:cs typeface="Arial"/>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prstClr val="white"/>
              </a:solidFill>
              <a:effectLst/>
              <a:uLnTx/>
              <a:uFillTx/>
              <a:latin typeface="Arial"/>
              <a:cs typeface="Arial"/>
            </a:endParaRPr>
          </a:p>
        </p:txBody>
      </p:sp>
      <p:pic>
        <p:nvPicPr>
          <p:cNvPr id="8" name="Picture 7">
            <a:extLst>
              <a:ext uri="{FF2B5EF4-FFF2-40B4-BE49-F238E27FC236}">
                <a16:creationId xmlns:a16="http://schemas.microsoft.com/office/drawing/2014/main" id="{FC0FF526-E531-B880-A71C-B321F4F1BD2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p:blipFill>
        <p:spPr>
          <a:xfrm>
            <a:off x="-152401" y="-105584"/>
            <a:ext cx="12551593" cy="6945745"/>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521C15C2-1FB2-8933-72E8-20E2BA1A6021}"/>
              </a:ext>
            </a:extLst>
          </p:cNvPr>
          <p:cNvSpPr txBox="1"/>
          <p:nvPr/>
        </p:nvSpPr>
        <p:spPr>
          <a:xfrm>
            <a:off x="-533400" y="381000"/>
            <a:ext cx="5105400" cy="457200"/>
          </a:xfrm>
          <a:prstGeom prst="rect">
            <a:avLst/>
          </a:prstGeom>
          <a:effectLst/>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a:cs typeface="Arial"/>
              </a:rPr>
              <a:t>Our Footprint</a:t>
            </a:r>
          </a:p>
        </p:txBody>
      </p:sp>
    </p:spTree>
    <p:extLst>
      <p:ext uri="{BB962C8B-B14F-4D97-AF65-F5344CB8AC3E}">
        <p14:creationId xmlns:p14="http://schemas.microsoft.com/office/powerpoint/2010/main" val="25113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06200" y="6475037"/>
            <a:ext cx="609600" cy="365125"/>
          </a:xfrm>
        </p:spPr>
        <p:txBody>
          <a:bodyPr anchor="ctr">
            <a:normAutofit/>
          </a:bodyPr>
          <a:lstStyle/>
          <a:p>
            <a:pPr>
              <a:spcAft>
                <a:spcPts val="600"/>
              </a:spcAft>
            </a:pPr>
            <a:fld id="{EA90485C-8D3B-43F6-9E0F-14969686B944}" type="slidenum">
              <a:rPr lang="en-US" smtClean="0"/>
              <a:pPr>
                <a:spcAft>
                  <a:spcPts val="600"/>
                </a:spcAft>
              </a:pPr>
              <a:t>6</a:t>
            </a:fld>
            <a:endParaRPr lang="en-US"/>
          </a:p>
        </p:txBody>
      </p:sp>
      <p:sp>
        <p:nvSpPr>
          <p:cNvPr id="41" name="Slide Number Placeholder 1">
            <a:extLst>
              <a:ext uri="{FF2B5EF4-FFF2-40B4-BE49-F238E27FC236}">
                <a16:creationId xmlns:a16="http://schemas.microsoft.com/office/drawing/2014/main" id="{079410E4-EDDA-D10A-DB56-CCDFBA611330}"/>
              </a:ext>
            </a:extLst>
          </p:cNvPr>
          <p:cNvSpPr txBox="1">
            <a:spLocks/>
          </p:cNvSpPr>
          <p:nvPr/>
        </p:nvSpPr>
        <p:spPr>
          <a:xfrm>
            <a:off x="4663715" y="6431415"/>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0485C-8D3B-43F6-9E0F-14969686B944}" type="slidenum">
              <a:rPr lang="en-US" smtClean="0"/>
              <a:pPr/>
              <a:t>6</a:t>
            </a:fld>
            <a:endParaRPr lang="en-US" dirty="0"/>
          </a:p>
        </p:txBody>
      </p:sp>
      <p:sp>
        <p:nvSpPr>
          <p:cNvPr id="83" name="Rectangle 82">
            <a:extLst>
              <a:ext uri="{FF2B5EF4-FFF2-40B4-BE49-F238E27FC236}">
                <a16:creationId xmlns:a16="http://schemas.microsoft.com/office/drawing/2014/main" id="{912E4A17-EEF5-AA3C-2309-89470B1EE440}"/>
              </a:ext>
            </a:extLst>
          </p:cNvPr>
          <p:cNvSpPr/>
          <p:nvPr/>
        </p:nvSpPr>
        <p:spPr>
          <a:xfrm>
            <a:off x="4587437" y="6553200"/>
            <a:ext cx="368702" cy="1764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773583B-172A-997C-AA96-CDB3B397EB91}"/>
              </a:ext>
            </a:extLst>
          </p:cNvPr>
          <p:cNvCxnSpPr/>
          <p:nvPr/>
        </p:nvCxnSpPr>
        <p:spPr>
          <a:xfrm>
            <a:off x="533400" y="914400"/>
            <a:ext cx="3777720" cy="0"/>
          </a:xfrm>
          <a:prstGeom prst="line">
            <a:avLst/>
          </a:prstGeom>
          <a:ln w="57150">
            <a:solidFill>
              <a:srgbClr val="0088C0"/>
            </a:solidFill>
          </a:ln>
        </p:spPr>
        <p:style>
          <a:lnRef idx="1">
            <a:schemeClr val="accent3"/>
          </a:lnRef>
          <a:fillRef idx="0">
            <a:schemeClr val="accent3"/>
          </a:fillRef>
          <a:effectRef idx="0">
            <a:schemeClr val="accent3"/>
          </a:effectRef>
          <a:fontRef idx="minor">
            <a:schemeClr val="tx1"/>
          </a:fontRef>
        </p:style>
      </p:cxnSp>
      <p:grpSp>
        <p:nvGrpSpPr>
          <p:cNvPr id="2" name="Group 2">
            <a:extLst>
              <a:ext uri="{FF2B5EF4-FFF2-40B4-BE49-F238E27FC236}">
                <a16:creationId xmlns:a16="http://schemas.microsoft.com/office/drawing/2014/main" id="{4D59EF79-F43B-C092-4CAD-94E351760B48}"/>
              </a:ext>
            </a:extLst>
          </p:cNvPr>
          <p:cNvGrpSpPr/>
          <p:nvPr/>
        </p:nvGrpSpPr>
        <p:grpSpPr>
          <a:xfrm>
            <a:off x="8229600" y="0"/>
            <a:ext cx="3962400" cy="6475037"/>
            <a:chOff x="0" y="0"/>
            <a:chExt cx="8570882" cy="13716000"/>
          </a:xfrm>
        </p:grpSpPr>
        <p:pic>
          <p:nvPicPr>
            <p:cNvPr id="4" name="Picture 3">
              <a:extLst>
                <a:ext uri="{FF2B5EF4-FFF2-40B4-BE49-F238E27FC236}">
                  <a16:creationId xmlns:a16="http://schemas.microsoft.com/office/drawing/2014/main" id="{B7355778-A711-DD91-2A8D-3079F21D0F5A}"/>
                </a:ext>
              </a:extLst>
            </p:cNvPr>
            <p:cNvPicPr>
              <a:picLocks noChangeAspect="1"/>
            </p:cNvPicPr>
            <p:nvPr/>
          </p:nvPicPr>
          <p:blipFill>
            <a:blip r:embed="rId3"/>
            <a:srcRect l="26566" r="26566"/>
            <a:stretch>
              <a:fillRect/>
            </a:stretch>
          </p:blipFill>
          <p:spPr>
            <a:xfrm>
              <a:off x="0" y="0"/>
              <a:ext cx="8570882" cy="13716000"/>
            </a:xfrm>
            <a:prstGeom prst="rect">
              <a:avLst/>
            </a:prstGeom>
          </p:spPr>
        </p:pic>
      </p:grpSp>
      <p:sp>
        <p:nvSpPr>
          <p:cNvPr id="13" name="TextBox 5">
            <a:extLst>
              <a:ext uri="{FF2B5EF4-FFF2-40B4-BE49-F238E27FC236}">
                <a16:creationId xmlns:a16="http://schemas.microsoft.com/office/drawing/2014/main" id="{5197E6F8-EA45-FF3C-6D67-0A53E39EA436}"/>
              </a:ext>
            </a:extLst>
          </p:cNvPr>
          <p:cNvSpPr txBox="1"/>
          <p:nvPr/>
        </p:nvSpPr>
        <p:spPr>
          <a:xfrm>
            <a:off x="609600" y="1143000"/>
            <a:ext cx="6571791" cy="1833451"/>
          </a:xfrm>
          <a:prstGeom prst="rect">
            <a:avLst/>
          </a:prstGeom>
        </p:spPr>
        <p:txBody>
          <a:bodyPr wrap="square" lIns="0" tIns="0" rIns="0" bIns="0" rtlCol="0" anchor="t">
            <a:spAutoFit/>
          </a:bodyPr>
          <a:lstStyle/>
          <a:p>
            <a:pPr defTabSz="609630">
              <a:lnSpc>
                <a:spcPts val="3700"/>
              </a:lnSpc>
            </a:pPr>
            <a:r>
              <a:rPr lang="en-US" sz="3200" b="1" dirty="0">
                <a:latin typeface="Calibri" panose="020F0502020204030204" pitchFamily="34" charset="0"/>
                <a:cs typeface="Calibri" panose="020F0502020204030204" pitchFamily="34" charset="0"/>
              </a:rPr>
              <a:t>Cross-</a:t>
            </a:r>
            <a:r>
              <a:rPr lang="en-US" sz="3300" b="1" dirty="0">
                <a:latin typeface="Calibri" panose="020F0502020204030204" pitchFamily="34" charset="0"/>
                <a:cs typeface="Calibri" panose="020F0502020204030204" pitchFamily="34" charset="0"/>
              </a:rPr>
              <a:t>border M&amp;A totaled over $950 billion in 2023, comprising 33% of global deal value. </a:t>
            </a:r>
          </a:p>
          <a:p>
            <a:pPr defTabSz="609630">
              <a:lnSpc>
                <a:spcPts val="3100"/>
              </a:lnSpc>
            </a:pPr>
            <a:r>
              <a:rPr lang="en-US" sz="1600" dirty="0">
                <a:latin typeface="Calibri" panose="020F0502020204030204" pitchFamily="34" charset="0"/>
                <a:cs typeface="Calibri" panose="020F0502020204030204" pitchFamily="34" charset="0"/>
              </a:rPr>
              <a:t>(Source: </a:t>
            </a:r>
            <a:r>
              <a:rPr lang="en-US" sz="1600" dirty="0">
                <a:latin typeface="Calibri" panose="020F0502020204030204" pitchFamily="34" charset="0"/>
                <a:cs typeface="Calibri" panose="020F0502020204030204" pitchFamily="34" charset="0"/>
                <a:hlinkClick r:id="rId4"/>
              </a:rPr>
              <a:t>XBMA Annual Review for 2023.)</a:t>
            </a:r>
            <a:endParaRPr lang="en-US" sz="2400" dirty="0">
              <a:latin typeface="Calibri" panose="020F0502020204030204" pitchFamily="34" charset="0"/>
              <a:cs typeface="Calibri" panose="020F0502020204030204" pitchFamily="34" charset="0"/>
            </a:endParaRPr>
          </a:p>
        </p:txBody>
      </p:sp>
      <p:sp>
        <p:nvSpPr>
          <p:cNvPr id="14" name="TextBox 5">
            <a:extLst>
              <a:ext uri="{FF2B5EF4-FFF2-40B4-BE49-F238E27FC236}">
                <a16:creationId xmlns:a16="http://schemas.microsoft.com/office/drawing/2014/main" id="{8DEA39A0-8786-EABA-2A1D-4BCE077840D1}"/>
              </a:ext>
            </a:extLst>
          </p:cNvPr>
          <p:cNvSpPr txBox="1"/>
          <p:nvPr/>
        </p:nvSpPr>
        <p:spPr>
          <a:xfrm>
            <a:off x="618836" y="3657600"/>
            <a:ext cx="6571791" cy="339195"/>
          </a:xfrm>
          <a:prstGeom prst="rect">
            <a:avLst/>
          </a:prstGeom>
        </p:spPr>
        <p:txBody>
          <a:bodyPr lIns="0" tIns="0" rIns="0" bIns="0" rtlCol="0" anchor="t">
            <a:spAutoFit/>
          </a:bodyPr>
          <a:lstStyle/>
          <a:p>
            <a:pPr defTabSz="609630">
              <a:lnSpc>
                <a:spcPts val="2400"/>
              </a:lnSpc>
            </a:pPr>
            <a:r>
              <a:rPr lang="en-US" sz="3200" b="1" dirty="0">
                <a:latin typeface="Calibri" panose="020F0502020204030204" pitchFamily="34" charset="0"/>
                <a:cs typeface="Calibri" panose="020F0502020204030204" pitchFamily="34" charset="0"/>
              </a:rPr>
              <a:t>Why This Matters: </a:t>
            </a:r>
          </a:p>
        </p:txBody>
      </p:sp>
      <p:sp>
        <p:nvSpPr>
          <p:cNvPr id="17" name="TextBox 5">
            <a:extLst>
              <a:ext uri="{FF2B5EF4-FFF2-40B4-BE49-F238E27FC236}">
                <a16:creationId xmlns:a16="http://schemas.microsoft.com/office/drawing/2014/main" id="{FA25E4EF-88E8-7153-8561-07045FBD73DF}"/>
              </a:ext>
            </a:extLst>
          </p:cNvPr>
          <p:cNvSpPr txBox="1"/>
          <p:nvPr/>
        </p:nvSpPr>
        <p:spPr>
          <a:xfrm>
            <a:off x="551931" y="4233784"/>
            <a:ext cx="7139709" cy="325602"/>
          </a:xfrm>
          <a:prstGeom prst="rect">
            <a:avLst/>
          </a:prstGeom>
        </p:spPr>
        <p:txBody>
          <a:bodyPr wrap="square" lIns="0" tIns="0" rIns="0" bIns="0" rtlCol="0" anchor="t">
            <a:spAutoFit/>
          </a:bodyPr>
          <a:lstStyle/>
          <a:p>
            <a:pPr marL="285750" indent="-285750" defTabSz="609630">
              <a:lnSpc>
                <a:spcPts val="2400"/>
              </a:lnSpc>
              <a:spcAft>
                <a:spcPts val="1800"/>
              </a:spcAft>
              <a:buFont typeface="Arial" panose="020B0604020202020204" pitchFamily="34" charset="0"/>
              <a:buChar char="•"/>
            </a:pPr>
            <a:r>
              <a:rPr lang="en-US" sz="2800" dirty="0">
                <a:latin typeface="Calibri" panose="020F0502020204030204" pitchFamily="34" charset="0"/>
                <a:cs typeface="Calibri" panose="020F0502020204030204" pitchFamily="34" charset="0"/>
              </a:rPr>
              <a:t>Increasing complexity in global transactions.</a:t>
            </a:r>
          </a:p>
        </p:txBody>
      </p:sp>
      <p:sp>
        <p:nvSpPr>
          <p:cNvPr id="18" name="TextBox 5">
            <a:extLst>
              <a:ext uri="{FF2B5EF4-FFF2-40B4-BE49-F238E27FC236}">
                <a16:creationId xmlns:a16="http://schemas.microsoft.com/office/drawing/2014/main" id="{E29BC617-7A16-B372-2F74-63CB9E12B022}"/>
              </a:ext>
            </a:extLst>
          </p:cNvPr>
          <p:cNvSpPr txBox="1"/>
          <p:nvPr/>
        </p:nvSpPr>
        <p:spPr>
          <a:xfrm>
            <a:off x="565786" y="4726971"/>
            <a:ext cx="7139709" cy="633379"/>
          </a:xfrm>
          <a:prstGeom prst="rect">
            <a:avLst/>
          </a:prstGeom>
        </p:spPr>
        <p:txBody>
          <a:bodyPr wrap="square" lIns="0" tIns="0" rIns="0" bIns="0" rtlCol="0" anchor="t">
            <a:spAutoFit/>
          </a:bodyPr>
          <a:lstStyle/>
          <a:p>
            <a:pPr marL="285750" indent="-285750" defTabSz="609630">
              <a:lnSpc>
                <a:spcPts val="2400"/>
              </a:lnSpc>
              <a:spcAft>
                <a:spcPts val="1200"/>
              </a:spcAft>
              <a:buFont typeface="Arial" panose="020B0604020202020204" pitchFamily="34" charset="0"/>
              <a:buChar char="•"/>
            </a:pPr>
            <a:r>
              <a:rPr lang="en-US" sz="2800" dirty="0">
                <a:latin typeface="Calibri" panose="020F0502020204030204" pitchFamily="34" charset="0"/>
                <a:cs typeface="Calibri" panose="020F0502020204030204" pitchFamily="34" charset="0"/>
              </a:rPr>
              <a:t>Significant opportunities and risks for businesses</a:t>
            </a:r>
            <a:r>
              <a:rPr lang="en-US"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4984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F34B-7884-5620-2CCB-84126AD01049}"/>
              </a:ext>
            </a:extLst>
          </p:cNvPr>
          <p:cNvSpPr>
            <a:spLocks noGrp="1"/>
          </p:cNvSpPr>
          <p:nvPr>
            <p:ph type="title"/>
          </p:nvPr>
        </p:nvSpPr>
        <p:spPr/>
        <p:txBody>
          <a:bodyPr/>
          <a:lstStyle/>
          <a:p>
            <a:r>
              <a:rPr lang="en-US" dirty="0"/>
              <a:t>US – China Deal</a:t>
            </a:r>
          </a:p>
        </p:txBody>
      </p:sp>
      <p:sp>
        <p:nvSpPr>
          <p:cNvPr id="3" name="Content Placeholder 2">
            <a:extLst>
              <a:ext uri="{FF2B5EF4-FFF2-40B4-BE49-F238E27FC236}">
                <a16:creationId xmlns:a16="http://schemas.microsoft.com/office/drawing/2014/main" id="{7862EC86-2721-571A-C314-9D785C41583E}"/>
              </a:ext>
            </a:extLst>
          </p:cNvPr>
          <p:cNvSpPr>
            <a:spLocks noGrp="1"/>
          </p:cNvSpPr>
          <p:nvPr>
            <p:ph sz="half" idx="2"/>
          </p:nvPr>
        </p:nvSpPr>
        <p:spPr>
          <a:xfrm>
            <a:off x="3733800" y="1951037"/>
            <a:ext cx="7543800" cy="4525963"/>
          </a:xfrm>
        </p:spPr>
        <p:txBody>
          <a:bodyPr>
            <a:normAutofit/>
          </a:bodyPr>
          <a:lstStyle/>
          <a:p>
            <a:r>
              <a:rPr lang="en-US" dirty="0"/>
              <a:t>US Seller owns a Chinese battery business.</a:t>
            </a:r>
          </a:p>
          <a:p>
            <a:r>
              <a:rPr lang="en-US" dirty="0"/>
              <a:t>VRB manufactures and sells vanadium redux flow batteries. All manufacturing is in China and sales to date have only been in China and other Asian countries.</a:t>
            </a:r>
          </a:p>
          <a:p>
            <a:r>
              <a:rPr lang="en-US" dirty="0"/>
              <a:t>Problem – nobody in the US will invest in VRB because it is in China. Nobody in China will invest in VRB because it is owned by the US. After AI, battery technology is probably the second most fought over technology in the world.</a:t>
            </a:r>
          </a:p>
          <a:p>
            <a:r>
              <a:rPr lang="en-US" dirty="0"/>
              <a:t>Solution – duplicate the VRB IP in the US, sell 51% of VRB China to a Chinese buyer, and use the capital to scale VRB USA pursuant to the terms of a cooperation agreement between VRB China and VRB USA.</a:t>
            </a:r>
          </a:p>
        </p:txBody>
      </p:sp>
      <p:sp>
        <p:nvSpPr>
          <p:cNvPr id="4" name="Slide Number Placeholder 3">
            <a:extLst>
              <a:ext uri="{FF2B5EF4-FFF2-40B4-BE49-F238E27FC236}">
                <a16:creationId xmlns:a16="http://schemas.microsoft.com/office/drawing/2014/main" id="{804A9821-64BD-060B-DA28-6C527EA1C769}"/>
              </a:ext>
            </a:extLst>
          </p:cNvPr>
          <p:cNvSpPr>
            <a:spLocks noGrp="1"/>
          </p:cNvSpPr>
          <p:nvPr>
            <p:ph type="sldNum" sz="quarter" idx="12"/>
          </p:nvPr>
        </p:nvSpPr>
        <p:spPr/>
        <p:txBody>
          <a:bodyPr/>
          <a:lstStyle/>
          <a:p>
            <a:fld id="{EA90485C-8D3B-43F6-9E0F-14969686B944}" type="slidenum">
              <a:rPr lang="en-US" smtClean="0"/>
              <a:t>7</a:t>
            </a:fld>
            <a:endParaRPr lang="en-US" dirty="0"/>
          </a:p>
        </p:txBody>
      </p:sp>
    </p:spTree>
    <p:extLst>
      <p:ext uri="{BB962C8B-B14F-4D97-AF65-F5344CB8AC3E}">
        <p14:creationId xmlns:p14="http://schemas.microsoft.com/office/powerpoint/2010/main" val="1726340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E925E8-E9F9-4FB6-2268-751FADD06369}"/>
              </a:ext>
            </a:extLst>
          </p:cNvPr>
          <p:cNvSpPr/>
          <p:nvPr/>
        </p:nvSpPr>
        <p:spPr>
          <a:xfrm>
            <a:off x="4009569" y="4912672"/>
            <a:ext cx="3014913" cy="87229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BA11156-2269-9C6E-8CF2-1913ED9EFE50}"/>
              </a:ext>
            </a:extLst>
          </p:cNvPr>
          <p:cNvSpPr/>
          <p:nvPr/>
        </p:nvSpPr>
        <p:spPr>
          <a:xfrm>
            <a:off x="1484117" y="2815387"/>
            <a:ext cx="2528637" cy="8321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E90E749-EADD-AFA7-C21E-481E81DC7954}"/>
              </a:ext>
            </a:extLst>
          </p:cNvPr>
          <p:cNvSpPr/>
          <p:nvPr/>
        </p:nvSpPr>
        <p:spPr>
          <a:xfrm>
            <a:off x="6584349" y="2833926"/>
            <a:ext cx="2528637" cy="8321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C9D62B1-D3B4-BC93-AF50-CFC2BE9F58DF}"/>
              </a:ext>
            </a:extLst>
          </p:cNvPr>
          <p:cNvSpPr/>
          <p:nvPr/>
        </p:nvSpPr>
        <p:spPr>
          <a:xfrm>
            <a:off x="8894633" y="4930718"/>
            <a:ext cx="2528637" cy="86627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1A227AC-1D45-9E18-0AEE-44077D39BF9E}"/>
              </a:ext>
            </a:extLst>
          </p:cNvPr>
          <p:cNvSpPr/>
          <p:nvPr/>
        </p:nvSpPr>
        <p:spPr>
          <a:xfrm>
            <a:off x="6572229" y="626934"/>
            <a:ext cx="2528637" cy="8321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181E8A-5186-426B-F637-1AEEAE1CC198}"/>
              </a:ext>
            </a:extLst>
          </p:cNvPr>
          <p:cNvSpPr txBox="1"/>
          <p:nvPr/>
        </p:nvSpPr>
        <p:spPr>
          <a:xfrm>
            <a:off x="4904755" y="5151788"/>
            <a:ext cx="1149674" cy="369332"/>
          </a:xfrm>
          <a:prstGeom prst="rect">
            <a:avLst/>
          </a:prstGeom>
          <a:noFill/>
        </p:spPr>
        <p:txBody>
          <a:bodyPr wrap="none" rtlCol="0">
            <a:spAutoFit/>
          </a:bodyPr>
          <a:lstStyle/>
          <a:p>
            <a:pPr algn="just"/>
            <a:r>
              <a:rPr lang="en-US" dirty="0"/>
              <a:t>VRB China</a:t>
            </a:r>
          </a:p>
        </p:txBody>
      </p:sp>
      <p:sp>
        <p:nvSpPr>
          <p:cNvPr id="11" name="TextBox 10">
            <a:extLst>
              <a:ext uri="{FF2B5EF4-FFF2-40B4-BE49-F238E27FC236}">
                <a16:creationId xmlns:a16="http://schemas.microsoft.com/office/drawing/2014/main" id="{B96AD37B-8B60-29B9-D1D0-3C9695FC5F35}"/>
              </a:ext>
            </a:extLst>
          </p:cNvPr>
          <p:cNvSpPr txBox="1"/>
          <p:nvPr/>
        </p:nvSpPr>
        <p:spPr>
          <a:xfrm>
            <a:off x="2016135" y="3025899"/>
            <a:ext cx="1311962" cy="369332"/>
          </a:xfrm>
          <a:prstGeom prst="rect">
            <a:avLst/>
          </a:prstGeom>
          <a:noFill/>
        </p:spPr>
        <p:txBody>
          <a:bodyPr wrap="none" rtlCol="0">
            <a:spAutoFit/>
          </a:bodyPr>
          <a:lstStyle/>
          <a:p>
            <a:r>
              <a:rPr lang="en-US" dirty="0"/>
              <a:t>China Buyer</a:t>
            </a:r>
          </a:p>
        </p:txBody>
      </p:sp>
      <p:sp>
        <p:nvSpPr>
          <p:cNvPr id="12" name="TextBox 11">
            <a:extLst>
              <a:ext uri="{FF2B5EF4-FFF2-40B4-BE49-F238E27FC236}">
                <a16:creationId xmlns:a16="http://schemas.microsoft.com/office/drawing/2014/main" id="{3240CC7B-A3C0-E8EC-4CC0-407AB6C88918}"/>
              </a:ext>
            </a:extLst>
          </p:cNvPr>
          <p:cNvSpPr txBox="1"/>
          <p:nvPr/>
        </p:nvSpPr>
        <p:spPr>
          <a:xfrm>
            <a:off x="7195908" y="3076341"/>
            <a:ext cx="1369799" cy="369332"/>
          </a:xfrm>
          <a:prstGeom prst="rect">
            <a:avLst/>
          </a:prstGeom>
          <a:noFill/>
        </p:spPr>
        <p:txBody>
          <a:bodyPr wrap="none" rtlCol="0">
            <a:spAutoFit/>
          </a:bodyPr>
          <a:lstStyle/>
          <a:p>
            <a:r>
              <a:rPr lang="en-US" dirty="0"/>
              <a:t>VRB Cayman</a:t>
            </a:r>
          </a:p>
        </p:txBody>
      </p:sp>
      <p:sp>
        <p:nvSpPr>
          <p:cNvPr id="13" name="TextBox 12">
            <a:extLst>
              <a:ext uri="{FF2B5EF4-FFF2-40B4-BE49-F238E27FC236}">
                <a16:creationId xmlns:a16="http://schemas.microsoft.com/office/drawing/2014/main" id="{7E7B1DE4-9CC8-5A23-7722-9CCBD4621993}"/>
              </a:ext>
            </a:extLst>
          </p:cNvPr>
          <p:cNvSpPr txBox="1"/>
          <p:nvPr/>
        </p:nvSpPr>
        <p:spPr>
          <a:xfrm>
            <a:off x="9634042" y="5153303"/>
            <a:ext cx="1003736" cy="369332"/>
          </a:xfrm>
          <a:prstGeom prst="rect">
            <a:avLst/>
          </a:prstGeom>
          <a:noFill/>
        </p:spPr>
        <p:txBody>
          <a:bodyPr wrap="none" rtlCol="0">
            <a:spAutoFit/>
          </a:bodyPr>
          <a:lstStyle/>
          <a:p>
            <a:r>
              <a:rPr lang="en-US" dirty="0"/>
              <a:t>VRB USA</a:t>
            </a:r>
          </a:p>
        </p:txBody>
      </p:sp>
      <p:sp>
        <p:nvSpPr>
          <p:cNvPr id="14" name="TextBox 13">
            <a:extLst>
              <a:ext uri="{FF2B5EF4-FFF2-40B4-BE49-F238E27FC236}">
                <a16:creationId xmlns:a16="http://schemas.microsoft.com/office/drawing/2014/main" id="{9E25648B-B3E8-EFB1-2D55-E28692A9D01B}"/>
              </a:ext>
            </a:extLst>
          </p:cNvPr>
          <p:cNvSpPr txBox="1"/>
          <p:nvPr/>
        </p:nvSpPr>
        <p:spPr>
          <a:xfrm>
            <a:off x="7349288" y="831739"/>
            <a:ext cx="1013419" cy="369332"/>
          </a:xfrm>
          <a:prstGeom prst="rect">
            <a:avLst/>
          </a:prstGeom>
          <a:noFill/>
        </p:spPr>
        <p:txBody>
          <a:bodyPr wrap="none" rtlCol="0">
            <a:spAutoFit/>
          </a:bodyPr>
          <a:lstStyle/>
          <a:p>
            <a:r>
              <a:rPr lang="en-US" dirty="0"/>
              <a:t>US Seller</a:t>
            </a:r>
          </a:p>
        </p:txBody>
      </p:sp>
      <p:cxnSp>
        <p:nvCxnSpPr>
          <p:cNvPr id="18" name="Straight Connector 17">
            <a:extLst>
              <a:ext uri="{FF2B5EF4-FFF2-40B4-BE49-F238E27FC236}">
                <a16:creationId xmlns:a16="http://schemas.microsoft.com/office/drawing/2014/main" id="{336BB9BF-E0FF-23D6-9D48-37C7AA050E28}"/>
              </a:ext>
            </a:extLst>
          </p:cNvPr>
          <p:cNvCxnSpPr>
            <a:cxnSpLocks/>
            <a:stCxn id="4" idx="0"/>
          </p:cNvCxnSpPr>
          <p:nvPr/>
        </p:nvCxnSpPr>
        <p:spPr>
          <a:xfrm flipV="1">
            <a:off x="5517026" y="3677920"/>
            <a:ext cx="1053107" cy="1234752"/>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F5D2E9AA-BC86-A3DF-B500-7AE39A40E870}"/>
              </a:ext>
            </a:extLst>
          </p:cNvPr>
          <p:cNvCxnSpPr>
            <a:cxnSpLocks/>
          </p:cNvCxnSpPr>
          <p:nvPr/>
        </p:nvCxnSpPr>
        <p:spPr>
          <a:xfrm>
            <a:off x="7554005" y="5352583"/>
            <a:ext cx="85847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C9F5BB3-5EC5-3B76-65C6-E7C09395FCA3}"/>
              </a:ext>
            </a:extLst>
          </p:cNvPr>
          <p:cNvCxnSpPr>
            <a:stCxn id="7" idx="0"/>
            <a:endCxn id="9" idx="2"/>
          </p:cNvCxnSpPr>
          <p:nvPr/>
        </p:nvCxnSpPr>
        <p:spPr>
          <a:xfrm flipH="1" flipV="1">
            <a:off x="7836548" y="1459119"/>
            <a:ext cx="12120" cy="1374807"/>
          </a:xfrm>
          <a:prstGeom prst="line">
            <a:avLst/>
          </a:prstGeom>
          <a:ln w="12700"/>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3B18713A-2C97-0F97-F705-9783789189B0}"/>
              </a:ext>
            </a:extLst>
          </p:cNvPr>
          <p:cNvSpPr txBox="1"/>
          <p:nvPr/>
        </p:nvSpPr>
        <p:spPr>
          <a:xfrm>
            <a:off x="4192693" y="4091093"/>
            <a:ext cx="495649" cy="307777"/>
          </a:xfrm>
          <a:prstGeom prst="rect">
            <a:avLst/>
          </a:prstGeom>
          <a:noFill/>
        </p:spPr>
        <p:txBody>
          <a:bodyPr wrap="none" rtlCol="0">
            <a:spAutoFit/>
          </a:bodyPr>
          <a:lstStyle/>
          <a:p>
            <a:r>
              <a:rPr lang="en-US" sz="1400" dirty="0"/>
              <a:t>51%</a:t>
            </a:r>
          </a:p>
        </p:txBody>
      </p:sp>
      <p:sp>
        <p:nvSpPr>
          <p:cNvPr id="48" name="TextBox 47">
            <a:extLst>
              <a:ext uri="{FF2B5EF4-FFF2-40B4-BE49-F238E27FC236}">
                <a16:creationId xmlns:a16="http://schemas.microsoft.com/office/drawing/2014/main" id="{81B02911-E9E4-E798-A59A-12CC522AEB18}"/>
              </a:ext>
            </a:extLst>
          </p:cNvPr>
          <p:cNvSpPr txBox="1"/>
          <p:nvPr/>
        </p:nvSpPr>
        <p:spPr>
          <a:xfrm>
            <a:off x="6082453" y="4104639"/>
            <a:ext cx="495649" cy="307777"/>
          </a:xfrm>
          <a:prstGeom prst="rect">
            <a:avLst/>
          </a:prstGeom>
          <a:noFill/>
        </p:spPr>
        <p:txBody>
          <a:bodyPr wrap="none" rtlCol="0">
            <a:spAutoFit/>
          </a:bodyPr>
          <a:lstStyle/>
          <a:p>
            <a:r>
              <a:rPr lang="en-US" sz="1400" dirty="0"/>
              <a:t>49%</a:t>
            </a:r>
          </a:p>
        </p:txBody>
      </p:sp>
      <p:cxnSp>
        <p:nvCxnSpPr>
          <p:cNvPr id="51" name="Straight Connector 50">
            <a:extLst>
              <a:ext uri="{FF2B5EF4-FFF2-40B4-BE49-F238E27FC236}">
                <a16:creationId xmlns:a16="http://schemas.microsoft.com/office/drawing/2014/main" id="{546AE704-6D5D-0087-0D46-D132512CE954}"/>
              </a:ext>
            </a:extLst>
          </p:cNvPr>
          <p:cNvCxnSpPr>
            <a:stCxn id="4" idx="0"/>
          </p:cNvCxnSpPr>
          <p:nvPr/>
        </p:nvCxnSpPr>
        <p:spPr>
          <a:xfrm flipH="1" flipV="1">
            <a:off x="4016587" y="3657600"/>
            <a:ext cx="1500439" cy="1255072"/>
          </a:xfrm>
          <a:prstGeom prst="line">
            <a:avLst/>
          </a:prstGeom>
          <a:ln w="127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849956A8-941B-E693-711E-48C8E7329A5C}"/>
              </a:ext>
            </a:extLst>
          </p:cNvPr>
          <p:cNvCxnSpPr>
            <a:stCxn id="8" idx="0"/>
          </p:cNvCxnSpPr>
          <p:nvPr/>
        </p:nvCxnSpPr>
        <p:spPr>
          <a:xfrm flipH="1" flipV="1">
            <a:off x="9123680" y="3664373"/>
            <a:ext cx="1035272" cy="1266345"/>
          </a:xfrm>
          <a:prstGeom prst="line">
            <a:avLst/>
          </a:prstGeom>
          <a:ln w="12700"/>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77819D21-E473-1EA0-DA2F-8EADDFEEA065}"/>
              </a:ext>
            </a:extLst>
          </p:cNvPr>
          <p:cNvSpPr txBox="1"/>
          <p:nvPr/>
        </p:nvSpPr>
        <p:spPr>
          <a:xfrm>
            <a:off x="9685867" y="4206240"/>
            <a:ext cx="587020" cy="307777"/>
          </a:xfrm>
          <a:prstGeom prst="rect">
            <a:avLst/>
          </a:prstGeom>
          <a:noFill/>
        </p:spPr>
        <p:txBody>
          <a:bodyPr wrap="none" rtlCol="0">
            <a:spAutoFit/>
          </a:bodyPr>
          <a:lstStyle/>
          <a:p>
            <a:r>
              <a:rPr lang="en-US" sz="1400" dirty="0"/>
              <a:t>100%</a:t>
            </a:r>
          </a:p>
        </p:txBody>
      </p:sp>
      <p:sp>
        <p:nvSpPr>
          <p:cNvPr id="56" name="TextBox 55">
            <a:extLst>
              <a:ext uri="{FF2B5EF4-FFF2-40B4-BE49-F238E27FC236}">
                <a16:creationId xmlns:a16="http://schemas.microsoft.com/office/drawing/2014/main" id="{4EC25CFA-EA04-5924-F681-578C7BCD7F35}"/>
              </a:ext>
            </a:extLst>
          </p:cNvPr>
          <p:cNvSpPr txBox="1"/>
          <p:nvPr/>
        </p:nvSpPr>
        <p:spPr>
          <a:xfrm>
            <a:off x="7775784" y="5039360"/>
            <a:ext cx="322524" cy="307777"/>
          </a:xfrm>
          <a:prstGeom prst="rect">
            <a:avLst/>
          </a:prstGeom>
          <a:noFill/>
        </p:spPr>
        <p:txBody>
          <a:bodyPr wrap="none" rtlCol="0">
            <a:spAutoFit/>
          </a:bodyPr>
          <a:lstStyle/>
          <a:p>
            <a:r>
              <a:rPr lang="en-US" sz="1400" dirty="0"/>
              <a:t>IP</a:t>
            </a:r>
          </a:p>
        </p:txBody>
      </p:sp>
      <p:sp>
        <p:nvSpPr>
          <p:cNvPr id="57" name="TextBox 56">
            <a:extLst>
              <a:ext uri="{FF2B5EF4-FFF2-40B4-BE49-F238E27FC236}">
                <a16:creationId xmlns:a16="http://schemas.microsoft.com/office/drawing/2014/main" id="{2EEE919D-FD04-9E01-77D9-9AFDE4841DD8}"/>
              </a:ext>
            </a:extLst>
          </p:cNvPr>
          <p:cNvSpPr txBox="1"/>
          <p:nvPr/>
        </p:nvSpPr>
        <p:spPr>
          <a:xfrm>
            <a:off x="7416802" y="5350933"/>
            <a:ext cx="1193798" cy="523220"/>
          </a:xfrm>
          <a:prstGeom prst="rect">
            <a:avLst/>
          </a:prstGeom>
          <a:noFill/>
        </p:spPr>
        <p:txBody>
          <a:bodyPr wrap="square" rtlCol="0">
            <a:spAutoFit/>
          </a:bodyPr>
          <a:lstStyle/>
          <a:p>
            <a:pPr algn="ctr"/>
            <a:r>
              <a:rPr lang="en-US" sz="1400" dirty="0"/>
              <a:t>Cooperation</a:t>
            </a:r>
          </a:p>
          <a:p>
            <a:pPr algn="ctr"/>
            <a:r>
              <a:rPr lang="en-US" sz="1400" dirty="0"/>
              <a:t>Agreement</a:t>
            </a:r>
          </a:p>
        </p:txBody>
      </p:sp>
    </p:spTree>
    <p:extLst>
      <p:ext uri="{BB962C8B-B14F-4D97-AF65-F5344CB8AC3E}">
        <p14:creationId xmlns:p14="http://schemas.microsoft.com/office/powerpoint/2010/main" val="769543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Sell-Side</a:t>
            </a:r>
          </a:p>
        </p:txBody>
      </p:sp>
      <p:sp>
        <p:nvSpPr>
          <p:cNvPr id="3" name="Content Placeholder 2"/>
          <p:cNvSpPr>
            <a:spLocks noGrp="1"/>
          </p:cNvSpPr>
          <p:nvPr>
            <p:ph sz="half" idx="2"/>
          </p:nvPr>
        </p:nvSpPr>
        <p:spPr>
          <a:xfrm>
            <a:off x="4140200" y="1570037"/>
            <a:ext cx="7061200" cy="4525963"/>
          </a:xfrm>
        </p:spPr>
        <p:txBody>
          <a:bodyPr/>
          <a:lstStyle/>
          <a:p>
            <a:r>
              <a:rPr lang="en-US" dirty="0"/>
              <a:t>Ivanhoe Electric Inc.</a:t>
            </a:r>
          </a:p>
          <a:p>
            <a:r>
              <a:rPr lang="en-US" dirty="0"/>
              <a:t>VRB Cayman</a:t>
            </a:r>
          </a:p>
          <a:p>
            <a:r>
              <a:rPr lang="en-US" dirty="0"/>
              <a:t>VRB China</a:t>
            </a:r>
          </a:p>
          <a:p>
            <a:r>
              <a:rPr lang="en-US" dirty="0"/>
              <a:t>Dorsey: Boise, Salt Lake, and Beijing</a:t>
            </a:r>
          </a:p>
        </p:txBody>
      </p:sp>
      <p:sp>
        <p:nvSpPr>
          <p:cNvPr id="4" name="Slide Number Placeholder 3"/>
          <p:cNvSpPr>
            <a:spLocks noGrp="1"/>
          </p:cNvSpPr>
          <p:nvPr>
            <p:ph type="sldNum" sz="quarter" idx="12"/>
          </p:nvPr>
        </p:nvSpPr>
        <p:spPr/>
        <p:txBody>
          <a:bodyPr/>
          <a:lstStyle/>
          <a:p>
            <a:fld id="{EA90485C-8D3B-43F6-9E0F-14969686B944}" type="slidenum">
              <a:rPr lang="en-US" smtClean="0"/>
              <a:t>9</a:t>
            </a:fld>
            <a:endParaRPr lang="en-US" dirty="0"/>
          </a:p>
        </p:txBody>
      </p:sp>
    </p:spTree>
    <p:extLst>
      <p:ext uri="{BB962C8B-B14F-4D97-AF65-F5344CB8AC3E}">
        <p14:creationId xmlns:p14="http://schemas.microsoft.com/office/powerpoint/2010/main" val="717600723"/>
      </p:ext>
    </p:extLst>
  </p:cSld>
  <p:clrMapOvr>
    <a:masterClrMapping/>
  </p:clrMapOvr>
</p:sld>
</file>

<file path=ppt/theme/theme1.xml><?xml version="1.0" encoding="utf-8"?>
<a:theme xmlns:a="http://schemas.openxmlformats.org/drawingml/2006/main" name="dorsey_branded">
  <a:themeElements>
    <a:clrScheme name="Custom 1">
      <a:dk1>
        <a:sysClr val="windowText" lastClr="000000"/>
      </a:dk1>
      <a:lt1>
        <a:sysClr val="window" lastClr="FFFFFF"/>
      </a:lt1>
      <a:dk2>
        <a:srgbClr val="1F497D"/>
      </a:dk2>
      <a:lt2>
        <a:srgbClr val="EEECE1"/>
      </a:lt2>
      <a:accent1>
        <a:srgbClr val="00A1DF"/>
      </a:accent1>
      <a:accent2>
        <a:srgbClr val="E3B000"/>
      </a:accent2>
      <a:accent3>
        <a:srgbClr val="085087"/>
      </a:accent3>
      <a:accent4>
        <a:srgbClr val="C15727"/>
      </a:accent4>
      <a:accent5>
        <a:srgbClr val="73984A"/>
      </a:accent5>
      <a:accent6>
        <a:srgbClr val="662414"/>
      </a:accent6>
      <a:hlink>
        <a:srgbClr val="1F497D"/>
      </a:hlink>
      <a:folHlink>
        <a:srgbClr val="800080"/>
      </a:folHlink>
    </a:clrScheme>
    <a:fontScheme name="Custom 7">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effectLst/>
      </a:spPr>
      <a:bodyPr vert="horz"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Dorsey_WIDE_template.pptx" id="{833CD0EF-64CA-45DE-A7DE-F5D82AE6AF1F}" vid="{DE8B6A1D-FAAE-4E94-A7C2-7A68349D4CA7}"/>
    </a:ext>
  </a:extLst>
</a:theme>
</file>

<file path=ppt/theme/theme2.xml><?xml version="1.0" encoding="utf-8"?>
<a:theme xmlns:a="http://schemas.openxmlformats.org/drawingml/2006/main" name="Minimal Theme">
  <a:themeElements>
    <a:clrScheme name="Custom 8">
      <a:dk1>
        <a:srgbClr val="000000"/>
      </a:dk1>
      <a:lt1>
        <a:srgbClr val="FFFFFF"/>
      </a:lt1>
      <a:dk2>
        <a:srgbClr val="7E8187"/>
      </a:dk2>
      <a:lt2>
        <a:srgbClr val="EBEFF0"/>
      </a:lt2>
      <a:accent1>
        <a:srgbClr val="003459"/>
      </a:accent1>
      <a:accent2>
        <a:srgbClr val="E6E6E6"/>
      </a:accent2>
      <a:accent3>
        <a:srgbClr val="F2F2F2"/>
      </a:accent3>
      <a:accent4>
        <a:srgbClr val="0078CA"/>
      </a:accent4>
      <a:accent5>
        <a:srgbClr val="FFFFFF"/>
      </a:accent5>
      <a:accent6>
        <a:srgbClr val="FFFFFF"/>
      </a:accent6>
      <a:hlink>
        <a:srgbClr val="FFFFFF"/>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orsey_branded">
  <a:themeElements>
    <a:clrScheme name="Custom 1">
      <a:dk1>
        <a:sysClr val="windowText" lastClr="000000"/>
      </a:dk1>
      <a:lt1>
        <a:sysClr val="window" lastClr="FFFFFF"/>
      </a:lt1>
      <a:dk2>
        <a:srgbClr val="1F497D"/>
      </a:dk2>
      <a:lt2>
        <a:srgbClr val="EEECE1"/>
      </a:lt2>
      <a:accent1>
        <a:srgbClr val="00A1DF"/>
      </a:accent1>
      <a:accent2>
        <a:srgbClr val="E3B000"/>
      </a:accent2>
      <a:accent3>
        <a:srgbClr val="085087"/>
      </a:accent3>
      <a:accent4>
        <a:srgbClr val="C15727"/>
      </a:accent4>
      <a:accent5>
        <a:srgbClr val="73984A"/>
      </a:accent5>
      <a:accent6>
        <a:srgbClr val="662414"/>
      </a:accent6>
      <a:hlink>
        <a:srgbClr val="1F497D"/>
      </a:hlink>
      <a:folHlink>
        <a:srgbClr val="800080"/>
      </a:folHlink>
    </a:clrScheme>
    <a:fontScheme name="Custom 7">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effectLst/>
      </a:spPr>
      <a:bodyPr vert="horz"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Dorsey_WIDE_template.pptx" id="{833CD0EF-64CA-45DE-A7DE-F5D82AE6AF1F}" vid="{DE8B6A1D-FAAE-4E94-A7C2-7A68349D4C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Dorsey_WIDE_template</Template>
  <TotalTime>5830</TotalTime>
  <Words>1175</Words>
  <Application>Microsoft Office PowerPoint</Application>
  <PresentationFormat>Widescreen</PresentationFormat>
  <Paragraphs>156</Paragraphs>
  <Slides>34</Slides>
  <Notes>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34</vt:i4>
      </vt:variant>
    </vt:vector>
  </HeadingPairs>
  <TitlesOfParts>
    <vt:vector size="42" baseType="lpstr">
      <vt:lpstr>Arial</vt:lpstr>
      <vt:lpstr>Calibri</vt:lpstr>
      <vt:lpstr>Corbel</vt:lpstr>
      <vt:lpstr>Lato</vt:lpstr>
      <vt:lpstr>Rubik Medium</vt:lpstr>
      <vt:lpstr>dorsey_branded</vt:lpstr>
      <vt:lpstr>Minimal Theme</vt:lpstr>
      <vt:lpstr>1_dorsey_branded</vt:lpstr>
      <vt:lpstr>Navigating Cross-Border Transactions  Lessons Learned from a Landmark U.S.-China Deal</vt:lpstr>
      <vt:lpstr>AGENDA</vt:lpstr>
      <vt:lpstr>PowerPoint Presentation</vt:lpstr>
      <vt:lpstr>PowerPoint Presentation</vt:lpstr>
      <vt:lpstr>PowerPoint Presentation</vt:lpstr>
      <vt:lpstr>PowerPoint Presentation</vt:lpstr>
      <vt:lpstr>US – China Deal</vt:lpstr>
      <vt:lpstr>PowerPoint Presentation</vt:lpstr>
      <vt:lpstr>Sell-Side</vt:lpstr>
      <vt:lpstr>PowerPoint Presentation</vt:lpstr>
      <vt:lpstr>Buy-Side</vt:lpstr>
      <vt:lpstr>Challenges &amp; Lessons</vt:lpstr>
      <vt:lpstr>Time Zones</vt:lpstr>
      <vt:lpstr>PowerPoint Presentation</vt:lpstr>
      <vt:lpstr>Parties’ Motivations</vt:lpstr>
      <vt:lpstr>Unforeseen Hurdles</vt:lpstr>
      <vt:lpstr>Chinese Regulatory Challenges</vt:lpstr>
      <vt:lpstr>Translation </vt:lpstr>
      <vt:lpstr>Celebration and Drinking</vt:lpstr>
      <vt:lpstr>PowerPoint Presentation</vt:lpstr>
      <vt:lpstr>Trends and Challenges for Corporate Counsel in 2025</vt:lpstr>
      <vt:lpstr>Elephant in the Room</vt:lpstr>
      <vt:lpstr>What’s on the Horizon?</vt:lpstr>
      <vt:lpstr>How Will Change Impact Corporate Counsel?</vt:lpstr>
      <vt:lpstr>Key Issues and Trends in 2025</vt:lpstr>
      <vt:lpstr>Deal Activity</vt:lpstr>
      <vt:lpstr>Tariffs</vt:lpstr>
      <vt:lpstr>Inflation and Monetary Policy</vt:lpstr>
      <vt:lpstr>DOJ and Anti-Trust</vt:lpstr>
      <vt:lpstr>FTC and Noncompetes</vt:lpstr>
      <vt:lpstr>Artificial Intelligence</vt:lpstr>
      <vt:lpstr>Rep and Warranty Insurance</vt:lpstr>
      <vt:lpstr>Political Issues: America First</vt:lpstr>
      <vt:lpstr>Thank You and Good Luck!</vt:lpstr>
    </vt:vector>
  </TitlesOfParts>
  <Company>Dorsey &amp; Whitney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Schmid, Taya</dc:creator>
  <cp:lastModifiedBy>Evans, JB</cp:lastModifiedBy>
  <cp:revision>117</cp:revision>
  <cp:lastPrinted>2016-10-11T21:42:09Z</cp:lastPrinted>
  <dcterms:created xsi:type="dcterms:W3CDTF">2020-10-09T20:03:14Z</dcterms:created>
  <dcterms:modified xsi:type="dcterms:W3CDTF">2024-12-06T14:49:58Z</dcterms:modified>
</cp:coreProperties>
</file>