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680" r:id="rId2"/>
  </p:sldMasterIdLst>
  <p:notesMasterIdLst>
    <p:notesMasterId r:id="rId30"/>
  </p:notesMasterIdLst>
  <p:handoutMasterIdLst>
    <p:handoutMasterId r:id="rId31"/>
  </p:handoutMasterIdLst>
  <p:sldIdLst>
    <p:sldId id="259" r:id="rId6"/>
    <p:sldId id="300" r:id="rId7"/>
    <p:sldId id="302" r:id="rId8"/>
    <p:sldId id="304" r:id="rId9"/>
    <p:sldId id="305" r:id="rId10"/>
    <p:sldId id="725" r:id="rId11"/>
    <p:sldId id="729" r:id="rId12"/>
    <p:sldId id="278" r:id="rId13"/>
    <p:sldId id="279" r:id="rId14"/>
    <p:sldId id="280" r:id="rId15"/>
    <p:sldId id="281" r:id="rId16"/>
    <p:sldId id="282" r:id="rId17"/>
    <p:sldId id="727" r:id="rId18"/>
    <p:sldId id="283" r:id="rId19"/>
    <p:sldId id="726" r:id="rId20"/>
    <p:sldId id="285" r:id="rId21"/>
    <p:sldId id="299" r:id="rId22"/>
    <p:sldId id="298" r:id="rId23"/>
    <p:sldId id="286" r:id="rId24"/>
    <p:sldId id="728" r:id="rId25"/>
    <p:sldId id="289" r:id="rId26"/>
    <p:sldId id="723" r:id="rId27"/>
    <p:sldId id="724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B945"/>
    <a:srgbClr val="155D0C"/>
    <a:srgbClr val="326B3A"/>
    <a:srgbClr val="439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660" autoAdjust="0"/>
  </p:normalViewPr>
  <p:slideViewPr>
    <p:cSldViewPr snapToGrid="0">
      <p:cViewPr varScale="1">
        <p:scale>
          <a:sx n="91" d="100"/>
          <a:sy n="91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22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8.xml" Id="rId13" /><Relationship Type="http://schemas.openxmlformats.org/officeDocument/2006/relationships/slide" Target="slides/slide13.xml" Id="rId18" /><Relationship Type="http://schemas.openxmlformats.org/officeDocument/2006/relationships/slide" Target="slides/slide21.xml" Id="rId26" /><Relationship Type="http://schemas.openxmlformats.org/officeDocument/2006/relationships/slide" Target="slides/slide16.xml" Id="rId21" /><Relationship Type="http://schemas.openxmlformats.org/officeDocument/2006/relationships/theme" Target="theme/theme1.xml" Id="rId34" /><Relationship Type="http://schemas.openxmlformats.org/officeDocument/2006/relationships/slide" Target="slides/slide2.xml" Id="rId7" /><Relationship Type="http://schemas.openxmlformats.org/officeDocument/2006/relationships/slide" Target="slides/slide7.xml" Id="rId12" /><Relationship Type="http://schemas.openxmlformats.org/officeDocument/2006/relationships/slide" Target="slides/slide12.xml" Id="rId17" /><Relationship Type="http://schemas.openxmlformats.org/officeDocument/2006/relationships/slide" Target="slides/slide20.xml" Id="rId25" /><Relationship Type="http://schemas.openxmlformats.org/officeDocument/2006/relationships/viewProps" Target="viewProps.xml" Id="rId33" /><Relationship Type="http://schemas.openxmlformats.org/officeDocument/2006/relationships/slideMaster" Target="slideMasters/slideMaster2.xml" Id="rId2" /><Relationship Type="http://schemas.openxmlformats.org/officeDocument/2006/relationships/slide" Target="slides/slide11.xml" Id="rId16" /><Relationship Type="http://schemas.openxmlformats.org/officeDocument/2006/relationships/slide" Target="slides/slide15.xml" Id="rId20" /><Relationship Type="http://schemas.openxmlformats.org/officeDocument/2006/relationships/slide" Target="slides/slide24.xml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1.xml" Id="rId6" /><Relationship Type="http://schemas.openxmlformats.org/officeDocument/2006/relationships/slide" Target="slides/slide6.xml" Id="rId11" /><Relationship Type="http://schemas.openxmlformats.org/officeDocument/2006/relationships/slide" Target="slides/slide19.xml" Id="rId24" /><Relationship Type="http://schemas.openxmlformats.org/officeDocument/2006/relationships/presProps" Target="presProps.xml" Id="rId32" /><Relationship Type="http://schemas.openxmlformats.org/officeDocument/2006/relationships/slide" Target="slides/slide10.xml" Id="rId15" /><Relationship Type="http://schemas.openxmlformats.org/officeDocument/2006/relationships/slide" Target="slides/slide18.xml" Id="rId23" /><Relationship Type="http://schemas.openxmlformats.org/officeDocument/2006/relationships/slide" Target="slides/slide23.xml" Id="rId28" /><Relationship Type="http://schemas.openxmlformats.org/officeDocument/2006/relationships/slide" Target="slides/slide5.xml" Id="rId10" /><Relationship Type="http://schemas.openxmlformats.org/officeDocument/2006/relationships/slide" Target="slides/slide14.xml" Id="rId19" /><Relationship Type="http://schemas.openxmlformats.org/officeDocument/2006/relationships/handoutMaster" Target="handoutMasters/handoutMaster1.xml" Id="rId31" /><Relationship Type="http://schemas.openxmlformats.org/officeDocument/2006/relationships/slide" Target="slides/slide4.xml" Id="rId9" /><Relationship Type="http://schemas.openxmlformats.org/officeDocument/2006/relationships/slide" Target="slides/slide9.xml" Id="rId14" /><Relationship Type="http://schemas.openxmlformats.org/officeDocument/2006/relationships/slide" Target="slides/slide17.xml" Id="rId22" /><Relationship Type="http://schemas.openxmlformats.org/officeDocument/2006/relationships/slide" Target="slides/slide22.xml" Id="rId27" /><Relationship Type="http://schemas.openxmlformats.org/officeDocument/2006/relationships/notesMaster" Target="notesMasters/notesMaster1.xml" Id="rId30" /><Relationship Type="http://schemas.openxmlformats.org/officeDocument/2006/relationships/tableStyles" Target="tableStyles.xml" Id="rId35" /><Relationship Type="http://schemas.openxmlformats.org/officeDocument/2006/relationships/slide" Target="slides/slide3.xml" Id="rId8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E2D626-5128-42D5-AB5B-396EF633E6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5EC315-73E2-4080-A50C-FDD3A1E12D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9F24F-611E-4539-9000-D066D8E0CE9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2E0C6-359D-48EA-AF92-B2B9C22BA5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C56F1-82A8-4A39-BD58-14EA9B0328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D01FE-F622-47DB-9A9C-B78E86CA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8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F11A9-EC32-4AB4-A9AF-3214691A6C7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2DF31-0D3E-4AB3-A532-3307CDAAD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2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2DF31-0D3E-4AB3-A532-3307CDAADB7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78394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2DF31-0D3E-4AB3-A532-3307CDAADB7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6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Title |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1581327-42E8-A03F-9FC4-2168B118C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4570" y="3602038"/>
            <a:ext cx="6850743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6C4268-88FC-A50F-2396-07398160D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6464" y="5937465"/>
            <a:ext cx="1708722" cy="71196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634FBD-2DB4-40F4-376F-2862A21AF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57977" y="6356351"/>
            <a:ext cx="2743200" cy="349250"/>
          </a:xfrm>
          <a:prstGeom prst="rect">
            <a:avLst/>
          </a:prstGeom>
        </p:spPr>
        <p:txBody>
          <a:bodyPr/>
          <a:lstStyle/>
          <a:p>
            <a:fld id="{846FC881-3E6C-4901-B466-24892ACA5B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F14F218-CFD6-0457-DB8A-73E9E715E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5E5400-B739-7DB9-3B4D-3B78186FDC8F}"/>
              </a:ext>
            </a:extLst>
          </p:cNvPr>
          <p:cNvSpPr txBox="1"/>
          <p:nvPr userDrawn="1"/>
        </p:nvSpPr>
        <p:spPr>
          <a:xfrm>
            <a:off x="3713192" y="6574083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 2026 Fox Rothschild</a:t>
            </a:r>
          </a:p>
        </p:txBody>
      </p:sp>
    </p:spTree>
    <p:extLst>
      <p:ext uri="{BB962C8B-B14F-4D97-AF65-F5344CB8AC3E}">
        <p14:creationId xmlns:p14="http://schemas.microsoft.com/office/powerpoint/2010/main" val="358272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16="http://schemas.microsoft.com/office/drawing/2014/main" xmlns:asvg="http://schemas.microsoft.com/office/drawing/2016/SVG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1_Title |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1581327-42E8-A03F-9FC4-2168B118C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8743" y="3602038"/>
            <a:ext cx="921656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89B94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634FBD-2DB4-40F4-376F-2862A21AF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57977" y="6356351"/>
            <a:ext cx="2743200" cy="349250"/>
          </a:xfrm>
          <a:prstGeom prst="rect">
            <a:avLst/>
          </a:prstGeom>
        </p:spPr>
        <p:txBody>
          <a:bodyPr/>
          <a:lstStyle/>
          <a:p>
            <a:fld id="{846FC881-3E6C-4901-B466-24892ACA5B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F14F218-CFD6-0457-DB8A-73E9E715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744" y="1123472"/>
            <a:ext cx="921657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5E5400-B739-7DB9-3B4D-3B78186FDC8F}"/>
              </a:ext>
            </a:extLst>
          </p:cNvPr>
          <p:cNvSpPr txBox="1"/>
          <p:nvPr userDrawn="1"/>
        </p:nvSpPr>
        <p:spPr>
          <a:xfrm>
            <a:off x="1890823" y="6574083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 2026 Fox Rothschild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CB4D66-1FEA-D556-EDBF-33412B4DAE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7840" y="5934075"/>
            <a:ext cx="1717347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16="http://schemas.microsoft.com/office/drawing/2014/main" xmlns:a14="http://schemas.microsoft.com/office/drawing/2010/main" xmlns:asvg="http://schemas.microsoft.com/office/drawing/2016/SVG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Title |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E02886-2040-042E-E863-5303CB36D9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524" y="0"/>
            <a:ext cx="12195048" cy="68580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9E0D4B-78A5-CB5A-6AB0-BC8D4971FE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2773" y="-12701"/>
            <a:ext cx="4663090" cy="6882606"/>
          </a:xfrm>
          <a:custGeom>
            <a:avLst/>
            <a:gdLst>
              <a:gd name="connsiteX0" fmla="*/ 0 w 5286375"/>
              <a:gd name="connsiteY0" fmla="*/ 0 h 6858000"/>
              <a:gd name="connsiteX1" fmla="*/ 4519252 w 5286375"/>
              <a:gd name="connsiteY1" fmla="*/ 0 h 6858000"/>
              <a:gd name="connsiteX2" fmla="*/ 4559919 w 5286375"/>
              <a:gd name="connsiteY2" fmla="*/ 124266 h 6858000"/>
              <a:gd name="connsiteX3" fmla="*/ 4628445 w 5286375"/>
              <a:gd name="connsiteY3" fmla="*/ 587022 h 6858000"/>
              <a:gd name="connsiteX4" fmla="*/ 4628445 w 5286375"/>
              <a:gd name="connsiteY4" fmla="*/ 1241778 h 6858000"/>
              <a:gd name="connsiteX5" fmla="*/ 4504268 w 5286375"/>
              <a:gd name="connsiteY5" fmla="*/ 2043289 h 6858000"/>
              <a:gd name="connsiteX6" fmla="*/ 4301068 w 5286375"/>
              <a:gd name="connsiteY6" fmla="*/ 2856089 h 6858000"/>
              <a:gd name="connsiteX7" fmla="*/ 4109157 w 5286375"/>
              <a:gd name="connsiteY7" fmla="*/ 3567289 h 6858000"/>
              <a:gd name="connsiteX8" fmla="*/ 3951112 w 5286375"/>
              <a:gd name="connsiteY8" fmla="*/ 4470400 h 6858000"/>
              <a:gd name="connsiteX9" fmla="*/ 4030134 w 5286375"/>
              <a:gd name="connsiteY9" fmla="*/ 5046133 h 6858000"/>
              <a:gd name="connsiteX10" fmla="*/ 4425245 w 5286375"/>
              <a:gd name="connsiteY10" fmla="*/ 5915378 h 6858000"/>
              <a:gd name="connsiteX11" fmla="*/ 4809068 w 5286375"/>
              <a:gd name="connsiteY11" fmla="*/ 6502400 h 6858000"/>
              <a:gd name="connsiteX12" fmla="*/ 5263887 w 5286375"/>
              <a:gd name="connsiteY12" fmla="*/ 6792648 h 6858000"/>
              <a:gd name="connsiteX13" fmla="*/ 5286375 w 5286375"/>
              <a:gd name="connsiteY13" fmla="*/ 6806287 h 6858000"/>
              <a:gd name="connsiteX14" fmla="*/ 5286375 w 5286375"/>
              <a:gd name="connsiteY14" fmla="*/ 6858000 h 6858000"/>
              <a:gd name="connsiteX15" fmla="*/ 0 w 5286375"/>
              <a:gd name="connsiteY15" fmla="*/ 6858000 h 6858000"/>
              <a:gd name="connsiteX0" fmla="*/ 0 w 5286375"/>
              <a:gd name="connsiteY0" fmla="*/ 2381 h 6860381"/>
              <a:gd name="connsiteX1" fmla="*/ 4128727 w 5286375"/>
              <a:gd name="connsiteY1" fmla="*/ 0 h 6860381"/>
              <a:gd name="connsiteX2" fmla="*/ 4559919 w 5286375"/>
              <a:gd name="connsiteY2" fmla="*/ 126647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28727 w 5286375"/>
              <a:gd name="connsiteY1" fmla="*/ 0 h 6860381"/>
              <a:gd name="connsiteX2" fmla="*/ 4174156 w 5286375"/>
              <a:gd name="connsiteY2" fmla="*/ 340959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28727 w 5286375"/>
              <a:gd name="connsiteY1" fmla="*/ 0 h 6860381"/>
              <a:gd name="connsiteX2" fmla="*/ 4174156 w 5286375"/>
              <a:gd name="connsiteY2" fmla="*/ 340959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74156 w 5286375"/>
              <a:gd name="connsiteY2" fmla="*/ 340959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74156 w 5286375"/>
              <a:gd name="connsiteY2" fmla="*/ 340959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10518 w 5286375"/>
              <a:gd name="connsiteY6" fmla="*/ 3006107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10518 w 5286375"/>
              <a:gd name="connsiteY6" fmla="*/ 3006107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10518 w 5286375"/>
              <a:gd name="connsiteY6" fmla="*/ 3006107 h 6860381"/>
              <a:gd name="connsiteX7" fmla="*/ 3528132 w 5286375"/>
              <a:gd name="connsiteY7" fmla="*/ 37220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10518 w 5286375"/>
              <a:gd name="connsiteY6" fmla="*/ 3006107 h 6860381"/>
              <a:gd name="connsiteX7" fmla="*/ 3528132 w 5286375"/>
              <a:gd name="connsiteY7" fmla="*/ 37220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61028 w 5286375"/>
              <a:gd name="connsiteY9" fmla="*/ 5208057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61028 w 5286375"/>
              <a:gd name="connsiteY9" fmla="*/ 5208057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4058532 w 5286375"/>
              <a:gd name="connsiteY10" fmla="*/ 6289234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4058532 w 5286375"/>
              <a:gd name="connsiteY10" fmla="*/ 6289234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91505"/>
              <a:gd name="connsiteX1" fmla="*/ 4138252 w 5286375"/>
              <a:gd name="connsiteY1" fmla="*/ 0 h 6891505"/>
              <a:gd name="connsiteX2" fmla="*/ 4167012 w 5286375"/>
              <a:gd name="connsiteY2" fmla="*/ 345721 h 6891505"/>
              <a:gd name="connsiteX3" fmla="*/ 4133145 w 5286375"/>
              <a:gd name="connsiteY3" fmla="*/ 1037078 h 6891505"/>
              <a:gd name="connsiteX4" fmla="*/ 4049801 w 5286375"/>
              <a:gd name="connsiteY4" fmla="*/ 1582297 h 6891505"/>
              <a:gd name="connsiteX5" fmla="*/ 3920862 w 5286375"/>
              <a:gd name="connsiteY5" fmla="*/ 2169495 h 6891505"/>
              <a:gd name="connsiteX6" fmla="*/ 3703374 w 5286375"/>
              <a:gd name="connsiteY6" fmla="*/ 3008488 h 6891505"/>
              <a:gd name="connsiteX7" fmla="*/ 3528132 w 5286375"/>
              <a:gd name="connsiteY7" fmla="*/ 3722070 h 6891505"/>
              <a:gd name="connsiteX8" fmla="*/ 3439144 w 5286375"/>
              <a:gd name="connsiteY8" fmla="*/ 4589462 h 6891505"/>
              <a:gd name="connsiteX9" fmla="*/ 3551503 w 5286375"/>
              <a:gd name="connsiteY9" fmla="*/ 5217582 h 6891505"/>
              <a:gd name="connsiteX10" fmla="*/ 3910895 w 5286375"/>
              <a:gd name="connsiteY10" fmla="*/ 5991578 h 6891505"/>
              <a:gd name="connsiteX11" fmla="*/ 4599518 w 5286375"/>
              <a:gd name="connsiteY11" fmla="*/ 6854825 h 6891505"/>
              <a:gd name="connsiteX12" fmla="*/ 5263887 w 5286375"/>
              <a:gd name="connsiteY12" fmla="*/ 6795029 h 6891505"/>
              <a:gd name="connsiteX13" fmla="*/ 5286375 w 5286375"/>
              <a:gd name="connsiteY13" fmla="*/ 6808668 h 6891505"/>
              <a:gd name="connsiteX14" fmla="*/ 5286375 w 5286375"/>
              <a:gd name="connsiteY14" fmla="*/ 6860381 h 6891505"/>
              <a:gd name="connsiteX15" fmla="*/ 0 w 5286375"/>
              <a:gd name="connsiteY15" fmla="*/ 6860381 h 6891505"/>
              <a:gd name="connsiteX16" fmla="*/ 0 w 5286375"/>
              <a:gd name="connsiteY16" fmla="*/ 2381 h 6891505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4551894 w 5286375"/>
              <a:gd name="connsiteY12" fmla="*/ 666167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4551894 w 5286375"/>
              <a:gd name="connsiteY12" fmla="*/ 6661679 h 6860381"/>
              <a:gd name="connsiteX13" fmla="*/ 4591050 w 5286375"/>
              <a:gd name="connsiteY13" fmla="*/ 6784855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4330437 w 5286375"/>
              <a:gd name="connsiteY12" fmla="*/ 6614054 h 6860381"/>
              <a:gd name="connsiteX13" fmla="*/ 4591050 w 5286375"/>
              <a:gd name="connsiteY13" fmla="*/ 6784855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4783931"/>
              <a:gd name="connsiteY0" fmla="*/ 2381 h 6860381"/>
              <a:gd name="connsiteX1" fmla="*/ 4138252 w 4783931"/>
              <a:gd name="connsiteY1" fmla="*/ 0 h 6860381"/>
              <a:gd name="connsiteX2" fmla="*/ 4167012 w 4783931"/>
              <a:gd name="connsiteY2" fmla="*/ 345721 h 6860381"/>
              <a:gd name="connsiteX3" fmla="*/ 4133145 w 4783931"/>
              <a:gd name="connsiteY3" fmla="*/ 1037078 h 6860381"/>
              <a:gd name="connsiteX4" fmla="*/ 4049801 w 4783931"/>
              <a:gd name="connsiteY4" fmla="*/ 1582297 h 6860381"/>
              <a:gd name="connsiteX5" fmla="*/ 3920862 w 4783931"/>
              <a:gd name="connsiteY5" fmla="*/ 2169495 h 6860381"/>
              <a:gd name="connsiteX6" fmla="*/ 3703374 w 4783931"/>
              <a:gd name="connsiteY6" fmla="*/ 3008488 h 6860381"/>
              <a:gd name="connsiteX7" fmla="*/ 3528132 w 4783931"/>
              <a:gd name="connsiteY7" fmla="*/ 3722070 h 6860381"/>
              <a:gd name="connsiteX8" fmla="*/ 3439144 w 4783931"/>
              <a:gd name="connsiteY8" fmla="*/ 4589462 h 6860381"/>
              <a:gd name="connsiteX9" fmla="*/ 3551503 w 4783931"/>
              <a:gd name="connsiteY9" fmla="*/ 5217582 h 6860381"/>
              <a:gd name="connsiteX10" fmla="*/ 3910895 w 4783931"/>
              <a:gd name="connsiteY10" fmla="*/ 5991578 h 6860381"/>
              <a:gd name="connsiteX11" fmla="*/ 4163750 w 4783931"/>
              <a:gd name="connsiteY11" fmla="*/ 6421437 h 6860381"/>
              <a:gd name="connsiteX12" fmla="*/ 4330437 w 4783931"/>
              <a:gd name="connsiteY12" fmla="*/ 6614054 h 6860381"/>
              <a:gd name="connsiteX13" fmla="*/ 4591050 w 4783931"/>
              <a:gd name="connsiteY13" fmla="*/ 6784855 h 6860381"/>
              <a:gd name="connsiteX14" fmla="*/ 4783931 w 4783931"/>
              <a:gd name="connsiteY14" fmla="*/ 6860381 h 6860381"/>
              <a:gd name="connsiteX15" fmla="*/ 0 w 4783931"/>
              <a:gd name="connsiteY15" fmla="*/ 6860381 h 6860381"/>
              <a:gd name="connsiteX16" fmla="*/ 0 w 4783931"/>
              <a:gd name="connsiteY16" fmla="*/ 2381 h 6860381"/>
              <a:gd name="connsiteX0" fmla="*/ 0 w 4641056"/>
              <a:gd name="connsiteY0" fmla="*/ 2381 h 6860381"/>
              <a:gd name="connsiteX1" fmla="*/ 4138252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591050 w 4641056"/>
              <a:gd name="connsiteY13" fmla="*/ 6784855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38252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38252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38252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81299 w 4641056"/>
              <a:gd name="connsiteY2" fmla="*/ 357627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81299 w 4641056"/>
              <a:gd name="connsiteY2" fmla="*/ 357627 h 6860381"/>
              <a:gd name="connsiteX3" fmla="*/ 4121238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74155 w 4641056"/>
              <a:gd name="connsiteY2" fmla="*/ 357627 h 6860381"/>
              <a:gd name="connsiteX3" fmla="*/ 4121238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74155 w 4641056"/>
              <a:gd name="connsiteY2" fmla="*/ 357627 h 6860381"/>
              <a:gd name="connsiteX3" fmla="*/ 4121238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74155 w 4641056"/>
              <a:gd name="connsiteY2" fmla="*/ 357627 h 6860381"/>
              <a:gd name="connsiteX3" fmla="*/ 4121238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74155 w 4641056"/>
              <a:gd name="connsiteY2" fmla="*/ 355246 h 6858000"/>
              <a:gd name="connsiteX3" fmla="*/ 4121238 w 4641056"/>
              <a:gd name="connsiteY3" fmla="*/ 1034697 h 6858000"/>
              <a:gd name="connsiteX4" fmla="*/ 4049801 w 4641056"/>
              <a:gd name="connsiteY4" fmla="*/ 1579916 h 6858000"/>
              <a:gd name="connsiteX5" fmla="*/ 3920862 w 4641056"/>
              <a:gd name="connsiteY5" fmla="*/ 2167114 h 6858000"/>
              <a:gd name="connsiteX6" fmla="*/ 3703374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49801 w 4641056"/>
              <a:gd name="connsiteY4" fmla="*/ 1579916 h 6858000"/>
              <a:gd name="connsiteX5" fmla="*/ 3920862 w 4641056"/>
              <a:gd name="connsiteY5" fmla="*/ 2167114 h 6858000"/>
              <a:gd name="connsiteX6" fmla="*/ 3703374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920862 w 4641056"/>
              <a:gd name="connsiteY5" fmla="*/ 2167114 h 6858000"/>
              <a:gd name="connsiteX6" fmla="*/ 3703374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703374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24856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15331 w 4641056"/>
              <a:gd name="connsiteY8" fmla="*/ 4591844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15331 w 4641056"/>
              <a:gd name="connsiteY8" fmla="*/ 4591844 h 6858000"/>
              <a:gd name="connsiteX9" fmla="*/ 3544359 w 4641056"/>
              <a:gd name="connsiteY9" fmla="*/ 5219963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15331 w 4641056"/>
              <a:gd name="connsiteY8" fmla="*/ 4591844 h 6858000"/>
              <a:gd name="connsiteX9" fmla="*/ 3544359 w 4641056"/>
              <a:gd name="connsiteY9" fmla="*/ 5219963 h 6858000"/>
              <a:gd name="connsiteX10" fmla="*/ 3906132 w 4641056"/>
              <a:gd name="connsiteY10" fmla="*/ 6005866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15331 w 4641056"/>
              <a:gd name="connsiteY8" fmla="*/ 4591844 h 6858000"/>
              <a:gd name="connsiteX9" fmla="*/ 3544359 w 4641056"/>
              <a:gd name="connsiteY9" fmla="*/ 5219963 h 6858000"/>
              <a:gd name="connsiteX10" fmla="*/ 3906132 w 4641056"/>
              <a:gd name="connsiteY10" fmla="*/ 6005866 h 6858000"/>
              <a:gd name="connsiteX11" fmla="*/ 4128032 w 4641056"/>
              <a:gd name="connsiteY11" fmla="*/ 6395244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30437 w 4598193"/>
              <a:gd name="connsiteY12" fmla="*/ 6611673 h 6858000"/>
              <a:gd name="connsiteX13" fmla="*/ 4488656 w 4598193"/>
              <a:gd name="connsiteY13" fmla="*/ 6758661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88656 w 4598193"/>
              <a:gd name="connsiteY13" fmla="*/ 6758661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4225 w 4598193"/>
              <a:gd name="connsiteY10" fmla="*/ 5982054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8988 w 4598193"/>
              <a:gd name="connsiteY10" fmla="*/ 6001104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15657 w 4598193"/>
              <a:gd name="connsiteY10" fmla="*/ 6010629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15657 w 4598193"/>
              <a:gd name="connsiteY10" fmla="*/ 6010629 h 6858000"/>
              <a:gd name="connsiteX11" fmla="*/ 4128032 w 4598193"/>
              <a:gd name="connsiteY11" fmla="*/ 6395244 h 6858000"/>
              <a:gd name="connsiteX12" fmla="*/ 4330436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15657 w 4598193"/>
              <a:gd name="connsiteY10" fmla="*/ 6010629 h 6858000"/>
              <a:gd name="connsiteX11" fmla="*/ 4128032 w 4598193"/>
              <a:gd name="connsiteY11" fmla="*/ 6390481 h 6858000"/>
              <a:gd name="connsiteX12" fmla="*/ 4330436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90481 h 6858000"/>
              <a:gd name="connsiteX12" fmla="*/ 4330436 w 4614862"/>
              <a:gd name="connsiteY12" fmla="*/ 6618816 h 6858000"/>
              <a:gd name="connsiteX13" fmla="*/ 4471988 w 4614862"/>
              <a:gd name="connsiteY13" fmla="*/ 6761043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90481 h 6858000"/>
              <a:gd name="connsiteX12" fmla="*/ 4330436 w 4614862"/>
              <a:gd name="connsiteY12" fmla="*/ 6618816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30436 w 4614862"/>
              <a:gd name="connsiteY12" fmla="*/ 6618816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30436 w 4614862"/>
              <a:gd name="connsiteY12" fmla="*/ 6618816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25674 w 4614862"/>
              <a:gd name="connsiteY12" fmla="*/ 6604528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25674 w 4614862"/>
              <a:gd name="connsiteY12" fmla="*/ 6604528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25674 w 4614862"/>
              <a:gd name="connsiteY12" fmla="*/ 6604528 h 6858000"/>
              <a:gd name="connsiteX13" fmla="*/ 4469607 w 4614862"/>
              <a:gd name="connsiteY13" fmla="*/ 6744374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27562"/>
              <a:gd name="connsiteY0" fmla="*/ 6350 h 6858000"/>
              <a:gd name="connsiteX1" fmla="*/ 4177146 w 4627562"/>
              <a:gd name="connsiteY1" fmla="*/ 0 h 6858000"/>
              <a:gd name="connsiteX2" fmla="*/ 4193998 w 4627562"/>
              <a:gd name="connsiteY2" fmla="*/ 355246 h 6858000"/>
              <a:gd name="connsiteX3" fmla="*/ 4141081 w 4627562"/>
              <a:gd name="connsiteY3" fmla="*/ 1034697 h 6858000"/>
              <a:gd name="connsiteX4" fmla="*/ 4038689 w 4627562"/>
              <a:gd name="connsiteY4" fmla="*/ 1587060 h 6858000"/>
              <a:gd name="connsiteX5" fmla="*/ 3907368 w 4627562"/>
              <a:gd name="connsiteY5" fmla="*/ 2174257 h 6858000"/>
              <a:gd name="connsiteX6" fmla="*/ 3687500 w 4627562"/>
              <a:gd name="connsiteY6" fmla="*/ 3010869 h 6858000"/>
              <a:gd name="connsiteX7" fmla="*/ 3514637 w 4627562"/>
              <a:gd name="connsiteY7" fmla="*/ 3719689 h 6858000"/>
              <a:gd name="connsiteX8" fmla="*/ 3428031 w 4627562"/>
              <a:gd name="connsiteY8" fmla="*/ 4591844 h 6858000"/>
              <a:gd name="connsiteX9" fmla="*/ 3557059 w 4627562"/>
              <a:gd name="connsiteY9" fmla="*/ 5219963 h 6858000"/>
              <a:gd name="connsiteX10" fmla="*/ 3928357 w 4627562"/>
              <a:gd name="connsiteY10" fmla="*/ 6010629 h 6858000"/>
              <a:gd name="connsiteX11" fmla="*/ 4140732 w 4627562"/>
              <a:gd name="connsiteY11" fmla="*/ 6352381 h 6858000"/>
              <a:gd name="connsiteX12" fmla="*/ 4338374 w 4627562"/>
              <a:gd name="connsiteY12" fmla="*/ 6604528 h 6858000"/>
              <a:gd name="connsiteX13" fmla="*/ 4482307 w 4627562"/>
              <a:gd name="connsiteY13" fmla="*/ 6744374 h 6858000"/>
              <a:gd name="connsiteX14" fmla="*/ 4627562 w 4627562"/>
              <a:gd name="connsiteY14" fmla="*/ 6858000 h 6858000"/>
              <a:gd name="connsiteX15" fmla="*/ 12700 w 4627562"/>
              <a:gd name="connsiteY15" fmla="*/ 6858000 h 6858000"/>
              <a:gd name="connsiteX16" fmla="*/ 0 w 4627562"/>
              <a:gd name="connsiteY16" fmla="*/ 6350 h 6858000"/>
              <a:gd name="connsiteX0" fmla="*/ 94585 w 4614990"/>
              <a:gd name="connsiteY0" fmla="*/ 130175 h 6858000"/>
              <a:gd name="connsiteX1" fmla="*/ 4164574 w 4614990"/>
              <a:gd name="connsiteY1" fmla="*/ 0 h 6858000"/>
              <a:gd name="connsiteX2" fmla="*/ 4181426 w 4614990"/>
              <a:gd name="connsiteY2" fmla="*/ 355246 h 6858000"/>
              <a:gd name="connsiteX3" fmla="*/ 4128509 w 4614990"/>
              <a:gd name="connsiteY3" fmla="*/ 1034697 h 6858000"/>
              <a:gd name="connsiteX4" fmla="*/ 4026117 w 4614990"/>
              <a:gd name="connsiteY4" fmla="*/ 1587060 h 6858000"/>
              <a:gd name="connsiteX5" fmla="*/ 3894796 w 4614990"/>
              <a:gd name="connsiteY5" fmla="*/ 2174257 h 6858000"/>
              <a:gd name="connsiteX6" fmla="*/ 3674928 w 4614990"/>
              <a:gd name="connsiteY6" fmla="*/ 3010869 h 6858000"/>
              <a:gd name="connsiteX7" fmla="*/ 3502065 w 4614990"/>
              <a:gd name="connsiteY7" fmla="*/ 3719689 h 6858000"/>
              <a:gd name="connsiteX8" fmla="*/ 3415459 w 4614990"/>
              <a:gd name="connsiteY8" fmla="*/ 4591844 h 6858000"/>
              <a:gd name="connsiteX9" fmla="*/ 3544487 w 4614990"/>
              <a:gd name="connsiteY9" fmla="*/ 5219963 h 6858000"/>
              <a:gd name="connsiteX10" fmla="*/ 3915785 w 4614990"/>
              <a:gd name="connsiteY10" fmla="*/ 6010629 h 6858000"/>
              <a:gd name="connsiteX11" fmla="*/ 4128160 w 4614990"/>
              <a:gd name="connsiteY11" fmla="*/ 6352381 h 6858000"/>
              <a:gd name="connsiteX12" fmla="*/ 4325802 w 4614990"/>
              <a:gd name="connsiteY12" fmla="*/ 6604528 h 6858000"/>
              <a:gd name="connsiteX13" fmla="*/ 4469735 w 4614990"/>
              <a:gd name="connsiteY13" fmla="*/ 6744374 h 6858000"/>
              <a:gd name="connsiteX14" fmla="*/ 4614990 w 4614990"/>
              <a:gd name="connsiteY14" fmla="*/ 6858000 h 6858000"/>
              <a:gd name="connsiteX15" fmla="*/ 128 w 4614990"/>
              <a:gd name="connsiteY15" fmla="*/ 6858000 h 6858000"/>
              <a:gd name="connsiteX16" fmla="*/ 94585 w 4614990"/>
              <a:gd name="connsiteY16" fmla="*/ 130175 h 6858000"/>
              <a:gd name="connsiteX0" fmla="*/ 0 w 4627562"/>
              <a:gd name="connsiteY0" fmla="*/ 0 h 6861175"/>
              <a:gd name="connsiteX1" fmla="*/ 4177146 w 4627562"/>
              <a:gd name="connsiteY1" fmla="*/ 3175 h 6861175"/>
              <a:gd name="connsiteX2" fmla="*/ 4193998 w 4627562"/>
              <a:gd name="connsiteY2" fmla="*/ 358421 h 6861175"/>
              <a:gd name="connsiteX3" fmla="*/ 4141081 w 4627562"/>
              <a:gd name="connsiteY3" fmla="*/ 1037872 h 6861175"/>
              <a:gd name="connsiteX4" fmla="*/ 4038689 w 4627562"/>
              <a:gd name="connsiteY4" fmla="*/ 1590235 h 6861175"/>
              <a:gd name="connsiteX5" fmla="*/ 3907368 w 4627562"/>
              <a:gd name="connsiteY5" fmla="*/ 2177432 h 6861175"/>
              <a:gd name="connsiteX6" fmla="*/ 3687500 w 4627562"/>
              <a:gd name="connsiteY6" fmla="*/ 3014044 h 6861175"/>
              <a:gd name="connsiteX7" fmla="*/ 3514637 w 4627562"/>
              <a:gd name="connsiteY7" fmla="*/ 3722864 h 6861175"/>
              <a:gd name="connsiteX8" fmla="*/ 3428031 w 4627562"/>
              <a:gd name="connsiteY8" fmla="*/ 4595019 h 6861175"/>
              <a:gd name="connsiteX9" fmla="*/ 3557059 w 4627562"/>
              <a:gd name="connsiteY9" fmla="*/ 5223138 h 6861175"/>
              <a:gd name="connsiteX10" fmla="*/ 3928357 w 4627562"/>
              <a:gd name="connsiteY10" fmla="*/ 6013804 h 6861175"/>
              <a:gd name="connsiteX11" fmla="*/ 4140732 w 4627562"/>
              <a:gd name="connsiteY11" fmla="*/ 6355556 h 6861175"/>
              <a:gd name="connsiteX12" fmla="*/ 4338374 w 4627562"/>
              <a:gd name="connsiteY12" fmla="*/ 6607703 h 6861175"/>
              <a:gd name="connsiteX13" fmla="*/ 4482307 w 4627562"/>
              <a:gd name="connsiteY13" fmla="*/ 6747549 h 6861175"/>
              <a:gd name="connsiteX14" fmla="*/ 4627562 w 4627562"/>
              <a:gd name="connsiteY14" fmla="*/ 6861175 h 6861175"/>
              <a:gd name="connsiteX15" fmla="*/ 12700 w 4627562"/>
              <a:gd name="connsiteY15" fmla="*/ 6861175 h 6861175"/>
              <a:gd name="connsiteX16" fmla="*/ 0 w 4627562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1340 w 4630213"/>
              <a:gd name="connsiteY4" fmla="*/ 1590235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0682 w 4630213"/>
              <a:gd name="connsiteY8" fmla="*/ 4595019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1340 w 4630213"/>
              <a:gd name="connsiteY4" fmla="*/ 1590235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0682 w 4630213"/>
              <a:gd name="connsiteY8" fmla="*/ 4595019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1340 w 4630213"/>
              <a:gd name="connsiteY4" fmla="*/ 1590235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1340 w 4630213"/>
              <a:gd name="connsiteY4" fmla="*/ 1590235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6102 w 4630213"/>
              <a:gd name="connsiteY4" fmla="*/ 1587853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6102 w 4630213"/>
              <a:gd name="connsiteY4" fmla="*/ 1587853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6102 w 4630213"/>
              <a:gd name="connsiteY4" fmla="*/ 1587853 h 6861175"/>
              <a:gd name="connsiteX5" fmla="*/ 3910019 w 4630213"/>
              <a:gd name="connsiteY5" fmla="*/ 2177432 h 6861175"/>
              <a:gd name="connsiteX6" fmla="*/ 3692533 w 4630213"/>
              <a:gd name="connsiteY6" fmla="*/ 3018807 h 6861175"/>
              <a:gd name="connsiteX7" fmla="*/ 3517288 w 4630213"/>
              <a:gd name="connsiteY7" fmla="*/ 3722864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6102 w 4630213"/>
              <a:gd name="connsiteY4" fmla="*/ 1587853 h 6861175"/>
              <a:gd name="connsiteX5" fmla="*/ 3910019 w 4630213"/>
              <a:gd name="connsiteY5" fmla="*/ 2177432 h 6861175"/>
              <a:gd name="connsiteX6" fmla="*/ 3692533 w 4630213"/>
              <a:gd name="connsiteY6" fmla="*/ 3018807 h 6861175"/>
              <a:gd name="connsiteX7" fmla="*/ 3517288 w 4630213"/>
              <a:gd name="connsiteY7" fmla="*/ 3722864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6102 w 4630213"/>
              <a:gd name="connsiteY4" fmla="*/ 1587853 h 6861175"/>
              <a:gd name="connsiteX5" fmla="*/ 3910019 w 4630213"/>
              <a:gd name="connsiteY5" fmla="*/ 2177432 h 6861175"/>
              <a:gd name="connsiteX6" fmla="*/ 3692533 w 4630213"/>
              <a:gd name="connsiteY6" fmla="*/ 3018807 h 6861175"/>
              <a:gd name="connsiteX7" fmla="*/ 3514907 w 4630213"/>
              <a:gd name="connsiteY7" fmla="*/ 3765727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6102 w 4630213"/>
              <a:gd name="connsiteY4" fmla="*/ 1587853 h 6861175"/>
              <a:gd name="connsiteX5" fmla="*/ 3910019 w 4630213"/>
              <a:gd name="connsiteY5" fmla="*/ 2177432 h 6861175"/>
              <a:gd name="connsiteX6" fmla="*/ 3692533 w 4630213"/>
              <a:gd name="connsiteY6" fmla="*/ 3018807 h 6861175"/>
              <a:gd name="connsiteX7" fmla="*/ 3514907 w 4630213"/>
              <a:gd name="connsiteY7" fmla="*/ 3765727 h 6861175"/>
              <a:gd name="connsiteX8" fmla="*/ 3433063 w 4630213"/>
              <a:gd name="connsiteY8" fmla="*/ 4592637 h 6861175"/>
              <a:gd name="connsiteX9" fmla="*/ 3576379 w 4630213"/>
              <a:gd name="connsiteY9" fmla="*/ 5258856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6350 h 6867525"/>
              <a:gd name="connsiteX1" fmla="*/ 4182178 w 4630213"/>
              <a:gd name="connsiteY1" fmla="*/ 0 h 6867525"/>
              <a:gd name="connsiteX2" fmla="*/ 4196649 w 4630213"/>
              <a:gd name="connsiteY2" fmla="*/ 364771 h 6867525"/>
              <a:gd name="connsiteX3" fmla="*/ 4143732 w 4630213"/>
              <a:gd name="connsiteY3" fmla="*/ 1044222 h 6867525"/>
              <a:gd name="connsiteX4" fmla="*/ 4046102 w 4630213"/>
              <a:gd name="connsiteY4" fmla="*/ 1594203 h 6867525"/>
              <a:gd name="connsiteX5" fmla="*/ 3910019 w 4630213"/>
              <a:gd name="connsiteY5" fmla="*/ 2183782 h 6867525"/>
              <a:gd name="connsiteX6" fmla="*/ 3692533 w 4630213"/>
              <a:gd name="connsiteY6" fmla="*/ 3025157 h 6867525"/>
              <a:gd name="connsiteX7" fmla="*/ 3514907 w 4630213"/>
              <a:gd name="connsiteY7" fmla="*/ 3772077 h 6867525"/>
              <a:gd name="connsiteX8" fmla="*/ 3433063 w 4630213"/>
              <a:gd name="connsiteY8" fmla="*/ 4598987 h 6867525"/>
              <a:gd name="connsiteX9" fmla="*/ 3576379 w 4630213"/>
              <a:gd name="connsiteY9" fmla="*/ 5265206 h 6867525"/>
              <a:gd name="connsiteX10" fmla="*/ 3931008 w 4630213"/>
              <a:gd name="connsiteY10" fmla="*/ 6020154 h 6867525"/>
              <a:gd name="connsiteX11" fmla="*/ 4143383 w 4630213"/>
              <a:gd name="connsiteY11" fmla="*/ 6361906 h 6867525"/>
              <a:gd name="connsiteX12" fmla="*/ 4341025 w 4630213"/>
              <a:gd name="connsiteY12" fmla="*/ 6614053 h 6867525"/>
              <a:gd name="connsiteX13" fmla="*/ 4484958 w 4630213"/>
              <a:gd name="connsiteY13" fmla="*/ 6753899 h 6867525"/>
              <a:gd name="connsiteX14" fmla="*/ 4630213 w 4630213"/>
              <a:gd name="connsiteY14" fmla="*/ 6867525 h 6867525"/>
              <a:gd name="connsiteX15" fmla="*/ 1063 w 4630213"/>
              <a:gd name="connsiteY15" fmla="*/ 6867525 h 6867525"/>
              <a:gd name="connsiteX16" fmla="*/ 2651 w 4630213"/>
              <a:gd name="connsiteY16" fmla="*/ 6350 h 6867525"/>
              <a:gd name="connsiteX0" fmla="*/ 528 w 4630471"/>
              <a:gd name="connsiteY0" fmla="*/ 0 h 6870700"/>
              <a:gd name="connsiteX1" fmla="*/ 4182436 w 4630471"/>
              <a:gd name="connsiteY1" fmla="*/ 3175 h 6870700"/>
              <a:gd name="connsiteX2" fmla="*/ 4196907 w 4630471"/>
              <a:gd name="connsiteY2" fmla="*/ 367946 h 6870700"/>
              <a:gd name="connsiteX3" fmla="*/ 4143990 w 4630471"/>
              <a:gd name="connsiteY3" fmla="*/ 1047397 h 6870700"/>
              <a:gd name="connsiteX4" fmla="*/ 4046360 w 4630471"/>
              <a:gd name="connsiteY4" fmla="*/ 1597378 h 6870700"/>
              <a:gd name="connsiteX5" fmla="*/ 3910277 w 4630471"/>
              <a:gd name="connsiteY5" fmla="*/ 2186957 h 6870700"/>
              <a:gd name="connsiteX6" fmla="*/ 3692791 w 4630471"/>
              <a:gd name="connsiteY6" fmla="*/ 3028332 h 6870700"/>
              <a:gd name="connsiteX7" fmla="*/ 3515165 w 4630471"/>
              <a:gd name="connsiteY7" fmla="*/ 3775252 h 6870700"/>
              <a:gd name="connsiteX8" fmla="*/ 3433321 w 4630471"/>
              <a:gd name="connsiteY8" fmla="*/ 4602162 h 6870700"/>
              <a:gd name="connsiteX9" fmla="*/ 3576637 w 4630471"/>
              <a:gd name="connsiteY9" fmla="*/ 5268381 h 6870700"/>
              <a:gd name="connsiteX10" fmla="*/ 3931266 w 4630471"/>
              <a:gd name="connsiteY10" fmla="*/ 6023329 h 6870700"/>
              <a:gd name="connsiteX11" fmla="*/ 4143641 w 4630471"/>
              <a:gd name="connsiteY11" fmla="*/ 6365081 h 6870700"/>
              <a:gd name="connsiteX12" fmla="*/ 4341283 w 4630471"/>
              <a:gd name="connsiteY12" fmla="*/ 6617228 h 6870700"/>
              <a:gd name="connsiteX13" fmla="*/ 4485216 w 4630471"/>
              <a:gd name="connsiteY13" fmla="*/ 6757074 h 6870700"/>
              <a:gd name="connsiteX14" fmla="*/ 4630471 w 4630471"/>
              <a:gd name="connsiteY14" fmla="*/ 6870700 h 6870700"/>
              <a:gd name="connsiteX15" fmla="*/ 1321 w 4630471"/>
              <a:gd name="connsiteY15" fmla="*/ 6870700 h 6870700"/>
              <a:gd name="connsiteX16" fmla="*/ 528 w 4630471"/>
              <a:gd name="connsiteY16" fmla="*/ 0 h 6870700"/>
              <a:gd name="connsiteX0" fmla="*/ 11716 w 4641659"/>
              <a:gd name="connsiteY0" fmla="*/ 0 h 6882606"/>
              <a:gd name="connsiteX1" fmla="*/ 4193624 w 4641659"/>
              <a:gd name="connsiteY1" fmla="*/ 3175 h 6882606"/>
              <a:gd name="connsiteX2" fmla="*/ 4208095 w 4641659"/>
              <a:gd name="connsiteY2" fmla="*/ 367946 h 6882606"/>
              <a:gd name="connsiteX3" fmla="*/ 4155178 w 4641659"/>
              <a:gd name="connsiteY3" fmla="*/ 1047397 h 6882606"/>
              <a:gd name="connsiteX4" fmla="*/ 4057548 w 4641659"/>
              <a:gd name="connsiteY4" fmla="*/ 1597378 h 6882606"/>
              <a:gd name="connsiteX5" fmla="*/ 3921465 w 4641659"/>
              <a:gd name="connsiteY5" fmla="*/ 2186957 h 6882606"/>
              <a:gd name="connsiteX6" fmla="*/ 3703979 w 4641659"/>
              <a:gd name="connsiteY6" fmla="*/ 3028332 h 6882606"/>
              <a:gd name="connsiteX7" fmla="*/ 3526353 w 4641659"/>
              <a:gd name="connsiteY7" fmla="*/ 3775252 h 6882606"/>
              <a:gd name="connsiteX8" fmla="*/ 3444509 w 4641659"/>
              <a:gd name="connsiteY8" fmla="*/ 4602162 h 6882606"/>
              <a:gd name="connsiteX9" fmla="*/ 3587825 w 4641659"/>
              <a:gd name="connsiteY9" fmla="*/ 5268381 h 6882606"/>
              <a:gd name="connsiteX10" fmla="*/ 3942454 w 4641659"/>
              <a:gd name="connsiteY10" fmla="*/ 6023329 h 6882606"/>
              <a:gd name="connsiteX11" fmla="*/ 4154829 w 4641659"/>
              <a:gd name="connsiteY11" fmla="*/ 6365081 h 6882606"/>
              <a:gd name="connsiteX12" fmla="*/ 4352471 w 4641659"/>
              <a:gd name="connsiteY12" fmla="*/ 6617228 h 6882606"/>
              <a:gd name="connsiteX13" fmla="*/ 4496404 w 4641659"/>
              <a:gd name="connsiteY13" fmla="*/ 6757074 h 6882606"/>
              <a:gd name="connsiteX14" fmla="*/ 4641659 w 4641659"/>
              <a:gd name="connsiteY14" fmla="*/ 6870700 h 6882606"/>
              <a:gd name="connsiteX15" fmla="*/ 603 w 4641659"/>
              <a:gd name="connsiteY15" fmla="*/ 6882606 h 6882606"/>
              <a:gd name="connsiteX16" fmla="*/ 11716 w 4641659"/>
              <a:gd name="connsiteY16" fmla="*/ 0 h 6882606"/>
              <a:gd name="connsiteX0" fmla="*/ 11716 w 4663090"/>
              <a:gd name="connsiteY0" fmla="*/ 0 h 6882606"/>
              <a:gd name="connsiteX1" fmla="*/ 4193624 w 4663090"/>
              <a:gd name="connsiteY1" fmla="*/ 3175 h 6882606"/>
              <a:gd name="connsiteX2" fmla="*/ 4208095 w 4663090"/>
              <a:gd name="connsiteY2" fmla="*/ 367946 h 6882606"/>
              <a:gd name="connsiteX3" fmla="*/ 4155178 w 4663090"/>
              <a:gd name="connsiteY3" fmla="*/ 1047397 h 6882606"/>
              <a:gd name="connsiteX4" fmla="*/ 4057548 w 4663090"/>
              <a:gd name="connsiteY4" fmla="*/ 1597378 h 6882606"/>
              <a:gd name="connsiteX5" fmla="*/ 3921465 w 4663090"/>
              <a:gd name="connsiteY5" fmla="*/ 2186957 h 6882606"/>
              <a:gd name="connsiteX6" fmla="*/ 3703979 w 4663090"/>
              <a:gd name="connsiteY6" fmla="*/ 3028332 h 6882606"/>
              <a:gd name="connsiteX7" fmla="*/ 3526353 w 4663090"/>
              <a:gd name="connsiteY7" fmla="*/ 3775252 h 6882606"/>
              <a:gd name="connsiteX8" fmla="*/ 3444509 w 4663090"/>
              <a:gd name="connsiteY8" fmla="*/ 4602162 h 6882606"/>
              <a:gd name="connsiteX9" fmla="*/ 3587825 w 4663090"/>
              <a:gd name="connsiteY9" fmla="*/ 5268381 h 6882606"/>
              <a:gd name="connsiteX10" fmla="*/ 3942454 w 4663090"/>
              <a:gd name="connsiteY10" fmla="*/ 6023329 h 6882606"/>
              <a:gd name="connsiteX11" fmla="*/ 4154829 w 4663090"/>
              <a:gd name="connsiteY11" fmla="*/ 6365081 h 6882606"/>
              <a:gd name="connsiteX12" fmla="*/ 4352471 w 4663090"/>
              <a:gd name="connsiteY12" fmla="*/ 6617228 h 6882606"/>
              <a:gd name="connsiteX13" fmla="*/ 4496404 w 4663090"/>
              <a:gd name="connsiteY13" fmla="*/ 6757074 h 6882606"/>
              <a:gd name="connsiteX14" fmla="*/ 4663090 w 4663090"/>
              <a:gd name="connsiteY14" fmla="*/ 6880225 h 6882606"/>
              <a:gd name="connsiteX15" fmla="*/ 603 w 4663090"/>
              <a:gd name="connsiteY15" fmla="*/ 6882606 h 6882606"/>
              <a:gd name="connsiteX16" fmla="*/ 11716 w 4663090"/>
              <a:gd name="connsiteY16" fmla="*/ 0 h 6882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63090" h="6882606">
                <a:moveTo>
                  <a:pt x="11716" y="0"/>
                </a:moveTo>
                <a:lnTo>
                  <a:pt x="4193624" y="3175"/>
                </a:lnTo>
                <a:cubicBezTo>
                  <a:pt x="4207180" y="68409"/>
                  <a:pt x="4215970" y="257469"/>
                  <a:pt x="4208095" y="367946"/>
                </a:cubicBezTo>
                <a:cubicBezTo>
                  <a:pt x="4209506" y="639673"/>
                  <a:pt x="4180269" y="842492"/>
                  <a:pt x="4155178" y="1047397"/>
                </a:cubicBezTo>
                <a:cubicBezTo>
                  <a:pt x="4130087" y="1252302"/>
                  <a:pt x="4096500" y="1407451"/>
                  <a:pt x="4057548" y="1597378"/>
                </a:cubicBezTo>
                <a:cubicBezTo>
                  <a:pt x="4018596" y="1787305"/>
                  <a:pt x="3980393" y="1948465"/>
                  <a:pt x="3921465" y="2186957"/>
                </a:cubicBezTo>
                <a:cubicBezTo>
                  <a:pt x="3862537" y="2425449"/>
                  <a:pt x="3769831" y="2763616"/>
                  <a:pt x="3703979" y="3028332"/>
                </a:cubicBezTo>
                <a:cubicBezTo>
                  <a:pt x="3638127" y="3293048"/>
                  <a:pt x="3571979" y="3520091"/>
                  <a:pt x="3526353" y="3775252"/>
                </a:cubicBezTo>
                <a:cubicBezTo>
                  <a:pt x="3480727" y="4030413"/>
                  <a:pt x="3434264" y="4353307"/>
                  <a:pt x="3444509" y="4602162"/>
                </a:cubicBezTo>
                <a:cubicBezTo>
                  <a:pt x="3454754" y="4851017"/>
                  <a:pt x="3504834" y="5031520"/>
                  <a:pt x="3587825" y="5268381"/>
                </a:cubicBezTo>
                <a:cubicBezTo>
                  <a:pt x="3670816" y="5505242"/>
                  <a:pt x="3847953" y="5840546"/>
                  <a:pt x="3942454" y="6023329"/>
                </a:cubicBezTo>
                <a:cubicBezTo>
                  <a:pt x="4036955" y="6206112"/>
                  <a:pt x="4048723" y="6214258"/>
                  <a:pt x="4154829" y="6365081"/>
                </a:cubicBezTo>
                <a:cubicBezTo>
                  <a:pt x="4248947" y="6503642"/>
                  <a:pt x="4281563" y="6535559"/>
                  <a:pt x="4352471" y="6617228"/>
                </a:cubicBezTo>
                <a:lnTo>
                  <a:pt x="4496404" y="6757074"/>
                </a:lnTo>
                <a:lnTo>
                  <a:pt x="4663090" y="6880225"/>
                </a:lnTo>
                <a:lnTo>
                  <a:pt x="603" y="6882606"/>
                </a:lnTo>
                <a:cubicBezTo>
                  <a:pt x="-3630" y="4598723"/>
                  <a:pt x="15949" y="2283883"/>
                  <a:pt x="1171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203200" dist="88900">
              <a:prstClr val="black">
                <a:alpha val="36000"/>
              </a:prstClr>
            </a:innerShdw>
          </a:effectLst>
        </p:spPr>
        <p:txBody>
          <a:bodyPr wrap="square" tIns="45720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    Click the icon to add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0BCDD-79FC-9597-EB89-EBE78DB45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632" y="1123472"/>
            <a:ext cx="5141627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D39C4-D774-F2F2-4585-DD3C71F15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5631" y="3429000"/>
            <a:ext cx="5141628" cy="1947385"/>
          </a:xfrm>
        </p:spPr>
        <p:txBody>
          <a:bodyPr/>
          <a:lstStyle>
            <a:lvl1pPr marL="231775" indent="-231775">
              <a:lnSpc>
                <a:spcPct val="100000"/>
              </a:lnSpc>
              <a:buClr>
                <a:srgbClr val="89B945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</a:p>
          <a:p>
            <a:pPr lvl="1"/>
          </a:p>
          <a:p>
            <a:pPr lvl="2"/>
          </a:p>
          <a:p>
            <a:pPr lvl="3"/>
          </a:p>
          <a:p>
            <a:pPr lvl="4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8011CDC-D946-972F-A413-3A04D80B9D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7840" y="5934075"/>
            <a:ext cx="1717347" cy="722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DD28ED-88FA-9897-6B5F-C3E5E0C57218}"/>
              </a:ext>
            </a:extLst>
          </p:cNvPr>
          <p:cNvSpPr txBox="1"/>
          <p:nvPr userDrawn="1"/>
        </p:nvSpPr>
        <p:spPr>
          <a:xfrm>
            <a:off x="6372226" y="6574083"/>
            <a:ext cx="1842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 2026 Fox Rothschild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CE6A66E9-8F0D-9F59-65D2-DF620788DC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57977" y="6356351"/>
            <a:ext cx="2743200" cy="349250"/>
          </a:xfrm>
          <a:prstGeom prst="rect">
            <a:avLst/>
          </a:prstGeom>
        </p:spPr>
        <p:txBody>
          <a:bodyPr/>
          <a:lstStyle/>
          <a:p>
            <a:fld id="{846FC881-3E6C-4901-B466-24892ACA5B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8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userDrawn="1">
  <p:cSld name="Default |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1E09C60-6CD3-58E6-1B86-64824C8449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6464" y="5937465"/>
            <a:ext cx="1708722" cy="71196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55E8C-1152-97E2-FE27-6175D972C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19975" y="6213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1E8AA58-CD2C-4F84-8F8D-E2A622DE57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5AA82F1-6F8A-288B-516A-84CF886667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4" y="1837110"/>
            <a:ext cx="11124053" cy="397201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155D0C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Tx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CF7C4A8B-8CC3-FB27-01C3-A8D21267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5" y="511547"/>
            <a:ext cx="11124055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89B94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74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 userDrawn="1">
  <p:cSld name="Default |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F66964-90C6-9972-0966-4DF100C6B7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1425" y="276225"/>
            <a:ext cx="4310063" cy="63134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457200"/>
          <a:lstStyle>
            <a:lvl1pPr marL="0" indent="0" algn="ctr">
              <a:spcBef>
                <a:spcPts val="2400"/>
              </a:spcBef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the picture icon below to add your image.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6C96D078-3CCC-33DC-A907-8E4FBE6A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5" y="511547"/>
            <a:ext cx="6284685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rgbClr val="89B94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8DCC806-977A-6471-6480-02CD2A606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99235" y="6356350"/>
            <a:ext cx="392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9ECB37C8-362D-4483-9724-DF111CEFCF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97EA5E1-D587-36C7-9464-68111FD62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13" y="5937465"/>
            <a:ext cx="1708722" cy="711967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93B89AA-9A19-0881-7845-CAA989379E9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5" y="1837110"/>
            <a:ext cx="6284686" cy="3972019"/>
          </a:xfrm>
          <a:prstGeom prst="rect">
            <a:avLst/>
          </a:prstGeom>
        </p:spPr>
        <p:txBody>
          <a:bodyPr/>
          <a:lstStyle>
            <a:lvl1pPr marL="231775" indent="-231775">
              <a:lnSpc>
                <a:spcPct val="100000"/>
              </a:lnSpc>
              <a:buClr>
                <a:srgbClr val="155D0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3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Default |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1E09C60-6CD3-58E6-1B86-64824C8449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6464" y="5937465"/>
            <a:ext cx="1708722" cy="71196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55E8C-1152-97E2-FE27-6175D972C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19975" y="6213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1E8AA58-CD2C-4F84-8F8D-E2A622DE57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5AA82F1-6F8A-288B-516A-84CF886667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4" y="1837110"/>
            <a:ext cx="11124053" cy="3972019"/>
          </a:xfrm>
          <a:prstGeom prst="rect">
            <a:avLst/>
          </a:prstGeom>
        </p:spPr>
        <p:txBody>
          <a:bodyPr/>
          <a:lstStyle>
            <a:lvl1pPr marL="231775" indent="-231775">
              <a:lnSpc>
                <a:spcPct val="100000"/>
              </a:lnSpc>
              <a:buClr>
                <a:srgbClr val="155D0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CF7C4A8B-8CC3-FB27-01C3-A8D21267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5" y="511547"/>
            <a:ext cx="11124055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rgbClr val="89B94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90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16="http://schemas.microsoft.com/office/drawing/2014/main" xmlns:a14="http://schemas.microsoft.com/office/drawing/2010/main" xmlns:asvg="http://schemas.microsoft.com/office/drawing/2016/SVG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preserve="1" userDrawn="1">
  <p:cSld name="Default | With Image Tw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E02886-2040-042E-E863-5303CB36D9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524" y="0"/>
            <a:ext cx="12195048" cy="68580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9E0D4B-78A5-CB5A-6AB0-BC8D4971FE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67168" y="-6352"/>
            <a:ext cx="4662241" cy="6867979"/>
          </a:xfrm>
          <a:custGeom>
            <a:avLst/>
            <a:gdLst>
              <a:gd name="connsiteX0" fmla="*/ 0 w 5286375"/>
              <a:gd name="connsiteY0" fmla="*/ 0 h 6858000"/>
              <a:gd name="connsiteX1" fmla="*/ 4519252 w 5286375"/>
              <a:gd name="connsiteY1" fmla="*/ 0 h 6858000"/>
              <a:gd name="connsiteX2" fmla="*/ 4559919 w 5286375"/>
              <a:gd name="connsiteY2" fmla="*/ 124266 h 6858000"/>
              <a:gd name="connsiteX3" fmla="*/ 4628445 w 5286375"/>
              <a:gd name="connsiteY3" fmla="*/ 587022 h 6858000"/>
              <a:gd name="connsiteX4" fmla="*/ 4628445 w 5286375"/>
              <a:gd name="connsiteY4" fmla="*/ 1241778 h 6858000"/>
              <a:gd name="connsiteX5" fmla="*/ 4504268 w 5286375"/>
              <a:gd name="connsiteY5" fmla="*/ 2043289 h 6858000"/>
              <a:gd name="connsiteX6" fmla="*/ 4301068 w 5286375"/>
              <a:gd name="connsiteY6" fmla="*/ 2856089 h 6858000"/>
              <a:gd name="connsiteX7" fmla="*/ 4109157 w 5286375"/>
              <a:gd name="connsiteY7" fmla="*/ 3567289 h 6858000"/>
              <a:gd name="connsiteX8" fmla="*/ 3951112 w 5286375"/>
              <a:gd name="connsiteY8" fmla="*/ 4470400 h 6858000"/>
              <a:gd name="connsiteX9" fmla="*/ 4030134 w 5286375"/>
              <a:gd name="connsiteY9" fmla="*/ 5046133 h 6858000"/>
              <a:gd name="connsiteX10" fmla="*/ 4425245 w 5286375"/>
              <a:gd name="connsiteY10" fmla="*/ 5915378 h 6858000"/>
              <a:gd name="connsiteX11" fmla="*/ 4809068 w 5286375"/>
              <a:gd name="connsiteY11" fmla="*/ 6502400 h 6858000"/>
              <a:gd name="connsiteX12" fmla="*/ 5263887 w 5286375"/>
              <a:gd name="connsiteY12" fmla="*/ 6792648 h 6858000"/>
              <a:gd name="connsiteX13" fmla="*/ 5286375 w 5286375"/>
              <a:gd name="connsiteY13" fmla="*/ 6806287 h 6858000"/>
              <a:gd name="connsiteX14" fmla="*/ 5286375 w 5286375"/>
              <a:gd name="connsiteY14" fmla="*/ 6858000 h 6858000"/>
              <a:gd name="connsiteX15" fmla="*/ 0 w 5286375"/>
              <a:gd name="connsiteY15" fmla="*/ 6858000 h 6858000"/>
              <a:gd name="connsiteX0" fmla="*/ 0 w 5286375"/>
              <a:gd name="connsiteY0" fmla="*/ 2381 h 6860381"/>
              <a:gd name="connsiteX1" fmla="*/ 4128727 w 5286375"/>
              <a:gd name="connsiteY1" fmla="*/ 0 h 6860381"/>
              <a:gd name="connsiteX2" fmla="*/ 4559919 w 5286375"/>
              <a:gd name="connsiteY2" fmla="*/ 126647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28727 w 5286375"/>
              <a:gd name="connsiteY1" fmla="*/ 0 h 6860381"/>
              <a:gd name="connsiteX2" fmla="*/ 4174156 w 5286375"/>
              <a:gd name="connsiteY2" fmla="*/ 340959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28727 w 5286375"/>
              <a:gd name="connsiteY1" fmla="*/ 0 h 6860381"/>
              <a:gd name="connsiteX2" fmla="*/ 4174156 w 5286375"/>
              <a:gd name="connsiteY2" fmla="*/ 340959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74156 w 5286375"/>
              <a:gd name="connsiteY2" fmla="*/ 340959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74156 w 5286375"/>
              <a:gd name="connsiteY2" fmla="*/ 340959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10518 w 5286375"/>
              <a:gd name="connsiteY6" fmla="*/ 3006107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10518 w 5286375"/>
              <a:gd name="connsiteY6" fmla="*/ 3006107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10518 w 5286375"/>
              <a:gd name="connsiteY6" fmla="*/ 3006107 h 6860381"/>
              <a:gd name="connsiteX7" fmla="*/ 3528132 w 5286375"/>
              <a:gd name="connsiteY7" fmla="*/ 37220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10518 w 5286375"/>
              <a:gd name="connsiteY6" fmla="*/ 3006107 h 6860381"/>
              <a:gd name="connsiteX7" fmla="*/ 3528132 w 5286375"/>
              <a:gd name="connsiteY7" fmla="*/ 37220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61028 w 5286375"/>
              <a:gd name="connsiteY9" fmla="*/ 5208057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61028 w 5286375"/>
              <a:gd name="connsiteY9" fmla="*/ 5208057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4058532 w 5286375"/>
              <a:gd name="connsiteY10" fmla="*/ 6289234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4058532 w 5286375"/>
              <a:gd name="connsiteY10" fmla="*/ 6289234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91505"/>
              <a:gd name="connsiteX1" fmla="*/ 4138252 w 5286375"/>
              <a:gd name="connsiteY1" fmla="*/ 0 h 6891505"/>
              <a:gd name="connsiteX2" fmla="*/ 4167012 w 5286375"/>
              <a:gd name="connsiteY2" fmla="*/ 345721 h 6891505"/>
              <a:gd name="connsiteX3" fmla="*/ 4133145 w 5286375"/>
              <a:gd name="connsiteY3" fmla="*/ 1037078 h 6891505"/>
              <a:gd name="connsiteX4" fmla="*/ 4049801 w 5286375"/>
              <a:gd name="connsiteY4" fmla="*/ 1582297 h 6891505"/>
              <a:gd name="connsiteX5" fmla="*/ 3920862 w 5286375"/>
              <a:gd name="connsiteY5" fmla="*/ 2169495 h 6891505"/>
              <a:gd name="connsiteX6" fmla="*/ 3703374 w 5286375"/>
              <a:gd name="connsiteY6" fmla="*/ 3008488 h 6891505"/>
              <a:gd name="connsiteX7" fmla="*/ 3528132 w 5286375"/>
              <a:gd name="connsiteY7" fmla="*/ 3722070 h 6891505"/>
              <a:gd name="connsiteX8" fmla="*/ 3439144 w 5286375"/>
              <a:gd name="connsiteY8" fmla="*/ 4589462 h 6891505"/>
              <a:gd name="connsiteX9" fmla="*/ 3551503 w 5286375"/>
              <a:gd name="connsiteY9" fmla="*/ 5217582 h 6891505"/>
              <a:gd name="connsiteX10" fmla="*/ 3910895 w 5286375"/>
              <a:gd name="connsiteY10" fmla="*/ 5991578 h 6891505"/>
              <a:gd name="connsiteX11" fmla="*/ 4599518 w 5286375"/>
              <a:gd name="connsiteY11" fmla="*/ 6854825 h 6891505"/>
              <a:gd name="connsiteX12" fmla="*/ 5263887 w 5286375"/>
              <a:gd name="connsiteY12" fmla="*/ 6795029 h 6891505"/>
              <a:gd name="connsiteX13" fmla="*/ 5286375 w 5286375"/>
              <a:gd name="connsiteY13" fmla="*/ 6808668 h 6891505"/>
              <a:gd name="connsiteX14" fmla="*/ 5286375 w 5286375"/>
              <a:gd name="connsiteY14" fmla="*/ 6860381 h 6891505"/>
              <a:gd name="connsiteX15" fmla="*/ 0 w 5286375"/>
              <a:gd name="connsiteY15" fmla="*/ 6860381 h 6891505"/>
              <a:gd name="connsiteX16" fmla="*/ 0 w 5286375"/>
              <a:gd name="connsiteY16" fmla="*/ 2381 h 6891505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4551894 w 5286375"/>
              <a:gd name="connsiteY12" fmla="*/ 666167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4551894 w 5286375"/>
              <a:gd name="connsiteY12" fmla="*/ 6661679 h 6860381"/>
              <a:gd name="connsiteX13" fmla="*/ 4591050 w 5286375"/>
              <a:gd name="connsiteY13" fmla="*/ 6784855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4330437 w 5286375"/>
              <a:gd name="connsiteY12" fmla="*/ 6614054 h 6860381"/>
              <a:gd name="connsiteX13" fmla="*/ 4591050 w 5286375"/>
              <a:gd name="connsiteY13" fmla="*/ 6784855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4783931"/>
              <a:gd name="connsiteY0" fmla="*/ 2381 h 6860381"/>
              <a:gd name="connsiteX1" fmla="*/ 4138252 w 4783931"/>
              <a:gd name="connsiteY1" fmla="*/ 0 h 6860381"/>
              <a:gd name="connsiteX2" fmla="*/ 4167012 w 4783931"/>
              <a:gd name="connsiteY2" fmla="*/ 345721 h 6860381"/>
              <a:gd name="connsiteX3" fmla="*/ 4133145 w 4783931"/>
              <a:gd name="connsiteY3" fmla="*/ 1037078 h 6860381"/>
              <a:gd name="connsiteX4" fmla="*/ 4049801 w 4783931"/>
              <a:gd name="connsiteY4" fmla="*/ 1582297 h 6860381"/>
              <a:gd name="connsiteX5" fmla="*/ 3920862 w 4783931"/>
              <a:gd name="connsiteY5" fmla="*/ 2169495 h 6860381"/>
              <a:gd name="connsiteX6" fmla="*/ 3703374 w 4783931"/>
              <a:gd name="connsiteY6" fmla="*/ 3008488 h 6860381"/>
              <a:gd name="connsiteX7" fmla="*/ 3528132 w 4783931"/>
              <a:gd name="connsiteY7" fmla="*/ 3722070 h 6860381"/>
              <a:gd name="connsiteX8" fmla="*/ 3439144 w 4783931"/>
              <a:gd name="connsiteY8" fmla="*/ 4589462 h 6860381"/>
              <a:gd name="connsiteX9" fmla="*/ 3551503 w 4783931"/>
              <a:gd name="connsiteY9" fmla="*/ 5217582 h 6860381"/>
              <a:gd name="connsiteX10" fmla="*/ 3910895 w 4783931"/>
              <a:gd name="connsiteY10" fmla="*/ 5991578 h 6860381"/>
              <a:gd name="connsiteX11" fmla="*/ 4163750 w 4783931"/>
              <a:gd name="connsiteY11" fmla="*/ 6421437 h 6860381"/>
              <a:gd name="connsiteX12" fmla="*/ 4330437 w 4783931"/>
              <a:gd name="connsiteY12" fmla="*/ 6614054 h 6860381"/>
              <a:gd name="connsiteX13" fmla="*/ 4591050 w 4783931"/>
              <a:gd name="connsiteY13" fmla="*/ 6784855 h 6860381"/>
              <a:gd name="connsiteX14" fmla="*/ 4783931 w 4783931"/>
              <a:gd name="connsiteY14" fmla="*/ 6860381 h 6860381"/>
              <a:gd name="connsiteX15" fmla="*/ 0 w 4783931"/>
              <a:gd name="connsiteY15" fmla="*/ 6860381 h 6860381"/>
              <a:gd name="connsiteX16" fmla="*/ 0 w 4783931"/>
              <a:gd name="connsiteY16" fmla="*/ 2381 h 6860381"/>
              <a:gd name="connsiteX0" fmla="*/ 0 w 4641056"/>
              <a:gd name="connsiteY0" fmla="*/ 2381 h 6860381"/>
              <a:gd name="connsiteX1" fmla="*/ 4138252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591050 w 4641056"/>
              <a:gd name="connsiteY13" fmla="*/ 6784855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38252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38252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38252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81299 w 4641056"/>
              <a:gd name="connsiteY2" fmla="*/ 357627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81299 w 4641056"/>
              <a:gd name="connsiteY2" fmla="*/ 357627 h 6860381"/>
              <a:gd name="connsiteX3" fmla="*/ 4121238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74155 w 4641056"/>
              <a:gd name="connsiteY2" fmla="*/ 357627 h 6860381"/>
              <a:gd name="connsiteX3" fmla="*/ 4121238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74155 w 4641056"/>
              <a:gd name="connsiteY2" fmla="*/ 357627 h 6860381"/>
              <a:gd name="connsiteX3" fmla="*/ 4121238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74155 w 4641056"/>
              <a:gd name="connsiteY2" fmla="*/ 357627 h 6860381"/>
              <a:gd name="connsiteX3" fmla="*/ 4121238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74155 w 4641056"/>
              <a:gd name="connsiteY2" fmla="*/ 355246 h 6858000"/>
              <a:gd name="connsiteX3" fmla="*/ 4121238 w 4641056"/>
              <a:gd name="connsiteY3" fmla="*/ 1034697 h 6858000"/>
              <a:gd name="connsiteX4" fmla="*/ 4049801 w 4641056"/>
              <a:gd name="connsiteY4" fmla="*/ 1579916 h 6858000"/>
              <a:gd name="connsiteX5" fmla="*/ 3920862 w 4641056"/>
              <a:gd name="connsiteY5" fmla="*/ 2167114 h 6858000"/>
              <a:gd name="connsiteX6" fmla="*/ 3703374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49801 w 4641056"/>
              <a:gd name="connsiteY4" fmla="*/ 1579916 h 6858000"/>
              <a:gd name="connsiteX5" fmla="*/ 3920862 w 4641056"/>
              <a:gd name="connsiteY5" fmla="*/ 2167114 h 6858000"/>
              <a:gd name="connsiteX6" fmla="*/ 3703374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920862 w 4641056"/>
              <a:gd name="connsiteY5" fmla="*/ 2167114 h 6858000"/>
              <a:gd name="connsiteX6" fmla="*/ 3703374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703374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24856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15331 w 4641056"/>
              <a:gd name="connsiteY8" fmla="*/ 4591844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15331 w 4641056"/>
              <a:gd name="connsiteY8" fmla="*/ 4591844 h 6858000"/>
              <a:gd name="connsiteX9" fmla="*/ 3544359 w 4641056"/>
              <a:gd name="connsiteY9" fmla="*/ 5219963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15331 w 4641056"/>
              <a:gd name="connsiteY8" fmla="*/ 4591844 h 6858000"/>
              <a:gd name="connsiteX9" fmla="*/ 3544359 w 4641056"/>
              <a:gd name="connsiteY9" fmla="*/ 5219963 h 6858000"/>
              <a:gd name="connsiteX10" fmla="*/ 3906132 w 4641056"/>
              <a:gd name="connsiteY10" fmla="*/ 6005866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15331 w 4641056"/>
              <a:gd name="connsiteY8" fmla="*/ 4591844 h 6858000"/>
              <a:gd name="connsiteX9" fmla="*/ 3544359 w 4641056"/>
              <a:gd name="connsiteY9" fmla="*/ 5219963 h 6858000"/>
              <a:gd name="connsiteX10" fmla="*/ 3906132 w 4641056"/>
              <a:gd name="connsiteY10" fmla="*/ 6005866 h 6858000"/>
              <a:gd name="connsiteX11" fmla="*/ 4128032 w 4641056"/>
              <a:gd name="connsiteY11" fmla="*/ 6395244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30437 w 4598193"/>
              <a:gd name="connsiteY12" fmla="*/ 6611673 h 6858000"/>
              <a:gd name="connsiteX13" fmla="*/ 4488656 w 4598193"/>
              <a:gd name="connsiteY13" fmla="*/ 6758661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88656 w 4598193"/>
              <a:gd name="connsiteY13" fmla="*/ 6758661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4225 w 4598193"/>
              <a:gd name="connsiteY10" fmla="*/ 5982054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8988 w 4598193"/>
              <a:gd name="connsiteY10" fmla="*/ 6001104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15657 w 4598193"/>
              <a:gd name="connsiteY10" fmla="*/ 6010629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15657 w 4598193"/>
              <a:gd name="connsiteY10" fmla="*/ 6010629 h 6858000"/>
              <a:gd name="connsiteX11" fmla="*/ 4128032 w 4598193"/>
              <a:gd name="connsiteY11" fmla="*/ 6395244 h 6858000"/>
              <a:gd name="connsiteX12" fmla="*/ 4330436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15657 w 4598193"/>
              <a:gd name="connsiteY10" fmla="*/ 6010629 h 6858000"/>
              <a:gd name="connsiteX11" fmla="*/ 4128032 w 4598193"/>
              <a:gd name="connsiteY11" fmla="*/ 6390481 h 6858000"/>
              <a:gd name="connsiteX12" fmla="*/ 4330436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90481 h 6858000"/>
              <a:gd name="connsiteX12" fmla="*/ 4330436 w 4614862"/>
              <a:gd name="connsiteY12" fmla="*/ 6618816 h 6858000"/>
              <a:gd name="connsiteX13" fmla="*/ 4471988 w 4614862"/>
              <a:gd name="connsiteY13" fmla="*/ 6761043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90481 h 6858000"/>
              <a:gd name="connsiteX12" fmla="*/ 4330436 w 4614862"/>
              <a:gd name="connsiteY12" fmla="*/ 6618816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30436 w 4614862"/>
              <a:gd name="connsiteY12" fmla="*/ 6618816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30436 w 4614862"/>
              <a:gd name="connsiteY12" fmla="*/ 6618816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25674 w 4614862"/>
              <a:gd name="connsiteY12" fmla="*/ 6604528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25674 w 4614862"/>
              <a:gd name="connsiteY12" fmla="*/ 6604528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25674 w 4614862"/>
              <a:gd name="connsiteY12" fmla="*/ 6604528 h 6858000"/>
              <a:gd name="connsiteX13" fmla="*/ 4469607 w 4614862"/>
              <a:gd name="connsiteY13" fmla="*/ 6744374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27562"/>
              <a:gd name="connsiteY0" fmla="*/ 6350 h 6858000"/>
              <a:gd name="connsiteX1" fmla="*/ 4177146 w 4627562"/>
              <a:gd name="connsiteY1" fmla="*/ 0 h 6858000"/>
              <a:gd name="connsiteX2" fmla="*/ 4193998 w 4627562"/>
              <a:gd name="connsiteY2" fmla="*/ 355246 h 6858000"/>
              <a:gd name="connsiteX3" fmla="*/ 4141081 w 4627562"/>
              <a:gd name="connsiteY3" fmla="*/ 1034697 h 6858000"/>
              <a:gd name="connsiteX4" fmla="*/ 4038689 w 4627562"/>
              <a:gd name="connsiteY4" fmla="*/ 1587060 h 6858000"/>
              <a:gd name="connsiteX5" fmla="*/ 3907368 w 4627562"/>
              <a:gd name="connsiteY5" fmla="*/ 2174257 h 6858000"/>
              <a:gd name="connsiteX6" fmla="*/ 3687500 w 4627562"/>
              <a:gd name="connsiteY6" fmla="*/ 3010869 h 6858000"/>
              <a:gd name="connsiteX7" fmla="*/ 3514637 w 4627562"/>
              <a:gd name="connsiteY7" fmla="*/ 3719689 h 6858000"/>
              <a:gd name="connsiteX8" fmla="*/ 3428031 w 4627562"/>
              <a:gd name="connsiteY8" fmla="*/ 4591844 h 6858000"/>
              <a:gd name="connsiteX9" fmla="*/ 3557059 w 4627562"/>
              <a:gd name="connsiteY9" fmla="*/ 5219963 h 6858000"/>
              <a:gd name="connsiteX10" fmla="*/ 3928357 w 4627562"/>
              <a:gd name="connsiteY10" fmla="*/ 6010629 h 6858000"/>
              <a:gd name="connsiteX11" fmla="*/ 4140732 w 4627562"/>
              <a:gd name="connsiteY11" fmla="*/ 6352381 h 6858000"/>
              <a:gd name="connsiteX12" fmla="*/ 4338374 w 4627562"/>
              <a:gd name="connsiteY12" fmla="*/ 6604528 h 6858000"/>
              <a:gd name="connsiteX13" fmla="*/ 4482307 w 4627562"/>
              <a:gd name="connsiteY13" fmla="*/ 6744374 h 6858000"/>
              <a:gd name="connsiteX14" fmla="*/ 4627562 w 4627562"/>
              <a:gd name="connsiteY14" fmla="*/ 6858000 h 6858000"/>
              <a:gd name="connsiteX15" fmla="*/ 12700 w 4627562"/>
              <a:gd name="connsiteY15" fmla="*/ 6858000 h 6858000"/>
              <a:gd name="connsiteX16" fmla="*/ 0 w 4627562"/>
              <a:gd name="connsiteY16" fmla="*/ 6350 h 6858000"/>
              <a:gd name="connsiteX0" fmla="*/ 94585 w 4614990"/>
              <a:gd name="connsiteY0" fmla="*/ 130175 h 6858000"/>
              <a:gd name="connsiteX1" fmla="*/ 4164574 w 4614990"/>
              <a:gd name="connsiteY1" fmla="*/ 0 h 6858000"/>
              <a:gd name="connsiteX2" fmla="*/ 4181426 w 4614990"/>
              <a:gd name="connsiteY2" fmla="*/ 355246 h 6858000"/>
              <a:gd name="connsiteX3" fmla="*/ 4128509 w 4614990"/>
              <a:gd name="connsiteY3" fmla="*/ 1034697 h 6858000"/>
              <a:gd name="connsiteX4" fmla="*/ 4026117 w 4614990"/>
              <a:gd name="connsiteY4" fmla="*/ 1587060 h 6858000"/>
              <a:gd name="connsiteX5" fmla="*/ 3894796 w 4614990"/>
              <a:gd name="connsiteY5" fmla="*/ 2174257 h 6858000"/>
              <a:gd name="connsiteX6" fmla="*/ 3674928 w 4614990"/>
              <a:gd name="connsiteY6" fmla="*/ 3010869 h 6858000"/>
              <a:gd name="connsiteX7" fmla="*/ 3502065 w 4614990"/>
              <a:gd name="connsiteY7" fmla="*/ 3719689 h 6858000"/>
              <a:gd name="connsiteX8" fmla="*/ 3415459 w 4614990"/>
              <a:gd name="connsiteY8" fmla="*/ 4591844 h 6858000"/>
              <a:gd name="connsiteX9" fmla="*/ 3544487 w 4614990"/>
              <a:gd name="connsiteY9" fmla="*/ 5219963 h 6858000"/>
              <a:gd name="connsiteX10" fmla="*/ 3915785 w 4614990"/>
              <a:gd name="connsiteY10" fmla="*/ 6010629 h 6858000"/>
              <a:gd name="connsiteX11" fmla="*/ 4128160 w 4614990"/>
              <a:gd name="connsiteY11" fmla="*/ 6352381 h 6858000"/>
              <a:gd name="connsiteX12" fmla="*/ 4325802 w 4614990"/>
              <a:gd name="connsiteY12" fmla="*/ 6604528 h 6858000"/>
              <a:gd name="connsiteX13" fmla="*/ 4469735 w 4614990"/>
              <a:gd name="connsiteY13" fmla="*/ 6744374 h 6858000"/>
              <a:gd name="connsiteX14" fmla="*/ 4614990 w 4614990"/>
              <a:gd name="connsiteY14" fmla="*/ 6858000 h 6858000"/>
              <a:gd name="connsiteX15" fmla="*/ 128 w 4614990"/>
              <a:gd name="connsiteY15" fmla="*/ 6858000 h 6858000"/>
              <a:gd name="connsiteX16" fmla="*/ 94585 w 4614990"/>
              <a:gd name="connsiteY16" fmla="*/ 130175 h 6858000"/>
              <a:gd name="connsiteX0" fmla="*/ 0 w 4627562"/>
              <a:gd name="connsiteY0" fmla="*/ 0 h 6861175"/>
              <a:gd name="connsiteX1" fmla="*/ 4177146 w 4627562"/>
              <a:gd name="connsiteY1" fmla="*/ 3175 h 6861175"/>
              <a:gd name="connsiteX2" fmla="*/ 4193998 w 4627562"/>
              <a:gd name="connsiteY2" fmla="*/ 358421 h 6861175"/>
              <a:gd name="connsiteX3" fmla="*/ 4141081 w 4627562"/>
              <a:gd name="connsiteY3" fmla="*/ 1037872 h 6861175"/>
              <a:gd name="connsiteX4" fmla="*/ 4038689 w 4627562"/>
              <a:gd name="connsiteY4" fmla="*/ 1590235 h 6861175"/>
              <a:gd name="connsiteX5" fmla="*/ 3907368 w 4627562"/>
              <a:gd name="connsiteY5" fmla="*/ 2177432 h 6861175"/>
              <a:gd name="connsiteX6" fmla="*/ 3687500 w 4627562"/>
              <a:gd name="connsiteY6" fmla="*/ 3014044 h 6861175"/>
              <a:gd name="connsiteX7" fmla="*/ 3514637 w 4627562"/>
              <a:gd name="connsiteY7" fmla="*/ 3722864 h 6861175"/>
              <a:gd name="connsiteX8" fmla="*/ 3428031 w 4627562"/>
              <a:gd name="connsiteY8" fmla="*/ 4595019 h 6861175"/>
              <a:gd name="connsiteX9" fmla="*/ 3557059 w 4627562"/>
              <a:gd name="connsiteY9" fmla="*/ 5223138 h 6861175"/>
              <a:gd name="connsiteX10" fmla="*/ 3928357 w 4627562"/>
              <a:gd name="connsiteY10" fmla="*/ 6013804 h 6861175"/>
              <a:gd name="connsiteX11" fmla="*/ 4140732 w 4627562"/>
              <a:gd name="connsiteY11" fmla="*/ 6355556 h 6861175"/>
              <a:gd name="connsiteX12" fmla="*/ 4338374 w 4627562"/>
              <a:gd name="connsiteY12" fmla="*/ 6607703 h 6861175"/>
              <a:gd name="connsiteX13" fmla="*/ 4482307 w 4627562"/>
              <a:gd name="connsiteY13" fmla="*/ 6747549 h 6861175"/>
              <a:gd name="connsiteX14" fmla="*/ 4627562 w 4627562"/>
              <a:gd name="connsiteY14" fmla="*/ 6861175 h 6861175"/>
              <a:gd name="connsiteX15" fmla="*/ 12700 w 4627562"/>
              <a:gd name="connsiteY15" fmla="*/ 6861175 h 6861175"/>
              <a:gd name="connsiteX16" fmla="*/ 0 w 4627562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1340 w 4630213"/>
              <a:gd name="connsiteY4" fmla="*/ 1590235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0682 w 4630213"/>
              <a:gd name="connsiteY8" fmla="*/ 4595019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0 w 4649787"/>
              <a:gd name="connsiteY0" fmla="*/ 0 h 6870700"/>
              <a:gd name="connsiteX1" fmla="*/ 4199371 w 4649787"/>
              <a:gd name="connsiteY1" fmla="*/ 12700 h 6870700"/>
              <a:gd name="connsiteX2" fmla="*/ 4216223 w 4649787"/>
              <a:gd name="connsiteY2" fmla="*/ 367946 h 6870700"/>
              <a:gd name="connsiteX3" fmla="*/ 4163306 w 4649787"/>
              <a:gd name="connsiteY3" fmla="*/ 1047397 h 6870700"/>
              <a:gd name="connsiteX4" fmla="*/ 4060914 w 4649787"/>
              <a:gd name="connsiteY4" fmla="*/ 1599760 h 6870700"/>
              <a:gd name="connsiteX5" fmla="*/ 3929593 w 4649787"/>
              <a:gd name="connsiteY5" fmla="*/ 2186957 h 6870700"/>
              <a:gd name="connsiteX6" fmla="*/ 3709725 w 4649787"/>
              <a:gd name="connsiteY6" fmla="*/ 3023569 h 6870700"/>
              <a:gd name="connsiteX7" fmla="*/ 3536862 w 4649787"/>
              <a:gd name="connsiteY7" fmla="*/ 3732389 h 6870700"/>
              <a:gd name="connsiteX8" fmla="*/ 3450256 w 4649787"/>
              <a:gd name="connsiteY8" fmla="*/ 4604544 h 6870700"/>
              <a:gd name="connsiteX9" fmla="*/ 3579284 w 4649787"/>
              <a:gd name="connsiteY9" fmla="*/ 5232663 h 6870700"/>
              <a:gd name="connsiteX10" fmla="*/ 3950582 w 4649787"/>
              <a:gd name="connsiteY10" fmla="*/ 6023329 h 6870700"/>
              <a:gd name="connsiteX11" fmla="*/ 4162957 w 4649787"/>
              <a:gd name="connsiteY11" fmla="*/ 6365081 h 6870700"/>
              <a:gd name="connsiteX12" fmla="*/ 4360599 w 4649787"/>
              <a:gd name="connsiteY12" fmla="*/ 6617228 h 6870700"/>
              <a:gd name="connsiteX13" fmla="*/ 4504532 w 4649787"/>
              <a:gd name="connsiteY13" fmla="*/ 6757074 h 6870700"/>
              <a:gd name="connsiteX14" fmla="*/ 4649787 w 4649787"/>
              <a:gd name="connsiteY14" fmla="*/ 6870700 h 6870700"/>
              <a:gd name="connsiteX15" fmla="*/ 20637 w 4649787"/>
              <a:gd name="connsiteY15" fmla="*/ 6870700 h 6870700"/>
              <a:gd name="connsiteX16" fmla="*/ 0 w 4649787"/>
              <a:gd name="connsiteY16" fmla="*/ 0 h 6870700"/>
              <a:gd name="connsiteX0" fmla="*/ 0 w 4649787"/>
              <a:gd name="connsiteY0" fmla="*/ 0 h 6870700"/>
              <a:gd name="connsiteX1" fmla="*/ 4199371 w 4649787"/>
              <a:gd name="connsiteY1" fmla="*/ 6350 h 6870700"/>
              <a:gd name="connsiteX2" fmla="*/ 4216223 w 4649787"/>
              <a:gd name="connsiteY2" fmla="*/ 367946 h 6870700"/>
              <a:gd name="connsiteX3" fmla="*/ 4163306 w 4649787"/>
              <a:gd name="connsiteY3" fmla="*/ 1047397 h 6870700"/>
              <a:gd name="connsiteX4" fmla="*/ 4060914 w 4649787"/>
              <a:gd name="connsiteY4" fmla="*/ 1599760 h 6870700"/>
              <a:gd name="connsiteX5" fmla="*/ 3929593 w 4649787"/>
              <a:gd name="connsiteY5" fmla="*/ 2186957 h 6870700"/>
              <a:gd name="connsiteX6" fmla="*/ 3709725 w 4649787"/>
              <a:gd name="connsiteY6" fmla="*/ 3023569 h 6870700"/>
              <a:gd name="connsiteX7" fmla="*/ 3536862 w 4649787"/>
              <a:gd name="connsiteY7" fmla="*/ 3732389 h 6870700"/>
              <a:gd name="connsiteX8" fmla="*/ 3450256 w 4649787"/>
              <a:gd name="connsiteY8" fmla="*/ 4604544 h 6870700"/>
              <a:gd name="connsiteX9" fmla="*/ 3579284 w 4649787"/>
              <a:gd name="connsiteY9" fmla="*/ 5232663 h 6870700"/>
              <a:gd name="connsiteX10" fmla="*/ 3950582 w 4649787"/>
              <a:gd name="connsiteY10" fmla="*/ 6023329 h 6870700"/>
              <a:gd name="connsiteX11" fmla="*/ 4162957 w 4649787"/>
              <a:gd name="connsiteY11" fmla="*/ 6365081 h 6870700"/>
              <a:gd name="connsiteX12" fmla="*/ 4360599 w 4649787"/>
              <a:gd name="connsiteY12" fmla="*/ 6617228 h 6870700"/>
              <a:gd name="connsiteX13" fmla="*/ 4504532 w 4649787"/>
              <a:gd name="connsiteY13" fmla="*/ 6757074 h 6870700"/>
              <a:gd name="connsiteX14" fmla="*/ 4649787 w 4649787"/>
              <a:gd name="connsiteY14" fmla="*/ 6870700 h 6870700"/>
              <a:gd name="connsiteX15" fmla="*/ 20637 w 4649787"/>
              <a:gd name="connsiteY15" fmla="*/ 6870700 h 6870700"/>
              <a:gd name="connsiteX16" fmla="*/ 0 w 4649787"/>
              <a:gd name="connsiteY16" fmla="*/ 0 h 6870700"/>
              <a:gd name="connsiteX0" fmla="*/ 0 w 4649787"/>
              <a:gd name="connsiteY0" fmla="*/ 0 h 6877050"/>
              <a:gd name="connsiteX1" fmla="*/ 4199371 w 4649787"/>
              <a:gd name="connsiteY1" fmla="*/ 6350 h 6877050"/>
              <a:gd name="connsiteX2" fmla="*/ 4216223 w 4649787"/>
              <a:gd name="connsiteY2" fmla="*/ 367946 h 6877050"/>
              <a:gd name="connsiteX3" fmla="*/ 4163306 w 4649787"/>
              <a:gd name="connsiteY3" fmla="*/ 1047397 h 6877050"/>
              <a:gd name="connsiteX4" fmla="*/ 4060914 w 4649787"/>
              <a:gd name="connsiteY4" fmla="*/ 1599760 h 6877050"/>
              <a:gd name="connsiteX5" fmla="*/ 3929593 w 4649787"/>
              <a:gd name="connsiteY5" fmla="*/ 2186957 h 6877050"/>
              <a:gd name="connsiteX6" fmla="*/ 3709725 w 4649787"/>
              <a:gd name="connsiteY6" fmla="*/ 3023569 h 6877050"/>
              <a:gd name="connsiteX7" fmla="*/ 3536862 w 4649787"/>
              <a:gd name="connsiteY7" fmla="*/ 3732389 h 6877050"/>
              <a:gd name="connsiteX8" fmla="*/ 3450256 w 4649787"/>
              <a:gd name="connsiteY8" fmla="*/ 4604544 h 6877050"/>
              <a:gd name="connsiteX9" fmla="*/ 3579284 w 4649787"/>
              <a:gd name="connsiteY9" fmla="*/ 5232663 h 6877050"/>
              <a:gd name="connsiteX10" fmla="*/ 3950582 w 4649787"/>
              <a:gd name="connsiteY10" fmla="*/ 6023329 h 6877050"/>
              <a:gd name="connsiteX11" fmla="*/ 4162957 w 4649787"/>
              <a:gd name="connsiteY11" fmla="*/ 6365081 h 6877050"/>
              <a:gd name="connsiteX12" fmla="*/ 4360599 w 4649787"/>
              <a:gd name="connsiteY12" fmla="*/ 6617228 h 6877050"/>
              <a:gd name="connsiteX13" fmla="*/ 4504532 w 4649787"/>
              <a:gd name="connsiteY13" fmla="*/ 6757074 h 6877050"/>
              <a:gd name="connsiteX14" fmla="*/ 4649787 w 4649787"/>
              <a:gd name="connsiteY14" fmla="*/ 6870700 h 6877050"/>
              <a:gd name="connsiteX15" fmla="*/ 1587 w 4649787"/>
              <a:gd name="connsiteY15" fmla="*/ 6877050 h 6877050"/>
              <a:gd name="connsiteX16" fmla="*/ 0 w 4649787"/>
              <a:gd name="connsiteY16" fmla="*/ 0 h 6877050"/>
              <a:gd name="connsiteX0" fmla="*/ 0 w 4652962"/>
              <a:gd name="connsiteY0" fmla="*/ 0 h 6877050"/>
              <a:gd name="connsiteX1" fmla="*/ 4199371 w 4652962"/>
              <a:gd name="connsiteY1" fmla="*/ 6350 h 6877050"/>
              <a:gd name="connsiteX2" fmla="*/ 4216223 w 4652962"/>
              <a:gd name="connsiteY2" fmla="*/ 367946 h 6877050"/>
              <a:gd name="connsiteX3" fmla="*/ 4163306 w 4652962"/>
              <a:gd name="connsiteY3" fmla="*/ 1047397 h 6877050"/>
              <a:gd name="connsiteX4" fmla="*/ 4060914 w 4652962"/>
              <a:gd name="connsiteY4" fmla="*/ 1599760 h 6877050"/>
              <a:gd name="connsiteX5" fmla="*/ 3929593 w 4652962"/>
              <a:gd name="connsiteY5" fmla="*/ 2186957 h 6877050"/>
              <a:gd name="connsiteX6" fmla="*/ 3709725 w 4652962"/>
              <a:gd name="connsiteY6" fmla="*/ 3023569 h 6877050"/>
              <a:gd name="connsiteX7" fmla="*/ 3536862 w 4652962"/>
              <a:gd name="connsiteY7" fmla="*/ 3732389 h 6877050"/>
              <a:gd name="connsiteX8" fmla="*/ 3450256 w 4652962"/>
              <a:gd name="connsiteY8" fmla="*/ 4604544 h 6877050"/>
              <a:gd name="connsiteX9" fmla="*/ 3579284 w 4652962"/>
              <a:gd name="connsiteY9" fmla="*/ 5232663 h 6877050"/>
              <a:gd name="connsiteX10" fmla="*/ 3950582 w 4652962"/>
              <a:gd name="connsiteY10" fmla="*/ 6023329 h 6877050"/>
              <a:gd name="connsiteX11" fmla="*/ 4162957 w 4652962"/>
              <a:gd name="connsiteY11" fmla="*/ 6365081 h 6877050"/>
              <a:gd name="connsiteX12" fmla="*/ 4360599 w 4652962"/>
              <a:gd name="connsiteY12" fmla="*/ 6617228 h 6877050"/>
              <a:gd name="connsiteX13" fmla="*/ 4504532 w 4652962"/>
              <a:gd name="connsiteY13" fmla="*/ 6757074 h 6877050"/>
              <a:gd name="connsiteX14" fmla="*/ 4652962 w 4652962"/>
              <a:gd name="connsiteY14" fmla="*/ 6873875 h 6877050"/>
              <a:gd name="connsiteX15" fmla="*/ 1587 w 4652962"/>
              <a:gd name="connsiteY15" fmla="*/ 6877050 h 6877050"/>
              <a:gd name="connsiteX16" fmla="*/ 0 w 4652962"/>
              <a:gd name="connsiteY16" fmla="*/ 0 h 6877050"/>
              <a:gd name="connsiteX0" fmla="*/ 0 w 4763034"/>
              <a:gd name="connsiteY0" fmla="*/ 0 h 6877050"/>
              <a:gd name="connsiteX1" fmla="*/ 4762789 w 4763034"/>
              <a:gd name="connsiteY1" fmla="*/ 6350 h 6877050"/>
              <a:gd name="connsiteX2" fmla="*/ 4216223 w 4763034"/>
              <a:gd name="connsiteY2" fmla="*/ 367946 h 6877050"/>
              <a:gd name="connsiteX3" fmla="*/ 4163306 w 4763034"/>
              <a:gd name="connsiteY3" fmla="*/ 1047397 h 6877050"/>
              <a:gd name="connsiteX4" fmla="*/ 4060914 w 4763034"/>
              <a:gd name="connsiteY4" fmla="*/ 1599760 h 6877050"/>
              <a:gd name="connsiteX5" fmla="*/ 3929593 w 4763034"/>
              <a:gd name="connsiteY5" fmla="*/ 2186957 h 6877050"/>
              <a:gd name="connsiteX6" fmla="*/ 3709725 w 4763034"/>
              <a:gd name="connsiteY6" fmla="*/ 3023569 h 6877050"/>
              <a:gd name="connsiteX7" fmla="*/ 3536862 w 4763034"/>
              <a:gd name="connsiteY7" fmla="*/ 3732389 h 6877050"/>
              <a:gd name="connsiteX8" fmla="*/ 3450256 w 4763034"/>
              <a:gd name="connsiteY8" fmla="*/ 4604544 h 6877050"/>
              <a:gd name="connsiteX9" fmla="*/ 3579284 w 4763034"/>
              <a:gd name="connsiteY9" fmla="*/ 5232663 h 6877050"/>
              <a:gd name="connsiteX10" fmla="*/ 3950582 w 4763034"/>
              <a:gd name="connsiteY10" fmla="*/ 6023329 h 6877050"/>
              <a:gd name="connsiteX11" fmla="*/ 4162957 w 4763034"/>
              <a:gd name="connsiteY11" fmla="*/ 6365081 h 6877050"/>
              <a:gd name="connsiteX12" fmla="*/ 4360599 w 4763034"/>
              <a:gd name="connsiteY12" fmla="*/ 6617228 h 6877050"/>
              <a:gd name="connsiteX13" fmla="*/ 4504532 w 4763034"/>
              <a:gd name="connsiteY13" fmla="*/ 6757074 h 6877050"/>
              <a:gd name="connsiteX14" fmla="*/ 4652962 w 4763034"/>
              <a:gd name="connsiteY14" fmla="*/ 6873875 h 6877050"/>
              <a:gd name="connsiteX15" fmla="*/ 1587 w 4763034"/>
              <a:gd name="connsiteY15" fmla="*/ 6877050 h 6877050"/>
              <a:gd name="connsiteX16" fmla="*/ 0 w 4763034"/>
              <a:gd name="connsiteY16" fmla="*/ 0 h 6877050"/>
              <a:gd name="connsiteX0" fmla="*/ 0 w 4980484"/>
              <a:gd name="connsiteY0" fmla="*/ 0 h 6877050"/>
              <a:gd name="connsiteX1" fmla="*/ 4762789 w 4980484"/>
              <a:gd name="connsiteY1" fmla="*/ 6350 h 6877050"/>
              <a:gd name="connsiteX2" fmla="*/ 4163306 w 4980484"/>
              <a:gd name="connsiteY2" fmla="*/ 1047397 h 6877050"/>
              <a:gd name="connsiteX3" fmla="*/ 4060914 w 4980484"/>
              <a:gd name="connsiteY3" fmla="*/ 1599760 h 6877050"/>
              <a:gd name="connsiteX4" fmla="*/ 3929593 w 4980484"/>
              <a:gd name="connsiteY4" fmla="*/ 2186957 h 6877050"/>
              <a:gd name="connsiteX5" fmla="*/ 3709725 w 4980484"/>
              <a:gd name="connsiteY5" fmla="*/ 3023569 h 6877050"/>
              <a:gd name="connsiteX6" fmla="*/ 3536862 w 4980484"/>
              <a:gd name="connsiteY6" fmla="*/ 3732389 h 6877050"/>
              <a:gd name="connsiteX7" fmla="*/ 3450256 w 4980484"/>
              <a:gd name="connsiteY7" fmla="*/ 4604544 h 6877050"/>
              <a:gd name="connsiteX8" fmla="*/ 3579284 w 4980484"/>
              <a:gd name="connsiteY8" fmla="*/ 5232663 h 6877050"/>
              <a:gd name="connsiteX9" fmla="*/ 3950582 w 4980484"/>
              <a:gd name="connsiteY9" fmla="*/ 6023329 h 6877050"/>
              <a:gd name="connsiteX10" fmla="*/ 4162957 w 4980484"/>
              <a:gd name="connsiteY10" fmla="*/ 6365081 h 6877050"/>
              <a:gd name="connsiteX11" fmla="*/ 4360599 w 4980484"/>
              <a:gd name="connsiteY11" fmla="*/ 6617228 h 6877050"/>
              <a:gd name="connsiteX12" fmla="*/ 4504532 w 4980484"/>
              <a:gd name="connsiteY12" fmla="*/ 6757074 h 6877050"/>
              <a:gd name="connsiteX13" fmla="*/ 4652962 w 4980484"/>
              <a:gd name="connsiteY13" fmla="*/ 6873875 h 6877050"/>
              <a:gd name="connsiteX14" fmla="*/ 1587 w 4980484"/>
              <a:gd name="connsiteY14" fmla="*/ 6877050 h 6877050"/>
              <a:gd name="connsiteX15" fmla="*/ 0 w 4980484"/>
              <a:gd name="connsiteY15" fmla="*/ 0 h 6877050"/>
              <a:gd name="connsiteX0" fmla="*/ 0 w 4963572"/>
              <a:gd name="connsiteY0" fmla="*/ 0 h 6877050"/>
              <a:gd name="connsiteX1" fmla="*/ 4762789 w 4963572"/>
              <a:gd name="connsiteY1" fmla="*/ 6350 h 6877050"/>
              <a:gd name="connsiteX2" fmla="*/ 4060914 w 4963572"/>
              <a:gd name="connsiteY2" fmla="*/ 1599760 h 6877050"/>
              <a:gd name="connsiteX3" fmla="*/ 3929593 w 4963572"/>
              <a:gd name="connsiteY3" fmla="*/ 2186957 h 6877050"/>
              <a:gd name="connsiteX4" fmla="*/ 3709725 w 4963572"/>
              <a:gd name="connsiteY4" fmla="*/ 3023569 h 6877050"/>
              <a:gd name="connsiteX5" fmla="*/ 3536862 w 4963572"/>
              <a:gd name="connsiteY5" fmla="*/ 3732389 h 6877050"/>
              <a:gd name="connsiteX6" fmla="*/ 3450256 w 4963572"/>
              <a:gd name="connsiteY6" fmla="*/ 4604544 h 6877050"/>
              <a:gd name="connsiteX7" fmla="*/ 3579284 w 4963572"/>
              <a:gd name="connsiteY7" fmla="*/ 5232663 h 6877050"/>
              <a:gd name="connsiteX8" fmla="*/ 3950582 w 4963572"/>
              <a:gd name="connsiteY8" fmla="*/ 6023329 h 6877050"/>
              <a:gd name="connsiteX9" fmla="*/ 4162957 w 4963572"/>
              <a:gd name="connsiteY9" fmla="*/ 6365081 h 6877050"/>
              <a:gd name="connsiteX10" fmla="*/ 4360599 w 4963572"/>
              <a:gd name="connsiteY10" fmla="*/ 6617228 h 6877050"/>
              <a:gd name="connsiteX11" fmla="*/ 4504532 w 4963572"/>
              <a:gd name="connsiteY11" fmla="*/ 6757074 h 6877050"/>
              <a:gd name="connsiteX12" fmla="*/ 4652962 w 4963572"/>
              <a:gd name="connsiteY12" fmla="*/ 6873875 h 6877050"/>
              <a:gd name="connsiteX13" fmla="*/ 1587 w 4963572"/>
              <a:gd name="connsiteY13" fmla="*/ 6877050 h 6877050"/>
              <a:gd name="connsiteX14" fmla="*/ 0 w 4963572"/>
              <a:gd name="connsiteY14" fmla="*/ 0 h 6877050"/>
              <a:gd name="connsiteX0" fmla="*/ 0 w 4944514"/>
              <a:gd name="connsiteY0" fmla="*/ 0 h 6877050"/>
              <a:gd name="connsiteX1" fmla="*/ 4762789 w 4944514"/>
              <a:gd name="connsiteY1" fmla="*/ 6350 h 6877050"/>
              <a:gd name="connsiteX2" fmla="*/ 3929593 w 4944514"/>
              <a:gd name="connsiteY2" fmla="*/ 2186957 h 6877050"/>
              <a:gd name="connsiteX3" fmla="*/ 3709725 w 4944514"/>
              <a:gd name="connsiteY3" fmla="*/ 3023569 h 6877050"/>
              <a:gd name="connsiteX4" fmla="*/ 3536862 w 4944514"/>
              <a:gd name="connsiteY4" fmla="*/ 3732389 h 6877050"/>
              <a:gd name="connsiteX5" fmla="*/ 3450256 w 4944514"/>
              <a:gd name="connsiteY5" fmla="*/ 4604544 h 6877050"/>
              <a:gd name="connsiteX6" fmla="*/ 3579284 w 4944514"/>
              <a:gd name="connsiteY6" fmla="*/ 5232663 h 6877050"/>
              <a:gd name="connsiteX7" fmla="*/ 3950582 w 4944514"/>
              <a:gd name="connsiteY7" fmla="*/ 6023329 h 6877050"/>
              <a:gd name="connsiteX8" fmla="*/ 4162957 w 4944514"/>
              <a:gd name="connsiteY8" fmla="*/ 6365081 h 6877050"/>
              <a:gd name="connsiteX9" fmla="*/ 4360599 w 4944514"/>
              <a:gd name="connsiteY9" fmla="*/ 6617228 h 6877050"/>
              <a:gd name="connsiteX10" fmla="*/ 4504532 w 4944514"/>
              <a:gd name="connsiteY10" fmla="*/ 6757074 h 6877050"/>
              <a:gd name="connsiteX11" fmla="*/ 4652962 w 4944514"/>
              <a:gd name="connsiteY11" fmla="*/ 6873875 h 6877050"/>
              <a:gd name="connsiteX12" fmla="*/ 1587 w 4944514"/>
              <a:gd name="connsiteY12" fmla="*/ 6877050 h 6877050"/>
              <a:gd name="connsiteX13" fmla="*/ 0 w 4944514"/>
              <a:gd name="connsiteY13" fmla="*/ 0 h 6877050"/>
              <a:gd name="connsiteX0" fmla="*/ 0 w 4913785"/>
              <a:gd name="connsiteY0" fmla="*/ 0 h 6877050"/>
              <a:gd name="connsiteX1" fmla="*/ 4762789 w 4913785"/>
              <a:gd name="connsiteY1" fmla="*/ 6350 h 6877050"/>
              <a:gd name="connsiteX2" fmla="*/ 3709725 w 4913785"/>
              <a:gd name="connsiteY2" fmla="*/ 3023569 h 6877050"/>
              <a:gd name="connsiteX3" fmla="*/ 3536862 w 4913785"/>
              <a:gd name="connsiteY3" fmla="*/ 3732389 h 6877050"/>
              <a:gd name="connsiteX4" fmla="*/ 3450256 w 4913785"/>
              <a:gd name="connsiteY4" fmla="*/ 4604544 h 6877050"/>
              <a:gd name="connsiteX5" fmla="*/ 3579284 w 4913785"/>
              <a:gd name="connsiteY5" fmla="*/ 5232663 h 6877050"/>
              <a:gd name="connsiteX6" fmla="*/ 3950582 w 4913785"/>
              <a:gd name="connsiteY6" fmla="*/ 6023329 h 6877050"/>
              <a:gd name="connsiteX7" fmla="*/ 4162957 w 4913785"/>
              <a:gd name="connsiteY7" fmla="*/ 6365081 h 6877050"/>
              <a:gd name="connsiteX8" fmla="*/ 4360599 w 4913785"/>
              <a:gd name="connsiteY8" fmla="*/ 6617228 h 6877050"/>
              <a:gd name="connsiteX9" fmla="*/ 4504532 w 4913785"/>
              <a:gd name="connsiteY9" fmla="*/ 6757074 h 6877050"/>
              <a:gd name="connsiteX10" fmla="*/ 4652962 w 4913785"/>
              <a:gd name="connsiteY10" fmla="*/ 6873875 h 6877050"/>
              <a:gd name="connsiteX11" fmla="*/ 1587 w 4913785"/>
              <a:gd name="connsiteY11" fmla="*/ 6877050 h 6877050"/>
              <a:gd name="connsiteX12" fmla="*/ 0 w 4913785"/>
              <a:gd name="connsiteY12" fmla="*/ 0 h 6877050"/>
              <a:gd name="connsiteX0" fmla="*/ 0 w 4892605"/>
              <a:gd name="connsiteY0" fmla="*/ 0 h 6877050"/>
              <a:gd name="connsiteX1" fmla="*/ 4762789 w 4892605"/>
              <a:gd name="connsiteY1" fmla="*/ 6350 h 6877050"/>
              <a:gd name="connsiteX2" fmla="*/ 3536862 w 4892605"/>
              <a:gd name="connsiteY2" fmla="*/ 3732389 h 6877050"/>
              <a:gd name="connsiteX3" fmla="*/ 3450256 w 4892605"/>
              <a:gd name="connsiteY3" fmla="*/ 4604544 h 6877050"/>
              <a:gd name="connsiteX4" fmla="*/ 3579284 w 4892605"/>
              <a:gd name="connsiteY4" fmla="*/ 5232663 h 6877050"/>
              <a:gd name="connsiteX5" fmla="*/ 3950582 w 4892605"/>
              <a:gd name="connsiteY5" fmla="*/ 6023329 h 6877050"/>
              <a:gd name="connsiteX6" fmla="*/ 4162957 w 4892605"/>
              <a:gd name="connsiteY6" fmla="*/ 6365081 h 6877050"/>
              <a:gd name="connsiteX7" fmla="*/ 4360599 w 4892605"/>
              <a:gd name="connsiteY7" fmla="*/ 6617228 h 6877050"/>
              <a:gd name="connsiteX8" fmla="*/ 4504532 w 4892605"/>
              <a:gd name="connsiteY8" fmla="*/ 6757074 h 6877050"/>
              <a:gd name="connsiteX9" fmla="*/ 4652962 w 4892605"/>
              <a:gd name="connsiteY9" fmla="*/ 6873875 h 6877050"/>
              <a:gd name="connsiteX10" fmla="*/ 1587 w 4892605"/>
              <a:gd name="connsiteY10" fmla="*/ 6877050 h 6877050"/>
              <a:gd name="connsiteX11" fmla="*/ 0 w 4892605"/>
              <a:gd name="connsiteY11" fmla="*/ 0 h 6877050"/>
              <a:gd name="connsiteX0" fmla="*/ 0 w 4881506"/>
              <a:gd name="connsiteY0" fmla="*/ 0 h 6877050"/>
              <a:gd name="connsiteX1" fmla="*/ 4762789 w 4881506"/>
              <a:gd name="connsiteY1" fmla="*/ 6350 h 6877050"/>
              <a:gd name="connsiteX2" fmla="*/ 3450256 w 4881506"/>
              <a:gd name="connsiteY2" fmla="*/ 4604544 h 6877050"/>
              <a:gd name="connsiteX3" fmla="*/ 3579284 w 4881506"/>
              <a:gd name="connsiteY3" fmla="*/ 5232663 h 6877050"/>
              <a:gd name="connsiteX4" fmla="*/ 3950582 w 4881506"/>
              <a:gd name="connsiteY4" fmla="*/ 6023329 h 6877050"/>
              <a:gd name="connsiteX5" fmla="*/ 4162957 w 4881506"/>
              <a:gd name="connsiteY5" fmla="*/ 6365081 h 6877050"/>
              <a:gd name="connsiteX6" fmla="*/ 4360599 w 4881506"/>
              <a:gd name="connsiteY6" fmla="*/ 6617228 h 6877050"/>
              <a:gd name="connsiteX7" fmla="*/ 4504532 w 4881506"/>
              <a:gd name="connsiteY7" fmla="*/ 6757074 h 6877050"/>
              <a:gd name="connsiteX8" fmla="*/ 4652962 w 4881506"/>
              <a:gd name="connsiteY8" fmla="*/ 6873875 h 6877050"/>
              <a:gd name="connsiteX9" fmla="*/ 1587 w 4881506"/>
              <a:gd name="connsiteY9" fmla="*/ 6877050 h 6877050"/>
              <a:gd name="connsiteX10" fmla="*/ 0 w 4881506"/>
              <a:gd name="connsiteY10" fmla="*/ 0 h 6877050"/>
              <a:gd name="connsiteX0" fmla="*/ 0 w 4892642"/>
              <a:gd name="connsiteY0" fmla="*/ 0 h 6877050"/>
              <a:gd name="connsiteX1" fmla="*/ 4762789 w 4892642"/>
              <a:gd name="connsiteY1" fmla="*/ 6350 h 6877050"/>
              <a:gd name="connsiteX2" fmla="*/ 3579284 w 4892642"/>
              <a:gd name="connsiteY2" fmla="*/ 5232663 h 6877050"/>
              <a:gd name="connsiteX3" fmla="*/ 3950582 w 4892642"/>
              <a:gd name="connsiteY3" fmla="*/ 6023329 h 6877050"/>
              <a:gd name="connsiteX4" fmla="*/ 4162957 w 4892642"/>
              <a:gd name="connsiteY4" fmla="*/ 6365081 h 6877050"/>
              <a:gd name="connsiteX5" fmla="*/ 4360599 w 4892642"/>
              <a:gd name="connsiteY5" fmla="*/ 6617228 h 6877050"/>
              <a:gd name="connsiteX6" fmla="*/ 4504532 w 4892642"/>
              <a:gd name="connsiteY6" fmla="*/ 6757074 h 6877050"/>
              <a:gd name="connsiteX7" fmla="*/ 4652962 w 4892642"/>
              <a:gd name="connsiteY7" fmla="*/ 6873875 h 6877050"/>
              <a:gd name="connsiteX8" fmla="*/ 1587 w 4892642"/>
              <a:gd name="connsiteY8" fmla="*/ 6877050 h 6877050"/>
              <a:gd name="connsiteX9" fmla="*/ 0 w 4892642"/>
              <a:gd name="connsiteY9" fmla="*/ 0 h 6877050"/>
              <a:gd name="connsiteX0" fmla="*/ 0 w 4940998"/>
              <a:gd name="connsiteY0" fmla="*/ 0 h 6877050"/>
              <a:gd name="connsiteX1" fmla="*/ 4762789 w 4940998"/>
              <a:gd name="connsiteY1" fmla="*/ 6350 h 6877050"/>
              <a:gd name="connsiteX2" fmla="*/ 3950582 w 4940998"/>
              <a:gd name="connsiteY2" fmla="*/ 6023329 h 6877050"/>
              <a:gd name="connsiteX3" fmla="*/ 4162957 w 4940998"/>
              <a:gd name="connsiteY3" fmla="*/ 6365081 h 6877050"/>
              <a:gd name="connsiteX4" fmla="*/ 4360599 w 4940998"/>
              <a:gd name="connsiteY4" fmla="*/ 6617228 h 6877050"/>
              <a:gd name="connsiteX5" fmla="*/ 4504532 w 4940998"/>
              <a:gd name="connsiteY5" fmla="*/ 6757074 h 6877050"/>
              <a:gd name="connsiteX6" fmla="*/ 4652962 w 4940998"/>
              <a:gd name="connsiteY6" fmla="*/ 6873875 h 6877050"/>
              <a:gd name="connsiteX7" fmla="*/ 1587 w 4940998"/>
              <a:gd name="connsiteY7" fmla="*/ 6877050 h 6877050"/>
              <a:gd name="connsiteX8" fmla="*/ 0 w 4940998"/>
              <a:gd name="connsiteY8" fmla="*/ 0 h 6877050"/>
              <a:gd name="connsiteX0" fmla="*/ 0 w 4974663"/>
              <a:gd name="connsiteY0" fmla="*/ 0 h 6877050"/>
              <a:gd name="connsiteX1" fmla="*/ 4762789 w 4974663"/>
              <a:gd name="connsiteY1" fmla="*/ 6350 h 6877050"/>
              <a:gd name="connsiteX2" fmla="*/ 4162957 w 4974663"/>
              <a:gd name="connsiteY2" fmla="*/ 6365081 h 6877050"/>
              <a:gd name="connsiteX3" fmla="*/ 4360599 w 4974663"/>
              <a:gd name="connsiteY3" fmla="*/ 6617228 h 6877050"/>
              <a:gd name="connsiteX4" fmla="*/ 4504532 w 4974663"/>
              <a:gd name="connsiteY4" fmla="*/ 6757074 h 6877050"/>
              <a:gd name="connsiteX5" fmla="*/ 4652962 w 4974663"/>
              <a:gd name="connsiteY5" fmla="*/ 6873875 h 6877050"/>
              <a:gd name="connsiteX6" fmla="*/ 1587 w 4974663"/>
              <a:gd name="connsiteY6" fmla="*/ 6877050 h 6877050"/>
              <a:gd name="connsiteX7" fmla="*/ 0 w 4974663"/>
              <a:gd name="connsiteY7" fmla="*/ 0 h 6877050"/>
              <a:gd name="connsiteX0" fmla="*/ 0 w 5012604"/>
              <a:gd name="connsiteY0" fmla="*/ 0 h 6877050"/>
              <a:gd name="connsiteX1" fmla="*/ 4762789 w 5012604"/>
              <a:gd name="connsiteY1" fmla="*/ 6350 h 6877050"/>
              <a:gd name="connsiteX2" fmla="*/ 4360599 w 5012604"/>
              <a:gd name="connsiteY2" fmla="*/ 6617228 h 6877050"/>
              <a:gd name="connsiteX3" fmla="*/ 4504532 w 5012604"/>
              <a:gd name="connsiteY3" fmla="*/ 6757074 h 6877050"/>
              <a:gd name="connsiteX4" fmla="*/ 4652962 w 5012604"/>
              <a:gd name="connsiteY4" fmla="*/ 6873875 h 6877050"/>
              <a:gd name="connsiteX5" fmla="*/ 1587 w 5012604"/>
              <a:gd name="connsiteY5" fmla="*/ 6877050 h 6877050"/>
              <a:gd name="connsiteX6" fmla="*/ 0 w 5012604"/>
              <a:gd name="connsiteY6" fmla="*/ 0 h 6877050"/>
              <a:gd name="connsiteX0" fmla="*/ 0 w 5043509"/>
              <a:gd name="connsiteY0" fmla="*/ 0 h 6877050"/>
              <a:gd name="connsiteX1" fmla="*/ 4762789 w 5043509"/>
              <a:gd name="connsiteY1" fmla="*/ 6350 h 6877050"/>
              <a:gd name="connsiteX2" fmla="*/ 4504532 w 5043509"/>
              <a:gd name="connsiteY2" fmla="*/ 6757074 h 6877050"/>
              <a:gd name="connsiteX3" fmla="*/ 4652962 w 5043509"/>
              <a:gd name="connsiteY3" fmla="*/ 6873875 h 6877050"/>
              <a:gd name="connsiteX4" fmla="*/ 1587 w 5043509"/>
              <a:gd name="connsiteY4" fmla="*/ 6877050 h 6877050"/>
              <a:gd name="connsiteX5" fmla="*/ 0 w 5043509"/>
              <a:gd name="connsiteY5" fmla="*/ 0 h 6877050"/>
              <a:gd name="connsiteX0" fmla="*/ 0 w 5298684"/>
              <a:gd name="connsiteY0" fmla="*/ 0 h 6877050"/>
              <a:gd name="connsiteX1" fmla="*/ 4762789 w 5298684"/>
              <a:gd name="connsiteY1" fmla="*/ 6350 h 6877050"/>
              <a:gd name="connsiteX2" fmla="*/ 4652962 w 5298684"/>
              <a:gd name="connsiteY2" fmla="*/ 6873875 h 6877050"/>
              <a:gd name="connsiteX3" fmla="*/ 1587 w 5298684"/>
              <a:gd name="connsiteY3" fmla="*/ 6877050 h 6877050"/>
              <a:gd name="connsiteX4" fmla="*/ 0 w 5298684"/>
              <a:gd name="connsiteY4" fmla="*/ 0 h 6877050"/>
              <a:gd name="connsiteX0" fmla="*/ 0 w 5082755"/>
              <a:gd name="connsiteY0" fmla="*/ 0 h 6877050"/>
              <a:gd name="connsiteX1" fmla="*/ 4762789 w 5082755"/>
              <a:gd name="connsiteY1" fmla="*/ 6350 h 6877050"/>
              <a:gd name="connsiteX2" fmla="*/ 4652962 w 5082755"/>
              <a:gd name="connsiteY2" fmla="*/ 6873875 h 6877050"/>
              <a:gd name="connsiteX3" fmla="*/ 1587 w 5082755"/>
              <a:gd name="connsiteY3" fmla="*/ 6877050 h 6877050"/>
              <a:gd name="connsiteX4" fmla="*/ 0 w 5082755"/>
              <a:gd name="connsiteY4" fmla="*/ 0 h 6877050"/>
              <a:gd name="connsiteX0" fmla="*/ 0 w 4762789"/>
              <a:gd name="connsiteY0" fmla="*/ 0 h 6877050"/>
              <a:gd name="connsiteX1" fmla="*/ 4762789 w 4762789"/>
              <a:gd name="connsiteY1" fmla="*/ 6350 h 6877050"/>
              <a:gd name="connsiteX2" fmla="*/ 4652962 w 4762789"/>
              <a:gd name="connsiteY2" fmla="*/ 6873875 h 6877050"/>
              <a:gd name="connsiteX3" fmla="*/ 1587 w 4762789"/>
              <a:gd name="connsiteY3" fmla="*/ 6877050 h 6877050"/>
              <a:gd name="connsiteX4" fmla="*/ 0 w 4762789"/>
              <a:gd name="connsiteY4" fmla="*/ 0 h 6877050"/>
              <a:gd name="connsiteX0" fmla="*/ 0 w 4707371"/>
              <a:gd name="connsiteY0" fmla="*/ 0 h 6877050"/>
              <a:gd name="connsiteX1" fmla="*/ 4707371 w 4707371"/>
              <a:gd name="connsiteY1" fmla="*/ 6350 h 6877050"/>
              <a:gd name="connsiteX2" fmla="*/ 4652962 w 4707371"/>
              <a:gd name="connsiteY2" fmla="*/ 6873875 h 6877050"/>
              <a:gd name="connsiteX3" fmla="*/ 1587 w 4707371"/>
              <a:gd name="connsiteY3" fmla="*/ 6877050 h 6877050"/>
              <a:gd name="connsiteX4" fmla="*/ 0 w 4707371"/>
              <a:gd name="connsiteY4" fmla="*/ 0 h 6877050"/>
              <a:gd name="connsiteX0" fmla="*/ 0 w 4707371"/>
              <a:gd name="connsiteY0" fmla="*/ 0 h 6877050"/>
              <a:gd name="connsiteX1" fmla="*/ 4707371 w 4707371"/>
              <a:gd name="connsiteY1" fmla="*/ 6350 h 6877050"/>
              <a:gd name="connsiteX2" fmla="*/ 4671434 w 4707371"/>
              <a:gd name="connsiteY2" fmla="*/ 6873875 h 6877050"/>
              <a:gd name="connsiteX3" fmla="*/ 1587 w 4707371"/>
              <a:gd name="connsiteY3" fmla="*/ 6877050 h 6877050"/>
              <a:gd name="connsiteX4" fmla="*/ 0 w 4707371"/>
              <a:gd name="connsiteY4" fmla="*/ 0 h 6877050"/>
              <a:gd name="connsiteX0" fmla="*/ 404846 w 4705817"/>
              <a:gd name="connsiteY0" fmla="*/ 0 h 6886286"/>
              <a:gd name="connsiteX1" fmla="*/ 4705817 w 4705817"/>
              <a:gd name="connsiteY1" fmla="*/ 15586 h 6886286"/>
              <a:gd name="connsiteX2" fmla="*/ 4669880 w 4705817"/>
              <a:gd name="connsiteY2" fmla="*/ 6883111 h 6886286"/>
              <a:gd name="connsiteX3" fmla="*/ 33 w 4705817"/>
              <a:gd name="connsiteY3" fmla="*/ 6886286 h 6886286"/>
              <a:gd name="connsiteX4" fmla="*/ 404846 w 4705817"/>
              <a:gd name="connsiteY4" fmla="*/ 0 h 6886286"/>
              <a:gd name="connsiteX0" fmla="*/ 903938 w 4705799"/>
              <a:gd name="connsiteY0" fmla="*/ 0 h 6882476"/>
              <a:gd name="connsiteX1" fmla="*/ 4705799 w 4705799"/>
              <a:gd name="connsiteY1" fmla="*/ 11776 h 6882476"/>
              <a:gd name="connsiteX2" fmla="*/ 4669862 w 4705799"/>
              <a:gd name="connsiteY2" fmla="*/ 6879301 h 6882476"/>
              <a:gd name="connsiteX3" fmla="*/ 15 w 4705799"/>
              <a:gd name="connsiteY3" fmla="*/ 6882476 h 6882476"/>
              <a:gd name="connsiteX4" fmla="*/ 903938 w 4705799"/>
              <a:gd name="connsiteY4" fmla="*/ 0 h 6882476"/>
              <a:gd name="connsiteX0" fmla="*/ 496279 w 4705810"/>
              <a:gd name="connsiteY0" fmla="*/ 3464 h 6870700"/>
              <a:gd name="connsiteX1" fmla="*/ 4705810 w 4705810"/>
              <a:gd name="connsiteY1" fmla="*/ 0 h 6870700"/>
              <a:gd name="connsiteX2" fmla="*/ 4669873 w 4705810"/>
              <a:gd name="connsiteY2" fmla="*/ 6867525 h 6870700"/>
              <a:gd name="connsiteX3" fmla="*/ 26 w 4705810"/>
              <a:gd name="connsiteY3" fmla="*/ 6870700 h 6870700"/>
              <a:gd name="connsiteX4" fmla="*/ 496279 w 4705810"/>
              <a:gd name="connsiteY4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707730 w 4917261"/>
              <a:gd name="connsiteY5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707730 w 4917261"/>
              <a:gd name="connsiteY5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720024 w 4917261"/>
              <a:gd name="connsiteY5" fmla="*/ 802987 h 6870700"/>
              <a:gd name="connsiteX6" fmla="*/ 707730 w 4917261"/>
              <a:gd name="connsiteY6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720024 w 4917261"/>
              <a:gd name="connsiteY5" fmla="*/ 802987 h 6870700"/>
              <a:gd name="connsiteX6" fmla="*/ 707730 w 4917261"/>
              <a:gd name="connsiteY6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720024 w 4917261"/>
              <a:gd name="connsiteY5" fmla="*/ 802987 h 6870700"/>
              <a:gd name="connsiteX6" fmla="*/ 707730 w 4917261"/>
              <a:gd name="connsiteY6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720024 w 4917261"/>
              <a:gd name="connsiteY5" fmla="*/ 802987 h 6870700"/>
              <a:gd name="connsiteX6" fmla="*/ 707730 w 4917261"/>
              <a:gd name="connsiteY6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779895 w 4917261"/>
              <a:gd name="connsiteY5" fmla="*/ 813872 h 6870700"/>
              <a:gd name="connsiteX6" fmla="*/ 707730 w 4917261"/>
              <a:gd name="connsiteY6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728188 w 4917261"/>
              <a:gd name="connsiteY5" fmla="*/ 822036 h 6870700"/>
              <a:gd name="connsiteX6" fmla="*/ 707730 w 4917261"/>
              <a:gd name="connsiteY6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860301 w 4917261"/>
              <a:gd name="connsiteY5" fmla="*/ 1611994 h 6870700"/>
              <a:gd name="connsiteX6" fmla="*/ 728188 w 4917261"/>
              <a:gd name="connsiteY6" fmla="*/ 822036 h 6870700"/>
              <a:gd name="connsiteX7" fmla="*/ 707730 w 4917261"/>
              <a:gd name="connsiteY7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860301 w 4917261"/>
              <a:gd name="connsiteY5" fmla="*/ 1611994 h 6870700"/>
              <a:gd name="connsiteX6" fmla="*/ 728188 w 4917261"/>
              <a:gd name="connsiteY6" fmla="*/ 822036 h 6870700"/>
              <a:gd name="connsiteX7" fmla="*/ 707730 w 4917261"/>
              <a:gd name="connsiteY7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1184151 w 4917261"/>
              <a:gd name="connsiteY5" fmla="*/ 2491015 h 6870700"/>
              <a:gd name="connsiteX6" fmla="*/ 860301 w 4917261"/>
              <a:gd name="connsiteY6" fmla="*/ 1611994 h 6870700"/>
              <a:gd name="connsiteX7" fmla="*/ 728188 w 4917261"/>
              <a:gd name="connsiteY7" fmla="*/ 822036 h 6870700"/>
              <a:gd name="connsiteX8" fmla="*/ 707730 w 4917261"/>
              <a:gd name="connsiteY8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1053522 w 4917261"/>
              <a:gd name="connsiteY5" fmla="*/ 2452915 h 6870700"/>
              <a:gd name="connsiteX6" fmla="*/ 860301 w 4917261"/>
              <a:gd name="connsiteY6" fmla="*/ 1611994 h 6870700"/>
              <a:gd name="connsiteX7" fmla="*/ 728188 w 4917261"/>
              <a:gd name="connsiteY7" fmla="*/ 822036 h 6870700"/>
              <a:gd name="connsiteX8" fmla="*/ 707730 w 4917261"/>
              <a:gd name="connsiteY8" fmla="*/ 3464 h 6870700"/>
              <a:gd name="connsiteX0" fmla="*/ 707730 w 4917261"/>
              <a:gd name="connsiteY0" fmla="*/ 3464 h 6870700"/>
              <a:gd name="connsiteX1" fmla="*/ 4917261 w 4917261"/>
              <a:gd name="connsiteY1" fmla="*/ 0 h 6870700"/>
              <a:gd name="connsiteX2" fmla="*/ 4881324 w 4917261"/>
              <a:gd name="connsiteY2" fmla="*/ 6867525 h 6870700"/>
              <a:gd name="connsiteX3" fmla="*/ 211477 w 4917261"/>
              <a:gd name="connsiteY3" fmla="*/ 6870700 h 6870700"/>
              <a:gd name="connsiteX4" fmla="*/ 955550 w 4917261"/>
              <a:gd name="connsiteY4" fmla="*/ 3127087 h 6870700"/>
              <a:gd name="connsiteX5" fmla="*/ 1053522 w 4917261"/>
              <a:gd name="connsiteY5" fmla="*/ 2452915 h 6870700"/>
              <a:gd name="connsiteX6" fmla="*/ 860301 w 4917261"/>
              <a:gd name="connsiteY6" fmla="*/ 1611994 h 6870700"/>
              <a:gd name="connsiteX7" fmla="*/ 728188 w 4917261"/>
              <a:gd name="connsiteY7" fmla="*/ 822036 h 6870700"/>
              <a:gd name="connsiteX8" fmla="*/ 707730 w 4917261"/>
              <a:gd name="connsiteY8" fmla="*/ 3464 h 6870700"/>
              <a:gd name="connsiteX0" fmla="*/ 657732 w 4867263"/>
              <a:gd name="connsiteY0" fmla="*/ 3464 h 6870700"/>
              <a:gd name="connsiteX1" fmla="*/ 4867263 w 4867263"/>
              <a:gd name="connsiteY1" fmla="*/ 0 h 6870700"/>
              <a:gd name="connsiteX2" fmla="*/ 4831326 w 4867263"/>
              <a:gd name="connsiteY2" fmla="*/ 6867525 h 6870700"/>
              <a:gd name="connsiteX3" fmla="*/ 161479 w 4867263"/>
              <a:gd name="connsiteY3" fmla="*/ 6870700 h 6870700"/>
              <a:gd name="connsiteX4" fmla="*/ 1204910 w 4867263"/>
              <a:gd name="connsiteY4" fmla="*/ 3478894 h 6870700"/>
              <a:gd name="connsiteX5" fmla="*/ 905552 w 4867263"/>
              <a:gd name="connsiteY5" fmla="*/ 3127087 h 6870700"/>
              <a:gd name="connsiteX6" fmla="*/ 1003524 w 4867263"/>
              <a:gd name="connsiteY6" fmla="*/ 2452915 h 6870700"/>
              <a:gd name="connsiteX7" fmla="*/ 810303 w 4867263"/>
              <a:gd name="connsiteY7" fmla="*/ 1611994 h 6870700"/>
              <a:gd name="connsiteX8" fmla="*/ 678190 w 4867263"/>
              <a:gd name="connsiteY8" fmla="*/ 822036 h 6870700"/>
              <a:gd name="connsiteX9" fmla="*/ 657732 w 4867263"/>
              <a:gd name="connsiteY9" fmla="*/ 3464 h 6870700"/>
              <a:gd name="connsiteX0" fmla="*/ 658939 w 4868470"/>
              <a:gd name="connsiteY0" fmla="*/ 3464 h 6870700"/>
              <a:gd name="connsiteX1" fmla="*/ 4868470 w 4868470"/>
              <a:gd name="connsiteY1" fmla="*/ 0 h 6870700"/>
              <a:gd name="connsiteX2" fmla="*/ 4832533 w 4868470"/>
              <a:gd name="connsiteY2" fmla="*/ 6867525 h 6870700"/>
              <a:gd name="connsiteX3" fmla="*/ 162686 w 4868470"/>
              <a:gd name="connsiteY3" fmla="*/ 6870700 h 6870700"/>
              <a:gd name="connsiteX4" fmla="*/ 1206117 w 4868470"/>
              <a:gd name="connsiteY4" fmla="*/ 3478894 h 6870700"/>
              <a:gd name="connsiteX5" fmla="*/ 1004731 w 4868470"/>
              <a:gd name="connsiteY5" fmla="*/ 2452915 h 6870700"/>
              <a:gd name="connsiteX6" fmla="*/ 811510 w 4868470"/>
              <a:gd name="connsiteY6" fmla="*/ 1611994 h 6870700"/>
              <a:gd name="connsiteX7" fmla="*/ 679397 w 4868470"/>
              <a:gd name="connsiteY7" fmla="*/ 822036 h 6870700"/>
              <a:gd name="connsiteX8" fmla="*/ 658939 w 4868470"/>
              <a:gd name="connsiteY8" fmla="*/ 3464 h 6870700"/>
              <a:gd name="connsiteX0" fmla="*/ 644864 w 4854395"/>
              <a:gd name="connsiteY0" fmla="*/ 3464 h 6870700"/>
              <a:gd name="connsiteX1" fmla="*/ 4854395 w 4854395"/>
              <a:gd name="connsiteY1" fmla="*/ 0 h 6870700"/>
              <a:gd name="connsiteX2" fmla="*/ 4818458 w 4854395"/>
              <a:gd name="connsiteY2" fmla="*/ 6867525 h 6870700"/>
              <a:gd name="connsiteX3" fmla="*/ 148611 w 4854395"/>
              <a:gd name="connsiteY3" fmla="*/ 6870700 h 6870700"/>
              <a:gd name="connsiteX4" fmla="*/ 1385264 w 4854395"/>
              <a:gd name="connsiteY4" fmla="*/ 3484337 h 6870700"/>
              <a:gd name="connsiteX5" fmla="*/ 990656 w 4854395"/>
              <a:gd name="connsiteY5" fmla="*/ 2452915 h 6870700"/>
              <a:gd name="connsiteX6" fmla="*/ 797435 w 4854395"/>
              <a:gd name="connsiteY6" fmla="*/ 1611994 h 6870700"/>
              <a:gd name="connsiteX7" fmla="*/ 665322 w 4854395"/>
              <a:gd name="connsiteY7" fmla="*/ 822036 h 6870700"/>
              <a:gd name="connsiteX8" fmla="*/ 644864 w 4854395"/>
              <a:gd name="connsiteY8" fmla="*/ 3464 h 6870700"/>
              <a:gd name="connsiteX0" fmla="*/ 653084 w 4862615"/>
              <a:gd name="connsiteY0" fmla="*/ 3464 h 6870700"/>
              <a:gd name="connsiteX1" fmla="*/ 4862615 w 4862615"/>
              <a:gd name="connsiteY1" fmla="*/ 0 h 6870700"/>
              <a:gd name="connsiteX2" fmla="*/ 4826678 w 4862615"/>
              <a:gd name="connsiteY2" fmla="*/ 6867525 h 6870700"/>
              <a:gd name="connsiteX3" fmla="*/ 156831 w 4862615"/>
              <a:gd name="connsiteY3" fmla="*/ 6870700 h 6870700"/>
              <a:gd name="connsiteX4" fmla="*/ 1276462 w 4862615"/>
              <a:gd name="connsiteY4" fmla="*/ 3503387 h 6870700"/>
              <a:gd name="connsiteX5" fmla="*/ 998876 w 4862615"/>
              <a:gd name="connsiteY5" fmla="*/ 2452915 h 6870700"/>
              <a:gd name="connsiteX6" fmla="*/ 805655 w 4862615"/>
              <a:gd name="connsiteY6" fmla="*/ 1611994 h 6870700"/>
              <a:gd name="connsiteX7" fmla="*/ 673542 w 4862615"/>
              <a:gd name="connsiteY7" fmla="*/ 822036 h 6870700"/>
              <a:gd name="connsiteX8" fmla="*/ 653084 w 4862615"/>
              <a:gd name="connsiteY8" fmla="*/ 3464 h 6870700"/>
              <a:gd name="connsiteX0" fmla="*/ 653084 w 4862615"/>
              <a:gd name="connsiteY0" fmla="*/ 3464 h 6870700"/>
              <a:gd name="connsiteX1" fmla="*/ 4862615 w 4862615"/>
              <a:gd name="connsiteY1" fmla="*/ 0 h 6870700"/>
              <a:gd name="connsiteX2" fmla="*/ 4826678 w 4862615"/>
              <a:gd name="connsiteY2" fmla="*/ 6867525 h 6870700"/>
              <a:gd name="connsiteX3" fmla="*/ 156831 w 4862615"/>
              <a:gd name="connsiteY3" fmla="*/ 6870700 h 6870700"/>
              <a:gd name="connsiteX4" fmla="*/ 1276462 w 4862615"/>
              <a:gd name="connsiteY4" fmla="*/ 3503387 h 6870700"/>
              <a:gd name="connsiteX5" fmla="*/ 998876 w 4862615"/>
              <a:gd name="connsiteY5" fmla="*/ 2452915 h 6870700"/>
              <a:gd name="connsiteX6" fmla="*/ 805655 w 4862615"/>
              <a:gd name="connsiteY6" fmla="*/ 1611994 h 6870700"/>
              <a:gd name="connsiteX7" fmla="*/ 673542 w 4862615"/>
              <a:gd name="connsiteY7" fmla="*/ 822036 h 6870700"/>
              <a:gd name="connsiteX8" fmla="*/ 653084 w 4862615"/>
              <a:gd name="connsiteY8" fmla="*/ 3464 h 6870700"/>
              <a:gd name="connsiteX0" fmla="*/ 643886 w 4853417"/>
              <a:gd name="connsiteY0" fmla="*/ 3464 h 6870700"/>
              <a:gd name="connsiteX1" fmla="*/ 4853417 w 4853417"/>
              <a:gd name="connsiteY1" fmla="*/ 0 h 6870700"/>
              <a:gd name="connsiteX2" fmla="*/ 4817480 w 4853417"/>
              <a:gd name="connsiteY2" fmla="*/ 6867525 h 6870700"/>
              <a:gd name="connsiteX3" fmla="*/ 147633 w 4853417"/>
              <a:gd name="connsiteY3" fmla="*/ 6870700 h 6870700"/>
              <a:gd name="connsiteX4" fmla="*/ 1498586 w 4853417"/>
              <a:gd name="connsiteY4" fmla="*/ 4698094 h 6870700"/>
              <a:gd name="connsiteX5" fmla="*/ 1267264 w 4853417"/>
              <a:gd name="connsiteY5" fmla="*/ 3503387 h 6870700"/>
              <a:gd name="connsiteX6" fmla="*/ 989678 w 4853417"/>
              <a:gd name="connsiteY6" fmla="*/ 2452915 h 6870700"/>
              <a:gd name="connsiteX7" fmla="*/ 796457 w 4853417"/>
              <a:gd name="connsiteY7" fmla="*/ 1611994 h 6870700"/>
              <a:gd name="connsiteX8" fmla="*/ 664344 w 4853417"/>
              <a:gd name="connsiteY8" fmla="*/ 822036 h 6870700"/>
              <a:gd name="connsiteX9" fmla="*/ 643886 w 4853417"/>
              <a:gd name="connsiteY9" fmla="*/ 3464 h 6870700"/>
              <a:gd name="connsiteX0" fmla="*/ 650195 w 4859726"/>
              <a:gd name="connsiteY0" fmla="*/ 3464 h 6870700"/>
              <a:gd name="connsiteX1" fmla="*/ 4859726 w 4859726"/>
              <a:gd name="connsiteY1" fmla="*/ 0 h 6870700"/>
              <a:gd name="connsiteX2" fmla="*/ 4823789 w 4859726"/>
              <a:gd name="connsiteY2" fmla="*/ 6867525 h 6870700"/>
              <a:gd name="connsiteX3" fmla="*/ 153942 w 4859726"/>
              <a:gd name="connsiteY3" fmla="*/ 6870700 h 6870700"/>
              <a:gd name="connsiteX4" fmla="*/ 1409645 w 4859726"/>
              <a:gd name="connsiteY4" fmla="*/ 4562023 h 6870700"/>
              <a:gd name="connsiteX5" fmla="*/ 1273573 w 4859726"/>
              <a:gd name="connsiteY5" fmla="*/ 3503387 h 6870700"/>
              <a:gd name="connsiteX6" fmla="*/ 995987 w 4859726"/>
              <a:gd name="connsiteY6" fmla="*/ 2452915 h 6870700"/>
              <a:gd name="connsiteX7" fmla="*/ 802766 w 4859726"/>
              <a:gd name="connsiteY7" fmla="*/ 1611994 h 6870700"/>
              <a:gd name="connsiteX8" fmla="*/ 670653 w 4859726"/>
              <a:gd name="connsiteY8" fmla="*/ 822036 h 6870700"/>
              <a:gd name="connsiteX9" fmla="*/ 650195 w 4859726"/>
              <a:gd name="connsiteY9" fmla="*/ 3464 h 6870700"/>
              <a:gd name="connsiteX0" fmla="*/ 650195 w 4859726"/>
              <a:gd name="connsiteY0" fmla="*/ 3464 h 6870700"/>
              <a:gd name="connsiteX1" fmla="*/ 4859726 w 4859726"/>
              <a:gd name="connsiteY1" fmla="*/ 0 h 6870700"/>
              <a:gd name="connsiteX2" fmla="*/ 4823789 w 4859726"/>
              <a:gd name="connsiteY2" fmla="*/ 6867525 h 6870700"/>
              <a:gd name="connsiteX3" fmla="*/ 153942 w 4859726"/>
              <a:gd name="connsiteY3" fmla="*/ 6870700 h 6870700"/>
              <a:gd name="connsiteX4" fmla="*/ 1409645 w 4859726"/>
              <a:gd name="connsiteY4" fmla="*/ 4562023 h 6870700"/>
              <a:gd name="connsiteX5" fmla="*/ 1273573 w 4859726"/>
              <a:gd name="connsiteY5" fmla="*/ 3503387 h 6870700"/>
              <a:gd name="connsiteX6" fmla="*/ 995987 w 4859726"/>
              <a:gd name="connsiteY6" fmla="*/ 2452915 h 6870700"/>
              <a:gd name="connsiteX7" fmla="*/ 802766 w 4859726"/>
              <a:gd name="connsiteY7" fmla="*/ 1611994 h 6870700"/>
              <a:gd name="connsiteX8" fmla="*/ 670653 w 4859726"/>
              <a:gd name="connsiteY8" fmla="*/ 822036 h 6870700"/>
              <a:gd name="connsiteX9" fmla="*/ 650195 w 4859726"/>
              <a:gd name="connsiteY9" fmla="*/ 3464 h 6870700"/>
              <a:gd name="connsiteX0" fmla="*/ 650195 w 4859726"/>
              <a:gd name="connsiteY0" fmla="*/ 3464 h 6870700"/>
              <a:gd name="connsiteX1" fmla="*/ 4859726 w 4859726"/>
              <a:gd name="connsiteY1" fmla="*/ 0 h 6870700"/>
              <a:gd name="connsiteX2" fmla="*/ 4823789 w 4859726"/>
              <a:gd name="connsiteY2" fmla="*/ 6867525 h 6870700"/>
              <a:gd name="connsiteX3" fmla="*/ 153942 w 4859726"/>
              <a:gd name="connsiteY3" fmla="*/ 6870700 h 6870700"/>
              <a:gd name="connsiteX4" fmla="*/ 1409645 w 4859726"/>
              <a:gd name="connsiteY4" fmla="*/ 4562023 h 6870700"/>
              <a:gd name="connsiteX5" fmla="*/ 1273573 w 4859726"/>
              <a:gd name="connsiteY5" fmla="*/ 3503387 h 6870700"/>
              <a:gd name="connsiteX6" fmla="*/ 995987 w 4859726"/>
              <a:gd name="connsiteY6" fmla="*/ 2452915 h 6870700"/>
              <a:gd name="connsiteX7" fmla="*/ 802766 w 4859726"/>
              <a:gd name="connsiteY7" fmla="*/ 1611994 h 6870700"/>
              <a:gd name="connsiteX8" fmla="*/ 670653 w 4859726"/>
              <a:gd name="connsiteY8" fmla="*/ 822036 h 6870700"/>
              <a:gd name="connsiteX9" fmla="*/ 650195 w 4859726"/>
              <a:gd name="connsiteY9" fmla="*/ 3464 h 6870700"/>
              <a:gd name="connsiteX0" fmla="*/ 650195 w 4859726"/>
              <a:gd name="connsiteY0" fmla="*/ 3464 h 6870700"/>
              <a:gd name="connsiteX1" fmla="*/ 4859726 w 4859726"/>
              <a:gd name="connsiteY1" fmla="*/ 0 h 6870700"/>
              <a:gd name="connsiteX2" fmla="*/ 4823789 w 4859726"/>
              <a:gd name="connsiteY2" fmla="*/ 6867525 h 6870700"/>
              <a:gd name="connsiteX3" fmla="*/ 153942 w 4859726"/>
              <a:gd name="connsiteY3" fmla="*/ 6870700 h 6870700"/>
              <a:gd name="connsiteX4" fmla="*/ 1409645 w 4859726"/>
              <a:gd name="connsiteY4" fmla="*/ 4562023 h 6870700"/>
              <a:gd name="connsiteX5" fmla="*/ 1273573 w 4859726"/>
              <a:gd name="connsiteY5" fmla="*/ 3503387 h 6870700"/>
              <a:gd name="connsiteX6" fmla="*/ 995987 w 4859726"/>
              <a:gd name="connsiteY6" fmla="*/ 2452915 h 6870700"/>
              <a:gd name="connsiteX7" fmla="*/ 802766 w 4859726"/>
              <a:gd name="connsiteY7" fmla="*/ 1611994 h 6870700"/>
              <a:gd name="connsiteX8" fmla="*/ 670653 w 4859726"/>
              <a:gd name="connsiteY8" fmla="*/ 822036 h 6870700"/>
              <a:gd name="connsiteX9" fmla="*/ 650195 w 4859726"/>
              <a:gd name="connsiteY9" fmla="*/ 3464 h 6870700"/>
              <a:gd name="connsiteX0" fmla="*/ 651396 w 4860927"/>
              <a:gd name="connsiteY0" fmla="*/ 3464 h 6870700"/>
              <a:gd name="connsiteX1" fmla="*/ 4860927 w 4860927"/>
              <a:gd name="connsiteY1" fmla="*/ 0 h 6870700"/>
              <a:gd name="connsiteX2" fmla="*/ 4824990 w 4860927"/>
              <a:gd name="connsiteY2" fmla="*/ 6867525 h 6870700"/>
              <a:gd name="connsiteX3" fmla="*/ 155143 w 4860927"/>
              <a:gd name="connsiteY3" fmla="*/ 6870700 h 6870700"/>
              <a:gd name="connsiteX4" fmla="*/ 1497931 w 4860927"/>
              <a:gd name="connsiteY4" fmla="*/ 5737680 h 6870700"/>
              <a:gd name="connsiteX5" fmla="*/ 1410846 w 4860927"/>
              <a:gd name="connsiteY5" fmla="*/ 4562023 h 6870700"/>
              <a:gd name="connsiteX6" fmla="*/ 1274774 w 4860927"/>
              <a:gd name="connsiteY6" fmla="*/ 3503387 h 6870700"/>
              <a:gd name="connsiteX7" fmla="*/ 997188 w 4860927"/>
              <a:gd name="connsiteY7" fmla="*/ 2452915 h 6870700"/>
              <a:gd name="connsiteX8" fmla="*/ 803967 w 4860927"/>
              <a:gd name="connsiteY8" fmla="*/ 1611994 h 6870700"/>
              <a:gd name="connsiteX9" fmla="*/ 671854 w 4860927"/>
              <a:gd name="connsiteY9" fmla="*/ 822036 h 6870700"/>
              <a:gd name="connsiteX10" fmla="*/ 651396 w 4860927"/>
              <a:gd name="connsiteY10" fmla="*/ 3464 h 6870700"/>
              <a:gd name="connsiteX0" fmla="*/ 692382 w 4901913"/>
              <a:gd name="connsiteY0" fmla="*/ 3464 h 6870700"/>
              <a:gd name="connsiteX1" fmla="*/ 4901913 w 4901913"/>
              <a:gd name="connsiteY1" fmla="*/ 0 h 6870700"/>
              <a:gd name="connsiteX2" fmla="*/ 4865976 w 4901913"/>
              <a:gd name="connsiteY2" fmla="*/ 6867525 h 6870700"/>
              <a:gd name="connsiteX3" fmla="*/ 196129 w 4901913"/>
              <a:gd name="connsiteY3" fmla="*/ 6870700 h 6870700"/>
              <a:gd name="connsiteX4" fmla="*/ 1051781 w 4901913"/>
              <a:gd name="connsiteY4" fmla="*/ 5838372 h 6870700"/>
              <a:gd name="connsiteX5" fmla="*/ 1451832 w 4901913"/>
              <a:gd name="connsiteY5" fmla="*/ 4562023 h 6870700"/>
              <a:gd name="connsiteX6" fmla="*/ 1315760 w 4901913"/>
              <a:gd name="connsiteY6" fmla="*/ 3503387 h 6870700"/>
              <a:gd name="connsiteX7" fmla="*/ 1038174 w 4901913"/>
              <a:gd name="connsiteY7" fmla="*/ 2452915 h 6870700"/>
              <a:gd name="connsiteX8" fmla="*/ 844953 w 4901913"/>
              <a:gd name="connsiteY8" fmla="*/ 1611994 h 6870700"/>
              <a:gd name="connsiteX9" fmla="*/ 712840 w 4901913"/>
              <a:gd name="connsiteY9" fmla="*/ 822036 h 6870700"/>
              <a:gd name="connsiteX10" fmla="*/ 692382 w 4901913"/>
              <a:gd name="connsiteY10" fmla="*/ 3464 h 6870700"/>
              <a:gd name="connsiteX0" fmla="*/ 692382 w 4901913"/>
              <a:gd name="connsiteY0" fmla="*/ 3464 h 6870700"/>
              <a:gd name="connsiteX1" fmla="*/ 4901913 w 4901913"/>
              <a:gd name="connsiteY1" fmla="*/ 0 h 6870700"/>
              <a:gd name="connsiteX2" fmla="*/ 4865976 w 4901913"/>
              <a:gd name="connsiteY2" fmla="*/ 6867525 h 6870700"/>
              <a:gd name="connsiteX3" fmla="*/ 196129 w 4901913"/>
              <a:gd name="connsiteY3" fmla="*/ 6870700 h 6870700"/>
              <a:gd name="connsiteX4" fmla="*/ 1051781 w 4901913"/>
              <a:gd name="connsiteY4" fmla="*/ 5838372 h 6870700"/>
              <a:gd name="connsiteX5" fmla="*/ 1451832 w 4901913"/>
              <a:gd name="connsiteY5" fmla="*/ 4562023 h 6870700"/>
              <a:gd name="connsiteX6" fmla="*/ 1315760 w 4901913"/>
              <a:gd name="connsiteY6" fmla="*/ 3503387 h 6870700"/>
              <a:gd name="connsiteX7" fmla="*/ 1038174 w 4901913"/>
              <a:gd name="connsiteY7" fmla="*/ 2452915 h 6870700"/>
              <a:gd name="connsiteX8" fmla="*/ 844953 w 4901913"/>
              <a:gd name="connsiteY8" fmla="*/ 1611994 h 6870700"/>
              <a:gd name="connsiteX9" fmla="*/ 712840 w 4901913"/>
              <a:gd name="connsiteY9" fmla="*/ 822036 h 6870700"/>
              <a:gd name="connsiteX10" fmla="*/ 692382 w 4901913"/>
              <a:gd name="connsiteY10" fmla="*/ 3464 h 6870700"/>
              <a:gd name="connsiteX0" fmla="*/ 692382 w 4901913"/>
              <a:gd name="connsiteY0" fmla="*/ 3464 h 6870700"/>
              <a:gd name="connsiteX1" fmla="*/ 4901913 w 4901913"/>
              <a:gd name="connsiteY1" fmla="*/ 0 h 6870700"/>
              <a:gd name="connsiteX2" fmla="*/ 4865976 w 4901913"/>
              <a:gd name="connsiteY2" fmla="*/ 6867525 h 6870700"/>
              <a:gd name="connsiteX3" fmla="*/ 196129 w 4901913"/>
              <a:gd name="connsiteY3" fmla="*/ 6870700 h 6870700"/>
              <a:gd name="connsiteX4" fmla="*/ 1051781 w 4901913"/>
              <a:gd name="connsiteY4" fmla="*/ 5838372 h 6870700"/>
              <a:gd name="connsiteX5" fmla="*/ 1451832 w 4901913"/>
              <a:gd name="connsiteY5" fmla="*/ 4562023 h 6870700"/>
              <a:gd name="connsiteX6" fmla="*/ 1315760 w 4901913"/>
              <a:gd name="connsiteY6" fmla="*/ 3503387 h 6870700"/>
              <a:gd name="connsiteX7" fmla="*/ 1038174 w 4901913"/>
              <a:gd name="connsiteY7" fmla="*/ 2452915 h 6870700"/>
              <a:gd name="connsiteX8" fmla="*/ 844953 w 4901913"/>
              <a:gd name="connsiteY8" fmla="*/ 1611994 h 6870700"/>
              <a:gd name="connsiteX9" fmla="*/ 712840 w 4901913"/>
              <a:gd name="connsiteY9" fmla="*/ 822036 h 6870700"/>
              <a:gd name="connsiteX10" fmla="*/ 692382 w 4901913"/>
              <a:gd name="connsiteY10" fmla="*/ 3464 h 6870700"/>
              <a:gd name="connsiteX0" fmla="*/ 692382 w 4901913"/>
              <a:gd name="connsiteY0" fmla="*/ 3464 h 6870700"/>
              <a:gd name="connsiteX1" fmla="*/ 4901913 w 4901913"/>
              <a:gd name="connsiteY1" fmla="*/ 0 h 6870700"/>
              <a:gd name="connsiteX2" fmla="*/ 4865976 w 4901913"/>
              <a:gd name="connsiteY2" fmla="*/ 6867525 h 6870700"/>
              <a:gd name="connsiteX3" fmla="*/ 196129 w 4901913"/>
              <a:gd name="connsiteY3" fmla="*/ 6870700 h 6870700"/>
              <a:gd name="connsiteX4" fmla="*/ 1051781 w 4901913"/>
              <a:gd name="connsiteY4" fmla="*/ 5838372 h 6870700"/>
              <a:gd name="connsiteX5" fmla="*/ 1451832 w 4901913"/>
              <a:gd name="connsiteY5" fmla="*/ 4562023 h 6870700"/>
              <a:gd name="connsiteX6" fmla="*/ 1315760 w 4901913"/>
              <a:gd name="connsiteY6" fmla="*/ 3503387 h 6870700"/>
              <a:gd name="connsiteX7" fmla="*/ 1038174 w 4901913"/>
              <a:gd name="connsiteY7" fmla="*/ 2452915 h 6870700"/>
              <a:gd name="connsiteX8" fmla="*/ 844953 w 4901913"/>
              <a:gd name="connsiteY8" fmla="*/ 1611994 h 6870700"/>
              <a:gd name="connsiteX9" fmla="*/ 712840 w 4901913"/>
              <a:gd name="connsiteY9" fmla="*/ 822036 h 6870700"/>
              <a:gd name="connsiteX10" fmla="*/ 692382 w 4901913"/>
              <a:gd name="connsiteY10" fmla="*/ 3464 h 6870700"/>
              <a:gd name="connsiteX0" fmla="*/ 692382 w 4901913"/>
              <a:gd name="connsiteY0" fmla="*/ 3464 h 6870700"/>
              <a:gd name="connsiteX1" fmla="*/ 4901913 w 4901913"/>
              <a:gd name="connsiteY1" fmla="*/ 0 h 6870700"/>
              <a:gd name="connsiteX2" fmla="*/ 4865976 w 4901913"/>
              <a:gd name="connsiteY2" fmla="*/ 6867525 h 6870700"/>
              <a:gd name="connsiteX3" fmla="*/ 196129 w 4901913"/>
              <a:gd name="connsiteY3" fmla="*/ 6870700 h 6870700"/>
              <a:gd name="connsiteX4" fmla="*/ 1051781 w 4901913"/>
              <a:gd name="connsiteY4" fmla="*/ 5838372 h 6870700"/>
              <a:gd name="connsiteX5" fmla="*/ 1451832 w 4901913"/>
              <a:gd name="connsiteY5" fmla="*/ 4562023 h 6870700"/>
              <a:gd name="connsiteX6" fmla="*/ 1315760 w 4901913"/>
              <a:gd name="connsiteY6" fmla="*/ 3503387 h 6870700"/>
              <a:gd name="connsiteX7" fmla="*/ 1038174 w 4901913"/>
              <a:gd name="connsiteY7" fmla="*/ 2452915 h 6870700"/>
              <a:gd name="connsiteX8" fmla="*/ 844953 w 4901913"/>
              <a:gd name="connsiteY8" fmla="*/ 1611994 h 6870700"/>
              <a:gd name="connsiteX9" fmla="*/ 712840 w 4901913"/>
              <a:gd name="connsiteY9" fmla="*/ 822036 h 6870700"/>
              <a:gd name="connsiteX10" fmla="*/ 692382 w 4901913"/>
              <a:gd name="connsiteY10" fmla="*/ 3464 h 6870700"/>
              <a:gd name="connsiteX0" fmla="*/ 496253 w 4705784"/>
              <a:gd name="connsiteY0" fmla="*/ 3464 h 6870700"/>
              <a:gd name="connsiteX1" fmla="*/ 4705784 w 4705784"/>
              <a:gd name="connsiteY1" fmla="*/ 0 h 6870700"/>
              <a:gd name="connsiteX2" fmla="*/ 4669847 w 4705784"/>
              <a:gd name="connsiteY2" fmla="*/ 6867525 h 6870700"/>
              <a:gd name="connsiteX3" fmla="*/ 0 w 4705784"/>
              <a:gd name="connsiteY3" fmla="*/ 6870700 h 6870700"/>
              <a:gd name="connsiteX4" fmla="*/ 855652 w 4705784"/>
              <a:gd name="connsiteY4" fmla="*/ 5838372 h 6870700"/>
              <a:gd name="connsiteX5" fmla="*/ 1255703 w 4705784"/>
              <a:gd name="connsiteY5" fmla="*/ 4562023 h 6870700"/>
              <a:gd name="connsiteX6" fmla="*/ 1119631 w 4705784"/>
              <a:gd name="connsiteY6" fmla="*/ 3503387 h 6870700"/>
              <a:gd name="connsiteX7" fmla="*/ 842045 w 4705784"/>
              <a:gd name="connsiteY7" fmla="*/ 2452915 h 6870700"/>
              <a:gd name="connsiteX8" fmla="*/ 648824 w 4705784"/>
              <a:gd name="connsiteY8" fmla="*/ 1611994 h 6870700"/>
              <a:gd name="connsiteX9" fmla="*/ 516711 w 4705784"/>
              <a:gd name="connsiteY9" fmla="*/ 822036 h 6870700"/>
              <a:gd name="connsiteX10" fmla="*/ 496253 w 4705784"/>
              <a:gd name="connsiteY10" fmla="*/ 3464 h 6870700"/>
              <a:gd name="connsiteX0" fmla="*/ 496253 w 4705784"/>
              <a:gd name="connsiteY0" fmla="*/ 3464 h 6870700"/>
              <a:gd name="connsiteX1" fmla="*/ 4705784 w 4705784"/>
              <a:gd name="connsiteY1" fmla="*/ 0 h 6870700"/>
              <a:gd name="connsiteX2" fmla="*/ 4669847 w 4705784"/>
              <a:gd name="connsiteY2" fmla="*/ 6867525 h 6870700"/>
              <a:gd name="connsiteX3" fmla="*/ 0 w 4705784"/>
              <a:gd name="connsiteY3" fmla="*/ 6870700 h 6870700"/>
              <a:gd name="connsiteX4" fmla="*/ 855652 w 4705784"/>
              <a:gd name="connsiteY4" fmla="*/ 5838372 h 6870700"/>
              <a:gd name="connsiteX5" fmla="*/ 1255703 w 4705784"/>
              <a:gd name="connsiteY5" fmla="*/ 4562023 h 6870700"/>
              <a:gd name="connsiteX6" fmla="*/ 1119631 w 4705784"/>
              <a:gd name="connsiteY6" fmla="*/ 3503387 h 6870700"/>
              <a:gd name="connsiteX7" fmla="*/ 842045 w 4705784"/>
              <a:gd name="connsiteY7" fmla="*/ 2452915 h 6870700"/>
              <a:gd name="connsiteX8" fmla="*/ 648824 w 4705784"/>
              <a:gd name="connsiteY8" fmla="*/ 1611994 h 6870700"/>
              <a:gd name="connsiteX9" fmla="*/ 516711 w 4705784"/>
              <a:gd name="connsiteY9" fmla="*/ 822036 h 6870700"/>
              <a:gd name="connsiteX10" fmla="*/ 496253 w 4705784"/>
              <a:gd name="connsiteY10" fmla="*/ 3464 h 6870700"/>
              <a:gd name="connsiteX0" fmla="*/ 444546 w 4654077"/>
              <a:gd name="connsiteY0" fmla="*/ 3464 h 6867979"/>
              <a:gd name="connsiteX1" fmla="*/ 4654077 w 4654077"/>
              <a:gd name="connsiteY1" fmla="*/ 0 h 6867979"/>
              <a:gd name="connsiteX2" fmla="*/ 4618140 w 4654077"/>
              <a:gd name="connsiteY2" fmla="*/ 6867525 h 6867979"/>
              <a:gd name="connsiteX3" fmla="*/ 0 w 4654077"/>
              <a:gd name="connsiteY3" fmla="*/ 6867979 h 6867979"/>
              <a:gd name="connsiteX4" fmla="*/ 803945 w 4654077"/>
              <a:gd name="connsiteY4" fmla="*/ 5838372 h 6867979"/>
              <a:gd name="connsiteX5" fmla="*/ 1203996 w 4654077"/>
              <a:gd name="connsiteY5" fmla="*/ 4562023 h 6867979"/>
              <a:gd name="connsiteX6" fmla="*/ 1067924 w 4654077"/>
              <a:gd name="connsiteY6" fmla="*/ 3503387 h 6867979"/>
              <a:gd name="connsiteX7" fmla="*/ 790338 w 4654077"/>
              <a:gd name="connsiteY7" fmla="*/ 2452915 h 6867979"/>
              <a:gd name="connsiteX8" fmla="*/ 597117 w 4654077"/>
              <a:gd name="connsiteY8" fmla="*/ 1611994 h 6867979"/>
              <a:gd name="connsiteX9" fmla="*/ 465004 w 4654077"/>
              <a:gd name="connsiteY9" fmla="*/ 822036 h 6867979"/>
              <a:gd name="connsiteX10" fmla="*/ 444546 w 4654077"/>
              <a:gd name="connsiteY10" fmla="*/ 3464 h 6867979"/>
              <a:gd name="connsiteX0" fmla="*/ 444546 w 4654077"/>
              <a:gd name="connsiteY0" fmla="*/ 3464 h 6867979"/>
              <a:gd name="connsiteX1" fmla="*/ 4654077 w 4654077"/>
              <a:gd name="connsiteY1" fmla="*/ 0 h 6867979"/>
              <a:gd name="connsiteX2" fmla="*/ 4618140 w 4654077"/>
              <a:gd name="connsiteY2" fmla="*/ 6867525 h 6867979"/>
              <a:gd name="connsiteX3" fmla="*/ 0 w 4654077"/>
              <a:gd name="connsiteY3" fmla="*/ 6867979 h 6867979"/>
              <a:gd name="connsiteX4" fmla="*/ 803945 w 4654077"/>
              <a:gd name="connsiteY4" fmla="*/ 5838372 h 6867979"/>
              <a:gd name="connsiteX5" fmla="*/ 1203996 w 4654077"/>
              <a:gd name="connsiteY5" fmla="*/ 4562023 h 6867979"/>
              <a:gd name="connsiteX6" fmla="*/ 1067924 w 4654077"/>
              <a:gd name="connsiteY6" fmla="*/ 3503387 h 6867979"/>
              <a:gd name="connsiteX7" fmla="*/ 790338 w 4654077"/>
              <a:gd name="connsiteY7" fmla="*/ 2452915 h 6867979"/>
              <a:gd name="connsiteX8" fmla="*/ 597117 w 4654077"/>
              <a:gd name="connsiteY8" fmla="*/ 1611994 h 6867979"/>
              <a:gd name="connsiteX9" fmla="*/ 465004 w 4654077"/>
              <a:gd name="connsiteY9" fmla="*/ 822036 h 6867979"/>
              <a:gd name="connsiteX10" fmla="*/ 444546 w 4654077"/>
              <a:gd name="connsiteY10" fmla="*/ 3464 h 6867979"/>
              <a:gd name="connsiteX0" fmla="*/ 444546 w 4654077"/>
              <a:gd name="connsiteY0" fmla="*/ 3464 h 6867979"/>
              <a:gd name="connsiteX1" fmla="*/ 4654077 w 4654077"/>
              <a:gd name="connsiteY1" fmla="*/ 0 h 6867979"/>
              <a:gd name="connsiteX2" fmla="*/ 4618140 w 4654077"/>
              <a:gd name="connsiteY2" fmla="*/ 6867525 h 6867979"/>
              <a:gd name="connsiteX3" fmla="*/ 0 w 4654077"/>
              <a:gd name="connsiteY3" fmla="*/ 6867979 h 6867979"/>
              <a:gd name="connsiteX4" fmla="*/ 803945 w 4654077"/>
              <a:gd name="connsiteY4" fmla="*/ 5838372 h 6867979"/>
              <a:gd name="connsiteX5" fmla="*/ 1203996 w 4654077"/>
              <a:gd name="connsiteY5" fmla="*/ 4562023 h 6867979"/>
              <a:gd name="connsiteX6" fmla="*/ 1067924 w 4654077"/>
              <a:gd name="connsiteY6" fmla="*/ 3503387 h 6867979"/>
              <a:gd name="connsiteX7" fmla="*/ 790338 w 4654077"/>
              <a:gd name="connsiteY7" fmla="*/ 2452915 h 6867979"/>
              <a:gd name="connsiteX8" fmla="*/ 597117 w 4654077"/>
              <a:gd name="connsiteY8" fmla="*/ 1611994 h 6867979"/>
              <a:gd name="connsiteX9" fmla="*/ 465004 w 4654077"/>
              <a:gd name="connsiteY9" fmla="*/ 822036 h 6867979"/>
              <a:gd name="connsiteX10" fmla="*/ 444546 w 4654077"/>
              <a:gd name="connsiteY10" fmla="*/ 3464 h 6867979"/>
              <a:gd name="connsiteX0" fmla="*/ 444546 w 4654077"/>
              <a:gd name="connsiteY0" fmla="*/ 3464 h 6867979"/>
              <a:gd name="connsiteX1" fmla="*/ 4654077 w 4654077"/>
              <a:gd name="connsiteY1" fmla="*/ 0 h 6867979"/>
              <a:gd name="connsiteX2" fmla="*/ 4618140 w 4654077"/>
              <a:gd name="connsiteY2" fmla="*/ 6867525 h 6867979"/>
              <a:gd name="connsiteX3" fmla="*/ 0 w 4654077"/>
              <a:gd name="connsiteY3" fmla="*/ 6867979 h 6867979"/>
              <a:gd name="connsiteX4" fmla="*/ 803945 w 4654077"/>
              <a:gd name="connsiteY4" fmla="*/ 5838372 h 6867979"/>
              <a:gd name="connsiteX5" fmla="*/ 1203996 w 4654077"/>
              <a:gd name="connsiteY5" fmla="*/ 4562023 h 6867979"/>
              <a:gd name="connsiteX6" fmla="*/ 1067924 w 4654077"/>
              <a:gd name="connsiteY6" fmla="*/ 3503387 h 6867979"/>
              <a:gd name="connsiteX7" fmla="*/ 790338 w 4654077"/>
              <a:gd name="connsiteY7" fmla="*/ 2452915 h 6867979"/>
              <a:gd name="connsiteX8" fmla="*/ 597117 w 4654077"/>
              <a:gd name="connsiteY8" fmla="*/ 1611994 h 6867979"/>
              <a:gd name="connsiteX9" fmla="*/ 465004 w 4654077"/>
              <a:gd name="connsiteY9" fmla="*/ 822036 h 6867979"/>
              <a:gd name="connsiteX10" fmla="*/ 444546 w 4654077"/>
              <a:gd name="connsiteY10" fmla="*/ 3464 h 6867979"/>
              <a:gd name="connsiteX0" fmla="*/ 447267 w 4656798"/>
              <a:gd name="connsiteY0" fmla="*/ 3464 h 6867979"/>
              <a:gd name="connsiteX1" fmla="*/ 4656798 w 4656798"/>
              <a:gd name="connsiteY1" fmla="*/ 0 h 6867979"/>
              <a:gd name="connsiteX2" fmla="*/ 4620861 w 4656798"/>
              <a:gd name="connsiteY2" fmla="*/ 6867525 h 6867979"/>
              <a:gd name="connsiteX3" fmla="*/ 0 w 4656798"/>
              <a:gd name="connsiteY3" fmla="*/ 6867979 h 6867979"/>
              <a:gd name="connsiteX4" fmla="*/ 806666 w 4656798"/>
              <a:gd name="connsiteY4" fmla="*/ 5838372 h 6867979"/>
              <a:gd name="connsiteX5" fmla="*/ 1206717 w 4656798"/>
              <a:gd name="connsiteY5" fmla="*/ 4562023 h 6867979"/>
              <a:gd name="connsiteX6" fmla="*/ 1070645 w 4656798"/>
              <a:gd name="connsiteY6" fmla="*/ 3503387 h 6867979"/>
              <a:gd name="connsiteX7" fmla="*/ 793059 w 4656798"/>
              <a:gd name="connsiteY7" fmla="*/ 2452915 h 6867979"/>
              <a:gd name="connsiteX8" fmla="*/ 599838 w 4656798"/>
              <a:gd name="connsiteY8" fmla="*/ 1611994 h 6867979"/>
              <a:gd name="connsiteX9" fmla="*/ 467725 w 4656798"/>
              <a:gd name="connsiteY9" fmla="*/ 822036 h 6867979"/>
              <a:gd name="connsiteX10" fmla="*/ 447267 w 4656798"/>
              <a:gd name="connsiteY10" fmla="*/ 3464 h 6867979"/>
              <a:gd name="connsiteX0" fmla="*/ 452710 w 4662241"/>
              <a:gd name="connsiteY0" fmla="*/ 3464 h 6867979"/>
              <a:gd name="connsiteX1" fmla="*/ 4662241 w 4662241"/>
              <a:gd name="connsiteY1" fmla="*/ 0 h 6867979"/>
              <a:gd name="connsiteX2" fmla="*/ 4626304 w 4662241"/>
              <a:gd name="connsiteY2" fmla="*/ 6867525 h 6867979"/>
              <a:gd name="connsiteX3" fmla="*/ 0 w 4662241"/>
              <a:gd name="connsiteY3" fmla="*/ 6867979 h 6867979"/>
              <a:gd name="connsiteX4" fmla="*/ 812109 w 4662241"/>
              <a:gd name="connsiteY4" fmla="*/ 5838372 h 6867979"/>
              <a:gd name="connsiteX5" fmla="*/ 1212160 w 4662241"/>
              <a:gd name="connsiteY5" fmla="*/ 4562023 h 6867979"/>
              <a:gd name="connsiteX6" fmla="*/ 1076088 w 4662241"/>
              <a:gd name="connsiteY6" fmla="*/ 3503387 h 6867979"/>
              <a:gd name="connsiteX7" fmla="*/ 798502 w 4662241"/>
              <a:gd name="connsiteY7" fmla="*/ 2452915 h 6867979"/>
              <a:gd name="connsiteX8" fmla="*/ 605281 w 4662241"/>
              <a:gd name="connsiteY8" fmla="*/ 1611994 h 6867979"/>
              <a:gd name="connsiteX9" fmla="*/ 473168 w 4662241"/>
              <a:gd name="connsiteY9" fmla="*/ 822036 h 6867979"/>
              <a:gd name="connsiteX10" fmla="*/ 452710 w 4662241"/>
              <a:gd name="connsiteY10" fmla="*/ 3464 h 6867979"/>
              <a:gd name="connsiteX0" fmla="*/ 452710 w 4662241"/>
              <a:gd name="connsiteY0" fmla="*/ 3464 h 6867979"/>
              <a:gd name="connsiteX1" fmla="*/ 4662241 w 4662241"/>
              <a:gd name="connsiteY1" fmla="*/ 0 h 6867979"/>
              <a:gd name="connsiteX2" fmla="*/ 4626304 w 4662241"/>
              <a:gd name="connsiteY2" fmla="*/ 6867525 h 6867979"/>
              <a:gd name="connsiteX3" fmla="*/ 0 w 4662241"/>
              <a:gd name="connsiteY3" fmla="*/ 6867979 h 6867979"/>
              <a:gd name="connsiteX4" fmla="*/ 812109 w 4662241"/>
              <a:gd name="connsiteY4" fmla="*/ 5838372 h 6867979"/>
              <a:gd name="connsiteX5" fmla="*/ 1212160 w 4662241"/>
              <a:gd name="connsiteY5" fmla="*/ 4562023 h 6867979"/>
              <a:gd name="connsiteX6" fmla="*/ 1076088 w 4662241"/>
              <a:gd name="connsiteY6" fmla="*/ 3503387 h 6867979"/>
              <a:gd name="connsiteX7" fmla="*/ 798502 w 4662241"/>
              <a:gd name="connsiteY7" fmla="*/ 2452915 h 6867979"/>
              <a:gd name="connsiteX8" fmla="*/ 605281 w 4662241"/>
              <a:gd name="connsiteY8" fmla="*/ 1611994 h 6867979"/>
              <a:gd name="connsiteX9" fmla="*/ 473168 w 4662241"/>
              <a:gd name="connsiteY9" fmla="*/ 822036 h 6867979"/>
              <a:gd name="connsiteX10" fmla="*/ 452710 w 4662241"/>
              <a:gd name="connsiteY10" fmla="*/ 3464 h 6867979"/>
              <a:gd name="connsiteX0" fmla="*/ 452710 w 4662241"/>
              <a:gd name="connsiteY0" fmla="*/ 3464 h 6867979"/>
              <a:gd name="connsiteX1" fmla="*/ 4662241 w 4662241"/>
              <a:gd name="connsiteY1" fmla="*/ 0 h 6867979"/>
              <a:gd name="connsiteX2" fmla="*/ 4626304 w 4662241"/>
              <a:gd name="connsiteY2" fmla="*/ 6867525 h 6867979"/>
              <a:gd name="connsiteX3" fmla="*/ 0 w 4662241"/>
              <a:gd name="connsiteY3" fmla="*/ 6867979 h 6867979"/>
              <a:gd name="connsiteX4" fmla="*/ 812109 w 4662241"/>
              <a:gd name="connsiteY4" fmla="*/ 5838372 h 6867979"/>
              <a:gd name="connsiteX5" fmla="*/ 1212160 w 4662241"/>
              <a:gd name="connsiteY5" fmla="*/ 4562023 h 6867979"/>
              <a:gd name="connsiteX6" fmla="*/ 1076088 w 4662241"/>
              <a:gd name="connsiteY6" fmla="*/ 3503387 h 6867979"/>
              <a:gd name="connsiteX7" fmla="*/ 798502 w 4662241"/>
              <a:gd name="connsiteY7" fmla="*/ 2452915 h 6867979"/>
              <a:gd name="connsiteX8" fmla="*/ 605281 w 4662241"/>
              <a:gd name="connsiteY8" fmla="*/ 1611994 h 6867979"/>
              <a:gd name="connsiteX9" fmla="*/ 473168 w 4662241"/>
              <a:gd name="connsiteY9" fmla="*/ 822036 h 6867979"/>
              <a:gd name="connsiteX10" fmla="*/ 452710 w 4662241"/>
              <a:gd name="connsiteY10" fmla="*/ 3464 h 6867979"/>
              <a:gd name="connsiteX0" fmla="*/ 452710 w 4662241"/>
              <a:gd name="connsiteY0" fmla="*/ 3464 h 6867979"/>
              <a:gd name="connsiteX1" fmla="*/ 4662241 w 4662241"/>
              <a:gd name="connsiteY1" fmla="*/ 0 h 6867979"/>
              <a:gd name="connsiteX2" fmla="*/ 4626304 w 4662241"/>
              <a:gd name="connsiteY2" fmla="*/ 6867525 h 6867979"/>
              <a:gd name="connsiteX3" fmla="*/ 0 w 4662241"/>
              <a:gd name="connsiteY3" fmla="*/ 6867979 h 6867979"/>
              <a:gd name="connsiteX4" fmla="*/ 812109 w 4662241"/>
              <a:gd name="connsiteY4" fmla="*/ 5838372 h 6867979"/>
              <a:gd name="connsiteX5" fmla="*/ 1212160 w 4662241"/>
              <a:gd name="connsiteY5" fmla="*/ 4562023 h 6867979"/>
              <a:gd name="connsiteX6" fmla="*/ 1076088 w 4662241"/>
              <a:gd name="connsiteY6" fmla="*/ 3503387 h 6867979"/>
              <a:gd name="connsiteX7" fmla="*/ 798502 w 4662241"/>
              <a:gd name="connsiteY7" fmla="*/ 2452915 h 6867979"/>
              <a:gd name="connsiteX8" fmla="*/ 605281 w 4662241"/>
              <a:gd name="connsiteY8" fmla="*/ 1611994 h 6867979"/>
              <a:gd name="connsiteX9" fmla="*/ 473168 w 4662241"/>
              <a:gd name="connsiteY9" fmla="*/ 822036 h 6867979"/>
              <a:gd name="connsiteX10" fmla="*/ 452710 w 4662241"/>
              <a:gd name="connsiteY10" fmla="*/ 3464 h 6867979"/>
              <a:gd name="connsiteX0" fmla="*/ 452710 w 4662241"/>
              <a:gd name="connsiteY0" fmla="*/ 3464 h 6867979"/>
              <a:gd name="connsiteX1" fmla="*/ 4662241 w 4662241"/>
              <a:gd name="connsiteY1" fmla="*/ 0 h 6867979"/>
              <a:gd name="connsiteX2" fmla="*/ 4626304 w 4662241"/>
              <a:gd name="connsiteY2" fmla="*/ 6867525 h 6867979"/>
              <a:gd name="connsiteX3" fmla="*/ 0 w 4662241"/>
              <a:gd name="connsiteY3" fmla="*/ 6867979 h 6867979"/>
              <a:gd name="connsiteX4" fmla="*/ 812109 w 4662241"/>
              <a:gd name="connsiteY4" fmla="*/ 5838372 h 6867979"/>
              <a:gd name="connsiteX5" fmla="*/ 1212160 w 4662241"/>
              <a:gd name="connsiteY5" fmla="*/ 4562023 h 6867979"/>
              <a:gd name="connsiteX6" fmla="*/ 1076088 w 4662241"/>
              <a:gd name="connsiteY6" fmla="*/ 3503387 h 6867979"/>
              <a:gd name="connsiteX7" fmla="*/ 798502 w 4662241"/>
              <a:gd name="connsiteY7" fmla="*/ 2452915 h 6867979"/>
              <a:gd name="connsiteX8" fmla="*/ 605281 w 4662241"/>
              <a:gd name="connsiteY8" fmla="*/ 1611994 h 6867979"/>
              <a:gd name="connsiteX9" fmla="*/ 473168 w 4662241"/>
              <a:gd name="connsiteY9" fmla="*/ 822036 h 6867979"/>
              <a:gd name="connsiteX10" fmla="*/ 452710 w 4662241"/>
              <a:gd name="connsiteY10" fmla="*/ 3464 h 6867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62241" h="6867979">
                <a:moveTo>
                  <a:pt x="452710" y="3464"/>
                </a:moveTo>
                <a:lnTo>
                  <a:pt x="4662241" y="0"/>
                </a:lnTo>
                <a:cubicBezTo>
                  <a:pt x="4634172" y="2050810"/>
                  <a:pt x="4634747" y="5713172"/>
                  <a:pt x="4626304" y="6867525"/>
                </a:cubicBezTo>
                <a:lnTo>
                  <a:pt x="0" y="6867979"/>
                </a:lnTo>
                <a:cubicBezTo>
                  <a:pt x="420216" y="6551311"/>
                  <a:pt x="553839" y="6310237"/>
                  <a:pt x="812109" y="5838372"/>
                </a:cubicBezTo>
                <a:cubicBezTo>
                  <a:pt x="1075821" y="5309357"/>
                  <a:pt x="1165443" y="5040087"/>
                  <a:pt x="1212160" y="4562023"/>
                </a:cubicBezTo>
                <a:cubicBezTo>
                  <a:pt x="1200101" y="4085168"/>
                  <a:pt x="1176782" y="3958318"/>
                  <a:pt x="1076088" y="3503387"/>
                </a:cubicBezTo>
                <a:cubicBezTo>
                  <a:pt x="971500" y="3052840"/>
                  <a:pt x="864270" y="2764065"/>
                  <a:pt x="798502" y="2452915"/>
                </a:cubicBezTo>
                <a:cubicBezTo>
                  <a:pt x="771741" y="2336471"/>
                  <a:pt x="648164" y="1887436"/>
                  <a:pt x="605281" y="1611994"/>
                </a:cubicBezTo>
                <a:cubicBezTo>
                  <a:pt x="567387" y="1431927"/>
                  <a:pt x="497236" y="1075610"/>
                  <a:pt x="473168" y="822036"/>
                </a:cubicBezTo>
                <a:cubicBezTo>
                  <a:pt x="452647" y="661650"/>
                  <a:pt x="441858" y="492318"/>
                  <a:pt x="452710" y="346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203200" dist="88900">
              <a:prstClr val="black">
                <a:alpha val="36000"/>
              </a:prstClr>
            </a:innerShdw>
          </a:effectLst>
        </p:spPr>
        <p:txBody>
          <a:bodyPr wrap="square" tIns="457200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 dirty="0"/>
              <a:t>    Click the icon to add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0BCDD-79FC-9597-EB89-EBE78DB45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95" y="458673"/>
            <a:ext cx="534386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/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D39C4-D774-F2F2-4585-DD3C71F15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93" y="1912829"/>
            <a:ext cx="5343863" cy="3892652"/>
          </a:xfrm>
        </p:spPr>
        <p:txBody>
          <a:bodyPr/>
          <a:lstStyle>
            <a:lvl1pPr marL="231775" indent="-231775">
              <a:lnSpc>
                <a:spcPct val="100000"/>
              </a:lnSpc>
              <a:buClr>
                <a:srgbClr val="89B945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8011CDC-D946-972F-A413-3A04D80B9D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398" y="5934075"/>
            <a:ext cx="1717347" cy="722376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8B2B637-DC25-9CB5-FE19-6504F230B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5756" y="6363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l"/>
            <a:fld id="{91E8AA58-CD2C-4F84-8F8D-E2A622DE5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3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16="http://schemas.microsoft.com/office/drawing/2014/main" xmlns:a14="http://schemas.microsoft.com/office/drawing/2010/main" xmlns:asvg="http://schemas.microsoft.com/office/drawing/2016/SVG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userDrawn="1">
  <p:cSld name="Title |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E02886-2040-042E-E863-5303CB36D9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524" y="0"/>
            <a:ext cx="12195048" cy="68580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9E0D4B-78A5-CB5A-6AB0-BC8D4971FE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2773" y="-12701"/>
            <a:ext cx="4663090" cy="6882606"/>
          </a:xfrm>
          <a:custGeom>
            <a:avLst/>
            <a:gdLst>
              <a:gd name="connsiteX0" fmla="*/ 0 w 5286375"/>
              <a:gd name="connsiteY0" fmla="*/ 0 h 6858000"/>
              <a:gd name="connsiteX1" fmla="*/ 4519252 w 5286375"/>
              <a:gd name="connsiteY1" fmla="*/ 0 h 6858000"/>
              <a:gd name="connsiteX2" fmla="*/ 4559919 w 5286375"/>
              <a:gd name="connsiteY2" fmla="*/ 124266 h 6858000"/>
              <a:gd name="connsiteX3" fmla="*/ 4628445 w 5286375"/>
              <a:gd name="connsiteY3" fmla="*/ 587022 h 6858000"/>
              <a:gd name="connsiteX4" fmla="*/ 4628445 w 5286375"/>
              <a:gd name="connsiteY4" fmla="*/ 1241778 h 6858000"/>
              <a:gd name="connsiteX5" fmla="*/ 4504268 w 5286375"/>
              <a:gd name="connsiteY5" fmla="*/ 2043289 h 6858000"/>
              <a:gd name="connsiteX6" fmla="*/ 4301068 w 5286375"/>
              <a:gd name="connsiteY6" fmla="*/ 2856089 h 6858000"/>
              <a:gd name="connsiteX7" fmla="*/ 4109157 w 5286375"/>
              <a:gd name="connsiteY7" fmla="*/ 3567289 h 6858000"/>
              <a:gd name="connsiteX8" fmla="*/ 3951112 w 5286375"/>
              <a:gd name="connsiteY8" fmla="*/ 4470400 h 6858000"/>
              <a:gd name="connsiteX9" fmla="*/ 4030134 w 5286375"/>
              <a:gd name="connsiteY9" fmla="*/ 5046133 h 6858000"/>
              <a:gd name="connsiteX10" fmla="*/ 4425245 w 5286375"/>
              <a:gd name="connsiteY10" fmla="*/ 5915378 h 6858000"/>
              <a:gd name="connsiteX11" fmla="*/ 4809068 w 5286375"/>
              <a:gd name="connsiteY11" fmla="*/ 6502400 h 6858000"/>
              <a:gd name="connsiteX12" fmla="*/ 5263887 w 5286375"/>
              <a:gd name="connsiteY12" fmla="*/ 6792648 h 6858000"/>
              <a:gd name="connsiteX13" fmla="*/ 5286375 w 5286375"/>
              <a:gd name="connsiteY13" fmla="*/ 6806287 h 6858000"/>
              <a:gd name="connsiteX14" fmla="*/ 5286375 w 5286375"/>
              <a:gd name="connsiteY14" fmla="*/ 6858000 h 6858000"/>
              <a:gd name="connsiteX15" fmla="*/ 0 w 5286375"/>
              <a:gd name="connsiteY15" fmla="*/ 6858000 h 6858000"/>
              <a:gd name="connsiteX0" fmla="*/ 0 w 5286375"/>
              <a:gd name="connsiteY0" fmla="*/ 2381 h 6860381"/>
              <a:gd name="connsiteX1" fmla="*/ 4128727 w 5286375"/>
              <a:gd name="connsiteY1" fmla="*/ 0 h 6860381"/>
              <a:gd name="connsiteX2" fmla="*/ 4559919 w 5286375"/>
              <a:gd name="connsiteY2" fmla="*/ 126647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28727 w 5286375"/>
              <a:gd name="connsiteY1" fmla="*/ 0 h 6860381"/>
              <a:gd name="connsiteX2" fmla="*/ 4174156 w 5286375"/>
              <a:gd name="connsiteY2" fmla="*/ 340959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28727 w 5286375"/>
              <a:gd name="connsiteY1" fmla="*/ 0 h 6860381"/>
              <a:gd name="connsiteX2" fmla="*/ 4174156 w 5286375"/>
              <a:gd name="connsiteY2" fmla="*/ 340959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74156 w 5286375"/>
              <a:gd name="connsiteY2" fmla="*/ 340959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74156 w 5286375"/>
              <a:gd name="connsiteY2" fmla="*/ 340959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628445 w 5286375"/>
              <a:gd name="connsiteY3" fmla="*/ 589403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628445 w 5286375"/>
              <a:gd name="connsiteY4" fmla="*/ 1244159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4504268 w 5286375"/>
              <a:gd name="connsiteY5" fmla="*/ 2045670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4301068 w 5286375"/>
              <a:gd name="connsiteY6" fmla="*/ 2858470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10518 w 5286375"/>
              <a:gd name="connsiteY6" fmla="*/ 3006107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10518 w 5286375"/>
              <a:gd name="connsiteY6" fmla="*/ 3006107 h 6860381"/>
              <a:gd name="connsiteX7" fmla="*/ 4109157 w 5286375"/>
              <a:gd name="connsiteY7" fmla="*/ 35696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10518 w 5286375"/>
              <a:gd name="connsiteY6" fmla="*/ 3006107 h 6860381"/>
              <a:gd name="connsiteX7" fmla="*/ 3528132 w 5286375"/>
              <a:gd name="connsiteY7" fmla="*/ 37220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10518 w 5286375"/>
              <a:gd name="connsiteY6" fmla="*/ 3006107 h 6860381"/>
              <a:gd name="connsiteX7" fmla="*/ 3528132 w 5286375"/>
              <a:gd name="connsiteY7" fmla="*/ 37220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951112 w 5286375"/>
              <a:gd name="connsiteY8" fmla="*/ 4472781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4030134 w 5286375"/>
              <a:gd name="connsiteY9" fmla="*/ 5048514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61028 w 5286375"/>
              <a:gd name="connsiteY9" fmla="*/ 5208057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61028 w 5286375"/>
              <a:gd name="connsiteY9" fmla="*/ 5208057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4425245 w 5286375"/>
              <a:gd name="connsiteY10" fmla="*/ 5917759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4058532 w 5286375"/>
              <a:gd name="connsiteY10" fmla="*/ 6289234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4058532 w 5286375"/>
              <a:gd name="connsiteY10" fmla="*/ 6289234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809068 w 5286375"/>
              <a:gd name="connsiteY11" fmla="*/ 6504781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91505"/>
              <a:gd name="connsiteX1" fmla="*/ 4138252 w 5286375"/>
              <a:gd name="connsiteY1" fmla="*/ 0 h 6891505"/>
              <a:gd name="connsiteX2" fmla="*/ 4167012 w 5286375"/>
              <a:gd name="connsiteY2" fmla="*/ 345721 h 6891505"/>
              <a:gd name="connsiteX3" fmla="*/ 4133145 w 5286375"/>
              <a:gd name="connsiteY3" fmla="*/ 1037078 h 6891505"/>
              <a:gd name="connsiteX4" fmla="*/ 4049801 w 5286375"/>
              <a:gd name="connsiteY4" fmla="*/ 1582297 h 6891505"/>
              <a:gd name="connsiteX5" fmla="*/ 3920862 w 5286375"/>
              <a:gd name="connsiteY5" fmla="*/ 2169495 h 6891505"/>
              <a:gd name="connsiteX6" fmla="*/ 3703374 w 5286375"/>
              <a:gd name="connsiteY6" fmla="*/ 3008488 h 6891505"/>
              <a:gd name="connsiteX7" fmla="*/ 3528132 w 5286375"/>
              <a:gd name="connsiteY7" fmla="*/ 3722070 h 6891505"/>
              <a:gd name="connsiteX8" fmla="*/ 3439144 w 5286375"/>
              <a:gd name="connsiteY8" fmla="*/ 4589462 h 6891505"/>
              <a:gd name="connsiteX9" fmla="*/ 3551503 w 5286375"/>
              <a:gd name="connsiteY9" fmla="*/ 5217582 h 6891505"/>
              <a:gd name="connsiteX10" fmla="*/ 3910895 w 5286375"/>
              <a:gd name="connsiteY10" fmla="*/ 5991578 h 6891505"/>
              <a:gd name="connsiteX11" fmla="*/ 4599518 w 5286375"/>
              <a:gd name="connsiteY11" fmla="*/ 6854825 h 6891505"/>
              <a:gd name="connsiteX12" fmla="*/ 5263887 w 5286375"/>
              <a:gd name="connsiteY12" fmla="*/ 6795029 h 6891505"/>
              <a:gd name="connsiteX13" fmla="*/ 5286375 w 5286375"/>
              <a:gd name="connsiteY13" fmla="*/ 6808668 h 6891505"/>
              <a:gd name="connsiteX14" fmla="*/ 5286375 w 5286375"/>
              <a:gd name="connsiteY14" fmla="*/ 6860381 h 6891505"/>
              <a:gd name="connsiteX15" fmla="*/ 0 w 5286375"/>
              <a:gd name="connsiteY15" fmla="*/ 6860381 h 6891505"/>
              <a:gd name="connsiteX16" fmla="*/ 0 w 5286375"/>
              <a:gd name="connsiteY16" fmla="*/ 2381 h 6891505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5263887 w 5286375"/>
              <a:gd name="connsiteY12" fmla="*/ 679502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4551894 w 5286375"/>
              <a:gd name="connsiteY12" fmla="*/ 6661679 h 6860381"/>
              <a:gd name="connsiteX13" fmla="*/ 5286375 w 5286375"/>
              <a:gd name="connsiteY13" fmla="*/ 6808668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4551894 w 5286375"/>
              <a:gd name="connsiteY12" fmla="*/ 6661679 h 6860381"/>
              <a:gd name="connsiteX13" fmla="*/ 4591050 w 5286375"/>
              <a:gd name="connsiteY13" fmla="*/ 6784855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5286375"/>
              <a:gd name="connsiteY0" fmla="*/ 2381 h 6860381"/>
              <a:gd name="connsiteX1" fmla="*/ 4138252 w 5286375"/>
              <a:gd name="connsiteY1" fmla="*/ 0 h 6860381"/>
              <a:gd name="connsiteX2" fmla="*/ 4167012 w 5286375"/>
              <a:gd name="connsiteY2" fmla="*/ 345721 h 6860381"/>
              <a:gd name="connsiteX3" fmla="*/ 4133145 w 5286375"/>
              <a:gd name="connsiteY3" fmla="*/ 1037078 h 6860381"/>
              <a:gd name="connsiteX4" fmla="*/ 4049801 w 5286375"/>
              <a:gd name="connsiteY4" fmla="*/ 1582297 h 6860381"/>
              <a:gd name="connsiteX5" fmla="*/ 3920862 w 5286375"/>
              <a:gd name="connsiteY5" fmla="*/ 2169495 h 6860381"/>
              <a:gd name="connsiteX6" fmla="*/ 3703374 w 5286375"/>
              <a:gd name="connsiteY6" fmla="*/ 3008488 h 6860381"/>
              <a:gd name="connsiteX7" fmla="*/ 3528132 w 5286375"/>
              <a:gd name="connsiteY7" fmla="*/ 3722070 h 6860381"/>
              <a:gd name="connsiteX8" fmla="*/ 3439144 w 5286375"/>
              <a:gd name="connsiteY8" fmla="*/ 4589462 h 6860381"/>
              <a:gd name="connsiteX9" fmla="*/ 3551503 w 5286375"/>
              <a:gd name="connsiteY9" fmla="*/ 5217582 h 6860381"/>
              <a:gd name="connsiteX10" fmla="*/ 3910895 w 5286375"/>
              <a:gd name="connsiteY10" fmla="*/ 5991578 h 6860381"/>
              <a:gd name="connsiteX11" fmla="*/ 4163750 w 5286375"/>
              <a:gd name="connsiteY11" fmla="*/ 6421437 h 6860381"/>
              <a:gd name="connsiteX12" fmla="*/ 4330437 w 5286375"/>
              <a:gd name="connsiteY12" fmla="*/ 6614054 h 6860381"/>
              <a:gd name="connsiteX13" fmla="*/ 4591050 w 5286375"/>
              <a:gd name="connsiteY13" fmla="*/ 6784855 h 6860381"/>
              <a:gd name="connsiteX14" fmla="*/ 5286375 w 5286375"/>
              <a:gd name="connsiteY14" fmla="*/ 6860381 h 6860381"/>
              <a:gd name="connsiteX15" fmla="*/ 0 w 5286375"/>
              <a:gd name="connsiteY15" fmla="*/ 6860381 h 6860381"/>
              <a:gd name="connsiteX16" fmla="*/ 0 w 5286375"/>
              <a:gd name="connsiteY16" fmla="*/ 2381 h 6860381"/>
              <a:gd name="connsiteX0" fmla="*/ 0 w 4783931"/>
              <a:gd name="connsiteY0" fmla="*/ 2381 h 6860381"/>
              <a:gd name="connsiteX1" fmla="*/ 4138252 w 4783931"/>
              <a:gd name="connsiteY1" fmla="*/ 0 h 6860381"/>
              <a:gd name="connsiteX2" fmla="*/ 4167012 w 4783931"/>
              <a:gd name="connsiteY2" fmla="*/ 345721 h 6860381"/>
              <a:gd name="connsiteX3" fmla="*/ 4133145 w 4783931"/>
              <a:gd name="connsiteY3" fmla="*/ 1037078 h 6860381"/>
              <a:gd name="connsiteX4" fmla="*/ 4049801 w 4783931"/>
              <a:gd name="connsiteY4" fmla="*/ 1582297 h 6860381"/>
              <a:gd name="connsiteX5" fmla="*/ 3920862 w 4783931"/>
              <a:gd name="connsiteY5" fmla="*/ 2169495 h 6860381"/>
              <a:gd name="connsiteX6" fmla="*/ 3703374 w 4783931"/>
              <a:gd name="connsiteY6" fmla="*/ 3008488 h 6860381"/>
              <a:gd name="connsiteX7" fmla="*/ 3528132 w 4783931"/>
              <a:gd name="connsiteY7" fmla="*/ 3722070 h 6860381"/>
              <a:gd name="connsiteX8" fmla="*/ 3439144 w 4783931"/>
              <a:gd name="connsiteY8" fmla="*/ 4589462 h 6860381"/>
              <a:gd name="connsiteX9" fmla="*/ 3551503 w 4783931"/>
              <a:gd name="connsiteY9" fmla="*/ 5217582 h 6860381"/>
              <a:gd name="connsiteX10" fmla="*/ 3910895 w 4783931"/>
              <a:gd name="connsiteY10" fmla="*/ 5991578 h 6860381"/>
              <a:gd name="connsiteX11" fmla="*/ 4163750 w 4783931"/>
              <a:gd name="connsiteY11" fmla="*/ 6421437 h 6860381"/>
              <a:gd name="connsiteX12" fmla="*/ 4330437 w 4783931"/>
              <a:gd name="connsiteY12" fmla="*/ 6614054 h 6860381"/>
              <a:gd name="connsiteX13" fmla="*/ 4591050 w 4783931"/>
              <a:gd name="connsiteY13" fmla="*/ 6784855 h 6860381"/>
              <a:gd name="connsiteX14" fmla="*/ 4783931 w 4783931"/>
              <a:gd name="connsiteY14" fmla="*/ 6860381 h 6860381"/>
              <a:gd name="connsiteX15" fmla="*/ 0 w 4783931"/>
              <a:gd name="connsiteY15" fmla="*/ 6860381 h 6860381"/>
              <a:gd name="connsiteX16" fmla="*/ 0 w 4783931"/>
              <a:gd name="connsiteY16" fmla="*/ 2381 h 6860381"/>
              <a:gd name="connsiteX0" fmla="*/ 0 w 4641056"/>
              <a:gd name="connsiteY0" fmla="*/ 2381 h 6860381"/>
              <a:gd name="connsiteX1" fmla="*/ 4138252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591050 w 4641056"/>
              <a:gd name="connsiteY13" fmla="*/ 6784855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38252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38252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38252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67012 w 4641056"/>
              <a:gd name="connsiteY2" fmla="*/ 345721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81299 w 4641056"/>
              <a:gd name="connsiteY2" fmla="*/ 357627 h 6860381"/>
              <a:gd name="connsiteX3" fmla="*/ 4133145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81299 w 4641056"/>
              <a:gd name="connsiteY2" fmla="*/ 357627 h 6860381"/>
              <a:gd name="connsiteX3" fmla="*/ 4121238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74155 w 4641056"/>
              <a:gd name="connsiteY2" fmla="*/ 357627 h 6860381"/>
              <a:gd name="connsiteX3" fmla="*/ 4121238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74155 w 4641056"/>
              <a:gd name="connsiteY2" fmla="*/ 357627 h 6860381"/>
              <a:gd name="connsiteX3" fmla="*/ 4121238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2381 h 6860381"/>
              <a:gd name="connsiteX1" fmla="*/ 4164446 w 4641056"/>
              <a:gd name="connsiteY1" fmla="*/ 0 h 6860381"/>
              <a:gd name="connsiteX2" fmla="*/ 4174155 w 4641056"/>
              <a:gd name="connsiteY2" fmla="*/ 357627 h 6860381"/>
              <a:gd name="connsiteX3" fmla="*/ 4121238 w 4641056"/>
              <a:gd name="connsiteY3" fmla="*/ 1037078 h 6860381"/>
              <a:gd name="connsiteX4" fmla="*/ 4049801 w 4641056"/>
              <a:gd name="connsiteY4" fmla="*/ 1582297 h 6860381"/>
              <a:gd name="connsiteX5" fmla="*/ 3920862 w 4641056"/>
              <a:gd name="connsiteY5" fmla="*/ 2169495 h 6860381"/>
              <a:gd name="connsiteX6" fmla="*/ 3703374 w 4641056"/>
              <a:gd name="connsiteY6" fmla="*/ 3008488 h 6860381"/>
              <a:gd name="connsiteX7" fmla="*/ 3528132 w 4641056"/>
              <a:gd name="connsiteY7" fmla="*/ 3722070 h 6860381"/>
              <a:gd name="connsiteX8" fmla="*/ 3439144 w 4641056"/>
              <a:gd name="connsiteY8" fmla="*/ 4589462 h 6860381"/>
              <a:gd name="connsiteX9" fmla="*/ 3551503 w 4641056"/>
              <a:gd name="connsiteY9" fmla="*/ 5217582 h 6860381"/>
              <a:gd name="connsiteX10" fmla="*/ 3910895 w 4641056"/>
              <a:gd name="connsiteY10" fmla="*/ 5991578 h 6860381"/>
              <a:gd name="connsiteX11" fmla="*/ 4163750 w 4641056"/>
              <a:gd name="connsiteY11" fmla="*/ 6421437 h 6860381"/>
              <a:gd name="connsiteX12" fmla="*/ 4330437 w 4641056"/>
              <a:gd name="connsiteY12" fmla="*/ 6614054 h 6860381"/>
              <a:gd name="connsiteX13" fmla="*/ 4488656 w 4641056"/>
              <a:gd name="connsiteY13" fmla="*/ 6761042 h 6860381"/>
              <a:gd name="connsiteX14" fmla="*/ 4641056 w 4641056"/>
              <a:gd name="connsiteY14" fmla="*/ 6860381 h 6860381"/>
              <a:gd name="connsiteX15" fmla="*/ 0 w 4641056"/>
              <a:gd name="connsiteY15" fmla="*/ 6860381 h 6860381"/>
              <a:gd name="connsiteX16" fmla="*/ 0 w 4641056"/>
              <a:gd name="connsiteY16" fmla="*/ 2381 h 6860381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74155 w 4641056"/>
              <a:gd name="connsiteY2" fmla="*/ 355246 h 6858000"/>
              <a:gd name="connsiteX3" fmla="*/ 4121238 w 4641056"/>
              <a:gd name="connsiteY3" fmla="*/ 1034697 h 6858000"/>
              <a:gd name="connsiteX4" fmla="*/ 4049801 w 4641056"/>
              <a:gd name="connsiteY4" fmla="*/ 1579916 h 6858000"/>
              <a:gd name="connsiteX5" fmla="*/ 3920862 w 4641056"/>
              <a:gd name="connsiteY5" fmla="*/ 2167114 h 6858000"/>
              <a:gd name="connsiteX6" fmla="*/ 3703374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49801 w 4641056"/>
              <a:gd name="connsiteY4" fmla="*/ 1579916 h 6858000"/>
              <a:gd name="connsiteX5" fmla="*/ 3920862 w 4641056"/>
              <a:gd name="connsiteY5" fmla="*/ 2167114 h 6858000"/>
              <a:gd name="connsiteX6" fmla="*/ 3703374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920862 w 4641056"/>
              <a:gd name="connsiteY5" fmla="*/ 2167114 h 6858000"/>
              <a:gd name="connsiteX6" fmla="*/ 3703374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703374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528132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39144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24856 w 4641056"/>
              <a:gd name="connsiteY8" fmla="*/ 4587081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15331 w 4641056"/>
              <a:gd name="connsiteY8" fmla="*/ 4591844 h 6858000"/>
              <a:gd name="connsiteX9" fmla="*/ 3551503 w 4641056"/>
              <a:gd name="connsiteY9" fmla="*/ 5215201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15331 w 4641056"/>
              <a:gd name="connsiteY8" fmla="*/ 4591844 h 6858000"/>
              <a:gd name="connsiteX9" fmla="*/ 3544359 w 4641056"/>
              <a:gd name="connsiteY9" fmla="*/ 5219963 h 6858000"/>
              <a:gd name="connsiteX10" fmla="*/ 3910895 w 4641056"/>
              <a:gd name="connsiteY10" fmla="*/ 5989197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15331 w 4641056"/>
              <a:gd name="connsiteY8" fmla="*/ 4591844 h 6858000"/>
              <a:gd name="connsiteX9" fmla="*/ 3544359 w 4641056"/>
              <a:gd name="connsiteY9" fmla="*/ 5219963 h 6858000"/>
              <a:gd name="connsiteX10" fmla="*/ 3906132 w 4641056"/>
              <a:gd name="connsiteY10" fmla="*/ 6005866 h 6858000"/>
              <a:gd name="connsiteX11" fmla="*/ 4163750 w 4641056"/>
              <a:gd name="connsiteY11" fmla="*/ 6419056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641056"/>
              <a:gd name="connsiteY0" fmla="*/ 0 h 6858000"/>
              <a:gd name="connsiteX1" fmla="*/ 4157302 w 4641056"/>
              <a:gd name="connsiteY1" fmla="*/ 0 h 6858000"/>
              <a:gd name="connsiteX2" fmla="*/ 4181298 w 4641056"/>
              <a:gd name="connsiteY2" fmla="*/ 355246 h 6858000"/>
              <a:gd name="connsiteX3" fmla="*/ 4121238 w 4641056"/>
              <a:gd name="connsiteY3" fmla="*/ 1034697 h 6858000"/>
              <a:gd name="connsiteX4" fmla="*/ 4025989 w 4641056"/>
              <a:gd name="connsiteY4" fmla="*/ 1587060 h 6858000"/>
              <a:gd name="connsiteX5" fmla="*/ 3894668 w 4641056"/>
              <a:gd name="connsiteY5" fmla="*/ 2174257 h 6858000"/>
              <a:gd name="connsiteX6" fmla="*/ 3672418 w 4641056"/>
              <a:gd name="connsiteY6" fmla="*/ 3006107 h 6858000"/>
              <a:gd name="connsiteX7" fmla="*/ 3497175 w 4641056"/>
              <a:gd name="connsiteY7" fmla="*/ 3719689 h 6858000"/>
              <a:gd name="connsiteX8" fmla="*/ 3415331 w 4641056"/>
              <a:gd name="connsiteY8" fmla="*/ 4591844 h 6858000"/>
              <a:gd name="connsiteX9" fmla="*/ 3544359 w 4641056"/>
              <a:gd name="connsiteY9" fmla="*/ 5219963 h 6858000"/>
              <a:gd name="connsiteX10" fmla="*/ 3906132 w 4641056"/>
              <a:gd name="connsiteY10" fmla="*/ 6005866 h 6858000"/>
              <a:gd name="connsiteX11" fmla="*/ 4128032 w 4641056"/>
              <a:gd name="connsiteY11" fmla="*/ 6395244 h 6858000"/>
              <a:gd name="connsiteX12" fmla="*/ 4330437 w 4641056"/>
              <a:gd name="connsiteY12" fmla="*/ 6611673 h 6858000"/>
              <a:gd name="connsiteX13" fmla="*/ 4488656 w 4641056"/>
              <a:gd name="connsiteY13" fmla="*/ 6758661 h 6858000"/>
              <a:gd name="connsiteX14" fmla="*/ 4641056 w 4641056"/>
              <a:gd name="connsiteY14" fmla="*/ 6858000 h 6858000"/>
              <a:gd name="connsiteX15" fmla="*/ 0 w 4641056"/>
              <a:gd name="connsiteY15" fmla="*/ 6858000 h 6858000"/>
              <a:gd name="connsiteX16" fmla="*/ 0 w 4641056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30437 w 4598193"/>
              <a:gd name="connsiteY12" fmla="*/ 6611673 h 6858000"/>
              <a:gd name="connsiteX13" fmla="*/ 4488656 w 4598193"/>
              <a:gd name="connsiteY13" fmla="*/ 6758661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88656 w 4598193"/>
              <a:gd name="connsiteY13" fmla="*/ 6758661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06132 w 4598193"/>
              <a:gd name="connsiteY10" fmla="*/ 6005866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57302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1238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2418 w 4598193"/>
              <a:gd name="connsiteY6" fmla="*/ 3006107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497175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1844 w 4598193"/>
              <a:gd name="connsiteY10" fmla="*/ 5984435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4225 w 4598193"/>
              <a:gd name="connsiteY10" fmla="*/ 5982054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898988 w 4598193"/>
              <a:gd name="connsiteY10" fmla="*/ 6001104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15657 w 4598193"/>
              <a:gd name="connsiteY10" fmla="*/ 6010629 h 6858000"/>
              <a:gd name="connsiteX11" fmla="*/ 4128032 w 4598193"/>
              <a:gd name="connsiteY11" fmla="*/ 6395244 h 6858000"/>
              <a:gd name="connsiteX12" fmla="*/ 4318530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15657 w 4598193"/>
              <a:gd name="connsiteY10" fmla="*/ 6010629 h 6858000"/>
              <a:gd name="connsiteX11" fmla="*/ 4128032 w 4598193"/>
              <a:gd name="connsiteY11" fmla="*/ 6395244 h 6858000"/>
              <a:gd name="connsiteX12" fmla="*/ 4330436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598193"/>
              <a:gd name="connsiteY0" fmla="*/ 0 h 6858000"/>
              <a:gd name="connsiteX1" fmla="*/ 4164446 w 4598193"/>
              <a:gd name="connsiteY1" fmla="*/ 0 h 6858000"/>
              <a:gd name="connsiteX2" fmla="*/ 4181298 w 4598193"/>
              <a:gd name="connsiteY2" fmla="*/ 355246 h 6858000"/>
              <a:gd name="connsiteX3" fmla="*/ 4128381 w 4598193"/>
              <a:gd name="connsiteY3" fmla="*/ 1034697 h 6858000"/>
              <a:gd name="connsiteX4" fmla="*/ 4025989 w 4598193"/>
              <a:gd name="connsiteY4" fmla="*/ 1587060 h 6858000"/>
              <a:gd name="connsiteX5" fmla="*/ 3894668 w 4598193"/>
              <a:gd name="connsiteY5" fmla="*/ 2174257 h 6858000"/>
              <a:gd name="connsiteX6" fmla="*/ 3674800 w 4598193"/>
              <a:gd name="connsiteY6" fmla="*/ 3010869 h 6858000"/>
              <a:gd name="connsiteX7" fmla="*/ 3501937 w 4598193"/>
              <a:gd name="connsiteY7" fmla="*/ 3719689 h 6858000"/>
              <a:gd name="connsiteX8" fmla="*/ 3415331 w 4598193"/>
              <a:gd name="connsiteY8" fmla="*/ 4591844 h 6858000"/>
              <a:gd name="connsiteX9" fmla="*/ 3544359 w 4598193"/>
              <a:gd name="connsiteY9" fmla="*/ 5219963 h 6858000"/>
              <a:gd name="connsiteX10" fmla="*/ 3915657 w 4598193"/>
              <a:gd name="connsiteY10" fmla="*/ 6010629 h 6858000"/>
              <a:gd name="connsiteX11" fmla="*/ 4128032 w 4598193"/>
              <a:gd name="connsiteY11" fmla="*/ 6390481 h 6858000"/>
              <a:gd name="connsiteX12" fmla="*/ 4330436 w 4598193"/>
              <a:gd name="connsiteY12" fmla="*/ 6618816 h 6858000"/>
              <a:gd name="connsiteX13" fmla="*/ 4471988 w 4598193"/>
              <a:gd name="connsiteY13" fmla="*/ 6761043 h 6858000"/>
              <a:gd name="connsiteX14" fmla="*/ 4598193 w 4598193"/>
              <a:gd name="connsiteY14" fmla="*/ 6858000 h 6858000"/>
              <a:gd name="connsiteX15" fmla="*/ 0 w 4598193"/>
              <a:gd name="connsiteY15" fmla="*/ 6858000 h 6858000"/>
              <a:gd name="connsiteX16" fmla="*/ 0 w 4598193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90481 h 6858000"/>
              <a:gd name="connsiteX12" fmla="*/ 4330436 w 4614862"/>
              <a:gd name="connsiteY12" fmla="*/ 6618816 h 6858000"/>
              <a:gd name="connsiteX13" fmla="*/ 4471988 w 4614862"/>
              <a:gd name="connsiteY13" fmla="*/ 6761043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90481 h 6858000"/>
              <a:gd name="connsiteX12" fmla="*/ 4330436 w 4614862"/>
              <a:gd name="connsiteY12" fmla="*/ 6618816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30436 w 4614862"/>
              <a:gd name="connsiteY12" fmla="*/ 6618816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30436 w 4614862"/>
              <a:gd name="connsiteY12" fmla="*/ 6618816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25674 w 4614862"/>
              <a:gd name="connsiteY12" fmla="*/ 6604528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25674 w 4614862"/>
              <a:gd name="connsiteY12" fmla="*/ 6604528 h 6858000"/>
              <a:gd name="connsiteX13" fmla="*/ 4471988 w 4614862"/>
              <a:gd name="connsiteY13" fmla="*/ 6753899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14862"/>
              <a:gd name="connsiteY0" fmla="*/ 0 h 6858000"/>
              <a:gd name="connsiteX1" fmla="*/ 4164446 w 4614862"/>
              <a:gd name="connsiteY1" fmla="*/ 0 h 6858000"/>
              <a:gd name="connsiteX2" fmla="*/ 4181298 w 4614862"/>
              <a:gd name="connsiteY2" fmla="*/ 355246 h 6858000"/>
              <a:gd name="connsiteX3" fmla="*/ 4128381 w 4614862"/>
              <a:gd name="connsiteY3" fmla="*/ 1034697 h 6858000"/>
              <a:gd name="connsiteX4" fmla="*/ 4025989 w 4614862"/>
              <a:gd name="connsiteY4" fmla="*/ 1587060 h 6858000"/>
              <a:gd name="connsiteX5" fmla="*/ 3894668 w 4614862"/>
              <a:gd name="connsiteY5" fmla="*/ 2174257 h 6858000"/>
              <a:gd name="connsiteX6" fmla="*/ 3674800 w 4614862"/>
              <a:gd name="connsiteY6" fmla="*/ 3010869 h 6858000"/>
              <a:gd name="connsiteX7" fmla="*/ 3501937 w 4614862"/>
              <a:gd name="connsiteY7" fmla="*/ 3719689 h 6858000"/>
              <a:gd name="connsiteX8" fmla="*/ 3415331 w 4614862"/>
              <a:gd name="connsiteY8" fmla="*/ 4591844 h 6858000"/>
              <a:gd name="connsiteX9" fmla="*/ 3544359 w 4614862"/>
              <a:gd name="connsiteY9" fmla="*/ 5219963 h 6858000"/>
              <a:gd name="connsiteX10" fmla="*/ 3915657 w 4614862"/>
              <a:gd name="connsiteY10" fmla="*/ 6010629 h 6858000"/>
              <a:gd name="connsiteX11" fmla="*/ 4128032 w 4614862"/>
              <a:gd name="connsiteY11" fmla="*/ 6352381 h 6858000"/>
              <a:gd name="connsiteX12" fmla="*/ 4325674 w 4614862"/>
              <a:gd name="connsiteY12" fmla="*/ 6604528 h 6858000"/>
              <a:gd name="connsiteX13" fmla="*/ 4469607 w 4614862"/>
              <a:gd name="connsiteY13" fmla="*/ 6744374 h 6858000"/>
              <a:gd name="connsiteX14" fmla="*/ 4614862 w 4614862"/>
              <a:gd name="connsiteY14" fmla="*/ 6858000 h 6858000"/>
              <a:gd name="connsiteX15" fmla="*/ 0 w 4614862"/>
              <a:gd name="connsiteY15" fmla="*/ 6858000 h 6858000"/>
              <a:gd name="connsiteX16" fmla="*/ 0 w 4614862"/>
              <a:gd name="connsiteY16" fmla="*/ 0 h 6858000"/>
              <a:gd name="connsiteX0" fmla="*/ 0 w 4627562"/>
              <a:gd name="connsiteY0" fmla="*/ 6350 h 6858000"/>
              <a:gd name="connsiteX1" fmla="*/ 4177146 w 4627562"/>
              <a:gd name="connsiteY1" fmla="*/ 0 h 6858000"/>
              <a:gd name="connsiteX2" fmla="*/ 4193998 w 4627562"/>
              <a:gd name="connsiteY2" fmla="*/ 355246 h 6858000"/>
              <a:gd name="connsiteX3" fmla="*/ 4141081 w 4627562"/>
              <a:gd name="connsiteY3" fmla="*/ 1034697 h 6858000"/>
              <a:gd name="connsiteX4" fmla="*/ 4038689 w 4627562"/>
              <a:gd name="connsiteY4" fmla="*/ 1587060 h 6858000"/>
              <a:gd name="connsiteX5" fmla="*/ 3907368 w 4627562"/>
              <a:gd name="connsiteY5" fmla="*/ 2174257 h 6858000"/>
              <a:gd name="connsiteX6" fmla="*/ 3687500 w 4627562"/>
              <a:gd name="connsiteY6" fmla="*/ 3010869 h 6858000"/>
              <a:gd name="connsiteX7" fmla="*/ 3514637 w 4627562"/>
              <a:gd name="connsiteY7" fmla="*/ 3719689 h 6858000"/>
              <a:gd name="connsiteX8" fmla="*/ 3428031 w 4627562"/>
              <a:gd name="connsiteY8" fmla="*/ 4591844 h 6858000"/>
              <a:gd name="connsiteX9" fmla="*/ 3557059 w 4627562"/>
              <a:gd name="connsiteY9" fmla="*/ 5219963 h 6858000"/>
              <a:gd name="connsiteX10" fmla="*/ 3928357 w 4627562"/>
              <a:gd name="connsiteY10" fmla="*/ 6010629 h 6858000"/>
              <a:gd name="connsiteX11" fmla="*/ 4140732 w 4627562"/>
              <a:gd name="connsiteY11" fmla="*/ 6352381 h 6858000"/>
              <a:gd name="connsiteX12" fmla="*/ 4338374 w 4627562"/>
              <a:gd name="connsiteY12" fmla="*/ 6604528 h 6858000"/>
              <a:gd name="connsiteX13" fmla="*/ 4482307 w 4627562"/>
              <a:gd name="connsiteY13" fmla="*/ 6744374 h 6858000"/>
              <a:gd name="connsiteX14" fmla="*/ 4627562 w 4627562"/>
              <a:gd name="connsiteY14" fmla="*/ 6858000 h 6858000"/>
              <a:gd name="connsiteX15" fmla="*/ 12700 w 4627562"/>
              <a:gd name="connsiteY15" fmla="*/ 6858000 h 6858000"/>
              <a:gd name="connsiteX16" fmla="*/ 0 w 4627562"/>
              <a:gd name="connsiteY16" fmla="*/ 6350 h 6858000"/>
              <a:gd name="connsiteX0" fmla="*/ 94585 w 4614990"/>
              <a:gd name="connsiteY0" fmla="*/ 130175 h 6858000"/>
              <a:gd name="connsiteX1" fmla="*/ 4164574 w 4614990"/>
              <a:gd name="connsiteY1" fmla="*/ 0 h 6858000"/>
              <a:gd name="connsiteX2" fmla="*/ 4181426 w 4614990"/>
              <a:gd name="connsiteY2" fmla="*/ 355246 h 6858000"/>
              <a:gd name="connsiteX3" fmla="*/ 4128509 w 4614990"/>
              <a:gd name="connsiteY3" fmla="*/ 1034697 h 6858000"/>
              <a:gd name="connsiteX4" fmla="*/ 4026117 w 4614990"/>
              <a:gd name="connsiteY4" fmla="*/ 1587060 h 6858000"/>
              <a:gd name="connsiteX5" fmla="*/ 3894796 w 4614990"/>
              <a:gd name="connsiteY5" fmla="*/ 2174257 h 6858000"/>
              <a:gd name="connsiteX6" fmla="*/ 3674928 w 4614990"/>
              <a:gd name="connsiteY6" fmla="*/ 3010869 h 6858000"/>
              <a:gd name="connsiteX7" fmla="*/ 3502065 w 4614990"/>
              <a:gd name="connsiteY7" fmla="*/ 3719689 h 6858000"/>
              <a:gd name="connsiteX8" fmla="*/ 3415459 w 4614990"/>
              <a:gd name="connsiteY8" fmla="*/ 4591844 h 6858000"/>
              <a:gd name="connsiteX9" fmla="*/ 3544487 w 4614990"/>
              <a:gd name="connsiteY9" fmla="*/ 5219963 h 6858000"/>
              <a:gd name="connsiteX10" fmla="*/ 3915785 w 4614990"/>
              <a:gd name="connsiteY10" fmla="*/ 6010629 h 6858000"/>
              <a:gd name="connsiteX11" fmla="*/ 4128160 w 4614990"/>
              <a:gd name="connsiteY11" fmla="*/ 6352381 h 6858000"/>
              <a:gd name="connsiteX12" fmla="*/ 4325802 w 4614990"/>
              <a:gd name="connsiteY12" fmla="*/ 6604528 h 6858000"/>
              <a:gd name="connsiteX13" fmla="*/ 4469735 w 4614990"/>
              <a:gd name="connsiteY13" fmla="*/ 6744374 h 6858000"/>
              <a:gd name="connsiteX14" fmla="*/ 4614990 w 4614990"/>
              <a:gd name="connsiteY14" fmla="*/ 6858000 h 6858000"/>
              <a:gd name="connsiteX15" fmla="*/ 128 w 4614990"/>
              <a:gd name="connsiteY15" fmla="*/ 6858000 h 6858000"/>
              <a:gd name="connsiteX16" fmla="*/ 94585 w 4614990"/>
              <a:gd name="connsiteY16" fmla="*/ 130175 h 6858000"/>
              <a:gd name="connsiteX0" fmla="*/ 0 w 4627562"/>
              <a:gd name="connsiteY0" fmla="*/ 0 h 6861175"/>
              <a:gd name="connsiteX1" fmla="*/ 4177146 w 4627562"/>
              <a:gd name="connsiteY1" fmla="*/ 3175 h 6861175"/>
              <a:gd name="connsiteX2" fmla="*/ 4193998 w 4627562"/>
              <a:gd name="connsiteY2" fmla="*/ 358421 h 6861175"/>
              <a:gd name="connsiteX3" fmla="*/ 4141081 w 4627562"/>
              <a:gd name="connsiteY3" fmla="*/ 1037872 h 6861175"/>
              <a:gd name="connsiteX4" fmla="*/ 4038689 w 4627562"/>
              <a:gd name="connsiteY4" fmla="*/ 1590235 h 6861175"/>
              <a:gd name="connsiteX5" fmla="*/ 3907368 w 4627562"/>
              <a:gd name="connsiteY5" fmla="*/ 2177432 h 6861175"/>
              <a:gd name="connsiteX6" fmla="*/ 3687500 w 4627562"/>
              <a:gd name="connsiteY6" fmla="*/ 3014044 h 6861175"/>
              <a:gd name="connsiteX7" fmla="*/ 3514637 w 4627562"/>
              <a:gd name="connsiteY7" fmla="*/ 3722864 h 6861175"/>
              <a:gd name="connsiteX8" fmla="*/ 3428031 w 4627562"/>
              <a:gd name="connsiteY8" fmla="*/ 4595019 h 6861175"/>
              <a:gd name="connsiteX9" fmla="*/ 3557059 w 4627562"/>
              <a:gd name="connsiteY9" fmla="*/ 5223138 h 6861175"/>
              <a:gd name="connsiteX10" fmla="*/ 3928357 w 4627562"/>
              <a:gd name="connsiteY10" fmla="*/ 6013804 h 6861175"/>
              <a:gd name="connsiteX11" fmla="*/ 4140732 w 4627562"/>
              <a:gd name="connsiteY11" fmla="*/ 6355556 h 6861175"/>
              <a:gd name="connsiteX12" fmla="*/ 4338374 w 4627562"/>
              <a:gd name="connsiteY12" fmla="*/ 6607703 h 6861175"/>
              <a:gd name="connsiteX13" fmla="*/ 4482307 w 4627562"/>
              <a:gd name="connsiteY13" fmla="*/ 6747549 h 6861175"/>
              <a:gd name="connsiteX14" fmla="*/ 4627562 w 4627562"/>
              <a:gd name="connsiteY14" fmla="*/ 6861175 h 6861175"/>
              <a:gd name="connsiteX15" fmla="*/ 12700 w 4627562"/>
              <a:gd name="connsiteY15" fmla="*/ 6861175 h 6861175"/>
              <a:gd name="connsiteX16" fmla="*/ 0 w 4627562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1340 w 4630213"/>
              <a:gd name="connsiteY4" fmla="*/ 1590235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0682 w 4630213"/>
              <a:gd name="connsiteY8" fmla="*/ 4595019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1340 w 4630213"/>
              <a:gd name="connsiteY4" fmla="*/ 1590235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0682 w 4630213"/>
              <a:gd name="connsiteY8" fmla="*/ 4595019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1340 w 4630213"/>
              <a:gd name="connsiteY4" fmla="*/ 1590235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1340 w 4630213"/>
              <a:gd name="connsiteY4" fmla="*/ 1590235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6102 w 4630213"/>
              <a:gd name="connsiteY4" fmla="*/ 1587853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6102 w 4630213"/>
              <a:gd name="connsiteY4" fmla="*/ 1587853 h 6861175"/>
              <a:gd name="connsiteX5" fmla="*/ 3910019 w 4630213"/>
              <a:gd name="connsiteY5" fmla="*/ 2177432 h 6861175"/>
              <a:gd name="connsiteX6" fmla="*/ 3690151 w 4630213"/>
              <a:gd name="connsiteY6" fmla="*/ 3014044 h 6861175"/>
              <a:gd name="connsiteX7" fmla="*/ 3517288 w 4630213"/>
              <a:gd name="connsiteY7" fmla="*/ 3722864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6102 w 4630213"/>
              <a:gd name="connsiteY4" fmla="*/ 1587853 h 6861175"/>
              <a:gd name="connsiteX5" fmla="*/ 3910019 w 4630213"/>
              <a:gd name="connsiteY5" fmla="*/ 2177432 h 6861175"/>
              <a:gd name="connsiteX6" fmla="*/ 3692533 w 4630213"/>
              <a:gd name="connsiteY6" fmla="*/ 3018807 h 6861175"/>
              <a:gd name="connsiteX7" fmla="*/ 3517288 w 4630213"/>
              <a:gd name="connsiteY7" fmla="*/ 3722864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6102 w 4630213"/>
              <a:gd name="connsiteY4" fmla="*/ 1587853 h 6861175"/>
              <a:gd name="connsiteX5" fmla="*/ 3910019 w 4630213"/>
              <a:gd name="connsiteY5" fmla="*/ 2177432 h 6861175"/>
              <a:gd name="connsiteX6" fmla="*/ 3692533 w 4630213"/>
              <a:gd name="connsiteY6" fmla="*/ 3018807 h 6861175"/>
              <a:gd name="connsiteX7" fmla="*/ 3517288 w 4630213"/>
              <a:gd name="connsiteY7" fmla="*/ 3722864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6102 w 4630213"/>
              <a:gd name="connsiteY4" fmla="*/ 1587853 h 6861175"/>
              <a:gd name="connsiteX5" fmla="*/ 3910019 w 4630213"/>
              <a:gd name="connsiteY5" fmla="*/ 2177432 h 6861175"/>
              <a:gd name="connsiteX6" fmla="*/ 3692533 w 4630213"/>
              <a:gd name="connsiteY6" fmla="*/ 3018807 h 6861175"/>
              <a:gd name="connsiteX7" fmla="*/ 3514907 w 4630213"/>
              <a:gd name="connsiteY7" fmla="*/ 3765727 h 6861175"/>
              <a:gd name="connsiteX8" fmla="*/ 3433063 w 4630213"/>
              <a:gd name="connsiteY8" fmla="*/ 4592637 h 6861175"/>
              <a:gd name="connsiteX9" fmla="*/ 3559710 w 4630213"/>
              <a:gd name="connsiteY9" fmla="*/ 5223138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0 h 6861175"/>
              <a:gd name="connsiteX1" fmla="*/ 4179797 w 4630213"/>
              <a:gd name="connsiteY1" fmla="*/ 3175 h 6861175"/>
              <a:gd name="connsiteX2" fmla="*/ 4196649 w 4630213"/>
              <a:gd name="connsiteY2" fmla="*/ 358421 h 6861175"/>
              <a:gd name="connsiteX3" fmla="*/ 4143732 w 4630213"/>
              <a:gd name="connsiteY3" fmla="*/ 1037872 h 6861175"/>
              <a:gd name="connsiteX4" fmla="*/ 4046102 w 4630213"/>
              <a:gd name="connsiteY4" fmla="*/ 1587853 h 6861175"/>
              <a:gd name="connsiteX5" fmla="*/ 3910019 w 4630213"/>
              <a:gd name="connsiteY5" fmla="*/ 2177432 h 6861175"/>
              <a:gd name="connsiteX6" fmla="*/ 3692533 w 4630213"/>
              <a:gd name="connsiteY6" fmla="*/ 3018807 h 6861175"/>
              <a:gd name="connsiteX7" fmla="*/ 3514907 w 4630213"/>
              <a:gd name="connsiteY7" fmla="*/ 3765727 h 6861175"/>
              <a:gd name="connsiteX8" fmla="*/ 3433063 w 4630213"/>
              <a:gd name="connsiteY8" fmla="*/ 4592637 h 6861175"/>
              <a:gd name="connsiteX9" fmla="*/ 3576379 w 4630213"/>
              <a:gd name="connsiteY9" fmla="*/ 5258856 h 6861175"/>
              <a:gd name="connsiteX10" fmla="*/ 3931008 w 4630213"/>
              <a:gd name="connsiteY10" fmla="*/ 6013804 h 6861175"/>
              <a:gd name="connsiteX11" fmla="*/ 4143383 w 4630213"/>
              <a:gd name="connsiteY11" fmla="*/ 6355556 h 6861175"/>
              <a:gd name="connsiteX12" fmla="*/ 4341025 w 4630213"/>
              <a:gd name="connsiteY12" fmla="*/ 6607703 h 6861175"/>
              <a:gd name="connsiteX13" fmla="*/ 4484958 w 4630213"/>
              <a:gd name="connsiteY13" fmla="*/ 6747549 h 6861175"/>
              <a:gd name="connsiteX14" fmla="*/ 4630213 w 4630213"/>
              <a:gd name="connsiteY14" fmla="*/ 6861175 h 6861175"/>
              <a:gd name="connsiteX15" fmla="*/ 1063 w 4630213"/>
              <a:gd name="connsiteY15" fmla="*/ 6861175 h 6861175"/>
              <a:gd name="connsiteX16" fmla="*/ 2651 w 4630213"/>
              <a:gd name="connsiteY16" fmla="*/ 0 h 6861175"/>
              <a:gd name="connsiteX0" fmla="*/ 2651 w 4630213"/>
              <a:gd name="connsiteY0" fmla="*/ 6350 h 6867525"/>
              <a:gd name="connsiteX1" fmla="*/ 4182178 w 4630213"/>
              <a:gd name="connsiteY1" fmla="*/ 0 h 6867525"/>
              <a:gd name="connsiteX2" fmla="*/ 4196649 w 4630213"/>
              <a:gd name="connsiteY2" fmla="*/ 364771 h 6867525"/>
              <a:gd name="connsiteX3" fmla="*/ 4143732 w 4630213"/>
              <a:gd name="connsiteY3" fmla="*/ 1044222 h 6867525"/>
              <a:gd name="connsiteX4" fmla="*/ 4046102 w 4630213"/>
              <a:gd name="connsiteY4" fmla="*/ 1594203 h 6867525"/>
              <a:gd name="connsiteX5" fmla="*/ 3910019 w 4630213"/>
              <a:gd name="connsiteY5" fmla="*/ 2183782 h 6867525"/>
              <a:gd name="connsiteX6" fmla="*/ 3692533 w 4630213"/>
              <a:gd name="connsiteY6" fmla="*/ 3025157 h 6867525"/>
              <a:gd name="connsiteX7" fmla="*/ 3514907 w 4630213"/>
              <a:gd name="connsiteY7" fmla="*/ 3772077 h 6867525"/>
              <a:gd name="connsiteX8" fmla="*/ 3433063 w 4630213"/>
              <a:gd name="connsiteY8" fmla="*/ 4598987 h 6867525"/>
              <a:gd name="connsiteX9" fmla="*/ 3576379 w 4630213"/>
              <a:gd name="connsiteY9" fmla="*/ 5265206 h 6867525"/>
              <a:gd name="connsiteX10" fmla="*/ 3931008 w 4630213"/>
              <a:gd name="connsiteY10" fmla="*/ 6020154 h 6867525"/>
              <a:gd name="connsiteX11" fmla="*/ 4143383 w 4630213"/>
              <a:gd name="connsiteY11" fmla="*/ 6361906 h 6867525"/>
              <a:gd name="connsiteX12" fmla="*/ 4341025 w 4630213"/>
              <a:gd name="connsiteY12" fmla="*/ 6614053 h 6867525"/>
              <a:gd name="connsiteX13" fmla="*/ 4484958 w 4630213"/>
              <a:gd name="connsiteY13" fmla="*/ 6753899 h 6867525"/>
              <a:gd name="connsiteX14" fmla="*/ 4630213 w 4630213"/>
              <a:gd name="connsiteY14" fmla="*/ 6867525 h 6867525"/>
              <a:gd name="connsiteX15" fmla="*/ 1063 w 4630213"/>
              <a:gd name="connsiteY15" fmla="*/ 6867525 h 6867525"/>
              <a:gd name="connsiteX16" fmla="*/ 2651 w 4630213"/>
              <a:gd name="connsiteY16" fmla="*/ 6350 h 6867525"/>
              <a:gd name="connsiteX0" fmla="*/ 528 w 4630471"/>
              <a:gd name="connsiteY0" fmla="*/ 0 h 6870700"/>
              <a:gd name="connsiteX1" fmla="*/ 4182436 w 4630471"/>
              <a:gd name="connsiteY1" fmla="*/ 3175 h 6870700"/>
              <a:gd name="connsiteX2" fmla="*/ 4196907 w 4630471"/>
              <a:gd name="connsiteY2" fmla="*/ 367946 h 6870700"/>
              <a:gd name="connsiteX3" fmla="*/ 4143990 w 4630471"/>
              <a:gd name="connsiteY3" fmla="*/ 1047397 h 6870700"/>
              <a:gd name="connsiteX4" fmla="*/ 4046360 w 4630471"/>
              <a:gd name="connsiteY4" fmla="*/ 1597378 h 6870700"/>
              <a:gd name="connsiteX5" fmla="*/ 3910277 w 4630471"/>
              <a:gd name="connsiteY5" fmla="*/ 2186957 h 6870700"/>
              <a:gd name="connsiteX6" fmla="*/ 3692791 w 4630471"/>
              <a:gd name="connsiteY6" fmla="*/ 3028332 h 6870700"/>
              <a:gd name="connsiteX7" fmla="*/ 3515165 w 4630471"/>
              <a:gd name="connsiteY7" fmla="*/ 3775252 h 6870700"/>
              <a:gd name="connsiteX8" fmla="*/ 3433321 w 4630471"/>
              <a:gd name="connsiteY8" fmla="*/ 4602162 h 6870700"/>
              <a:gd name="connsiteX9" fmla="*/ 3576637 w 4630471"/>
              <a:gd name="connsiteY9" fmla="*/ 5268381 h 6870700"/>
              <a:gd name="connsiteX10" fmla="*/ 3931266 w 4630471"/>
              <a:gd name="connsiteY10" fmla="*/ 6023329 h 6870700"/>
              <a:gd name="connsiteX11" fmla="*/ 4143641 w 4630471"/>
              <a:gd name="connsiteY11" fmla="*/ 6365081 h 6870700"/>
              <a:gd name="connsiteX12" fmla="*/ 4341283 w 4630471"/>
              <a:gd name="connsiteY12" fmla="*/ 6617228 h 6870700"/>
              <a:gd name="connsiteX13" fmla="*/ 4485216 w 4630471"/>
              <a:gd name="connsiteY13" fmla="*/ 6757074 h 6870700"/>
              <a:gd name="connsiteX14" fmla="*/ 4630471 w 4630471"/>
              <a:gd name="connsiteY14" fmla="*/ 6870700 h 6870700"/>
              <a:gd name="connsiteX15" fmla="*/ 1321 w 4630471"/>
              <a:gd name="connsiteY15" fmla="*/ 6870700 h 6870700"/>
              <a:gd name="connsiteX16" fmla="*/ 528 w 4630471"/>
              <a:gd name="connsiteY16" fmla="*/ 0 h 6870700"/>
              <a:gd name="connsiteX0" fmla="*/ 11716 w 4641659"/>
              <a:gd name="connsiteY0" fmla="*/ 0 h 6882606"/>
              <a:gd name="connsiteX1" fmla="*/ 4193624 w 4641659"/>
              <a:gd name="connsiteY1" fmla="*/ 3175 h 6882606"/>
              <a:gd name="connsiteX2" fmla="*/ 4208095 w 4641659"/>
              <a:gd name="connsiteY2" fmla="*/ 367946 h 6882606"/>
              <a:gd name="connsiteX3" fmla="*/ 4155178 w 4641659"/>
              <a:gd name="connsiteY3" fmla="*/ 1047397 h 6882606"/>
              <a:gd name="connsiteX4" fmla="*/ 4057548 w 4641659"/>
              <a:gd name="connsiteY4" fmla="*/ 1597378 h 6882606"/>
              <a:gd name="connsiteX5" fmla="*/ 3921465 w 4641659"/>
              <a:gd name="connsiteY5" fmla="*/ 2186957 h 6882606"/>
              <a:gd name="connsiteX6" fmla="*/ 3703979 w 4641659"/>
              <a:gd name="connsiteY6" fmla="*/ 3028332 h 6882606"/>
              <a:gd name="connsiteX7" fmla="*/ 3526353 w 4641659"/>
              <a:gd name="connsiteY7" fmla="*/ 3775252 h 6882606"/>
              <a:gd name="connsiteX8" fmla="*/ 3444509 w 4641659"/>
              <a:gd name="connsiteY8" fmla="*/ 4602162 h 6882606"/>
              <a:gd name="connsiteX9" fmla="*/ 3587825 w 4641659"/>
              <a:gd name="connsiteY9" fmla="*/ 5268381 h 6882606"/>
              <a:gd name="connsiteX10" fmla="*/ 3942454 w 4641659"/>
              <a:gd name="connsiteY10" fmla="*/ 6023329 h 6882606"/>
              <a:gd name="connsiteX11" fmla="*/ 4154829 w 4641659"/>
              <a:gd name="connsiteY11" fmla="*/ 6365081 h 6882606"/>
              <a:gd name="connsiteX12" fmla="*/ 4352471 w 4641659"/>
              <a:gd name="connsiteY12" fmla="*/ 6617228 h 6882606"/>
              <a:gd name="connsiteX13" fmla="*/ 4496404 w 4641659"/>
              <a:gd name="connsiteY13" fmla="*/ 6757074 h 6882606"/>
              <a:gd name="connsiteX14" fmla="*/ 4641659 w 4641659"/>
              <a:gd name="connsiteY14" fmla="*/ 6870700 h 6882606"/>
              <a:gd name="connsiteX15" fmla="*/ 603 w 4641659"/>
              <a:gd name="connsiteY15" fmla="*/ 6882606 h 6882606"/>
              <a:gd name="connsiteX16" fmla="*/ 11716 w 4641659"/>
              <a:gd name="connsiteY16" fmla="*/ 0 h 6882606"/>
              <a:gd name="connsiteX0" fmla="*/ 11716 w 4663090"/>
              <a:gd name="connsiteY0" fmla="*/ 0 h 6882606"/>
              <a:gd name="connsiteX1" fmla="*/ 4193624 w 4663090"/>
              <a:gd name="connsiteY1" fmla="*/ 3175 h 6882606"/>
              <a:gd name="connsiteX2" fmla="*/ 4208095 w 4663090"/>
              <a:gd name="connsiteY2" fmla="*/ 367946 h 6882606"/>
              <a:gd name="connsiteX3" fmla="*/ 4155178 w 4663090"/>
              <a:gd name="connsiteY3" fmla="*/ 1047397 h 6882606"/>
              <a:gd name="connsiteX4" fmla="*/ 4057548 w 4663090"/>
              <a:gd name="connsiteY4" fmla="*/ 1597378 h 6882606"/>
              <a:gd name="connsiteX5" fmla="*/ 3921465 w 4663090"/>
              <a:gd name="connsiteY5" fmla="*/ 2186957 h 6882606"/>
              <a:gd name="connsiteX6" fmla="*/ 3703979 w 4663090"/>
              <a:gd name="connsiteY6" fmla="*/ 3028332 h 6882606"/>
              <a:gd name="connsiteX7" fmla="*/ 3526353 w 4663090"/>
              <a:gd name="connsiteY7" fmla="*/ 3775252 h 6882606"/>
              <a:gd name="connsiteX8" fmla="*/ 3444509 w 4663090"/>
              <a:gd name="connsiteY8" fmla="*/ 4602162 h 6882606"/>
              <a:gd name="connsiteX9" fmla="*/ 3587825 w 4663090"/>
              <a:gd name="connsiteY9" fmla="*/ 5268381 h 6882606"/>
              <a:gd name="connsiteX10" fmla="*/ 3942454 w 4663090"/>
              <a:gd name="connsiteY10" fmla="*/ 6023329 h 6882606"/>
              <a:gd name="connsiteX11" fmla="*/ 4154829 w 4663090"/>
              <a:gd name="connsiteY11" fmla="*/ 6365081 h 6882606"/>
              <a:gd name="connsiteX12" fmla="*/ 4352471 w 4663090"/>
              <a:gd name="connsiteY12" fmla="*/ 6617228 h 6882606"/>
              <a:gd name="connsiteX13" fmla="*/ 4496404 w 4663090"/>
              <a:gd name="connsiteY13" fmla="*/ 6757074 h 6882606"/>
              <a:gd name="connsiteX14" fmla="*/ 4663090 w 4663090"/>
              <a:gd name="connsiteY14" fmla="*/ 6880225 h 6882606"/>
              <a:gd name="connsiteX15" fmla="*/ 603 w 4663090"/>
              <a:gd name="connsiteY15" fmla="*/ 6882606 h 6882606"/>
              <a:gd name="connsiteX16" fmla="*/ 11716 w 4663090"/>
              <a:gd name="connsiteY16" fmla="*/ 0 h 6882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63090" h="6882606">
                <a:moveTo>
                  <a:pt x="11716" y="0"/>
                </a:moveTo>
                <a:lnTo>
                  <a:pt x="4193624" y="3175"/>
                </a:lnTo>
                <a:cubicBezTo>
                  <a:pt x="4207180" y="68409"/>
                  <a:pt x="4215970" y="257469"/>
                  <a:pt x="4208095" y="367946"/>
                </a:cubicBezTo>
                <a:cubicBezTo>
                  <a:pt x="4209506" y="639673"/>
                  <a:pt x="4180269" y="842492"/>
                  <a:pt x="4155178" y="1047397"/>
                </a:cubicBezTo>
                <a:cubicBezTo>
                  <a:pt x="4130087" y="1252302"/>
                  <a:pt x="4096500" y="1407451"/>
                  <a:pt x="4057548" y="1597378"/>
                </a:cubicBezTo>
                <a:cubicBezTo>
                  <a:pt x="4018596" y="1787305"/>
                  <a:pt x="3980393" y="1948465"/>
                  <a:pt x="3921465" y="2186957"/>
                </a:cubicBezTo>
                <a:cubicBezTo>
                  <a:pt x="3862537" y="2425449"/>
                  <a:pt x="3769831" y="2763616"/>
                  <a:pt x="3703979" y="3028332"/>
                </a:cubicBezTo>
                <a:cubicBezTo>
                  <a:pt x="3638127" y="3293048"/>
                  <a:pt x="3571979" y="3520091"/>
                  <a:pt x="3526353" y="3775252"/>
                </a:cubicBezTo>
                <a:cubicBezTo>
                  <a:pt x="3480727" y="4030413"/>
                  <a:pt x="3434264" y="4353307"/>
                  <a:pt x="3444509" y="4602162"/>
                </a:cubicBezTo>
                <a:cubicBezTo>
                  <a:pt x="3454754" y="4851017"/>
                  <a:pt x="3504834" y="5031520"/>
                  <a:pt x="3587825" y="5268381"/>
                </a:cubicBezTo>
                <a:cubicBezTo>
                  <a:pt x="3670816" y="5505242"/>
                  <a:pt x="3847953" y="5840546"/>
                  <a:pt x="3942454" y="6023329"/>
                </a:cubicBezTo>
                <a:cubicBezTo>
                  <a:pt x="4036955" y="6206112"/>
                  <a:pt x="4048723" y="6214258"/>
                  <a:pt x="4154829" y="6365081"/>
                </a:cubicBezTo>
                <a:cubicBezTo>
                  <a:pt x="4248947" y="6503642"/>
                  <a:pt x="4281563" y="6535559"/>
                  <a:pt x="4352471" y="6617228"/>
                </a:cubicBezTo>
                <a:lnTo>
                  <a:pt x="4496404" y="6757074"/>
                </a:lnTo>
                <a:lnTo>
                  <a:pt x="4663090" y="6880225"/>
                </a:lnTo>
                <a:lnTo>
                  <a:pt x="603" y="6882606"/>
                </a:lnTo>
                <a:cubicBezTo>
                  <a:pt x="-3630" y="4598723"/>
                  <a:pt x="15949" y="2283883"/>
                  <a:pt x="1171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203200" dist="88900">
              <a:prstClr val="black">
                <a:alpha val="36000"/>
              </a:prstClr>
            </a:innerShdw>
          </a:effectLst>
        </p:spPr>
        <p:txBody>
          <a:bodyPr wrap="square" tIns="45720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    Click the icon to add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0BCDD-79FC-9597-EB89-EBE78DB45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632" y="1123472"/>
            <a:ext cx="5141627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D39C4-D774-F2F2-4585-DD3C71F15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5631" y="3429000"/>
            <a:ext cx="5141628" cy="1947385"/>
          </a:xfrm>
        </p:spPr>
        <p:txBody>
          <a:bodyPr/>
          <a:lstStyle>
            <a:lvl1pPr marL="231775" indent="-231775">
              <a:lnSpc>
                <a:spcPct val="100000"/>
              </a:lnSpc>
              <a:buClr>
                <a:srgbClr val="89B945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</a:p>
          <a:p>
            <a:pPr lvl="1"/>
          </a:p>
          <a:p>
            <a:pPr lvl="2"/>
          </a:p>
          <a:p>
            <a:pPr lvl="3"/>
          </a:p>
          <a:p>
            <a:pPr lvl="4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8011CDC-D946-972F-A413-3A04D80B9D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7840" y="5934075"/>
            <a:ext cx="1717347" cy="722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DD28ED-88FA-9897-6B5F-C3E5E0C57218}"/>
              </a:ext>
            </a:extLst>
          </p:cNvPr>
          <p:cNvSpPr txBox="1"/>
          <p:nvPr userDrawn="1"/>
        </p:nvSpPr>
        <p:spPr>
          <a:xfrm>
            <a:off x="6372226" y="6574083"/>
            <a:ext cx="1842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 2026 Fox Rothschild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CE6A66E9-8F0D-9F59-65D2-DF620788DC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57977" y="6356351"/>
            <a:ext cx="2743200" cy="349250"/>
          </a:xfrm>
          <a:prstGeom prst="rect">
            <a:avLst/>
          </a:prstGeom>
        </p:spPr>
        <p:txBody>
          <a:bodyPr/>
          <a:lstStyle/>
          <a:p>
            <a:fld id="{846FC881-3E6C-4901-B466-24892ACA5B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1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userDrawn="1">
  <p:cSld name="Transition |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BBB9B61-356D-474C-0A9B-7BCA74D0B7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6464" y="5937465"/>
            <a:ext cx="1708722" cy="711967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4AE583B-CC45-4A1D-BDD8-5432865A7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1589" y="6356350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9ECB37C8-362D-4483-9724-DF111CEFCF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377861-1B74-9422-D049-D0E3D964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937" y="365125"/>
            <a:ext cx="6389914" cy="1325563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89B9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3B117D2-D41E-13C3-DE84-FEC7426D01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80937" y="3429000"/>
            <a:ext cx="6389914" cy="272505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155D0C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685800" indent="-228600">
              <a:buClrTx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>
              <a:defRPr sz="2000">
                <a:solidFill>
                  <a:schemeClr val="tx1"/>
                </a:solidFill>
                <a:latin typeface="+mn-lt"/>
              </a:defRPr>
            </a:lvl3pPr>
            <a:lvl4pPr>
              <a:defRPr sz="2000">
                <a:solidFill>
                  <a:schemeClr val="tx1"/>
                </a:solidFill>
                <a:latin typeface="+mn-lt"/>
              </a:defRPr>
            </a:lvl4pPr>
            <a:lvl5pPr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62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16="http://schemas.microsoft.com/office/drawing/2014/main" xmlns:p14="http://schemas.microsoft.com/office/powerpoint/2010/main" xmlns:mc="http://schemas.openxmlformats.org/markup-compatibility/2006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9E6536-AC22-5182-FC00-E8D7C12C2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70" y="1123472"/>
            <a:ext cx="68507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D4DAA-CF68-2E51-51CC-5A0B68140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4570" y="3429000"/>
            <a:ext cx="6850743" cy="1947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4CE0-785A-62F8-EF87-CACFEF1B5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FA7E8-7C43-4925-95FD-0257DE338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8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1" r:id="rId2"/>
    <p:sldLayoutId id="2147483710" r:id="rId3"/>
    <p:sldLayoutId id="2147483714" r:id="rId4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155D0C"/>
        </a:buClr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p14="http://schemas.microsoft.com/office/powerpoint/2010/main" xmlns:mc="http://schemas.openxmlformats.org/markup-compatibility/2006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96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1" r:id="rId2"/>
    <p:sldLayoutId id="2147483713" r:id="rId3"/>
    <p:sldLayoutId id="2147483715" r:id="rId4"/>
    <p:sldLayoutId id="2147483716" r:id="rId5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43963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xrothschild.com/trump-administration-initiatives-executive-orders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linkedin.com/newsletters/oval-office-update-7295167083024146433/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mailto:lsabol@foxrothschild.com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3C0598-F4AE-848A-2B22-FA454D9FB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70" y="430062"/>
            <a:ext cx="7309742" cy="2148384"/>
          </a:xfrm>
        </p:spPr>
        <p:txBody>
          <a:bodyPr>
            <a:noAutofit/>
          </a:bodyPr>
          <a:lstStyle/>
          <a:p>
            <a:r>
              <a:rPr lang="en-US" sz="3200" dirty="0"/>
              <a:t>ACC Western Pennsylvania Chapter 2026 Draft-ing Day</a:t>
            </a:r>
            <a:br>
              <a:rPr lang="en-US" sz="3200" dirty="0"/>
            </a:br>
            <a:r>
              <a:rPr lang="en-US" sz="1000" dirty="0"/>
              <a:t> </a:t>
            </a:r>
            <a:br>
              <a:rPr lang="en-US" sz="3200" dirty="0"/>
            </a:br>
            <a:r>
              <a:rPr lang="en-US" sz="2800" dirty="0"/>
              <a:t>AI-Generated and AI-Assisted Works: </a:t>
            </a:r>
            <a:br>
              <a:rPr lang="en-US" sz="2800" dirty="0"/>
            </a:br>
            <a:r>
              <a:rPr lang="en-US" sz="2800" dirty="0"/>
              <a:t>A Touchdown or Fumble for Intellectual Property Protection?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E969776-F406-ED8C-AF49-779B57AAD678}"/>
              </a:ext>
            </a:extLst>
          </p:cNvPr>
          <p:cNvSpPr txBox="1">
            <a:spLocks/>
          </p:cNvSpPr>
          <p:nvPr/>
        </p:nvSpPr>
        <p:spPr>
          <a:xfrm>
            <a:off x="3329986" y="3923938"/>
            <a:ext cx="2774101" cy="27699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ED2DFCC-651E-08F5-48BD-52E0B53676F1}"/>
              </a:ext>
            </a:extLst>
          </p:cNvPr>
          <p:cNvSpPr txBox="1">
            <a:spLocks/>
          </p:cNvSpPr>
          <p:nvPr/>
        </p:nvSpPr>
        <p:spPr>
          <a:xfrm>
            <a:off x="8754390" y="3914947"/>
            <a:ext cx="2894814" cy="27699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A33A33A-6820-E8B1-E395-96E84FC31B62}"/>
              </a:ext>
            </a:extLst>
          </p:cNvPr>
          <p:cNvSpPr txBox="1">
            <a:spLocks/>
          </p:cNvSpPr>
          <p:nvPr/>
        </p:nvSpPr>
        <p:spPr>
          <a:xfrm>
            <a:off x="578934" y="3906649"/>
            <a:ext cx="2774101" cy="27699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27598E8-0AAC-EFA9-A791-334236C1BD4A}"/>
              </a:ext>
            </a:extLst>
          </p:cNvPr>
          <p:cNvSpPr txBox="1">
            <a:spLocks/>
          </p:cNvSpPr>
          <p:nvPr/>
        </p:nvSpPr>
        <p:spPr>
          <a:xfrm>
            <a:off x="6094601" y="3925503"/>
            <a:ext cx="2774101" cy="27699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AE50340-4705-C00D-4FC9-EDA491192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4570" y="2838567"/>
            <a:ext cx="6850743" cy="1074152"/>
          </a:xfrm>
        </p:spPr>
        <p:txBody>
          <a:bodyPr/>
          <a:lstStyle/>
          <a:p>
            <a:pPr algn="ctr"/>
            <a:r>
              <a:rPr lang="en-US" dirty="0"/>
              <a:t>April 10, 2026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121DDC-436B-DD5E-96F3-D98405BA51F5}"/>
              </a:ext>
            </a:extLst>
          </p:cNvPr>
          <p:cNvGrpSpPr/>
          <p:nvPr/>
        </p:nvGrpSpPr>
        <p:grpSpPr>
          <a:xfrm>
            <a:off x="6491616" y="3459533"/>
            <a:ext cx="3156650" cy="3105600"/>
            <a:chOff x="5897260" y="2251777"/>
            <a:chExt cx="3156650" cy="3105600"/>
          </a:xfrm>
        </p:grpSpPr>
        <p:sp>
          <p:nvSpPr>
            <p:cNvPr id="2" name="Text Placeholder 7">
              <a:extLst>
                <a:ext uri="{FF2B5EF4-FFF2-40B4-BE49-F238E27FC236}">
                  <a16:creationId xmlns:a16="http://schemas.microsoft.com/office/drawing/2014/main" id="{78793C88-B92E-931D-5062-F5FBA10C7CB0}"/>
                </a:ext>
              </a:extLst>
            </p:cNvPr>
            <p:cNvSpPr txBox="1">
              <a:spLocks/>
            </p:cNvSpPr>
            <p:nvPr/>
          </p:nvSpPr>
          <p:spPr>
            <a:xfrm>
              <a:off x="6094601" y="3925503"/>
              <a:ext cx="2774101" cy="276999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Lauren B. Sabol</a:t>
              </a:r>
            </a:p>
          </p:txBody>
        </p:sp>
        <p:pic>
          <p:nvPicPr>
            <p:cNvPr id="8" name="Picture Placeholder 16">
              <a:extLst>
                <a:ext uri="{FF2B5EF4-FFF2-40B4-BE49-F238E27FC236}">
                  <a16:creationId xmlns:a16="http://schemas.microsoft.com/office/drawing/2014/main" id="{02C4B6DE-5486-3B0E-92FA-B0F50B824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8" b="4348"/>
            <a:stretch/>
          </p:blipFill>
          <p:spPr>
            <a:xfrm>
              <a:off x="6676720" y="2251777"/>
              <a:ext cx="1609860" cy="16098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10" name="Text Placeholder 10">
              <a:extLst>
                <a:ext uri="{FF2B5EF4-FFF2-40B4-BE49-F238E27FC236}">
                  <a16:creationId xmlns:a16="http://schemas.microsoft.com/office/drawing/2014/main" id="{EF1BD9DF-17D4-BA7B-982E-88DBDE07D287}"/>
                </a:ext>
              </a:extLst>
            </p:cNvPr>
            <p:cNvSpPr txBox="1">
              <a:spLocks/>
            </p:cNvSpPr>
            <p:nvPr/>
          </p:nvSpPr>
          <p:spPr>
            <a:xfrm>
              <a:off x="6260486" y="4280078"/>
              <a:ext cx="2442329" cy="276999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0" kern="120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Partner</a:t>
              </a:r>
            </a:p>
          </p:txBody>
        </p:sp>
        <p:sp>
          <p:nvSpPr>
            <p:cNvPr id="11" name="Text Placeholder 11">
              <a:extLst>
                <a:ext uri="{FF2B5EF4-FFF2-40B4-BE49-F238E27FC236}">
                  <a16:creationId xmlns:a16="http://schemas.microsoft.com/office/drawing/2014/main" id="{0DF22608-5AB7-3601-8308-33BE01ABC2B3}"/>
                </a:ext>
              </a:extLst>
            </p:cNvPr>
            <p:cNvSpPr txBox="1">
              <a:spLocks/>
            </p:cNvSpPr>
            <p:nvPr/>
          </p:nvSpPr>
          <p:spPr>
            <a:xfrm>
              <a:off x="5897260" y="4557778"/>
              <a:ext cx="3156650" cy="799599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412.394.5568</a:t>
              </a:r>
            </a:p>
            <a:p>
              <a:r>
                <a:rPr lang="en-US" dirty="0"/>
                <a:t>lsabol@foxrothschild.com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321432"/>
      </p:ext>
    </p:extLst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FEE77-26D1-3F5A-97C0-8575EA7AB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30A5BD-28B6-735D-BD68-28D8EB776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4658" y="1191320"/>
            <a:ext cx="5951289" cy="39720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Expressive Inputs</a:t>
            </a:r>
          </a:p>
          <a:p>
            <a:pPr marL="1143000" lvl="1" indent="-457200"/>
            <a:r>
              <a:rPr lang="en-US" dirty="0"/>
              <a:t>Drawing, original writing, etc.</a:t>
            </a:r>
          </a:p>
          <a:p>
            <a:pPr marL="1143000" lvl="1" indent="-457200"/>
            <a:r>
              <a:rPr lang="en-US" dirty="0"/>
              <a:t>Output may be copyrightable</a:t>
            </a:r>
          </a:p>
          <a:p>
            <a:pPr marL="1600200" lvl="2" indent="-457200"/>
            <a:r>
              <a:rPr lang="en-US" b="1" dirty="0"/>
              <a:t>TOUCHDOWN?</a:t>
            </a:r>
          </a:p>
          <a:p>
            <a:pPr marL="1600200" lvl="2" indent="-457200"/>
            <a:r>
              <a:rPr lang="en-US" dirty="0"/>
              <a:t>Expressive inputs limit the outputs, providing sufficient human contribution</a:t>
            </a:r>
          </a:p>
          <a:p>
            <a:pPr marL="1143000" lvl="1" indent="-457200"/>
            <a:r>
              <a:rPr lang="en-US" dirty="0"/>
              <a:t>Analogous to derivative works</a:t>
            </a:r>
          </a:p>
          <a:p>
            <a:pPr marL="1600200" lvl="2" indent="-457200"/>
            <a:r>
              <a:rPr lang="en-US" dirty="0"/>
              <a:t>Protecting only the author’s creative expression</a:t>
            </a:r>
          </a:p>
          <a:p>
            <a:pPr marL="1600200" lvl="2" indent="-457200"/>
            <a:r>
              <a:rPr lang="en-US" dirty="0"/>
              <a:t>Disclaim any non-human expression</a:t>
            </a:r>
          </a:p>
          <a:p>
            <a:pPr marL="1600200" lvl="2" indent="-457200"/>
            <a:r>
              <a:rPr lang="en-US" dirty="0"/>
              <a:t>Expressive elements must be clearly perceptible in the output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911535-6C76-A899-C41E-715D963D3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10" y="222162"/>
            <a:ext cx="11124055" cy="1325563"/>
          </a:xfrm>
        </p:spPr>
        <p:txBody>
          <a:bodyPr/>
          <a:lstStyle/>
          <a:p>
            <a:r>
              <a:rPr lang="en-US" dirty="0"/>
              <a:t>Copyrightability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005BD-C163-8E91-FDDC-3921252B4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434" y="1146203"/>
            <a:ext cx="5544324" cy="261021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80EFEA-693E-14AE-2D15-9A92AA026AF1}"/>
              </a:ext>
            </a:extLst>
          </p:cNvPr>
          <p:cNvGrpSpPr/>
          <p:nvPr/>
        </p:nvGrpSpPr>
        <p:grpSpPr>
          <a:xfrm>
            <a:off x="373242" y="2364801"/>
            <a:ext cx="1023888" cy="1391616"/>
            <a:chOff x="480369" y="2802701"/>
            <a:chExt cx="1023888" cy="1391616"/>
          </a:xfrm>
        </p:grpSpPr>
        <p:pic>
          <p:nvPicPr>
            <p:cNvPr id="4" name="Picture 3" descr="Two referees near the goal signaling touchdown to large stadium">
              <a:extLst>
                <a:ext uri="{FF2B5EF4-FFF2-40B4-BE49-F238E27FC236}">
                  <a16:creationId xmlns:a16="http://schemas.microsoft.com/office/drawing/2014/main" id="{89D502E7-5F46-E493-5F15-B46FEECBF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3" t="63478" r="61028"/>
            <a:stretch>
              <a:fillRect/>
            </a:stretch>
          </p:blipFill>
          <p:spPr>
            <a:xfrm>
              <a:off x="480369" y="3021500"/>
              <a:ext cx="1023888" cy="1172817"/>
            </a:xfrm>
            <a:prstGeom prst="rect">
              <a:avLst/>
            </a:prstGeom>
          </p:spPr>
        </p:pic>
        <p:pic>
          <p:nvPicPr>
            <p:cNvPr id="6" name="Graphic 5" descr="Help with solid fill">
              <a:extLst>
                <a:ext uri="{FF2B5EF4-FFF2-40B4-BE49-F238E27FC236}">
                  <a16:creationId xmlns:a16="http://schemas.microsoft.com/office/drawing/2014/main" id="{00651691-8E70-B457-FEF7-CC9669351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5734" y="2802701"/>
              <a:ext cx="573157" cy="573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000618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5B13F-CAAB-C508-4064-EDD4FF31D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80C23F-115E-7359-C5CD-7EA483070D1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5430" y="1593708"/>
            <a:ext cx="11669486" cy="39720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</a:t>
            </a:r>
            <a:r>
              <a:rPr lang="en-US" u="sng" dirty="0"/>
              <a:t>Prompt</a:t>
            </a:r>
            <a:r>
              <a:rPr lang="en-US" dirty="0"/>
              <a:t>				  </a:t>
            </a:r>
            <a:r>
              <a:rPr lang="en-US" u="sng" dirty="0"/>
              <a:t>Input</a:t>
            </a:r>
            <a:r>
              <a:rPr lang="en-US" dirty="0"/>
              <a:t>		    </a:t>
            </a:r>
            <a:r>
              <a:rPr lang="en-US" u="sng" dirty="0"/>
              <a:t>Output</a:t>
            </a:r>
          </a:p>
          <a:p>
            <a:pPr marL="0" lvl="1" indent="0">
              <a:buNone/>
            </a:pPr>
            <a:endParaRPr lang="en-US" sz="1600" u="sng" dirty="0"/>
          </a:p>
          <a:p>
            <a:pPr marL="0" lvl="1" indent="0">
              <a:buNone/>
            </a:pPr>
            <a:r>
              <a:rPr lang="en-US" sz="1600" dirty="0"/>
              <a:t>“add trees in the background and a dog”</a:t>
            </a:r>
          </a:p>
          <a:p>
            <a:pPr marL="1600200" lvl="2" indent="-45720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A32846-A2F5-458F-C4CA-D99620C03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Copyrightability</a:t>
            </a:r>
          </a:p>
        </p:txBody>
      </p:sp>
      <p:pic>
        <p:nvPicPr>
          <p:cNvPr id="4" name="Picture 3" descr="A drawing of two people&#10;&#10;AI-generated content may be incorrect.">
            <a:extLst>
              <a:ext uri="{FF2B5EF4-FFF2-40B4-BE49-F238E27FC236}">
                <a16:creationId xmlns:a16="http://schemas.microsoft.com/office/drawing/2014/main" id="{AE0F012E-10DD-DE5A-3CBC-357B46C22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20" y="2448413"/>
            <a:ext cx="2286000" cy="3048000"/>
          </a:xfrm>
          <a:prstGeom prst="rect">
            <a:avLst/>
          </a:prstGeom>
        </p:spPr>
      </p:pic>
      <p:pic>
        <p:nvPicPr>
          <p:cNvPr id="5" name="Picture 4" descr="A drawing of two men and a dog&#10;&#10;AI-generated content may be incorrect.">
            <a:extLst>
              <a:ext uri="{FF2B5EF4-FFF2-40B4-BE49-F238E27FC236}">
                <a16:creationId xmlns:a16="http://schemas.microsoft.com/office/drawing/2014/main" id="{46969F5C-5042-94B2-1F24-25CAB2F57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433" y="2451461"/>
            <a:ext cx="2029968" cy="3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15995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D9C7C-4AA6-A116-B289-F209693CF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FAD810-21B4-70B9-5165-AEE77609D3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0686" y="1186648"/>
            <a:ext cx="6061166" cy="39720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Modifying or </a:t>
            </a:r>
            <a:r>
              <a:rPr lang="en-US"/>
              <a:t>Arranging </a:t>
            </a:r>
            <a:br>
              <a:rPr lang="en-US"/>
            </a:br>
            <a:r>
              <a:rPr lang="en-US"/>
              <a:t>AI-Generated </a:t>
            </a:r>
            <a:r>
              <a:rPr lang="en-US" dirty="0"/>
              <a:t>Content</a:t>
            </a:r>
          </a:p>
          <a:p>
            <a:pPr marL="1143000" lvl="1" indent="-457200"/>
            <a:r>
              <a:rPr lang="en-US" sz="2000" b="1" dirty="0"/>
              <a:t>TOUCHDOWN?</a:t>
            </a:r>
          </a:p>
          <a:p>
            <a:pPr marL="1143000" lvl="1" indent="-457200"/>
            <a:r>
              <a:rPr lang="en-US" sz="2000" dirty="0"/>
              <a:t>May be copyrightable</a:t>
            </a:r>
          </a:p>
          <a:p>
            <a:pPr marL="1143000" lvl="1" indent="-457200"/>
            <a:r>
              <a:rPr lang="en-US" sz="2000" dirty="0"/>
              <a:t>Selection or arrangement of AI-generated material</a:t>
            </a:r>
          </a:p>
          <a:p>
            <a:pPr marL="1143000" lvl="1" indent="-457200"/>
            <a:r>
              <a:rPr lang="en-US" sz="2000" dirty="0"/>
              <a:t>Sufficiently modifying AI output </a:t>
            </a:r>
          </a:p>
          <a:p>
            <a:pPr marL="1600200" lvl="2" indent="-457200"/>
            <a:r>
              <a:rPr lang="en-US" sz="1800" dirty="0"/>
              <a:t>Similar to derivative work, protecting only human contribution and not underlying AI-generated content</a:t>
            </a:r>
          </a:p>
          <a:p>
            <a:pPr marL="1600200" lvl="2" indent="-457200"/>
            <a:r>
              <a:rPr lang="en-US" sz="1800" dirty="0"/>
              <a:t>Case by case assessment </a:t>
            </a:r>
          </a:p>
          <a:p>
            <a:pPr marL="1600200" lvl="2" indent="-457200"/>
            <a:r>
              <a:rPr lang="en-US" sz="1800" dirty="0"/>
              <a:t>Inclusion of AI-generated content in a larger human-authored work (e.g. AI-generated special effects) does not affect copyrightability of larger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CEC020-26CD-2746-44E0-5A13DB30A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59" y="309588"/>
            <a:ext cx="11124055" cy="1325563"/>
          </a:xfrm>
        </p:spPr>
        <p:txBody>
          <a:bodyPr/>
          <a:lstStyle/>
          <a:p>
            <a:r>
              <a:rPr lang="en-US" dirty="0"/>
              <a:t>Copyrightability</a:t>
            </a:r>
          </a:p>
        </p:txBody>
      </p:sp>
      <p:pic>
        <p:nvPicPr>
          <p:cNvPr id="4" name="Picture 3" descr="Person writing on notebook">
            <a:extLst>
              <a:ext uri="{FF2B5EF4-FFF2-40B4-BE49-F238E27FC236}">
                <a16:creationId xmlns:a16="http://schemas.microsoft.com/office/drawing/2014/main" id="{FCEA77AE-3F6F-4058-E23F-47DC78F4B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21" y="1186648"/>
            <a:ext cx="4846320" cy="262696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12B6E1-CFE7-D59E-723F-5B4AF2536753}"/>
              </a:ext>
            </a:extLst>
          </p:cNvPr>
          <p:cNvGrpSpPr/>
          <p:nvPr/>
        </p:nvGrpSpPr>
        <p:grpSpPr>
          <a:xfrm>
            <a:off x="133218" y="2151169"/>
            <a:ext cx="1023888" cy="1391616"/>
            <a:chOff x="480369" y="2802701"/>
            <a:chExt cx="1023888" cy="1391616"/>
          </a:xfrm>
        </p:grpSpPr>
        <p:pic>
          <p:nvPicPr>
            <p:cNvPr id="7" name="Picture 6" descr="Two referees near the goal signaling touchdown to large stadium">
              <a:extLst>
                <a:ext uri="{FF2B5EF4-FFF2-40B4-BE49-F238E27FC236}">
                  <a16:creationId xmlns:a16="http://schemas.microsoft.com/office/drawing/2014/main" id="{E0224FFE-706F-FB1C-AAD0-98EB7AB79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3" t="63478" r="61028"/>
            <a:stretch>
              <a:fillRect/>
            </a:stretch>
          </p:blipFill>
          <p:spPr>
            <a:xfrm>
              <a:off x="480369" y="3021500"/>
              <a:ext cx="1023888" cy="1172817"/>
            </a:xfrm>
            <a:prstGeom prst="rect">
              <a:avLst/>
            </a:prstGeom>
          </p:spPr>
        </p:pic>
        <p:pic>
          <p:nvPicPr>
            <p:cNvPr id="8" name="Graphic 7" descr="Help with solid fill">
              <a:extLst>
                <a:ext uri="{FF2B5EF4-FFF2-40B4-BE49-F238E27FC236}">
                  <a16:creationId xmlns:a16="http://schemas.microsoft.com/office/drawing/2014/main" id="{EBF050CB-BBCC-F0CC-4121-F29BFC5E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5734" y="2802701"/>
              <a:ext cx="573157" cy="573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690861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7209D-557F-102C-E478-C2AEBE6EC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F618BA-5709-B750-F084-61375079AF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4" y="1201099"/>
            <a:ext cx="7905118" cy="39720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1" dirty="0"/>
              <a:t>Thaler v. Perlmutter</a:t>
            </a:r>
            <a:r>
              <a:rPr lang="en-US" sz="2600" dirty="0"/>
              <a:t>, 130 F.4th 1039 </a:t>
            </a:r>
            <a:br>
              <a:rPr lang="en-US" sz="2600" dirty="0"/>
            </a:br>
            <a:r>
              <a:rPr lang="en-US" sz="2600" dirty="0"/>
              <a:t>(D.C. Cir. 2025)</a:t>
            </a:r>
          </a:p>
          <a:p>
            <a:pPr marL="1143000" lvl="1" indent="-457200"/>
            <a:r>
              <a:rPr lang="en-US" sz="2000" dirty="0"/>
              <a:t>Computer scientist created generative AI </a:t>
            </a:r>
            <a:br>
              <a:rPr lang="en-US" sz="2000" dirty="0"/>
            </a:br>
            <a:r>
              <a:rPr lang="en-US" sz="2000" dirty="0"/>
              <a:t>named the “Creativity Machine”</a:t>
            </a:r>
          </a:p>
          <a:p>
            <a:pPr marL="1143000" lvl="1" indent="-457200"/>
            <a:r>
              <a:rPr lang="en-US" sz="2000" dirty="0"/>
              <a:t>The Creativity Machine made a picture titled, </a:t>
            </a:r>
            <a:br>
              <a:rPr lang="en-US" sz="2000" dirty="0"/>
            </a:br>
            <a:r>
              <a:rPr lang="en-US" sz="2000" dirty="0"/>
              <a:t>“A Recent Entrance to Paradise,” which was </a:t>
            </a:r>
            <a:br>
              <a:rPr lang="en-US" sz="2000" dirty="0"/>
            </a:br>
            <a:r>
              <a:rPr lang="en-US" sz="2000" dirty="0"/>
              <a:t>submitted to the Copyright Office for </a:t>
            </a:r>
            <a:br>
              <a:rPr lang="en-US" sz="2000" dirty="0"/>
            </a:br>
            <a:r>
              <a:rPr lang="en-US" sz="2000" dirty="0"/>
              <a:t>Registration</a:t>
            </a:r>
          </a:p>
          <a:p>
            <a:pPr marL="1143000" lvl="1" indent="-457200"/>
            <a:r>
              <a:rPr lang="en-US" sz="2000" b="1" dirty="0"/>
              <a:t>FUMBLE</a:t>
            </a:r>
            <a:r>
              <a:rPr lang="en-US" sz="2000" dirty="0"/>
              <a:t> – Copyright Office denied application, </a:t>
            </a:r>
            <a:br>
              <a:rPr lang="en-US" sz="2000" dirty="0"/>
            </a:br>
            <a:r>
              <a:rPr lang="en-US" sz="2000" dirty="0"/>
              <a:t>scientist sought review in federal court</a:t>
            </a:r>
          </a:p>
          <a:p>
            <a:pPr marL="1143000" lvl="1" indent="-457200"/>
            <a:r>
              <a:rPr lang="en-US" sz="2000" b="1" dirty="0"/>
              <a:t>FUMBLE</a:t>
            </a:r>
            <a:r>
              <a:rPr lang="en-US" sz="2000" dirty="0"/>
              <a:t> - DC Circuit held that a non-human </a:t>
            </a:r>
            <a:br>
              <a:rPr lang="en-US" sz="2000" dirty="0"/>
            </a:br>
            <a:r>
              <a:rPr lang="en-US" sz="2000" dirty="0"/>
              <a:t>machine cannot be an author under the </a:t>
            </a:r>
            <a:br>
              <a:rPr lang="en-US" sz="2000" dirty="0"/>
            </a:br>
            <a:r>
              <a:rPr lang="en-US" sz="2000" dirty="0"/>
              <a:t>Copyright Act</a:t>
            </a:r>
          </a:p>
          <a:p>
            <a:pPr marL="1143000" lvl="1" indent="-457200"/>
            <a:r>
              <a:rPr lang="en-US" sz="2000" b="1" dirty="0"/>
              <a:t>FUMBLE</a:t>
            </a:r>
            <a:r>
              <a:rPr lang="en-US" sz="2000" dirty="0"/>
              <a:t> - Supreme Court declined cert on March 2, 2026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23B033-5D86-7963-BC33-20C636EE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259686"/>
            <a:ext cx="11124055" cy="1325563"/>
          </a:xfrm>
        </p:spPr>
        <p:txBody>
          <a:bodyPr/>
          <a:lstStyle/>
          <a:p>
            <a:r>
              <a:rPr lang="en-US" dirty="0"/>
              <a:t>Copyrightability</a:t>
            </a:r>
          </a:p>
        </p:txBody>
      </p:sp>
      <p:pic>
        <p:nvPicPr>
          <p:cNvPr id="5" name="Picture 4" descr="Football on green playing field">
            <a:extLst>
              <a:ext uri="{FF2B5EF4-FFF2-40B4-BE49-F238E27FC236}">
                <a16:creationId xmlns:a16="http://schemas.microsoft.com/office/drawing/2014/main" id="{7A69588E-FAC4-3FCA-DA3D-F63309C5A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5" y="4177308"/>
            <a:ext cx="1060781" cy="70701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F7AD1BB-7932-8F37-ACA8-F89102860282}"/>
              </a:ext>
            </a:extLst>
          </p:cNvPr>
          <p:cNvGrpSpPr/>
          <p:nvPr/>
        </p:nvGrpSpPr>
        <p:grpSpPr>
          <a:xfrm>
            <a:off x="7469860" y="945773"/>
            <a:ext cx="3941404" cy="4438899"/>
            <a:chOff x="7142689" y="165596"/>
            <a:chExt cx="3941404" cy="4438899"/>
          </a:xfrm>
        </p:grpSpPr>
        <p:pic>
          <p:nvPicPr>
            <p:cNvPr id="4" name="Picture 3" descr="Computer script on a screen">
              <a:extLst>
                <a:ext uri="{FF2B5EF4-FFF2-40B4-BE49-F238E27FC236}">
                  <a16:creationId xmlns:a16="http://schemas.microsoft.com/office/drawing/2014/main" id="{6A0F5F54-15FC-174C-4969-B19B7DA03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5226" y="165596"/>
              <a:ext cx="2079418" cy="1385940"/>
            </a:xfrm>
            <a:prstGeom prst="rect">
              <a:avLst/>
            </a:prstGeom>
          </p:spPr>
        </p:pic>
        <p:pic>
          <p:nvPicPr>
            <p:cNvPr id="1026" name="Picture 2" descr="A Recent Entrance to Paradise">
              <a:extLst>
                <a:ext uri="{FF2B5EF4-FFF2-40B4-BE49-F238E27FC236}">
                  <a16:creationId xmlns:a16="http://schemas.microsoft.com/office/drawing/2014/main" id="{13CD6DBC-E19C-94F5-92E9-BAB4A3898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689" y="1648442"/>
              <a:ext cx="3941404" cy="295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B26EF6E-1D76-AA5B-737E-BCFE2D0AEB6F}"/>
                </a:ext>
              </a:extLst>
            </p:cNvPr>
            <p:cNvCxnSpPr>
              <a:cxnSpLocks/>
            </p:cNvCxnSpPr>
            <p:nvPr/>
          </p:nvCxnSpPr>
          <p:spPr>
            <a:xfrm>
              <a:off x="9113391" y="1027754"/>
              <a:ext cx="0" cy="1140787"/>
            </a:xfrm>
            <a:prstGeom prst="straightConnector1">
              <a:avLst/>
            </a:prstGeom>
            <a:ln w="76200">
              <a:solidFill>
                <a:srgbClr val="89B9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4909972"/>
      </p:ext>
    </p:extLst>
  </p:cSld>
  <p:clrMapOvr>
    <a:masterClrMapping/>
  </p:clrMapOvr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07BAB-2DE4-4549-2AD1-86DBD7B92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0455049-DDBC-37AD-42B2-BF4E362A9D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00D35C-A907-51B2-12E2-1A9BB19C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258" y="962681"/>
            <a:ext cx="514162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Liability</a:t>
            </a:r>
          </a:p>
        </p:txBody>
      </p:sp>
      <p:pic>
        <p:nvPicPr>
          <p:cNvPr id="5" name="Picture 4" descr="Gavel resting on block">
            <a:extLst>
              <a:ext uri="{FF2B5EF4-FFF2-40B4-BE49-F238E27FC236}">
                <a16:creationId xmlns:a16="http://schemas.microsoft.com/office/drawing/2014/main" id="{A606B3A0-C095-E9B4-8AAE-F3529A924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97" y="2120840"/>
            <a:ext cx="466344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32248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1CFAE-957A-8EE5-1A60-EDF2D1536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7D6E19-AB6F-FE1D-A16A-3E42CB4BC1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4" y="1837110"/>
            <a:ext cx="7941597" cy="450934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America’s AI Action Plan, July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“Maintaining American leadership in AI necessitates that the U.S. government work closely with industry to appropriately balance the dissemination of cutting-edge AI technologies with national security concerns. It is also </a:t>
            </a:r>
            <a:r>
              <a:rPr lang="en-US" sz="2000" dirty="0">
                <a:highlight>
                  <a:srgbClr val="FFFF00"/>
                </a:highlight>
              </a:rPr>
              <a:t>essential for the U.S. government to effectively address</a:t>
            </a:r>
            <a:r>
              <a:rPr lang="en-US" sz="2000" dirty="0"/>
              <a:t> security risks to American AI companies, talent, </a:t>
            </a:r>
            <a:r>
              <a:rPr lang="en-US" sz="2000" dirty="0">
                <a:highlight>
                  <a:srgbClr val="FFFF00"/>
                </a:highlight>
              </a:rPr>
              <a:t>intellectual property</a:t>
            </a:r>
            <a:r>
              <a:rPr lang="en-US" sz="2000" dirty="0"/>
              <a:t>, and systems.”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5A58D4-8EC5-E850-47CF-61D1B049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Intellectual Property Protection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C517A-348F-419E-FECB-007CDC9FE523}"/>
              </a:ext>
            </a:extLst>
          </p:cNvPr>
          <p:cNvSpPr/>
          <p:nvPr/>
        </p:nvSpPr>
        <p:spPr>
          <a:xfrm>
            <a:off x="8464111" y="1174328"/>
            <a:ext cx="222689" cy="4435897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85D4E2-CBAA-98CA-3D61-82427FFB5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475" y="1174328"/>
            <a:ext cx="3481040" cy="45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60535"/>
      </p:ext>
    </p:extLst>
  </p:cSld>
  <p:clrMapOvr>
    <a:masterClrMapping/>
  </p:clrMapOvr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9109B-E342-08A4-81F7-9BB16D878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A6920E-8DAD-5B47-5F1C-E98651F4F5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5" y="1508189"/>
            <a:ext cx="11124053" cy="39720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Exclusive right to reproduce copyrighted works, 17 U.S.C. § 106(1), and to prepare derivative works based upon copyrighted work,17 U.S.C. § 106(2)</a:t>
            </a:r>
          </a:p>
          <a:p>
            <a:pPr marL="1143000" lvl="1" indent="-457200"/>
            <a:r>
              <a:rPr lang="en-US" sz="2000" dirty="0"/>
              <a:t>Fair use exception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Fair Use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000" dirty="0"/>
              <a:t>The use’s purpose and character, including whether it is commercial or nonprofit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000" dirty="0"/>
              <a:t>The copyrighted work’s nature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000" dirty="0"/>
              <a:t>How much of the work was used and how substantial a part it was relative to the copyrighted work’s whole, and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000" dirty="0"/>
              <a:t>The effect of the use upon the potential market for or value of the copyrighted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Justification for why copying is reasonably necessary to achieve new purpose is relevant to fair use. </a:t>
            </a:r>
            <a:r>
              <a:rPr lang="en-US" sz="2400" i="1" dirty="0"/>
              <a:t>Andy Warhol Found. For the Visual Arts, Inc. v. Goldsmith,</a:t>
            </a:r>
            <a:r>
              <a:rPr lang="en-US" sz="2400" dirty="0"/>
              <a:t> 598 U.S. 508, 532 (2023)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AA5BFA-AB1A-D69E-F70C-38A0825B5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Copyright Liability From AI Training</a:t>
            </a:r>
          </a:p>
        </p:txBody>
      </p:sp>
    </p:spTree>
    <p:extLst>
      <p:ext uri="{BB962C8B-B14F-4D97-AF65-F5344CB8AC3E}">
        <p14:creationId xmlns:p14="http://schemas.microsoft.com/office/powerpoint/2010/main" val="3333612728"/>
      </p:ext>
    </p:extLst>
  </p:cSld>
  <p:clrMapOvr>
    <a:masterClrMapping/>
  </p:clrMapOvr>
</p:sld>
</file>

<file path=ppt/slides/slide1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4AEBF-94D8-A7E9-70DE-7C403BF54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521AE4-D03D-173D-3510-3EC97E5B6B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5" y="1539548"/>
            <a:ext cx="7941597" cy="450934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 3 – Generative AI Training (May 9, 2025 pre-publication version)</a:t>
            </a:r>
          </a:p>
          <a:p>
            <a:pPr marL="1143000" lvl="1" indent="-457200"/>
            <a:r>
              <a:rPr lang="en-US" dirty="0"/>
              <a:t>Balance competing interests</a:t>
            </a:r>
          </a:p>
          <a:p>
            <a:pPr marL="1143000" lvl="1" indent="-457200"/>
            <a:r>
              <a:rPr lang="en-US" dirty="0"/>
              <a:t>Training </a:t>
            </a:r>
            <a:r>
              <a:rPr lang="en-US" dirty="0">
                <a:sym typeface="Wingdings" panose="05000000000000000000" pitchFamily="2" charset="2"/>
              </a:rPr>
              <a:t> Right of Reproduction</a:t>
            </a:r>
          </a:p>
          <a:p>
            <a:pPr marL="1143000" lvl="1" indent="-457200"/>
            <a:r>
              <a:rPr lang="en-US" dirty="0">
                <a:sym typeface="Wingdings" panose="05000000000000000000" pitchFamily="2" charset="2"/>
              </a:rPr>
              <a:t>Outputs  Rights of Reproduction, to Prepare Derivative Works, Public Display, Public Performance</a:t>
            </a:r>
          </a:p>
          <a:p>
            <a:pPr marL="1143000" lvl="1" indent="-457200"/>
            <a:r>
              <a:rPr lang="en-US" dirty="0"/>
              <a:t>Using copyrighted material to train generative AI systems may not always be protected by fair use</a:t>
            </a:r>
          </a:p>
          <a:p>
            <a:pPr marL="1600200" lvl="2" indent="-457200"/>
            <a:r>
              <a:rPr lang="en-US" dirty="0"/>
              <a:t>Separate analysis for training and outputs</a:t>
            </a:r>
          </a:p>
          <a:p>
            <a:pPr marL="1600200" lvl="2" indent="-457200"/>
            <a:r>
              <a:rPr lang="en-US" dirty="0"/>
              <a:t>Training can be transformative, which can justify mass copying</a:t>
            </a:r>
          </a:p>
          <a:p>
            <a:pPr marL="1600200" lvl="2" indent="-457200"/>
            <a:r>
              <a:rPr lang="en-US" dirty="0"/>
              <a:t>Consideration of potential lost sales, market dilution, lost licensing opportunities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3DE450-23E3-EFB3-D853-932E24742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30" y="362534"/>
            <a:ext cx="11124055" cy="1325563"/>
          </a:xfrm>
        </p:spPr>
        <p:txBody>
          <a:bodyPr anchor="t"/>
          <a:lstStyle/>
          <a:p>
            <a:r>
              <a:rPr lang="en-US" dirty="0"/>
              <a:t>Potential Copyright Liability From AI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74222C-BC63-3324-1961-DF59B6444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738" y="1325632"/>
            <a:ext cx="3432363" cy="4425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B7941D-0B7D-79E2-5E0C-3D0DD9E33609}"/>
              </a:ext>
            </a:extLst>
          </p:cNvPr>
          <p:cNvSpPr/>
          <p:nvPr/>
        </p:nvSpPr>
        <p:spPr>
          <a:xfrm>
            <a:off x="8516738" y="1325632"/>
            <a:ext cx="222689" cy="4435897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882729"/>
      </p:ext>
    </p:extLst>
  </p:cSld>
  <p:clrMapOvr>
    <a:masterClrMapping/>
  </p:clrMapOvr>
</p:sld>
</file>

<file path=ppt/slides/slide1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FCFF0-CE41-87A7-8602-C6F65B62B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F4773F-D2F8-64BE-7E5A-20EB6C8ED3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5430" y="1541081"/>
            <a:ext cx="11324046" cy="39720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/>
              <a:t>Thomson Reuters Enterp. Centre GmbH v. Ross Intelligence Inc., </a:t>
            </a:r>
            <a:r>
              <a:rPr lang="en-US" dirty="0"/>
              <a:t>No. 1:20-cv-00613 (D. Del.)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143000" lvl="1" indent="-457200"/>
            <a:r>
              <a:rPr lang="en-US" sz="2200" dirty="0"/>
              <a:t>Ross trained its AI on LegalEase’s Bulk Memos, </a:t>
            </a:r>
            <a:br>
              <a:rPr lang="en-US" sz="2200" dirty="0"/>
            </a:br>
            <a:r>
              <a:rPr lang="en-US" sz="2200" dirty="0"/>
              <a:t>which are lawyer compilations of legal questions </a:t>
            </a:r>
            <a:br>
              <a:rPr lang="en-US" sz="2200" dirty="0"/>
            </a:br>
            <a:r>
              <a:rPr lang="en-US" sz="2200" dirty="0"/>
              <a:t>with good and bad answers made using Westlaw </a:t>
            </a:r>
            <a:br>
              <a:rPr lang="en-US" sz="2200" dirty="0"/>
            </a:br>
            <a:r>
              <a:rPr lang="en-US" sz="2200" dirty="0"/>
              <a:t>headnotes</a:t>
            </a:r>
          </a:p>
          <a:p>
            <a:pPr marL="1143000" lvl="1" indent="-457200"/>
            <a:r>
              <a:rPr lang="en-US" sz="2200" dirty="0"/>
              <a:t>Partial summary judgment in favor of Thomson Reuters, including on fair use</a:t>
            </a:r>
          </a:p>
          <a:p>
            <a:pPr marL="1143000" lvl="1" indent="-457200"/>
            <a:r>
              <a:rPr lang="en-US" sz="2200" dirty="0"/>
              <a:t>Certified interlocutory appeal 25-8018, 25-2153 (3d Cir.) on:</a:t>
            </a:r>
          </a:p>
          <a:p>
            <a:pPr marL="2057400" lvl="3" indent="-457200">
              <a:buFont typeface="+mj-lt"/>
              <a:buAutoNum type="arabicPeriod"/>
            </a:pPr>
            <a:r>
              <a:rPr lang="en-US" dirty="0"/>
              <a:t>Whether the West headnotes and West Key Number System are original, and</a:t>
            </a:r>
          </a:p>
          <a:p>
            <a:pPr marL="2057400" lvl="3" indent="-457200">
              <a:buFont typeface="+mj-lt"/>
              <a:buAutoNum type="arabicPeriod"/>
            </a:pPr>
            <a:r>
              <a:rPr lang="en-US" dirty="0"/>
              <a:t>Whether Ross’s use of the headnotes was fair use</a:t>
            </a:r>
          </a:p>
          <a:p>
            <a:pPr marL="1143000" lvl="1" indent="-457200"/>
            <a:r>
              <a:rPr lang="en-US" sz="2200" dirty="0"/>
              <a:t>Fully briefed, 25 amicus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CCD5D7-22EE-A12D-D1A9-D765C4DC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Copyright Liability From AI Training</a:t>
            </a:r>
          </a:p>
        </p:txBody>
      </p:sp>
      <p:pic>
        <p:nvPicPr>
          <p:cNvPr id="4" name="Picture 3" descr="Law books section in library">
            <a:extLst>
              <a:ext uri="{FF2B5EF4-FFF2-40B4-BE49-F238E27FC236}">
                <a16:creationId xmlns:a16="http://schemas.microsoft.com/office/drawing/2014/main" id="{B902D6BA-D8FB-2858-70AA-D3C32F0DA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105" y="2309024"/>
            <a:ext cx="2537541" cy="16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43981"/>
      </p:ext>
    </p:extLst>
  </p:cSld>
  <p:clrMapOvr>
    <a:masterClrMapping/>
  </p:clrMapOvr>
</p:sld>
</file>

<file path=ppt/slides/slide1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0B76F6-3985-3E13-B61E-6A28468BEDA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5433" y="1085499"/>
            <a:ext cx="11324048" cy="39720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/>
              <a:t>Bartz v. Anthropic PBC</a:t>
            </a:r>
            <a:r>
              <a:rPr lang="en-US" dirty="0"/>
              <a:t>, 787 F. Supp. 3d 1007 (N.D. Cal. 2025)</a:t>
            </a:r>
          </a:p>
          <a:p>
            <a:pPr marL="1143000" lvl="1" indent="-457200"/>
            <a:r>
              <a:rPr lang="en-US" sz="2200" dirty="0"/>
              <a:t>Authors of copyrighted books sued Anthropic for copyright infringement</a:t>
            </a:r>
          </a:p>
          <a:p>
            <a:pPr marL="1143000" lvl="1" indent="-457200"/>
            <a:r>
              <a:rPr lang="en-US" sz="2200" dirty="0"/>
              <a:t>Works were copied to train large language model, Claude (Inputs)</a:t>
            </a:r>
          </a:p>
          <a:p>
            <a:pPr marL="1600200" lvl="2" indent="-457200"/>
            <a:r>
              <a:rPr lang="en-US" sz="1700" dirty="0"/>
              <a:t>Digitization of purchased books</a:t>
            </a:r>
          </a:p>
          <a:p>
            <a:pPr marL="1600200" lvl="2" indent="-457200"/>
            <a:r>
              <a:rPr lang="en-US" sz="1700" dirty="0"/>
              <a:t>Downloading of 7 million+ pirated copies </a:t>
            </a:r>
          </a:p>
          <a:p>
            <a:pPr marL="1600200" lvl="2" indent="-457200"/>
            <a:r>
              <a:rPr lang="en-US" sz="1700" dirty="0"/>
              <a:t>Central library created</a:t>
            </a:r>
          </a:p>
          <a:p>
            <a:pPr marL="1600200" lvl="2" indent="-457200"/>
            <a:r>
              <a:rPr lang="en-US" sz="1700" dirty="0"/>
              <a:t>Outputs did not include copyrighted material</a:t>
            </a:r>
          </a:p>
          <a:p>
            <a:pPr marL="1143000" lvl="1" indent="-457200"/>
            <a:r>
              <a:rPr lang="en-US" sz="2200" dirty="0"/>
              <a:t>Anthropic moved for summary judgment on fair use</a:t>
            </a:r>
          </a:p>
          <a:p>
            <a:pPr marL="1143000" lvl="1" indent="-457200"/>
            <a:r>
              <a:rPr lang="en-US" sz="2200" dirty="0"/>
              <a:t>Split fair use analysis</a:t>
            </a:r>
          </a:p>
          <a:p>
            <a:pPr marL="1600200" lvl="2" indent="-457200"/>
            <a:r>
              <a:rPr lang="en-US" sz="1700" dirty="0"/>
              <a:t>Using works to train LLM was “spectacularly” transformative, “most transformative many of us will see in our lifetimes”</a:t>
            </a:r>
          </a:p>
          <a:p>
            <a:pPr marL="1600200" lvl="2" indent="-457200"/>
            <a:r>
              <a:rPr lang="en-US" sz="1700" b="1" dirty="0"/>
              <a:t>TOUCHDOWN</a:t>
            </a:r>
            <a:r>
              <a:rPr lang="en-US" sz="1700" dirty="0"/>
              <a:t> – SJ for Anthropic. Digitizing purchased copies of the works was transformative, amount used was reasonable, purchased copy destroyed, no redistribution</a:t>
            </a:r>
          </a:p>
          <a:p>
            <a:pPr marL="1600200" lvl="2" indent="-457200"/>
            <a:r>
              <a:rPr lang="en-US" sz="1700" b="1" dirty="0"/>
              <a:t>FUMBLE – </a:t>
            </a:r>
            <a:r>
              <a:rPr lang="en-US" sz="1700" dirty="0"/>
              <a:t>SJ denied, headed to trial.  Pirated dataset was not transformative, amount used was unreasonable, retained forever even if not being used</a:t>
            </a:r>
          </a:p>
          <a:p>
            <a:pPr marL="1600200" lvl="2" indent="-457200"/>
            <a:endParaRPr lang="en-US" dirty="0"/>
          </a:p>
          <a:p>
            <a:pPr marL="457200" indent="-45720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BCFEC2-12D7-BBCD-FC27-0719D99F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2" y="276982"/>
            <a:ext cx="11124055" cy="1325563"/>
          </a:xfrm>
        </p:spPr>
        <p:txBody>
          <a:bodyPr/>
          <a:lstStyle/>
          <a:p>
            <a:r>
              <a:rPr lang="en-US" dirty="0"/>
              <a:t>Potential Copyright Liability From AI Training</a:t>
            </a:r>
          </a:p>
        </p:txBody>
      </p:sp>
      <p:pic>
        <p:nvPicPr>
          <p:cNvPr id="4" name="Picture 3" descr="Books stacked on a wooden table">
            <a:extLst>
              <a:ext uri="{FF2B5EF4-FFF2-40B4-BE49-F238E27FC236}">
                <a16:creationId xmlns:a16="http://schemas.microsoft.com/office/drawing/2014/main" id="{52EE6568-7A69-2113-FC99-CE6F786FB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9237" y="2608999"/>
            <a:ext cx="2704356" cy="18029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Two referees near the goal signaling touchdown to large stadium">
            <a:extLst>
              <a:ext uri="{FF2B5EF4-FFF2-40B4-BE49-F238E27FC236}">
                <a16:creationId xmlns:a16="http://schemas.microsoft.com/office/drawing/2014/main" id="{5003EF49-584C-51D9-30CB-F8A9B9290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63478" r="61028"/>
          <a:stretch>
            <a:fillRect/>
          </a:stretch>
        </p:blipFill>
        <p:spPr>
          <a:xfrm>
            <a:off x="710866" y="4678267"/>
            <a:ext cx="787629" cy="902193"/>
          </a:xfrm>
          <a:prstGeom prst="rect">
            <a:avLst/>
          </a:prstGeom>
        </p:spPr>
      </p:pic>
      <p:pic>
        <p:nvPicPr>
          <p:cNvPr id="6" name="Picture 5" descr="Football on green playing field">
            <a:extLst>
              <a:ext uri="{FF2B5EF4-FFF2-40B4-BE49-F238E27FC236}">
                <a16:creationId xmlns:a16="http://schemas.microsoft.com/office/drawing/2014/main" id="{50E43CEE-FCA2-39FA-0D02-7376B443A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2" y="5580460"/>
            <a:ext cx="1164339" cy="7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49444"/>
      </p:ext>
    </p:extLst>
  </p:cSld>
  <p:clrMapOvr>
    <a:masterClrMapping/>
  </p:clrMapOvr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6E993-E29A-CDF6-0516-C2C825476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5D49B4-3F0E-70C5-EC61-6D0AE32804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4" y="1837110"/>
            <a:ext cx="7924800" cy="39720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Copyright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Trademark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Trade Secret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0CD4D9-49B1-872A-DC48-BB8C0CC97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Intellectual Property</a:t>
            </a:r>
          </a:p>
        </p:txBody>
      </p:sp>
      <p:pic>
        <p:nvPicPr>
          <p:cNvPr id="6" name="Picture 5" descr="Laces out on a football">
            <a:extLst>
              <a:ext uri="{FF2B5EF4-FFF2-40B4-BE49-F238E27FC236}">
                <a16:creationId xmlns:a16="http://schemas.microsoft.com/office/drawing/2014/main" id="{9861C998-DC56-6F91-914B-1DB87F377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863" y="1968379"/>
            <a:ext cx="5577840" cy="3709481"/>
          </a:xfrm>
          <a:prstGeom prst="rect">
            <a:avLst/>
          </a:prstGeom>
        </p:spPr>
      </p:pic>
      <p:pic>
        <p:nvPicPr>
          <p:cNvPr id="2052" name="Picture 4" descr="Image for 72069873">
            <a:extLst>
              <a:ext uri="{FF2B5EF4-FFF2-40B4-BE49-F238E27FC236}">
                <a16:creationId xmlns:a16="http://schemas.microsoft.com/office/drawing/2014/main" id="{3457C0B4-64AF-F022-1C96-4D3FB6336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/>
          <a:stretch>
            <a:fillRect/>
          </a:stretch>
        </p:blipFill>
        <p:spPr bwMode="auto">
          <a:xfrm>
            <a:off x="8623882" y="549154"/>
            <a:ext cx="2299931" cy="28384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207189"/>
      </p:ext>
    </p:extLst>
  </p:cSld>
  <p:clrMapOvr>
    <a:masterClrMapping/>
  </p:clrMapOvr>
</p:sld>
</file>

<file path=ppt/slides/slide2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9D86A-059D-9147-6882-4A65A97E1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ACE3F2-0444-0E4A-EB26-C0A9D81151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5430" y="1586496"/>
            <a:ext cx="11124053" cy="39720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Generative AI can create logos, slogans, brand names, marketing campaigns,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FUMBLE - </a:t>
            </a:r>
            <a:r>
              <a:rPr lang="en-US" sz="2400" dirty="0"/>
              <a:t>Potential for infringement </a:t>
            </a:r>
          </a:p>
          <a:p>
            <a:pPr marL="1143000" lvl="1" indent="-457200"/>
            <a:r>
              <a:rPr lang="en-US" sz="2000" dirty="0"/>
              <a:t>Confusingly similar</a:t>
            </a:r>
          </a:p>
          <a:p>
            <a:pPr marL="1143000" lvl="1" indent="-457200"/>
            <a:r>
              <a:rPr lang="en-US" sz="2000" dirty="0"/>
              <a:t>Taking inspiration from others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FUMBLE - </a:t>
            </a:r>
            <a:r>
              <a:rPr lang="en-US" sz="2400" dirty="0"/>
              <a:t>Dilution risks</a:t>
            </a:r>
          </a:p>
          <a:p>
            <a:pPr marL="1143000" lvl="1" indent="-457200"/>
            <a:r>
              <a:rPr lang="en-US" sz="2000" dirty="0"/>
              <a:t>Use or association with a famous mark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2EC1E8-B4CA-4BFF-05DE-6C31A32A4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Trademark Liability from AI Usage</a:t>
            </a:r>
          </a:p>
        </p:txBody>
      </p:sp>
      <p:pic>
        <p:nvPicPr>
          <p:cNvPr id="5" name="Picture 4" descr="Close-up of woman's hands typing and using a trackpad on a laptop with mug">
            <a:extLst>
              <a:ext uri="{FF2B5EF4-FFF2-40B4-BE49-F238E27FC236}">
                <a16:creationId xmlns:a16="http://schemas.microsoft.com/office/drawing/2014/main" id="{3CA2D035-4B45-1401-0E01-6AF44A3B4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94" y="2826672"/>
            <a:ext cx="5261273" cy="2104509"/>
          </a:xfrm>
          <a:prstGeom prst="rect">
            <a:avLst/>
          </a:prstGeom>
        </p:spPr>
      </p:pic>
      <p:pic>
        <p:nvPicPr>
          <p:cNvPr id="6" name="Picture 5" descr="Football on green playing field">
            <a:extLst>
              <a:ext uri="{FF2B5EF4-FFF2-40B4-BE49-F238E27FC236}">
                <a16:creationId xmlns:a16="http://schemas.microsoft.com/office/drawing/2014/main" id="{DCA999E5-5100-CFEC-B324-3AD1C47E7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48" y="4687901"/>
            <a:ext cx="2290932" cy="152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64665"/>
      </p:ext>
    </p:extLst>
  </p:cSld>
  <p:clrMapOvr>
    <a:masterClrMapping/>
  </p:clrMapOvr>
</p:sld>
</file>

<file path=ppt/slides/slide2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F4E4B-2524-0828-C5FE-466F8B8D8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EC2496-1D82-4AF0-5ADD-01A9A553F8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5" y="944035"/>
            <a:ext cx="11124053" cy="431876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/>
              <a:t>Ownership</a:t>
            </a:r>
          </a:p>
          <a:p>
            <a:pPr marL="1143000" lvl="1" indent="-457200"/>
            <a:r>
              <a:rPr lang="en-US" sz="1700" dirty="0"/>
              <a:t>Human contribution</a:t>
            </a:r>
          </a:p>
          <a:p>
            <a:pPr marL="1143000" lvl="1" indent="-457200"/>
            <a:r>
              <a:rPr lang="en-US" sz="1700" dirty="0"/>
              <a:t>Scope of protection</a:t>
            </a:r>
          </a:p>
          <a:p>
            <a:pPr marL="1143000" lvl="1" indent="-457200"/>
            <a:r>
              <a:rPr lang="en-US" sz="1700" dirty="0"/>
              <a:t>Trade secret protection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/>
              <a:t>Potential Liability</a:t>
            </a:r>
          </a:p>
          <a:p>
            <a:pPr marL="1143000" lvl="1" indent="-457200"/>
            <a:r>
              <a:rPr lang="en-US" sz="1700" dirty="0"/>
              <a:t>AI-generated works (output)</a:t>
            </a:r>
          </a:p>
          <a:p>
            <a:pPr marL="1143000" lvl="1" indent="-457200"/>
            <a:r>
              <a:rPr lang="en-US" sz="1700" dirty="0"/>
              <a:t>AI Training (input)</a:t>
            </a:r>
          </a:p>
          <a:p>
            <a:pPr marL="1143000" lvl="1" indent="-457200"/>
            <a:r>
              <a:rPr lang="en-US" sz="1700" dirty="0"/>
              <a:t>Statute of limitations (3 years)</a:t>
            </a:r>
          </a:p>
          <a:p>
            <a:pPr marL="1143000" lvl="1" indent="-457200"/>
            <a:r>
              <a:rPr lang="en-US" sz="1700" dirty="0"/>
              <a:t>Development guardrails, source checks</a:t>
            </a:r>
          </a:p>
          <a:p>
            <a:pPr marL="1143000" lvl="1" indent="-457200"/>
            <a:r>
              <a:rPr lang="en-US" sz="1700" dirty="0"/>
              <a:t>Documentation of R&amp;D/design process</a:t>
            </a:r>
          </a:p>
          <a:p>
            <a:pPr marL="1143000" lvl="1" indent="-457200"/>
            <a:r>
              <a:rPr lang="en-US" sz="1700" dirty="0"/>
              <a:t>Responsible AI usage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/>
              <a:t>Contractual Updates</a:t>
            </a:r>
          </a:p>
          <a:p>
            <a:pPr marL="1143000" lvl="1" indent="-457200"/>
            <a:r>
              <a:rPr lang="en-US" sz="1700" dirty="0"/>
              <a:t>Indemnification provisions</a:t>
            </a:r>
          </a:p>
          <a:p>
            <a:pPr marL="1143000" lvl="1" indent="-457200"/>
            <a:r>
              <a:rPr lang="en-US" sz="1700" dirty="0"/>
              <a:t>AI-related use restrictions in NDAs, vendor agreements, outside counsel</a:t>
            </a:r>
          </a:p>
          <a:p>
            <a:pPr marL="1143000" lvl="1" indent="-457200"/>
            <a:r>
              <a:rPr lang="en-US" sz="1700" dirty="0"/>
              <a:t>Output safeguards</a:t>
            </a:r>
          </a:p>
          <a:p>
            <a:pPr marL="1143000" lvl="1" indent="-457200"/>
            <a:r>
              <a:rPr lang="en-US" sz="1700" dirty="0"/>
              <a:t>Licensing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A184E-BF3F-8107-B592-6A6B0E3AE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281254"/>
            <a:ext cx="11124055" cy="1325563"/>
          </a:xfrm>
        </p:spPr>
        <p:txBody>
          <a:bodyPr/>
          <a:lstStyle/>
          <a:p>
            <a:r>
              <a:rPr lang="en-US" dirty="0"/>
              <a:t>Considerations for a Winning Strategy</a:t>
            </a:r>
          </a:p>
        </p:txBody>
      </p:sp>
      <p:pic>
        <p:nvPicPr>
          <p:cNvPr id="4" name="Picture 3" descr="Football team celebrating">
            <a:extLst>
              <a:ext uri="{FF2B5EF4-FFF2-40B4-BE49-F238E27FC236}">
                <a16:creationId xmlns:a16="http://schemas.microsoft.com/office/drawing/2014/main" id="{23317D90-6320-91CE-D4D1-AE302C97C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r="5990"/>
          <a:stretch/>
        </p:blipFill>
        <p:spPr>
          <a:xfrm>
            <a:off x="7209303" y="1404580"/>
            <a:ext cx="4572000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62128870"/>
      </p:ext>
    </p:extLst>
  </p:cSld>
  <p:clrMapOvr>
    <a:masterClrMapping/>
  </p:clrMapOvr>
</p:sld>
</file>

<file path=ppt/slides/slide2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1573D-E846-9C2C-8932-F74500239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315A03-CA31-FEA6-5972-BFB1B87FA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067" y="178970"/>
            <a:ext cx="5280366" cy="1688495"/>
          </a:xfrm>
        </p:spPr>
        <p:txBody>
          <a:bodyPr>
            <a:normAutofit fontScale="90000"/>
          </a:bodyPr>
          <a:lstStyle/>
          <a:p>
            <a:r>
              <a:rPr lang="en-US" dirty="0"/>
              <a:t>Trump Administration Initiatives &amp; Executive Orders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50027-C55B-9FD7-E91E-ADA98F18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3067" y="2056527"/>
            <a:ext cx="5769126" cy="36104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dirty="0"/>
              <a:t>The Trump administration is making sweeping changes in federal policy that directly impact businesses and individuals, including relating to AI.</a:t>
            </a:r>
          </a:p>
          <a:p>
            <a:pPr marL="0" indent="0">
              <a:buNone/>
            </a:pPr>
            <a:r>
              <a:rPr lang="en-US" sz="1900" dirty="0"/>
              <a:t>Our </a:t>
            </a:r>
            <a:r>
              <a:rPr lang="en-US" sz="1900" b="1" dirty="0">
                <a:hlinkClick r:id="rId3"/>
              </a:rPr>
              <a:t>Trump Administration Initiatives &amp; Executive Orders</a:t>
            </a:r>
            <a:r>
              <a:rPr lang="en-US" sz="1900" b="1" dirty="0"/>
              <a:t> </a:t>
            </a:r>
            <a:r>
              <a:rPr lang="en-US" sz="1900" dirty="0"/>
              <a:t>webpage is a go-to source for up-to-date legal insights on federal policy changes — helping you understand how these developments may affect you and what actions you can take.</a:t>
            </a:r>
          </a:p>
          <a:p>
            <a:pPr marL="0" indent="0">
              <a:buNone/>
            </a:pPr>
            <a:r>
              <a:rPr lang="en-US" sz="1900" b="1" dirty="0">
                <a:solidFill>
                  <a:srgbClr val="467886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https://www.foxrothschild.com/trump-administration-initiatives-executive-orders</a:t>
            </a:r>
            <a:endParaRPr lang="en-US" sz="1900" b="1" dirty="0">
              <a:solidFill>
                <a:srgbClr val="467886"/>
              </a:solidFill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BF4ED-126B-9425-D9EC-048A3658C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680" y="2539124"/>
            <a:ext cx="2645273" cy="26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9675"/>
      </p:ext>
    </p:extLst>
  </p:cSld>
  <p:clrMapOvr>
    <a:masterClrMapping/>
  </p:clrMapOvr>
</p:sld>
</file>

<file path=ppt/slides/slide2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C3F89-AB33-2576-5C37-F0F4DE795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5E715A-A085-C69A-9ADE-B646DB9E60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5" y="1540241"/>
            <a:ext cx="5699176" cy="2975983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/>
              <a:t>Fox’s Oval Office Update on LinkedIn promotes our attorneys’ latest insights on Trump Administration Initiatives &amp; Executive Orders. </a:t>
            </a:r>
            <a:r>
              <a:rPr lang="en-US" sz="2500" b="1" dirty="0">
                <a:hlinkClick r:id="rId2"/>
              </a:rPr>
              <a:t>Subscribe</a:t>
            </a:r>
            <a:r>
              <a:rPr lang="en-US" sz="2500" dirty="0"/>
              <a:t> to our newsletter to stay informed about the many policy changes coming from the White House.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07823D-AD7C-6879-50D8-ECD9728B5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Informed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CDECE359-7B8D-96BA-98AC-DD54ACB0C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078" y="1540241"/>
            <a:ext cx="4224013" cy="237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2D2FA3-49BB-2D57-838B-C22015DAA795}"/>
              </a:ext>
            </a:extLst>
          </p:cNvPr>
          <p:cNvSpPr txBox="1"/>
          <p:nvPr/>
        </p:nvSpPr>
        <p:spPr>
          <a:xfrm>
            <a:off x="522515" y="4813093"/>
            <a:ext cx="11439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subscribe, visit: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9B94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https://www.linkedin.com/newsletters/oval-office-update-7295167083024146433/</a:t>
            </a:r>
          </a:p>
        </p:txBody>
      </p:sp>
    </p:spTree>
    <p:extLst>
      <p:ext uri="{BB962C8B-B14F-4D97-AF65-F5344CB8AC3E}">
        <p14:creationId xmlns:p14="http://schemas.microsoft.com/office/powerpoint/2010/main" val="1132645986"/>
      </p:ext>
    </p:extLst>
  </p:cSld>
  <p:clrMapOvr>
    <a:masterClrMapping/>
  </p:clrMapOvr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89CF1-FF2F-F1EE-9274-D021A10DA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EE9265D-6136-EFB5-5CC4-EA2FB5F0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7EB450-F7F3-8179-328B-CF46B76806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05137" y="2616200"/>
            <a:ext cx="6389914" cy="2725057"/>
          </a:xfrm>
        </p:spPr>
        <p:txBody>
          <a:bodyPr/>
          <a:lstStyle/>
          <a:p>
            <a:r>
              <a:rPr lang="en-US" b="1" dirty="0"/>
              <a:t>Lauren Sabol</a:t>
            </a:r>
          </a:p>
          <a:p>
            <a:r>
              <a:rPr lang="en-US" dirty="0"/>
              <a:t>Partner</a:t>
            </a:r>
          </a:p>
          <a:p>
            <a:r>
              <a:rPr lang="en-US" dirty="0"/>
              <a:t>412.394.5568</a:t>
            </a:r>
          </a:p>
          <a:p>
            <a:r>
              <a:rPr lang="en-US" dirty="0">
                <a:hlinkClick r:id="rId2"/>
              </a:rPr>
              <a:t>lsabol@foxrothschild.com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891DC7A-596C-F0CE-2542-B45AE72878C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" b="4324"/>
          <a:stretch>
            <a:fillRect/>
          </a:stretch>
        </p:blipFill>
        <p:spPr>
          <a:xfrm>
            <a:off x="3124200" y="2624138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59999"/>
      </p:ext>
    </p:extLst>
  </p:cSld>
  <p:clrMapOvr>
    <a:masterClrMapping/>
  </p:clrMapOvr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82617-B345-1B0D-B177-85181416D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181F82D-D048-1470-1511-9D9ACCF511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218A26-44DA-B268-013F-7B09CF78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258" y="962681"/>
            <a:ext cx="514162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Patent</a:t>
            </a:r>
          </a:p>
        </p:txBody>
      </p:sp>
      <p:pic>
        <p:nvPicPr>
          <p:cNvPr id="8" name="Picture 7" descr="One glowing fluorescent bulb amonst unlit incandescent bulbs">
            <a:extLst>
              <a:ext uri="{FF2B5EF4-FFF2-40B4-BE49-F238E27FC236}">
                <a16:creationId xmlns:a16="http://schemas.microsoft.com/office/drawing/2014/main" id="{2B1CC850-2D72-BCA9-C8E3-B2D48D963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1763" y="2126819"/>
            <a:ext cx="4137308" cy="310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05877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F8179-E648-1075-5590-8BBA26C71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4BCF50-3F92-F44A-543A-3574A8F287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8057" y="1261977"/>
            <a:ext cx="7578917" cy="480861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November 2025 Revised Inventorship Guidance for AI-Assisted Inventions</a:t>
            </a:r>
          </a:p>
          <a:p>
            <a:pPr marL="1143000" lvl="1" indent="-457200"/>
            <a:r>
              <a:rPr lang="en-US" dirty="0"/>
              <a:t>Rescinded prior guidance </a:t>
            </a:r>
          </a:p>
          <a:p>
            <a:pPr marL="1143000" lvl="1" indent="-457200"/>
            <a:r>
              <a:rPr lang="en-US" dirty="0"/>
              <a:t>AI cannot be named as an inventor, only natural persons can be inventors</a:t>
            </a:r>
          </a:p>
          <a:p>
            <a:pPr marL="1143000" lvl="1" indent="-457200"/>
            <a:r>
              <a:rPr lang="en-US" dirty="0"/>
              <a:t>AI = lab equipment</a:t>
            </a:r>
          </a:p>
          <a:p>
            <a:pPr marL="1143000" lvl="1" indent="-457200"/>
            <a:r>
              <a:rPr lang="en-US" dirty="0"/>
              <a:t>Analysis focuses on conception</a:t>
            </a:r>
          </a:p>
          <a:p>
            <a:pPr marL="1600200" lvl="2" indent="-457200"/>
            <a:r>
              <a:rPr lang="en-US" dirty="0"/>
              <a:t>“the formation in the mind of the inventor, of a definite and permanent idea of the complete and operative invention, as it is hereafter to be applied in practice” </a:t>
            </a:r>
          </a:p>
          <a:p>
            <a:pPr marL="1143000" lvl="1" indent="-457200"/>
            <a:r>
              <a:rPr lang="en-US" dirty="0"/>
              <a:t>Foreign priority</a:t>
            </a:r>
          </a:p>
          <a:p>
            <a:pPr marL="1143000" lvl="1" indent="-45720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FC417D-03F4-2DAA-846B-1FEEB2BD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88" y="180407"/>
            <a:ext cx="11124055" cy="1325563"/>
          </a:xfrm>
        </p:spPr>
        <p:txBody>
          <a:bodyPr/>
          <a:lstStyle/>
          <a:p>
            <a:r>
              <a:rPr lang="en-US" dirty="0"/>
              <a:t>Inventorship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1BE29E-3D42-691D-251A-D9441824A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58778" y="1174831"/>
            <a:ext cx="3416969" cy="44211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593739"/>
      </p:ext>
    </p:extLst>
  </p:cSld>
  <p:clrMapOvr>
    <a:masterClrMapping/>
  </p:clrMapOvr>
</p:sld>
</file>

<file path=ppt/slides/slide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1833-E80F-7D18-E64B-F0E719646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B5E7DE-F7D2-860B-40D4-C3CB2A46F3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5432" y="1266779"/>
            <a:ext cx="9028987" cy="480861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2024 Guidance with new AI-specific examples</a:t>
            </a:r>
          </a:p>
          <a:p>
            <a:pPr marL="1143000" lvl="1" indent="-457200"/>
            <a:r>
              <a:rPr lang="en-US" sz="2000" dirty="0"/>
              <a:t>Abstract idea, law of nature, natural phenomenon are not patentable</a:t>
            </a:r>
          </a:p>
          <a:p>
            <a:pPr marL="1143000" lvl="1" indent="-457200"/>
            <a:endParaRPr lang="en-US" sz="2000" dirty="0"/>
          </a:p>
          <a:p>
            <a:pPr marL="1143000" lvl="1" indent="-457200"/>
            <a:r>
              <a:rPr lang="en-US" sz="2000" dirty="0"/>
              <a:t>Hardware configuration implementing AI model </a:t>
            </a:r>
          </a:p>
          <a:p>
            <a:pPr marL="1600200" lvl="2" indent="-457200"/>
            <a:r>
              <a:rPr lang="en-US" sz="1600" b="1" dirty="0"/>
              <a:t>TOUCHDOWN </a:t>
            </a:r>
            <a:r>
              <a:rPr lang="en-US" sz="1600" dirty="0"/>
              <a:t>- Physical machine, no abstract ideas or mental processes</a:t>
            </a:r>
          </a:p>
          <a:p>
            <a:pPr marL="1143000" lvl="1" indent="-457200"/>
            <a:endParaRPr lang="en-US" sz="1600" dirty="0"/>
          </a:p>
          <a:p>
            <a:pPr marL="1143000" lvl="1" indent="-457200"/>
            <a:r>
              <a:rPr lang="en-US" sz="2000" dirty="0"/>
              <a:t>Method of receiving data, training on the data, and using the trained AI to detect anomalies in a new data set</a:t>
            </a:r>
          </a:p>
          <a:p>
            <a:pPr marL="1600200" lvl="2" indent="-457200"/>
            <a:r>
              <a:rPr lang="en-US" sz="1600" b="1" dirty="0"/>
              <a:t>FUMBLE </a:t>
            </a:r>
            <a:r>
              <a:rPr lang="en-US" sz="1600" dirty="0"/>
              <a:t>- Abstract idea (process performed by the human mind), not integrated into a practical application</a:t>
            </a:r>
          </a:p>
          <a:p>
            <a:pPr marL="1143000" lvl="1" indent="-457200"/>
            <a:endParaRPr lang="en-US" sz="2000" dirty="0"/>
          </a:p>
          <a:p>
            <a:pPr marL="1143000" lvl="1" indent="-457200"/>
            <a:r>
              <a:rPr lang="en-US" sz="2000" dirty="0"/>
              <a:t>Method of training AI to detect an anomaly in network traffic and drop malicious network packets in real time/block future traffic from the source</a:t>
            </a:r>
          </a:p>
          <a:p>
            <a:pPr marL="1600200" lvl="2" indent="-457200"/>
            <a:r>
              <a:rPr lang="en-US" sz="1600" b="1" dirty="0"/>
              <a:t>TOUCHDOWN</a:t>
            </a:r>
            <a:r>
              <a:rPr lang="en-US" sz="1600" dirty="0"/>
              <a:t> - Abstract idea, but integrates into a practical application by improving the computer and technological field (network security)</a:t>
            </a:r>
          </a:p>
          <a:p>
            <a:pPr marL="1143000" lvl="1" indent="-45720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491A4F-574B-9747-CFCB-9A4FD81B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49711"/>
            <a:ext cx="11124055" cy="1325563"/>
          </a:xfrm>
        </p:spPr>
        <p:txBody>
          <a:bodyPr/>
          <a:lstStyle/>
          <a:p>
            <a:r>
              <a:rPr lang="en-US" dirty="0"/>
              <a:t>Patentability</a:t>
            </a:r>
          </a:p>
        </p:txBody>
      </p:sp>
      <p:pic>
        <p:nvPicPr>
          <p:cNvPr id="6" name="Picture 5" descr="Two referees near the goal signaling touchdown to large stadium">
            <a:extLst>
              <a:ext uri="{FF2B5EF4-FFF2-40B4-BE49-F238E27FC236}">
                <a16:creationId xmlns:a16="http://schemas.microsoft.com/office/drawing/2014/main" id="{27DD8849-0745-0449-479A-226792590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63478" r="61028"/>
          <a:stretch>
            <a:fillRect/>
          </a:stretch>
        </p:blipFill>
        <p:spPr>
          <a:xfrm>
            <a:off x="9367736" y="1954804"/>
            <a:ext cx="1023888" cy="1172817"/>
          </a:xfrm>
          <a:prstGeom prst="rect">
            <a:avLst/>
          </a:prstGeom>
        </p:spPr>
      </p:pic>
      <p:pic>
        <p:nvPicPr>
          <p:cNvPr id="7" name="Picture 6" descr="Two referees near the goal signaling touchdown to large stadium">
            <a:extLst>
              <a:ext uri="{FF2B5EF4-FFF2-40B4-BE49-F238E27FC236}">
                <a16:creationId xmlns:a16="http://schemas.microsoft.com/office/drawing/2014/main" id="{71245F71-4F79-4096-25ED-A76BBF4DD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63478" r="61028"/>
          <a:stretch>
            <a:fillRect/>
          </a:stretch>
        </p:blipFill>
        <p:spPr>
          <a:xfrm>
            <a:off x="9687242" y="4632181"/>
            <a:ext cx="1023888" cy="1172817"/>
          </a:xfrm>
          <a:prstGeom prst="rect">
            <a:avLst/>
          </a:prstGeom>
        </p:spPr>
      </p:pic>
      <p:pic>
        <p:nvPicPr>
          <p:cNvPr id="9" name="Picture 8" descr="Football on green playing field">
            <a:extLst>
              <a:ext uri="{FF2B5EF4-FFF2-40B4-BE49-F238E27FC236}">
                <a16:creationId xmlns:a16="http://schemas.microsoft.com/office/drawing/2014/main" id="{3CFAFB47-7657-AFB3-3E62-4AB621B5A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419" y="3272981"/>
            <a:ext cx="1603111" cy="106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47995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76C0A-1E57-DC4A-270A-BBA1DC480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7A2DD4-C65D-5D5E-965D-0C533F552B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4" y="1402934"/>
            <a:ext cx="7720243" cy="480861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/>
              <a:t>Rensselaer Polytechnic Institute, CF v. Amazon.com, Inc</a:t>
            </a:r>
            <a:r>
              <a:rPr lang="en-US" sz="2400" dirty="0"/>
              <a:t>., 2026 WL 506661 (Fed. Cir. Feb. 24, 2026)</a:t>
            </a:r>
          </a:p>
          <a:p>
            <a:pPr marL="1143000" lvl="1" indent="-457200"/>
            <a:r>
              <a:rPr lang="en-US" sz="2000" dirty="0"/>
              <a:t>Rensselaer sued Amazon for patent infringement</a:t>
            </a:r>
          </a:p>
          <a:p>
            <a:pPr marL="1143000" lvl="1" indent="-457200"/>
            <a:r>
              <a:rPr lang="en-US" sz="2000" dirty="0"/>
              <a:t>Patent disclosed “method for processing a natural language input provided by a user”</a:t>
            </a:r>
          </a:p>
          <a:p>
            <a:pPr marL="1600200" lvl="2" indent="-457200"/>
            <a:r>
              <a:rPr lang="en-US" sz="1800" dirty="0"/>
              <a:t>Case-based reasoning, which is a type of machine learning</a:t>
            </a:r>
          </a:p>
          <a:p>
            <a:pPr marL="1143000" lvl="1" indent="-457200"/>
            <a:r>
              <a:rPr lang="en-US" sz="2000" b="1" dirty="0"/>
              <a:t>FUMBLE - </a:t>
            </a:r>
            <a:r>
              <a:rPr lang="en-US" sz="2000" dirty="0"/>
              <a:t>District court granted summary judgment for Amazon because patent was directed to ineligible subject matter</a:t>
            </a:r>
          </a:p>
          <a:p>
            <a:pPr marL="1143000" lvl="1" indent="-457200"/>
            <a:r>
              <a:rPr lang="en-US" sz="2000" b="1" dirty="0"/>
              <a:t>FUMBLE - </a:t>
            </a:r>
            <a:r>
              <a:rPr lang="en-US" sz="2000" dirty="0"/>
              <a:t>Federal Circuit affirmed</a:t>
            </a:r>
          </a:p>
          <a:p>
            <a:pPr marL="1600200" lvl="2" indent="-457200"/>
            <a:r>
              <a:rPr lang="en-US" sz="1800" dirty="0"/>
              <a:t>Technological improvement to computer capabilities vs. using computer to implement abstract idea</a:t>
            </a:r>
          </a:p>
          <a:p>
            <a:pPr marL="1600200" lvl="2" indent="-457200"/>
            <a:r>
              <a:rPr lang="en-US" sz="1800" dirty="0"/>
              <a:t>“Generic use of AI without other parameters, such as ‘improving the mathematical algorithm or making machine learning better,’ is abstract.” </a:t>
            </a:r>
            <a:r>
              <a:rPr lang="en-US" sz="1800" i="1" dirty="0"/>
              <a:t>Id. </a:t>
            </a:r>
            <a:r>
              <a:rPr lang="en-US" sz="1800" dirty="0"/>
              <a:t>at *3.</a:t>
            </a:r>
          </a:p>
          <a:p>
            <a:pPr marL="1600200" lvl="2" indent="-457200"/>
            <a:r>
              <a:rPr lang="en-US" sz="1800" dirty="0"/>
              <a:t>“[T]he use of AI in a novel field is not an inventive concept.” </a:t>
            </a:r>
            <a:r>
              <a:rPr lang="en-US" sz="1800" i="1" dirty="0"/>
              <a:t>Id. </a:t>
            </a:r>
            <a:r>
              <a:rPr lang="en-US" sz="1800" dirty="0"/>
              <a:t>at *4</a:t>
            </a:r>
          </a:p>
          <a:p>
            <a:pPr marL="1143000" lvl="1" indent="-45720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419480-3CDF-41E6-3A04-26262D14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210701"/>
            <a:ext cx="11124055" cy="1325563"/>
          </a:xfrm>
        </p:spPr>
        <p:txBody>
          <a:bodyPr/>
          <a:lstStyle/>
          <a:p>
            <a:r>
              <a:rPr lang="en-US" dirty="0"/>
              <a:t>Patentability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BA9864-A0F6-69ED-CC5E-2D604DE87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855" y="836647"/>
            <a:ext cx="3471889" cy="4734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Football on green playing field">
            <a:extLst>
              <a:ext uri="{FF2B5EF4-FFF2-40B4-BE49-F238E27FC236}">
                <a16:creationId xmlns:a16="http://schemas.microsoft.com/office/drawing/2014/main" id="{3B049F8B-32CA-497E-959E-2DC28C942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" y="3203844"/>
            <a:ext cx="1143582" cy="7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18984"/>
      </p:ext>
    </p:extLst>
  </p:cSld>
  <p:clrMapOvr>
    <a:masterClrMapping/>
  </p:clrMapOvr>
</p:sld>
</file>

<file path=ppt/slides/slide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8FFB3-F864-32DC-FCD8-018826943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0A4D1B1-56DA-BC4B-40ED-3213F30882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701A26-8150-24D3-B161-A113CEFD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258" y="962681"/>
            <a:ext cx="514162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Copyright</a:t>
            </a:r>
          </a:p>
        </p:txBody>
      </p:sp>
      <p:pic>
        <p:nvPicPr>
          <p:cNvPr id="8" name="Picture 7" descr="White notebook and color pencil">
            <a:extLst>
              <a:ext uri="{FF2B5EF4-FFF2-40B4-BE49-F238E27FC236}">
                <a16:creationId xmlns:a16="http://schemas.microsoft.com/office/drawing/2014/main" id="{0D50BBAE-D201-35AF-4A07-0B2AA1E11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97" y="2126819"/>
            <a:ext cx="4663440" cy="310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07838"/>
      </p:ext>
    </p:extLst>
  </p:cSld>
  <p:clrMapOvr>
    <a:masterClrMapping/>
  </p:clrMapOvr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2DCED0-B15F-A3C6-600B-753C55CAEA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5" y="1541081"/>
            <a:ext cx="7154498" cy="39720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Report on Copyright and Artificial Intelligence</a:t>
            </a:r>
          </a:p>
          <a:p>
            <a:pPr marL="1143000" lvl="1" indent="-457200"/>
            <a:r>
              <a:rPr lang="en-US" dirty="0"/>
              <a:t>Part 1 – Digital Replicas (July 31, 2024)</a:t>
            </a:r>
          </a:p>
          <a:p>
            <a:pPr marL="1143000" lvl="1" indent="-457200"/>
            <a:r>
              <a:rPr lang="en-US" dirty="0"/>
              <a:t>Part 2 – Copyrightability of Generative AI Outputs (January 29, 2025)</a:t>
            </a:r>
          </a:p>
          <a:p>
            <a:pPr marL="1143000" lvl="1" indent="-457200"/>
            <a:r>
              <a:rPr lang="en-US" dirty="0"/>
              <a:t>Part 3 – Generative AI Training (May 9, 2025 pre-publication version)</a:t>
            </a:r>
          </a:p>
          <a:p>
            <a:pPr marL="1600200" lvl="2" indent="-457200"/>
            <a:r>
              <a:rPr lang="en-US" dirty="0"/>
              <a:t>Final version expected to be published without substantive changes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DBC779-CED4-561E-8EE4-69F35364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5" y="340508"/>
            <a:ext cx="11124055" cy="1325563"/>
          </a:xfrm>
        </p:spPr>
        <p:txBody>
          <a:bodyPr/>
          <a:lstStyle/>
          <a:p>
            <a:r>
              <a:rPr lang="en-US" dirty="0"/>
              <a:t>U.S. Copyright Office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5E492AA-9BBC-0B1F-46D3-80FCA8CE7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68" y="1090901"/>
            <a:ext cx="3416969" cy="442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68337"/>
      </p:ext>
    </p:extLst>
  </p:cSld>
  <p:clrMapOvr>
    <a:masterClrMapping/>
  </p:clrMapOvr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2242B-CB16-E941-807F-06CB7FD7E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F7C5C0-013E-4B5B-D65A-EE8DD1798C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7624" y="1179268"/>
            <a:ext cx="5549263" cy="39720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Prompts</a:t>
            </a:r>
          </a:p>
          <a:p>
            <a:pPr marL="1143000" lvl="1" indent="-457200"/>
            <a:r>
              <a:rPr lang="en-US" dirty="0"/>
              <a:t>Prompts themselves vs. Output</a:t>
            </a:r>
          </a:p>
          <a:p>
            <a:pPr marL="1600200" lvl="2" indent="-457200"/>
            <a:r>
              <a:rPr lang="en-US" sz="2200" dirty="0"/>
              <a:t>Prompts may be copyrightable if sufficiently creative</a:t>
            </a:r>
          </a:p>
          <a:p>
            <a:pPr marL="1600200" lvl="2" indent="-457200"/>
            <a:r>
              <a:rPr lang="en-US" sz="2200" dirty="0"/>
              <a:t>Prompts alone do not provide sufficient human control over how the idea is expressed for authorship of the output</a:t>
            </a:r>
          </a:p>
          <a:p>
            <a:pPr marL="2057400" lvl="3" indent="-457200"/>
            <a:r>
              <a:rPr lang="en-US" b="1" dirty="0"/>
              <a:t>FUMBLE</a:t>
            </a:r>
          </a:p>
          <a:p>
            <a:pPr marL="2057400" lvl="3" indent="-457200"/>
            <a:r>
              <a:rPr lang="en-US" dirty="0"/>
              <a:t>Same prompt can generate different outputs</a:t>
            </a:r>
          </a:p>
          <a:p>
            <a:pPr marL="1600200" lvl="2" indent="-457200"/>
            <a:r>
              <a:rPr lang="en-US" sz="2200" dirty="0"/>
              <a:t>AI systems may evolve to allow sufficient human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2387BA-C54D-EB3B-47E3-C0A966B98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72" y="257549"/>
            <a:ext cx="11124055" cy="1325563"/>
          </a:xfrm>
        </p:spPr>
        <p:txBody>
          <a:bodyPr/>
          <a:lstStyle/>
          <a:p>
            <a:r>
              <a:rPr lang="en-US" dirty="0"/>
              <a:t>Copyrightability</a:t>
            </a:r>
          </a:p>
        </p:txBody>
      </p:sp>
      <p:pic>
        <p:nvPicPr>
          <p:cNvPr id="4" name="Picture 3" descr="Close-up of woman's hands typing and using a trackpad on a laptop with mug">
            <a:extLst>
              <a:ext uri="{FF2B5EF4-FFF2-40B4-BE49-F238E27FC236}">
                <a16:creationId xmlns:a16="http://schemas.microsoft.com/office/drawing/2014/main" id="{7F6D92AB-BD80-6331-D563-B95011F19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54" y="472599"/>
            <a:ext cx="5120640" cy="2048256"/>
          </a:xfrm>
          <a:prstGeom prst="rect">
            <a:avLst/>
          </a:prstGeom>
        </p:spPr>
      </p:pic>
      <p:pic>
        <p:nvPicPr>
          <p:cNvPr id="5" name="Picture 4" descr="3D neon green cube pattern">
            <a:extLst>
              <a:ext uri="{FF2B5EF4-FFF2-40B4-BE49-F238E27FC236}">
                <a16:creationId xmlns:a16="http://schemas.microsoft.com/office/drawing/2014/main" id="{013E6856-2595-DCF2-9104-1FFC75783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54" y="3003263"/>
            <a:ext cx="5120640" cy="28805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EFDB2A-7A11-D7BB-FADA-A04922F8EF1F}"/>
              </a:ext>
            </a:extLst>
          </p:cNvPr>
          <p:cNvCxnSpPr/>
          <p:nvPr/>
        </p:nvCxnSpPr>
        <p:spPr>
          <a:xfrm>
            <a:off x="8859174" y="2239861"/>
            <a:ext cx="0" cy="1208014"/>
          </a:xfrm>
          <a:prstGeom prst="straightConnector1">
            <a:avLst/>
          </a:prstGeom>
          <a:ln w="76200">
            <a:solidFill>
              <a:srgbClr val="89B9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ootball on green playing field">
            <a:extLst>
              <a:ext uri="{FF2B5EF4-FFF2-40B4-BE49-F238E27FC236}">
                <a16:creationId xmlns:a16="http://schemas.microsoft.com/office/drawing/2014/main" id="{18FDD691-31A4-9DB2-B6AD-5C0750D07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7" y="4443513"/>
            <a:ext cx="1603111" cy="106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5173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Title">
  <a:themeElements>
    <a:clrScheme name="Fox Rebrand">
      <a:dk1>
        <a:srgbClr val="3F4444"/>
      </a:dk1>
      <a:lt1>
        <a:sysClr val="window" lastClr="FFFFFF"/>
      </a:lt1>
      <a:dk2>
        <a:srgbClr val="89B945"/>
      </a:dk2>
      <a:lt2>
        <a:srgbClr val="E6E7E8"/>
      </a:lt2>
      <a:accent1>
        <a:srgbClr val="89B945"/>
      </a:accent1>
      <a:accent2>
        <a:srgbClr val="FCB325"/>
      </a:accent2>
      <a:accent3>
        <a:srgbClr val="326B3A"/>
      </a:accent3>
      <a:accent4>
        <a:srgbClr val="DD672F"/>
      </a:accent4>
      <a:accent5>
        <a:srgbClr val="626262"/>
      </a:accent5>
      <a:accent6>
        <a:srgbClr val="326B3A"/>
      </a:accent6>
      <a:hlink>
        <a:srgbClr val="89B945"/>
      </a:hlink>
      <a:folHlink>
        <a:srgbClr val="FCB325"/>
      </a:folHlink>
    </a:clrScheme>
    <a:fontScheme name="Fox Fonts (Rebrand)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FoxRothschild_TEMP_0126.pptx  -  Read-Only" id="{39A9234F-ADFC-493F-8C5A-FAA0F0F4974D}" vid="{551DB45A-6A0D-4DDD-9E47-60DA6B9F6F09}"/>
    </a:ext>
  </a:extLst>
</a:theme>
</file>

<file path=ppt/theme/theme2.xml><?xml version="1.0" encoding="utf-8"?>
<a:theme xmlns:a="http://schemas.openxmlformats.org/drawingml/2006/main" name="Default">
  <a:themeElements>
    <a:clrScheme name="Fox Rebrand">
      <a:dk1>
        <a:srgbClr val="3F4444"/>
      </a:dk1>
      <a:lt1>
        <a:sysClr val="window" lastClr="FFFFFF"/>
      </a:lt1>
      <a:dk2>
        <a:srgbClr val="89B945"/>
      </a:dk2>
      <a:lt2>
        <a:srgbClr val="E6E7E8"/>
      </a:lt2>
      <a:accent1>
        <a:srgbClr val="89B945"/>
      </a:accent1>
      <a:accent2>
        <a:srgbClr val="FCB325"/>
      </a:accent2>
      <a:accent3>
        <a:srgbClr val="326B3A"/>
      </a:accent3>
      <a:accent4>
        <a:srgbClr val="DD672F"/>
      </a:accent4>
      <a:accent5>
        <a:srgbClr val="626262"/>
      </a:accent5>
      <a:accent6>
        <a:srgbClr val="326B3A"/>
      </a:accent6>
      <a:hlink>
        <a:srgbClr val="89B945"/>
      </a:hlink>
      <a:folHlink>
        <a:srgbClr val="FCB325"/>
      </a:folHlink>
    </a:clrScheme>
    <a:fontScheme name="Fox Fonts (Rebrand)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FoxRothschild_TEMP_0126.pptx  -  Read-Only" id="{39A9234F-ADFC-493F-8C5A-FAA0F0F4974D}" vid="{C0C40C93-FEF7-4649-B7CF-99ABD859F6C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/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terms:created xsi:type="dcterms:W3CDTF">1900-01-01T00:00:00.0000000Z</dcterms:created>
  <dcterms:modified xsi:type="dcterms:W3CDTF">2026-04-03T17:51:58.0000000Z</dcterms:modified>
</coreProperties>
</file>