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36"/>
  </p:notesMasterIdLst>
  <p:handoutMasterIdLst>
    <p:handoutMasterId r:id="rId37"/>
  </p:handoutMasterIdLst>
  <p:sldIdLst>
    <p:sldId id="257" r:id="rId5"/>
    <p:sldId id="296" r:id="rId6"/>
    <p:sldId id="307" r:id="rId7"/>
    <p:sldId id="271" r:id="rId8"/>
    <p:sldId id="302" r:id="rId9"/>
    <p:sldId id="317" r:id="rId10"/>
    <p:sldId id="303" r:id="rId11"/>
    <p:sldId id="297" r:id="rId12"/>
    <p:sldId id="316" r:id="rId13"/>
    <p:sldId id="304" r:id="rId14"/>
    <p:sldId id="306" r:id="rId15"/>
    <p:sldId id="318" r:id="rId16"/>
    <p:sldId id="319" r:id="rId17"/>
    <p:sldId id="320" r:id="rId18"/>
    <p:sldId id="321" r:id="rId19"/>
    <p:sldId id="308" r:id="rId20"/>
    <p:sldId id="309" r:id="rId21"/>
    <p:sldId id="282" r:id="rId22"/>
    <p:sldId id="310" r:id="rId23"/>
    <p:sldId id="312" r:id="rId24"/>
    <p:sldId id="298" r:id="rId25"/>
    <p:sldId id="328" r:id="rId26"/>
    <p:sldId id="281" r:id="rId27"/>
    <p:sldId id="325" r:id="rId28"/>
    <p:sldId id="301" r:id="rId29"/>
    <p:sldId id="279" r:id="rId30"/>
    <p:sldId id="327" r:id="rId31"/>
    <p:sldId id="313" r:id="rId32"/>
    <p:sldId id="314" r:id="rId33"/>
    <p:sldId id="326" r:id="rId34"/>
    <p:sldId id="31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5E8"/>
    <a:srgbClr val="F7F8FB"/>
    <a:srgbClr val="F8F2E9"/>
    <a:srgbClr val="FCF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240"/>
  </p:normalViewPr>
  <p:slideViewPr>
    <p:cSldViewPr snapToGrid="0" snapToObjects="1" showGuides="1">
      <p:cViewPr varScale="1">
        <p:scale>
          <a:sx n="106" d="100"/>
          <a:sy n="106" d="100"/>
        </p:scale>
        <p:origin x="672"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2"/>
        <a:sy n="1" d="2"/>
      </p:scale>
      <p:origin x="0" y="0"/>
    </p:cViewPr>
  </p:sorterViewPr>
  <p:notesViewPr>
    <p:cSldViewPr snapToGrid="0" snapToObjects="1" showGuides="1">
      <p:cViewPr varScale="1">
        <p:scale>
          <a:sx n="128" d="100"/>
          <a:sy n="128" d="100"/>
        </p:scale>
        <p:origin x="4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hr, Michelle" userId="dec38b4b-b305-4468-89cf-6f84b8c45185" providerId="ADAL" clId="{5906469F-D56B-4B9D-86A7-D0EA34A8AFA6}"/>
    <pc:docChg chg="custSel modSld">
      <pc:chgData name="Lohr, Michelle" userId="dec38b4b-b305-4468-89cf-6f84b8c45185" providerId="ADAL" clId="{5906469F-D56B-4B9D-86A7-D0EA34A8AFA6}" dt="2026-04-03T14:00:34.058" v="6" actId="478"/>
      <pc:docMkLst>
        <pc:docMk/>
      </pc:docMkLst>
      <pc:sldChg chg="modSp mod">
        <pc:chgData name="Lohr, Michelle" userId="dec38b4b-b305-4468-89cf-6f84b8c45185" providerId="ADAL" clId="{5906469F-D56B-4B9D-86A7-D0EA34A8AFA6}" dt="2026-04-03T12:13:54.991" v="2" actId="1076"/>
        <pc:sldMkLst>
          <pc:docMk/>
          <pc:sldMk cId="1896168005" sldId="281"/>
        </pc:sldMkLst>
        <pc:spChg chg="mod">
          <ac:chgData name="Lohr, Michelle" userId="dec38b4b-b305-4468-89cf-6f84b8c45185" providerId="ADAL" clId="{5906469F-D56B-4B9D-86A7-D0EA34A8AFA6}" dt="2026-04-03T12:13:54.991" v="2" actId="1076"/>
          <ac:spMkLst>
            <pc:docMk/>
            <pc:sldMk cId="1896168005" sldId="281"/>
            <ac:spMk id="3" creationId="{FC2B14C3-A179-475F-8F0A-E9DA0E192285}"/>
          </ac:spMkLst>
        </pc:spChg>
      </pc:sldChg>
      <pc:sldChg chg="delSp modSp mod">
        <pc:chgData name="Lohr, Michelle" userId="dec38b4b-b305-4468-89cf-6f84b8c45185" providerId="ADAL" clId="{5906469F-D56B-4B9D-86A7-D0EA34A8AFA6}" dt="2026-04-03T14:00:34.058" v="6" actId="478"/>
        <pc:sldMkLst>
          <pc:docMk/>
          <pc:sldMk cId="1670754103" sldId="309"/>
        </pc:sldMkLst>
        <pc:spChg chg="del mod">
          <ac:chgData name="Lohr, Michelle" userId="dec38b4b-b305-4468-89cf-6f84b8c45185" providerId="ADAL" clId="{5906469F-D56B-4B9D-86A7-D0EA34A8AFA6}" dt="2026-04-03T14:00:34.058" v="6" actId="478"/>
          <ac:spMkLst>
            <pc:docMk/>
            <pc:sldMk cId="1670754103" sldId="309"/>
            <ac:spMk id="3" creationId="{2C503805-03DB-CE2F-9A41-646F89804E2D}"/>
          </ac:spMkLst>
        </pc:spChg>
        <pc:spChg chg="del">
          <ac:chgData name="Lohr, Michelle" userId="dec38b4b-b305-4468-89cf-6f84b8c45185" providerId="ADAL" clId="{5906469F-D56B-4B9D-86A7-D0EA34A8AFA6}" dt="2026-04-03T14:00:30.992" v="5" actId="478"/>
          <ac:spMkLst>
            <pc:docMk/>
            <pc:sldMk cId="1670754103" sldId="309"/>
            <ac:spMk id="6" creationId="{39794A01-BB20-9669-81EC-B2CB334C9325}"/>
          </ac:spMkLst>
        </pc:spChg>
      </pc:sldChg>
      <pc:sldChg chg="modSp mod">
        <pc:chgData name="Lohr, Michelle" userId="dec38b4b-b305-4468-89cf-6f84b8c45185" providerId="ADAL" clId="{5906469F-D56B-4B9D-86A7-D0EA34A8AFA6}" dt="2026-04-03T12:11:34.358" v="0" actId="1076"/>
        <pc:sldMkLst>
          <pc:docMk/>
          <pc:sldMk cId="3661953809" sldId="320"/>
        </pc:sldMkLst>
        <pc:spChg chg="mod">
          <ac:chgData name="Lohr, Michelle" userId="dec38b4b-b305-4468-89cf-6f84b8c45185" providerId="ADAL" clId="{5906469F-D56B-4B9D-86A7-D0EA34A8AFA6}" dt="2026-04-03T12:11:34.358" v="0" actId="1076"/>
          <ac:spMkLst>
            <pc:docMk/>
            <pc:sldMk cId="3661953809" sldId="320"/>
            <ac:spMk id="6" creationId="{A97A492D-6393-6EE0-A306-D46DCFBFC00A}"/>
          </ac:spMkLst>
        </pc:spChg>
      </pc:sldChg>
      <pc:sldChg chg="modSp mod">
        <pc:chgData name="Lohr, Michelle" userId="dec38b4b-b305-4468-89cf-6f84b8c45185" providerId="ADAL" clId="{5906469F-D56B-4B9D-86A7-D0EA34A8AFA6}" dt="2026-04-03T12:12:09.664" v="1" actId="1076"/>
        <pc:sldMkLst>
          <pc:docMk/>
          <pc:sldMk cId="265825368" sldId="321"/>
        </pc:sldMkLst>
        <pc:spChg chg="mod">
          <ac:chgData name="Lohr, Michelle" userId="dec38b4b-b305-4468-89cf-6f84b8c45185" providerId="ADAL" clId="{5906469F-D56B-4B9D-86A7-D0EA34A8AFA6}" dt="2026-04-03T12:12:09.664" v="1" actId="1076"/>
          <ac:spMkLst>
            <pc:docMk/>
            <pc:sldMk cId="265825368" sldId="321"/>
            <ac:spMk id="6" creationId="{40948C0A-1129-719D-41D5-F8A2FD44A0FC}"/>
          </ac:spMkLst>
        </pc:spChg>
      </pc:sldChg>
      <pc:sldChg chg="modSp mod">
        <pc:chgData name="Lohr, Michelle" userId="dec38b4b-b305-4468-89cf-6f84b8c45185" providerId="ADAL" clId="{5906469F-D56B-4B9D-86A7-D0EA34A8AFA6}" dt="2026-04-03T12:14:13.103" v="3" actId="1076"/>
        <pc:sldMkLst>
          <pc:docMk/>
          <pc:sldMk cId="3269691345" sldId="328"/>
        </pc:sldMkLst>
        <pc:spChg chg="mod">
          <ac:chgData name="Lohr, Michelle" userId="dec38b4b-b305-4468-89cf-6f84b8c45185" providerId="ADAL" clId="{5906469F-D56B-4B9D-86A7-D0EA34A8AFA6}" dt="2026-04-03T12:14:13.103" v="3" actId="1076"/>
          <ac:spMkLst>
            <pc:docMk/>
            <pc:sldMk cId="3269691345" sldId="328"/>
            <ac:spMk id="3" creationId="{5A7C76A4-3F43-A64C-6685-807801717E2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6.png"/><Relationship Id="rId7" Type="http://schemas.openxmlformats.org/officeDocument/2006/relationships/image" Target="../media/image3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18.svg"/><Relationship Id="rId4" Type="http://schemas.openxmlformats.org/officeDocument/2006/relationships/image" Target="../media/image47.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6.png"/><Relationship Id="rId7" Type="http://schemas.openxmlformats.org/officeDocument/2006/relationships/image" Target="../media/image39.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18.svg"/><Relationship Id="rId4" Type="http://schemas.openxmlformats.org/officeDocument/2006/relationships/image" Target="../media/image47.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DA53B-2488-4EEC-80CB-0E3E557CB3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D37A47-DA2B-45C7-903F-C8D669DEE253}">
      <dgm:prSet/>
      <dgm:spPr/>
      <dgm:t>
        <a:bodyPr/>
        <a:lstStyle/>
        <a:p>
          <a:r>
            <a:rPr lang="en-US" dirty="0"/>
            <a:t>Senior Leadership Involvement</a:t>
          </a:r>
        </a:p>
      </dgm:t>
    </dgm:pt>
    <dgm:pt modelId="{078CC35F-67A9-4B75-8CD3-8191EE998EBC}" type="parTrans" cxnId="{678F105F-1341-4D92-A763-76175751A0C0}">
      <dgm:prSet/>
      <dgm:spPr/>
      <dgm:t>
        <a:bodyPr/>
        <a:lstStyle/>
        <a:p>
          <a:endParaRPr lang="en-US"/>
        </a:p>
      </dgm:t>
    </dgm:pt>
    <dgm:pt modelId="{DCF68507-FDF7-4504-BC8C-47BBB4CB5DEE}" type="sibTrans" cxnId="{678F105F-1341-4D92-A763-76175751A0C0}">
      <dgm:prSet/>
      <dgm:spPr/>
      <dgm:t>
        <a:bodyPr/>
        <a:lstStyle/>
        <a:p>
          <a:endParaRPr lang="en-US"/>
        </a:p>
      </dgm:t>
    </dgm:pt>
    <dgm:pt modelId="{6A3D5183-F95A-4B46-A1C4-CEA621DA50FB}">
      <dgm:prSet/>
      <dgm:spPr/>
      <dgm:t>
        <a:bodyPr/>
        <a:lstStyle/>
        <a:p>
          <a:r>
            <a:rPr lang="en-US" dirty="0"/>
            <a:t>Allegations involving executives or key decision-makers</a:t>
          </a:r>
        </a:p>
      </dgm:t>
    </dgm:pt>
    <dgm:pt modelId="{C8ACCE4C-C231-4EDA-AFDA-A9D8DC5CFC2E}" type="parTrans" cxnId="{084F3410-0569-4D9C-8A49-2CE6FA3A96E0}">
      <dgm:prSet/>
      <dgm:spPr/>
      <dgm:t>
        <a:bodyPr/>
        <a:lstStyle/>
        <a:p>
          <a:endParaRPr lang="en-US"/>
        </a:p>
      </dgm:t>
    </dgm:pt>
    <dgm:pt modelId="{90838BAB-CF85-4D64-9338-9C627E1E6857}" type="sibTrans" cxnId="{084F3410-0569-4D9C-8A49-2CE6FA3A96E0}">
      <dgm:prSet/>
      <dgm:spPr/>
      <dgm:t>
        <a:bodyPr/>
        <a:lstStyle/>
        <a:p>
          <a:endParaRPr lang="en-US"/>
        </a:p>
      </dgm:t>
    </dgm:pt>
    <dgm:pt modelId="{2416FF03-497B-4504-8434-F129EBDFA6C5}">
      <dgm:prSet/>
      <dgm:spPr/>
      <dgm:t>
        <a:bodyPr/>
        <a:lstStyle/>
        <a:p>
          <a:r>
            <a:rPr lang="en-US" dirty="0"/>
            <a:t>Heightened risk of conflict of interest and reputational harm</a:t>
          </a:r>
        </a:p>
      </dgm:t>
    </dgm:pt>
    <dgm:pt modelId="{649A23D7-6406-450D-A627-EDEEA90ADC4D}" type="parTrans" cxnId="{0AA8AF04-CD81-4C23-930B-C2F017DD6825}">
      <dgm:prSet/>
      <dgm:spPr/>
      <dgm:t>
        <a:bodyPr/>
        <a:lstStyle/>
        <a:p>
          <a:endParaRPr lang="en-US"/>
        </a:p>
      </dgm:t>
    </dgm:pt>
    <dgm:pt modelId="{C3871D3D-07EF-4335-868E-19EFFCF6A003}" type="sibTrans" cxnId="{0AA8AF04-CD81-4C23-930B-C2F017DD6825}">
      <dgm:prSet/>
      <dgm:spPr/>
      <dgm:t>
        <a:bodyPr/>
        <a:lstStyle/>
        <a:p>
          <a:endParaRPr lang="en-US"/>
        </a:p>
      </dgm:t>
    </dgm:pt>
    <dgm:pt modelId="{B7E6C8F5-FE02-4DAB-980B-0D8EF64692F8}">
      <dgm:prSet/>
      <dgm:spPr/>
      <dgm:t>
        <a:bodyPr/>
        <a:lstStyle/>
        <a:p>
          <a:r>
            <a:rPr lang="en-US"/>
            <a:t>Pattern or Repeat Conduct</a:t>
          </a:r>
        </a:p>
      </dgm:t>
    </dgm:pt>
    <dgm:pt modelId="{87CFFB34-F406-4A96-BB22-DFD33718C55A}" type="parTrans" cxnId="{55413A2C-5038-4830-BD50-9D334671815B}">
      <dgm:prSet/>
      <dgm:spPr/>
      <dgm:t>
        <a:bodyPr/>
        <a:lstStyle/>
        <a:p>
          <a:endParaRPr lang="en-US"/>
        </a:p>
      </dgm:t>
    </dgm:pt>
    <dgm:pt modelId="{C959CBD6-DFF3-4C2A-BFEE-5323C5A1D533}" type="sibTrans" cxnId="{55413A2C-5038-4830-BD50-9D334671815B}">
      <dgm:prSet/>
      <dgm:spPr/>
      <dgm:t>
        <a:bodyPr/>
        <a:lstStyle/>
        <a:p>
          <a:endParaRPr lang="en-US"/>
        </a:p>
      </dgm:t>
    </dgm:pt>
    <dgm:pt modelId="{8AAC82FA-E454-4BE3-91F3-BDBAF18E9ACF}">
      <dgm:prSet/>
      <dgm:spPr/>
      <dgm:t>
        <a:bodyPr/>
        <a:lstStyle/>
        <a:p>
          <a:r>
            <a:rPr lang="en-US" dirty="0"/>
            <a:t>Multiple complaints over time</a:t>
          </a:r>
        </a:p>
      </dgm:t>
    </dgm:pt>
    <dgm:pt modelId="{670E71EC-8C96-4755-99CE-45AB374B9D8E}" type="parTrans" cxnId="{C4616882-9074-45D1-AB62-D20CD7E14E6F}">
      <dgm:prSet/>
      <dgm:spPr/>
      <dgm:t>
        <a:bodyPr/>
        <a:lstStyle/>
        <a:p>
          <a:endParaRPr lang="en-US"/>
        </a:p>
      </dgm:t>
    </dgm:pt>
    <dgm:pt modelId="{F3D92EE1-6322-4C52-8B05-F3690D7D3D0E}" type="sibTrans" cxnId="{C4616882-9074-45D1-AB62-D20CD7E14E6F}">
      <dgm:prSet/>
      <dgm:spPr/>
      <dgm:t>
        <a:bodyPr/>
        <a:lstStyle/>
        <a:p>
          <a:endParaRPr lang="en-US"/>
        </a:p>
      </dgm:t>
    </dgm:pt>
    <dgm:pt modelId="{CF15D909-0A75-400A-A8EC-F58E84DE145E}">
      <dgm:prSet/>
      <dgm:spPr/>
      <dgm:t>
        <a:bodyPr/>
        <a:lstStyle/>
        <a:p>
          <a:r>
            <a:rPr lang="en-US"/>
            <a:t>Similar allegations across individuals or departments</a:t>
          </a:r>
        </a:p>
      </dgm:t>
    </dgm:pt>
    <dgm:pt modelId="{21A18C4E-A364-4E51-B55F-C02FD8C3EB97}" type="parTrans" cxnId="{8959270D-AD38-4EC7-8CA0-8638F7F585DD}">
      <dgm:prSet/>
      <dgm:spPr/>
      <dgm:t>
        <a:bodyPr/>
        <a:lstStyle/>
        <a:p>
          <a:endParaRPr lang="en-US"/>
        </a:p>
      </dgm:t>
    </dgm:pt>
    <dgm:pt modelId="{19ECA282-875D-45D9-870F-023D87ACFB3C}" type="sibTrans" cxnId="{8959270D-AD38-4EC7-8CA0-8638F7F585DD}">
      <dgm:prSet/>
      <dgm:spPr/>
      <dgm:t>
        <a:bodyPr/>
        <a:lstStyle/>
        <a:p>
          <a:endParaRPr lang="en-US"/>
        </a:p>
      </dgm:t>
    </dgm:pt>
    <dgm:pt modelId="{C1FA933F-4E3F-4280-9CCC-034DA1DF5E83}">
      <dgm:prSet/>
      <dgm:spPr/>
      <dgm:t>
        <a:bodyPr/>
        <a:lstStyle/>
        <a:p>
          <a:r>
            <a:rPr lang="en-US"/>
            <a:t>Prior Notice / Failure to Act</a:t>
          </a:r>
        </a:p>
      </dgm:t>
    </dgm:pt>
    <dgm:pt modelId="{F6C27C3D-BCCF-4442-A20A-A4D38BB437A5}" type="parTrans" cxnId="{F2E66B03-D80B-4B11-880B-5615DFFF06A9}">
      <dgm:prSet/>
      <dgm:spPr/>
      <dgm:t>
        <a:bodyPr/>
        <a:lstStyle/>
        <a:p>
          <a:endParaRPr lang="en-US"/>
        </a:p>
      </dgm:t>
    </dgm:pt>
    <dgm:pt modelId="{6C71DF15-D25E-4D89-964A-78B9734B58EF}" type="sibTrans" cxnId="{F2E66B03-D80B-4B11-880B-5615DFFF06A9}">
      <dgm:prSet/>
      <dgm:spPr/>
      <dgm:t>
        <a:bodyPr/>
        <a:lstStyle/>
        <a:p>
          <a:endParaRPr lang="en-US"/>
        </a:p>
      </dgm:t>
    </dgm:pt>
    <dgm:pt modelId="{3524BCCE-00E5-4967-8995-365AC5FE216C}">
      <dgm:prSet/>
      <dgm:spPr/>
      <dgm:t>
        <a:bodyPr/>
        <a:lstStyle/>
        <a:p>
          <a:r>
            <a:rPr lang="en-US"/>
            <a:t>Evidence the organization was aware of concerns</a:t>
          </a:r>
        </a:p>
      </dgm:t>
    </dgm:pt>
    <dgm:pt modelId="{A87DB275-0E60-49D8-A7A4-A809613A9BB4}" type="parTrans" cxnId="{E7C0ED2D-4011-4E53-942A-AC1F89D9BEBA}">
      <dgm:prSet/>
      <dgm:spPr/>
      <dgm:t>
        <a:bodyPr/>
        <a:lstStyle/>
        <a:p>
          <a:endParaRPr lang="en-US"/>
        </a:p>
      </dgm:t>
    </dgm:pt>
    <dgm:pt modelId="{A31FEF3B-142C-4383-9F2A-83EFFE64BB2A}" type="sibTrans" cxnId="{E7C0ED2D-4011-4E53-942A-AC1F89D9BEBA}">
      <dgm:prSet/>
      <dgm:spPr/>
      <dgm:t>
        <a:bodyPr/>
        <a:lstStyle/>
        <a:p>
          <a:endParaRPr lang="en-US"/>
        </a:p>
      </dgm:t>
    </dgm:pt>
    <dgm:pt modelId="{5BA20256-E24A-4921-9054-DC4ADBD55216}">
      <dgm:prSet/>
      <dgm:spPr/>
      <dgm:t>
        <a:bodyPr/>
        <a:lstStyle/>
        <a:p>
          <a:r>
            <a:rPr lang="en-US"/>
            <a:t>Prior complaints closed without meaningful resolution</a:t>
          </a:r>
        </a:p>
      </dgm:t>
    </dgm:pt>
    <dgm:pt modelId="{6342F01E-D99D-41A5-A52F-DF4133F8B772}" type="parTrans" cxnId="{58486EF5-DDF7-4338-B9C6-74524A25CACD}">
      <dgm:prSet/>
      <dgm:spPr/>
      <dgm:t>
        <a:bodyPr/>
        <a:lstStyle/>
        <a:p>
          <a:endParaRPr lang="en-US"/>
        </a:p>
      </dgm:t>
    </dgm:pt>
    <dgm:pt modelId="{F7BA3532-6D2B-493D-B50F-BDC159BE98E2}" type="sibTrans" cxnId="{58486EF5-DDF7-4338-B9C6-74524A25CACD}">
      <dgm:prSet/>
      <dgm:spPr/>
      <dgm:t>
        <a:bodyPr/>
        <a:lstStyle/>
        <a:p>
          <a:endParaRPr lang="en-US"/>
        </a:p>
      </dgm:t>
    </dgm:pt>
    <dgm:pt modelId="{EE18C5A6-A9AC-4008-A24D-DB14C19F1784}">
      <dgm:prSet/>
      <dgm:spPr/>
      <dgm:t>
        <a:bodyPr/>
        <a:lstStyle/>
        <a:p>
          <a:r>
            <a:rPr lang="en-US"/>
            <a:t>Severity of Allegations</a:t>
          </a:r>
        </a:p>
      </dgm:t>
    </dgm:pt>
    <dgm:pt modelId="{67D4E73D-B68F-47DB-A6AC-FCC43F4AAB8D}" type="parTrans" cxnId="{AA93233B-9AF5-4DC3-8F35-64A1B3D0F0E3}">
      <dgm:prSet/>
      <dgm:spPr/>
      <dgm:t>
        <a:bodyPr/>
        <a:lstStyle/>
        <a:p>
          <a:endParaRPr lang="en-US"/>
        </a:p>
      </dgm:t>
    </dgm:pt>
    <dgm:pt modelId="{D2A8E14D-6FBD-4D4D-A04B-3C3E120F9A7E}" type="sibTrans" cxnId="{AA93233B-9AF5-4DC3-8F35-64A1B3D0F0E3}">
      <dgm:prSet/>
      <dgm:spPr/>
      <dgm:t>
        <a:bodyPr/>
        <a:lstStyle/>
        <a:p>
          <a:endParaRPr lang="en-US"/>
        </a:p>
      </dgm:t>
    </dgm:pt>
    <dgm:pt modelId="{FB0B4D3D-79EC-4077-A03B-62DBB154FDC8}">
      <dgm:prSet/>
      <dgm:spPr/>
      <dgm:t>
        <a:bodyPr/>
        <a:lstStyle/>
        <a:p>
          <a:r>
            <a:rPr lang="en-US"/>
            <a:t>Harassment, discrimination, retaliation</a:t>
          </a:r>
        </a:p>
      </dgm:t>
    </dgm:pt>
    <dgm:pt modelId="{7C5DF9B9-E70B-4858-BA8F-4A5D50D83877}" type="parTrans" cxnId="{D7FB5D4C-B667-441C-940A-AAECDDF01602}">
      <dgm:prSet/>
      <dgm:spPr/>
      <dgm:t>
        <a:bodyPr/>
        <a:lstStyle/>
        <a:p>
          <a:endParaRPr lang="en-US"/>
        </a:p>
      </dgm:t>
    </dgm:pt>
    <dgm:pt modelId="{CE0B59B4-F338-43C7-8624-E4B77A09D8B9}" type="sibTrans" cxnId="{D7FB5D4C-B667-441C-940A-AAECDDF01602}">
      <dgm:prSet/>
      <dgm:spPr/>
      <dgm:t>
        <a:bodyPr/>
        <a:lstStyle/>
        <a:p>
          <a:endParaRPr lang="en-US"/>
        </a:p>
      </dgm:t>
    </dgm:pt>
    <dgm:pt modelId="{2C30234F-D7A6-4B42-8960-94CB960C94AE}">
      <dgm:prSet/>
      <dgm:spPr/>
      <dgm:t>
        <a:bodyPr/>
        <a:lstStyle/>
        <a:p>
          <a:r>
            <a:rPr lang="en-US"/>
            <a:t>Safety risks or potential harm to employees</a:t>
          </a:r>
        </a:p>
      </dgm:t>
    </dgm:pt>
    <dgm:pt modelId="{33FF9B4C-2A5A-4F73-8E50-A4F2E4ED91E7}" type="parTrans" cxnId="{FD34B44F-ADCD-4D50-AEC9-B363D4BDFE42}">
      <dgm:prSet/>
      <dgm:spPr/>
      <dgm:t>
        <a:bodyPr/>
        <a:lstStyle/>
        <a:p>
          <a:endParaRPr lang="en-US"/>
        </a:p>
      </dgm:t>
    </dgm:pt>
    <dgm:pt modelId="{8A8A005F-587D-4BAF-92A3-6429843C7C74}" type="sibTrans" cxnId="{FD34B44F-ADCD-4D50-AEC9-B363D4BDFE42}">
      <dgm:prSet/>
      <dgm:spPr/>
      <dgm:t>
        <a:bodyPr/>
        <a:lstStyle/>
        <a:p>
          <a:endParaRPr lang="en-US"/>
        </a:p>
      </dgm:t>
    </dgm:pt>
    <dgm:pt modelId="{8E280B22-B2C5-47AC-8FE8-DA9E0D1613B8}">
      <dgm:prSet/>
      <dgm:spPr/>
      <dgm:t>
        <a:bodyPr/>
        <a:lstStyle/>
        <a:p>
          <a:r>
            <a:rPr lang="en-US"/>
            <a:t>External Exposure Risk</a:t>
          </a:r>
        </a:p>
      </dgm:t>
    </dgm:pt>
    <dgm:pt modelId="{8A07E83D-E991-4E03-9546-8782EE864A72}" type="parTrans" cxnId="{485D14C1-3A3D-41BA-B960-66E85E0F495A}">
      <dgm:prSet/>
      <dgm:spPr/>
      <dgm:t>
        <a:bodyPr/>
        <a:lstStyle/>
        <a:p>
          <a:endParaRPr lang="en-US"/>
        </a:p>
      </dgm:t>
    </dgm:pt>
    <dgm:pt modelId="{132F3731-89C5-491E-9ACD-B3440ACD8729}" type="sibTrans" cxnId="{485D14C1-3A3D-41BA-B960-66E85E0F495A}">
      <dgm:prSet/>
      <dgm:spPr/>
      <dgm:t>
        <a:bodyPr/>
        <a:lstStyle/>
        <a:p>
          <a:endParaRPr lang="en-US"/>
        </a:p>
      </dgm:t>
    </dgm:pt>
    <dgm:pt modelId="{9A4B5CC5-D881-43E6-8C01-C400BB791238}">
      <dgm:prSet/>
      <dgm:spPr/>
      <dgm:t>
        <a:bodyPr/>
        <a:lstStyle/>
        <a:p>
          <a:r>
            <a:rPr lang="en-US" dirty="0"/>
            <a:t>Media inquiries or social media activity</a:t>
          </a:r>
        </a:p>
      </dgm:t>
    </dgm:pt>
    <dgm:pt modelId="{BDF710DA-57A3-4BB3-A6F9-97D9BF551ACE}" type="parTrans" cxnId="{5E9A7A1B-6BA2-4ADE-8830-0DFD54953DC3}">
      <dgm:prSet/>
      <dgm:spPr/>
      <dgm:t>
        <a:bodyPr/>
        <a:lstStyle/>
        <a:p>
          <a:endParaRPr lang="en-US"/>
        </a:p>
      </dgm:t>
    </dgm:pt>
    <dgm:pt modelId="{4E8675F3-86B6-40AE-9A95-9783BEB25945}" type="sibTrans" cxnId="{5E9A7A1B-6BA2-4ADE-8830-0DFD54953DC3}">
      <dgm:prSet/>
      <dgm:spPr/>
      <dgm:t>
        <a:bodyPr/>
        <a:lstStyle/>
        <a:p>
          <a:endParaRPr lang="en-US"/>
        </a:p>
      </dgm:t>
    </dgm:pt>
    <dgm:pt modelId="{C53F92D7-2D3F-470A-82CE-5871E2945888}" type="pres">
      <dgm:prSet presAssocID="{5C1DA53B-2488-4EEC-80CB-0E3E557CB39B}" presName="root" presStyleCnt="0">
        <dgm:presLayoutVars>
          <dgm:dir/>
          <dgm:resizeHandles val="exact"/>
        </dgm:presLayoutVars>
      </dgm:prSet>
      <dgm:spPr/>
    </dgm:pt>
    <dgm:pt modelId="{02A6BB27-532F-4736-A42D-FC1C711A538E}" type="pres">
      <dgm:prSet presAssocID="{A8D37A47-DA2B-45C7-903F-C8D669DEE253}" presName="compNode" presStyleCnt="0"/>
      <dgm:spPr/>
    </dgm:pt>
    <dgm:pt modelId="{5E8C67B2-AD96-4765-936E-24DFD33654BF}" type="pres">
      <dgm:prSet presAssocID="{A8D37A47-DA2B-45C7-903F-C8D669DEE253}" presName="bgRect" presStyleLbl="bgShp" presStyleIdx="0" presStyleCnt="5" custLinFactNeighborX="56" custLinFactNeighborY="-15125"/>
      <dgm:spPr/>
    </dgm:pt>
    <dgm:pt modelId="{2D51D22B-2FE1-4E4E-A381-C3F70C5C79AA}" type="pres">
      <dgm:prSet presAssocID="{A8D37A47-DA2B-45C7-903F-C8D669DEE2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B0041223-2DEB-491B-B97A-FCB477319A29}" type="pres">
      <dgm:prSet presAssocID="{A8D37A47-DA2B-45C7-903F-C8D669DEE253}" presName="spaceRect" presStyleCnt="0"/>
      <dgm:spPr/>
    </dgm:pt>
    <dgm:pt modelId="{76DD834A-EDF7-4412-A2EF-8C5576293F5D}" type="pres">
      <dgm:prSet presAssocID="{A8D37A47-DA2B-45C7-903F-C8D669DEE253}" presName="parTx" presStyleLbl="revTx" presStyleIdx="0" presStyleCnt="10">
        <dgm:presLayoutVars>
          <dgm:chMax val="0"/>
          <dgm:chPref val="0"/>
        </dgm:presLayoutVars>
      </dgm:prSet>
      <dgm:spPr/>
    </dgm:pt>
    <dgm:pt modelId="{C0525DE1-F7CD-4931-A4B8-8D39EC141A36}" type="pres">
      <dgm:prSet presAssocID="{A8D37A47-DA2B-45C7-903F-C8D669DEE253}" presName="desTx" presStyleLbl="revTx" presStyleIdx="1" presStyleCnt="10">
        <dgm:presLayoutVars/>
      </dgm:prSet>
      <dgm:spPr/>
    </dgm:pt>
    <dgm:pt modelId="{A7B87D85-A21D-4CE0-8683-091A2AF1D621}" type="pres">
      <dgm:prSet presAssocID="{DCF68507-FDF7-4504-BC8C-47BBB4CB5DEE}" presName="sibTrans" presStyleCnt="0"/>
      <dgm:spPr/>
    </dgm:pt>
    <dgm:pt modelId="{E92858DB-761D-4D05-AA0B-14A911A8B2BD}" type="pres">
      <dgm:prSet presAssocID="{B7E6C8F5-FE02-4DAB-980B-0D8EF64692F8}" presName="compNode" presStyleCnt="0"/>
      <dgm:spPr/>
    </dgm:pt>
    <dgm:pt modelId="{C92FEADE-0949-4B0F-B12B-33921FA25E09}" type="pres">
      <dgm:prSet presAssocID="{B7E6C8F5-FE02-4DAB-980B-0D8EF64692F8}" presName="bgRect" presStyleLbl="bgShp" presStyleIdx="1" presStyleCnt="5"/>
      <dgm:spPr/>
    </dgm:pt>
    <dgm:pt modelId="{4A56C1C6-B587-4197-A68D-3C9CD64505BF}" type="pres">
      <dgm:prSet presAssocID="{B7E6C8F5-FE02-4DAB-980B-0D8EF64692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7BE4FBF-16DC-4A6D-8DD0-4D21E67774E9}" type="pres">
      <dgm:prSet presAssocID="{B7E6C8F5-FE02-4DAB-980B-0D8EF64692F8}" presName="spaceRect" presStyleCnt="0"/>
      <dgm:spPr/>
    </dgm:pt>
    <dgm:pt modelId="{E21AC09A-CB21-4516-BE64-CBEBD1B87D72}" type="pres">
      <dgm:prSet presAssocID="{B7E6C8F5-FE02-4DAB-980B-0D8EF64692F8}" presName="parTx" presStyleLbl="revTx" presStyleIdx="2" presStyleCnt="10">
        <dgm:presLayoutVars>
          <dgm:chMax val="0"/>
          <dgm:chPref val="0"/>
        </dgm:presLayoutVars>
      </dgm:prSet>
      <dgm:spPr/>
    </dgm:pt>
    <dgm:pt modelId="{1A3845C9-A39E-47FA-8B7A-20F5315BCDBD}" type="pres">
      <dgm:prSet presAssocID="{B7E6C8F5-FE02-4DAB-980B-0D8EF64692F8}" presName="desTx" presStyleLbl="revTx" presStyleIdx="3" presStyleCnt="10">
        <dgm:presLayoutVars/>
      </dgm:prSet>
      <dgm:spPr/>
    </dgm:pt>
    <dgm:pt modelId="{80A6D3C1-B986-408E-9872-9649F019E95E}" type="pres">
      <dgm:prSet presAssocID="{C959CBD6-DFF3-4C2A-BFEE-5323C5A1D533}" presName="sibTrans" presStyleCnt="0"/>
      <dgm:spPr/>
    </dgm:pt>
    <dgm:pt modelId="{0F5E25B7-ADE6-4183-8827-1540EC463AB0}" type="pres">
      <dgm:prSet presAssocID="{C1FA933F-4E3F-4280-9CCC-034DA1DF5E83}" presName="compNode" presStyleCnt="0"/>
      <dgm:spPr/>
    </dgm:pt>
    <dgm:pt modelId="{54227693-FA76-470D-A1A2-FF2785AD0CFF}" type="pres">
      <dgm:prSet presAssocID="{C1FA933F-4E3F-4280-9CCC-034DA1DF5E83}" presName="bgRect" presStyleLbl="bgShp" presStyleIdx="2" presStyleCnt="5"/>
      <dgm:spPr/>
    </dgm:pt>
    <dgm:pt modelId="{4CA0ACC5-1CA0-4E16-8815-92E759421F09}" type="pres">
      <dgm:prSet presAssocID="{C1FA933F-4E3F-4280-9CCC-034DA1DF5E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3008066A-E447-4836-8171-84FAF7B357B8}" type="pres">
      <dgm:prSet presAssocID="{C1FA933F-4E3F-4280-9CCC-034DA1DF5E83}" presName="spaceRect" presStyleCnt="0"/>
      <dgm:spPr/>
    </dgm:pt>
    <dgm:pt modelId="{8C7F5DB0-D974-4CED-8A2D-4511B5DCA9F9}" type="pres">
      <dgm:prSet presAssocID="{C1FA933F-4E3F-4280-9CCC-034DA1DF5E83}" presName="parTx" presStyleLbl="revTx" presStyleIdx="4" presStyleCnt="10">
        <dgm:presLayoutVars>
          <dgm:chMax val="0"/>
          <dgm:chPref val="0"/>
        </dgm:presLayoutVars>
      </dgm:prSet>
      <dgm:spPr/>
    </dgm:pt>
    <dgm:pt modelId="{5F8CF712-A083-4E90-BBD3-B1C23005A4D1}" type="pres">
      <dgm:prSet presAssocID="{C1FA933F-4E3F-4280-9CCC-034DA1DF5E83}" presName="desTx" presStyleLbl="revTx" presStyleIdx="5" presStyleCnt="10">
        <dgm:presLayoutVars/>
      </dgm:prSet>
      <dgm:spPr/>
    </dgm:pt>
    <dgm:pt modelId="{5B1F4589-C133-4A19-B016-A616A0AA285F}" type="pres">
      <dgm:prSet presAssocID="{6C71DF15-D25E-4D89-964A-78B9734B58EF}" presName="sibTrans" presStyleCnt="0"/>
      <dgm:spPr/>
    </dgm:pt>
    <dgm:pt modelId="{093B511D-CE77-491B-988F-28C51C984CB8}" type="pres">
      <dgm:prSet presAssocID="{EE18C5A6-A9AC-4008-A24D-DB14C19F1784}" presName="compNode" presStyleCnt="0"/>
      <dgm:spPr/>
    </dgm:pt>
    <dgm:pt modelId="{F32F8B1F-28E8-4AD6-9DE8-D3090EFDD69F}" type="pres">
      <dgm:prSet presAssocID="{EE18C5A6-A9AC-4008-A24D-DB14C19F1784}" presName="bgRect" presStyleLbl="bgShp" presStyleIdx="3" presStyleCnt="5"/>
      <dgm:spPr/>
    </dgm:pt>
    <dgm:pt modelId="{E161FF16-8669-4010-A8B5-73AD606ABE52}" type="pres">
      <dgm:prSet presAssocID="{EE18C5A6-A9AC-4008-A24D-DB14C19F17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F90CC9CA-670A-41EF-8FBF-F192BDD4E068}" type="pres">
      <dgm:prSet presAssocID="{EE18C5A6-A9AC-4008-A24D-DB14C19F1784}" presName="spaceRect" presStyleCnt="0"/>
      <dgm:spPr/>
    </dgm:pt>
    <dgm:pt modelId="{A4806786-5BE0-46EF-A8A2-454381DF283C}" type="pres">
      <dgm:prSet presAssocID="{EE18C5A6-A9AC-4008-A24D-DB14C19F1784}" presName="parTx" presStyleLbl="revTx" presStyleIdx="6" presStyleCnt="10">
        <dgm:presLayoutVars>
          <dgm:chMax val="0"/>
          <dgm:chPref val="0"/>
        </dgm:presLayoutVars>
      </dgm:prSet>
      <dgm:spPr/>
    </dgm:pt>
    <dgm:pt modelId="{DF361EF3-97DD-4D5B-9F8F-2EC324EC0B32}" type="pres">
      <dgm:prSet presAssocID="{EE18C5A6-A9AC-4008-A24D-DB14C19F1784}" presName="desTx" presStyleLbl="revTx" presStyleIdx="7" presStyleCnt="10">
        <dgm:presLayoutVars/>
      </dgm:prSet>
      <dgm:spPr/>
    </dgm:pt>
    <dgm:pt modelId="{A4D74549-4632-4A7A-B300-6A169ED38026}" type="pres">
      <dgm:prSet presAssocID="{D2A8E14D-6FBD-4D4D-A04B-3C3E120F9A7E}" presName="sibTrans" presStyleCnt="0"/>
      <dgm:spPr/>
    </dgm:pt>
    <dgm:pt modelId="{6F6B43FA-DABC-4C23-BC8D-86F7358021C7}" type="pres">
      <dgm:prSet presAssocID="{8E280B22-B2C5-47AC-8FE8-DA9E0D1613B8}" presName="compNode" presStyleCnt="0"/>
      <dgm:spPr/>
    </dgm:pt>
    <dgm:pt modelId="{5DB921A0-37ED-4988-839B-EA70A9B389EA}" type="pres">
      <dgm:prSet presAssocID="{8E280B22-B2C5-47AC-8FE8-DA9E0D1613B8}" presName="bgRect" presStyleLbl="bgShp" presStyleIdx="4" presStyleCnt="5"/>
      <dgm:spPr/>
    </dgm:pt>
    <dgm:pt modelId="{1CA8A883-B0A8-4EC2-BA4C-3C19E3C79C96}" type="pres">
      <dgm:prSet presAssocID="{8E280B22-B2C5-47AC-8FE8-DA9E0D1613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45DA3264-0BD5-4F95-8CE9-CDA3D58A0943}" type="pres">
      <dgm:prSet presAssocID="{8E280B22-B2C5-47AC-8FE8-DA9E0D1613B8}" presName="spaceRect" presStyleCnt="0"/>
      <dgm:spPr/>
    </dgm:pt>
    <dgm:pt modelId="{46B0F5B9-0F1C-4489-A3E6-F85359C7E1DE}" type="pres">
      <dgm:prSet presAssocID="{8E280B22-B2C5-47AC-8FE8-DA9E0D1613B8}" presName="parTx" presStyleLbl="revTx" presStyleIdx="8" presStyleCnt="10">
        <dgm:presLayoutVars>
          <dgm:chMax val="0"/>
          <dgm:chPref val="0"/>
        </dgm:presLayoutVars>
      </dgm:prSet>
      <dgm:spPr/>
    </dgm:pt>
    <dgm:pt modelId="{9A95CAEB-6FCA-459D-9DF4-03285A541C42}" type="pres">
      <dgm:prSet presAssocID="{8E280B22-B2C5-47AC-8FE8-DA9E0D1613B8}" presName="desTx" presStyleLbl="revTx" presStyleIdx="9" presStyleCnt="10">
        <dgm:presLayoutVars/>
      </dgm:prSet>
      <dgm:spPr/>
    </dgm:pt>
  </dgm:ptLst>
  <dgm:cxnLst>
    <dgm:cxn modelId="{F2E66B03-D80B-4B11-880B-5615DFFF06A9}" srcId="{5C1DA53B-2488-4EEC-80CB-0E3E557CB39B}" destId="{C1FA933F-4E3F-4280-9CCC-034DA1DF5E83}" srcOrd="2" destOrd="0" parTransId="{F6C27C3D-BCCF-4442-A20A-A4D38BB437A5}" sibTransId="{6C71DF15-D25E-4D89-964A-78B9734B58EF}"/>
    <dgm:cxn modelId="{0AA8AF04-CD81-4C23-930B-C2F017DD6825}" srcId="{A8D37A47-DA2B-45C7-903F-C8D669DEE253}" destId="{2416FF03-497B-4504-8434-F129EBDFA6C5}" srcOrd="1" destOrd="0" parTransId="{649A23D7-6406-450D-A627-EDEEA90ADC4D}" sibTransId="{C3871D3D-07EF-4335-868E-19EFFCF6A003}"/>
    <dgm:cxn modelId="{099EAA08-B1D6-40D4-BC40-D57DF3F4F7BB}" type="presOf" srcId="{FB0B4D3D-79EC-4077-A03B-62DBB154FDC8}" destId="{DF361EF3-97DD-4D5B-9F8F-2EC324EC0B32}" srcOrd="0" destOrd="0" presId="urn:microsoft.com/office/officeart/2018/2/layout/IconVerticalSolidList"/>
    <dgm:cxn modelId="{8959270D-AD38-4EC7-8CA0-8638F7F585DD}" srcId="{B7E6C8F5-FE02-4DAB-980B-0D8EF64692F8}" destId="{CF15D909-0A75-400A-A8EC-F58E84DE145E}" srcOrd="1" destOrd="0" parTransId="{21A18C4E-A364-4E51-B55F-C02FD8C3EB97}" sibTransId="{19ECA282-875D-45D9-870F-023D87ACFB3C}"/>
    <dgm:cxn modelId="{084F3410-0569-4D9C-8A49-2CE6FA3A96E0}" srcId="{A8D37A47-DA2B-45C7-903F-C8D669DEE253}" destId="{6A3D5183-F95A-4B46-A1C4-CEA621DA50FB}" srcOrd="0" destOrd="0" parTransId="{C8ACCE4C-C231-4EDA-AFDA-A9D8DC5CFC2E}" sibTransId="{90838BAB-CF85-4D64-9338-9C627E1E6857}"/>
    <dgm:cxn modelId="{3C7A0A14-A66A-4D58-9DC1-100CE3058656}" type="presOf" srcId="{2C30234F-D7A6-4B42-8960-94CB960C94AE}" destId="{DF361EF3-97DD-4D5B-9F8F-2EC324EC0B32}" srcOrd="0" destOrd="1" presId="urn:microsoft.com/office/officeart/2018/2/layout/IconVerticalSolidList"/>
    <dgm:cxn modelId="{0CA8FD17-D3AE-4AC3-9F55-785BB9D02F50}" type="presOf" srcId="{6A3D5183-F95A-4B46-A1C4-CEA621DA50FB}" destId="{C0525DE1-F7CD-4931-A4B8-8D39EC141A36}" srcOrd="0" destOrd="0" presId="urn:microsoft.com/office/officeart/2018/2/layout/IconVerticalSolidList"/>
    <dgm:cxn modelId="{3F6AF518-8AC6-4669-BFA5-3E82F951BEA4}" type="presOf" srcId="{8AAC82FA-E454-4BE3-91F3-BDBAF18E9ACF}" destId="{1A3845C9-A39E-47FA-8B7A-20F5315BCDBD}" srcOrd="0" destOrd="0" presId="urn:microsoft.com/office/officeart/2018/2/layout/IconVerticalSolidList"/>
    <dgm:cxn modelId="{5E9A7A1B-6BA2-4ADE-8830-0DFD54953DC3}" srcId="{8E280B22-B2C5-47AC-8FE8-DA9E0D1613B8}" destId="{9A4B5CC5-D881-43E6-8C01-C400BB791238}" srcOrd="0" destOrd="0" parTransId="{BDF710DA-57A3-4BB3-A6F9-97D9BF551ACE}" sibTransId="{4E8675F3-86B6-40AE-9A95-9783BEB25945}"/>
    <dgm:cxn modelId="{D85B0821-C407-4475-A6B9-FF86800D0278}" type="presOf" srcId="{A8D37A47-DA2B-45C7-903F-C8D669DEE253}" destId="{76DD834A-EDF7-4412-A2EF-8C5576293F5D}" srcOrd="0" destOrd="0" presId="urn:microsoft.com/office/officeart/2018/2/layout/IconVerticalSolidList"/>
    <dgm:cxn modelId="{E4932F22-854A-4932-9522-901D9AEAB7F5}" type="presOf" srcId="{8E280B22-B2C5-47AC-8FE8-DA9E0D1613B8}" destId="{46B0F5B9-0F1C-4489-A3E6-F85359C7E1DE}" srcOrd="0" destOrd="0" presId="urn:microsoft.com/office/officeart/2018/2/layout/IconVerticalSolidList"/>
    <dgm:cxn modelId="{3288BF2A-99A7-4D92-8442-0A07A50A5AA5}" type="presOf" srcId="{5BA20256-E24A-4921-9054-DC4ADBD55216}" destId="{5F8CF712-A083-4E90-BBD3-B1C23005A4D1}" srcOrd="0" destOrd="1" presId="urn:microsoft.com/office/officeart/2018/2/layout/IconVerticalSolidList"/>
    <dgm:cxn modelId="{55413A2C-5038-4830-BD50-9D334671815B}" srcId="{5C1DA53B-2488-4EEC-80CB-0E3E557CB39B}" destId="{B7E6C8F5-FE02-4DAB-980B-0D8EF64692F8}" srcOrd="1" destOrd="0" parTransId="{87CFFB34-F406-4A96-BB22-DFD33718C55A}" sibTransId="{C959CBD6-DFF3-4C2A-BFEE-5323C5A1D533}"/>
    <dgm:cxn modelId="{E7C0ED2D-4011-4E53-942A-AC1F89D9BEBA}" srcId="{C1FA933F-4E3F-4280-9CCC-034DA1DF5E83}" destId="{3524BCCE-00E5-4967-8995-365AC5FE216C}" srcOrd="0" destOrd="0" parTransId="{A87DB275-0E60-49D8-A7A4-A809613A9BB4}" sibTransId="{A31FEF3B-142C-4383-9F2A-83EFFE64BB2A}"/>
    <dgm:cxn modelId="{5ABB8E34-E82C-4987-9BB6-D29859887CC6}" type="presOf" srcId="{EE18C5A6-A9AC-4008-A24D-DB14C19F1784}" destId="{A4806786-5BE0-46EF-A8A2-454381DF283C}" srcOrd="0" destOrd="0" presId="urn:microsoft.com/office/officeart/2018/2/layout/IconVerticalSolidList"/>
    <dgm:cxn modelId="{AA93233B-9AF5-4DC3-8F35-64A1B3D0F0E3}" srcId="{5C1DA53B-2488-4EEC-80CB-0E3E557CB39B}" destId="{EE18C5A6-A9AC-4008-A24D-DB14C19F1784}" srcOrd="3" destOrd="0" parTransId="{67D4E73D-B68F-47DB-A6AC-FCC43F4AAB8D}" sibTransId="{D2A8E14D-6FBD-4D4D-A04B-3C3E120F9A7E}"/>
    <dgm:cxn modelId="{98548B5E-CA23-4219-8FBD-CBB60BD95483}" type="presOf" srcId="{B7E6C8F5-FE02-4DAB-980B-0D8EF64692F8}" destId="{E21AC09A-CB21-4516-BE64-CBEBD1B87D72}" srcOrd="0" destOrd="0" presId="urn:microsoft.com/office/officeart/2018/2/layout/IconVerticalSolidList"/>
    <dgm:cxn modelId="{678F105F-1341-4D92-A763-76175751A0C0}" srcId="{5C1DA53B-2488-4EEC-80CB-0E3E557CB39B}" destId="{A8D37A47-DA2B-45C7-903F-C8D669DEE253}" srcOrd="0" destOrd="0" parTransId="{078CC35F-67A9-4B75-8CD3-8191EE998EBC}" sibTransId="{DCF68507-FDF7-4504-BC8C-47BBB4CB5DEE}"/>
    <dgm:cxn modelId="{D7FB5D4C-B667-441C-940A-AAECDDF01602}" srcId="{EE18C5A6-A9AC-4008-A24D-DB14C19F1784}" destId="{FB0B4D3D-79EC-4077-A03B-62DBB154FDC8}" srcOrd="0" destOrd="0" parTransId="{7C5DF9B9-E70B-4858-BA8F-4A5D50D83877}" sibTransId="{CE0B59B4-F338-43C7-8624-E4B77A09D8B9}"/>
    <dgm:cxn modelId="{76346B6C-B79D-4318-9DB1-EABA558B5C78}" type="presOf" srcId="{CF15D909-0A75-400A-A8EC-F58E84DE145E}" destId="{1A3845C9-A39E-47FA-8B7A-20F5315BCDBD}" srcOrd="0" destOrd="1" presId="urn:microsoft.com/office/officeart/2018/2/layout/IconVerticalSolidList"/>
    <dgm:cxn modelId="{FD34B44F-ADCD-4D50-AEC9-B363D4BDFE42}" srcId="{EE18C5A6-A9AC-4008-A24D-DB14C19F1784}" destId="{2C30234F-D7A6-4B42-8960-94CB960C94AE}" srcOrd="1" destOrd="0" parTransId="{33FF9B4C-2A5A-4F73-8E50-A4F2E4ED91E7}" sibTransId="{8A8A005F-587D-4BAF-92A3-6429843C7C74}"/>
    <dgm:cxn modelId="{C4616882-9074-45D1-AB62-D20CD7E14E6F}" srcId="{B7E6C8F5-FE02-4DAB-980B-0D8EF64692F8}" destId="{8AAC82FA-E454-4BE3-91F3-BDBAF18E9ACF}" srcOrd="0" destOrd="0" parTransId="{670E71EC-8C96-4755-99CE-45AB374B9D8E}" sibTransId="{F3D92EE1-6322-4C52-8B05-F3690D7D3D0E}"/>
    <dgm:cxn modelId="{1611AA9B-35B2-444C-B849-ED2791081C19}" type="presOf" srcId="{5C1DA53B-2488-4EEC-80CB-0E3E557CB39B}" destId="{C53F92D7-2D3F-470A-82CE-5871E2945888}" srcOrd="0" destOrd="0" presId="urn:microsoft.com/office/officeart/2018/2/layout/IconVerticalSolidList"/>
    <dgm:cxn modelId="{40E45DAF-CAA7-4F7C-8C73-D981B41CB9E3}" type="presOf" srcId="{C1FA933F-4E3F-4280-9CCC-034DA1DF5E83}" destId="{8C7F5DB0-D974-4CED-8A2D-4511B5DCA9F9}" srcOrd="0" destOrd="0" presId="urn:microsoft.com/office/officeart/2018/2/layout/IconVerticalSolidList"/>
    <dgm:cxn modelId="{3D4CA4B7-83B9-4B16-9560-F89CF05C795D}" type="presOf" srcId="{2416FF03-497B-4504-8434-F129EBDFA6C5}" destId="{C0525DE1-F7CD-4931-A4B8-8D39EC141A36}" srcOrd="0" destOrd="1" presId="urn:microsoft.com/office/officeart/2018/2/layout/IconVerticalSolidList"/>
    <dgm:cxn modelId="{485D14C1-3A3D-41BA-B960-66E85E0F495A}" srcId="{5C1DA53B-2488-4EEC-80CB-0E3E557CB39B}" destId="{8E280B22-B2C5-47AC-8FE8-DA9E0D1613B8}" srcOrd="4" destOrd="0" parTransId="{8A07E83D-E991-4E03-9546-8782EE864A72}" sibTransId="{132F3731-89C5-491E-9ACD-B3440ACD8729}"/>
    <dgm:cxn modelId="{DA650BC3-AF96-45F1-AFF2-35A772E092F3}" type="presOf" srcId="{9A4B5CC5-D881-43E6-8C01-C400BB791238}" destId="{9A95CAEB-6FCA-459D-9DF4-03285A541C42}" srcOrd="0" destOrd="0" presId="urn:microsoft.com/office/officeart/2018/2/layout/IconVerticalSolidList"/>
    <dgm:cxn modelId="{58486EF5-DDF7-4338-B9C6-74524A25CACD}" srcId="{C1FA933F-4E3F-4280-9CCC-034DA1DF5E83}" destId="{5BA20256-E24A-4921-9054-DC4ADBD55216}" srcOrd="1" destOrd="0" parTransId="{6342F01E-D99D-41A5-A52F-DF4133F8B772}" sibTransId="{F7BA3532-6D2B-493D-B50F-BDC159BE98E2}"/>
    <dgm:cxn modelId="{730918FC-1EB4-4819-9F49-DE6FE149CF68}" type="presOf" srcId="{3524BCCE-00E5-4967-8995-365AC5FE216C}" destId="{5F8CF712-A083-4E90-BBD3-B1C23005A4D1}" srcOrd="0" destOrd="0" presId="urn:microsoft.com/office/officeart/2018/2/layout/IconVerticalSolidList"/>
    <dgm:cxn modelId="{E57C545F-7ABD-49DE-9FA9-FC7A9EAAF7AB}" type="presParOf" srcId="{C53F92D7-2D3F-470A-82CE-5871E2945888}" destId="{02A6BB27-532F-4736-A42D-FC1C711A538E}" srcOrd="0" destOrd="0" presId="urn:microsoft.com/office/officeart/2018/2/layout/IconVerticalSolidList"/>
    <dgm:cxn modelId="{5C79278C-D9DB-435C-8878-9568F78721FC}" type="presParOf" srcId="{02A6BB27-532F-4736-A42D-FC1C711A538E}" destId="{5E8C67B2-AD96-4765-936E-24DFD33654BF}" srcOrd="0" destOrd="0" presId="urn:microsoft.com/office/officeart/2018/2/layout/IconVerticalSolidList"/>
    <dgm:cxn modelId="{09CAA79A-A2D9-46F9-A62A-722DCC46F635}" type="presParOf" srcId="{02A6BB27-532F-4736-A42D-FC1C711A538E}" destId="{2D51D22B-2FE1-4E4E-A381-C3F70C5C79AA}" srcOrd="1" destOrd="0" presId="urn:microsoft.com/office/officeart/2018/2/layout/IconVerticalSolidList"/>
    <dgm:cxn modelId="{2B620048-0603-4337-8F35-F861E382B6B6}" type="presParOf" srcId="{02A6BB27-532F-4736-A42D-FC1C711A538E}" destId="{B0041223-2DEB-491B-B97A-FCB477319A29}" srcOrd="2" destOrd="0" presId="urn:microsoft.com/office/officeart/2018/2/layout/IconVerticalSolidList"/>
    <dgm:cxn modelId="{D6858B42-2CE5-49DE-BDB4-BB32716E7D93}" type="presParOf" srcId="{02A6BB27-532F-4736-A42D-FC1C711A538E}" destId="{76DD834A-EDF7-4412-A2EF-8C5576293F5D}" srcOrd="3" destOrd="0" presId="urn:microsoft.com/office/officeart/2018/2/layout/IconVerticalSolidList"/>
    <dgm:cxn modelId="{DD600623-0A82-48AF-9D51-BE7BF3FCF6CA}" type="presParOf" srcId="{02A6BB27-532F-4736-A42D-FC1C711A538E}" destId="{C0525DE1-F7CD-4931-A4B8-8D39EC141A36}" srcOrd="4" destOrd="0" presId="urn:microsoft.com/office/officeart/2018/2/layout/IconVerticalSolidList"/>
    <dgm:cxn modelId="{CC7F126F-DD5B-4D1D-B2F1-D1DA70ED63E1}" type="presParOf" srcId="{C53F92D7-2D3F-470A-82CE-5871E2945888}" destId="{A7B87D85-A21D-4CE0-8683-091A2AF1D621}" srcOrd="1" destOrd="0" presId="urn:microsoft.com/office/officeart/2018/2/layout/IconVerticalSolidList"/>
    <dgm:cxn modelId="{B9537201-77CC-4BFA-A99C-E69DDB8B70E6}" type="presParOf" srcId="{C53F92D7-2D3F-470A-82CE-5871E2945888}" destId="{E92858DB-761D-4D05-AA0B-14A911A8B2BD}" srcOrd="2" destOrd="0" presId="urn:microsoft.com/office/officeart/2018/2/layout/IconVerticalSolidList"/>
    <dgm:cxn modelId="{A77CA64D-5DEF-4992-A633-F730F5A80A5C}" type="presParOf" srcId="{E92858DB-761D-4D05-AA0B-14A911A8B2BD}" destId="{C92FEADE-0949-4B0F-B12B-33921FA25E09}" srcOrd="0" destOrd="0" presId="urn:microsoft.com/office/officeart/2018/2/layout/IconVerticalSolidList"/>
    <dgm:cxn modelId="{659FF281-927F-4792-8ADE-69924A4557F4}" type="presParOf" srcId="{E92858DB-761D-4D05-AA0B-14A911A8B2BD}" destId="{4A56C1C6-B587-4197-A68D-3C9CD64505BF}" srcOrd="1" destOrd="0" presId="urn:microsoft.com/office/officeart/2018/2/layout/IconVerticalSolidList"/>
    <dgm:cxn modelId="{2AC25B41-0EFF-4E4A-9A39-39C322D67AB4}" type="presParOf" srcId="{E92858DB-761D-4D05-AA0B-14A911A8B2BD}" destId="{97BE4FBF-16DC-4A6D-8DD0-4D21E67774E9}" srcOrd="2" destOrd="0" presId="urn:microsoft.com/office/officeart/2018/2/layout/IconVerticalSolidList"/>
    <dgm:cxn modelId="{5FDF9AB5-F426-493B-83E3-EBBD54195064}" type="presParOf" srcId="{E92858DB-761D-4D05-AA0B-14A911A8B2BD}" destId="{E21AC09A-CB21-4516-BE64-CBEBD1B87D72}" srcOrd="3" destOrd="0" presId="urn:microsoft.com/office/officeart/2018/2/layout/IconVerticalSolidList"/>
    <dgm:cxn modelId="{EB08323C-56F0-4CB8-95CC-1E5A37E64E13}" type="presParOf" srcId="{E92858DB-761D-4D05-AA0B-14A911A8B2BD}" destId="{1A3845C9-A39E-47FA-8B7A-20F5315BCDBD}" srcOrd="4" destOrd="0" presId="urn:microsoft.com/office/officeart/2018/2/layout/IconVerticalSolidList"/>
    <dgm:cxn modelId="{FB3A8B99-4426-4E9C-B652-69821BB35C92}" type="presParOf" srcId="{C53F92D7-2D3F-470A-82CE-5871E2945888}" destId="{80A6D3C1-B986-408E-9872-9649F019E95E}" srcOrd="3" destOrd="0" presId="urn:microsoft.com/office/officeart/2018/2/layout/IconVerticalSolidList"/>
    <dgm:cxn modelId="{3FD07F5F-8A42-4BF4-BB9C-5D0E03359DD3}" type="presParOf" srcId="{C53F92D7-2D3F-470A-82CE-5871E2945888}" destId="{0F5E25B7-ADE6-4183-8827-1540EC463AB0}" srcOrd="4" destOrd="0" presId="urn:microsoft.com/office/officeart/2018/2/layout/IconVerticalSolidList"/>
    <dgm:cxn modelId="{373B41F4-6B56-45DA-A16E-C6BA627EC23A}" type="presParOf" srcId="{0F5E25B7-ADE6-4183-8827-1540EC463AB0}" destId="{54227693-FA76-470D-A1A2-FF2785AD0CFF}" srcOrd="0" destOrd="0" presId="urn:microsoft.com/office/officeart/2018/2/layout/IconVerticalSolidList"/>
    <dgm:cxn modelId="{E756584D-B3A4-4575-9EDA-904FEDF95C15}" type="presParOf" srcId="{0F5E25B7-ADE6-4183-8827-1540EC463AB0}" destId="{4CA0ACC5-1CA0-4E16-8815-92E759421F09}" srcOrd="1" destOrd="0" presId="urn:microsoft.com/office/officeart/2018/2/layout/IconVerticalSolidList"/>
    <dgm:cxn modelId="{910E9697-8004-4FAE-842D-09691A5FC89E}" type="presParOf" srcId="{0F5E25B7-ADE6-4183-8827-1540EC463AB0}" destId="{3008066A-E447-4836-8171-84FAF7B357B8}" srcOrd="2" destOrd="0" presId="urn:microsoft.com/office/officeart/2018/2/layout/IconVerticalSolidList"/>
    <dgm:cxn modelId="{A1BBF170-52D8-4470-879F-91E8F35A9D68}" type="presParOf" srcId="{0F5E25B7-ADE6-4183-8827-1540EC463AB0}" destId="{8C7F5DB0-D974-4CED-8A2D-4511B5DCA9F9}" srcOrd="3" destOrd="0" presId="urn:microsoft.com/office/officeart/2018/2/layout/IconVerticalSolidList"/>
    <dgm:cxn modelId="{B1AE0064-028C-4212-A4F6-270F269C90EE}" type="presParOf" srcId="{0F5E25B7-ADE6-4183-8827-1540EC463AB0}" destId="{5F8CF712-A083-4E90-BBD3-B1C23005A4D1}" srcOrd="4" destOrd="0" presId="urn:microsoft.com/office/officeart/2018/2/layout/IconVerticalSolidList"/>
    <dgm:cxn modelId="{F8631032-4ADF-4662-B1DF-BACC3C9B8E8F}" type="presParOf" srcId="{C53F92D7-2D3F-470A-82CE-5871E2945888}" destId="{5B1F4589-C133-4A19-B016-A616A0AA285F}" srcOrd="5" destOrd="0" presId="urn:microsoft.com/office/officeart/2018/2/layout/IconVerticalSolidList"/>
    <dgm:cxn modelId="{34AFBCAD-01DD-402D-92B3-1FE626E4FC2A}" type="presParOf" srcId="{C53F92D7-2D3F-470A-82CE-5871E2945888}" destId="{093B511D-CE77-491B-988F-28C51C984CB8}" srcOrd="6" destOrd="0" presId="urn:microsoft.com/office/officeart/2018/2/layout/IconVerticalSolidList"/>
    <dgm:cxn modelId="{6AF4BEF3-F3F3-49D0-B50D-0746C7D9348A}" type="presParOf" srcId="{093B511D-CE77-491B-988F-28C51C984CB8}" destId="{F32F8B1F-28E8-4AD6-9DE8-D3090EFDD69F}" srcOrd="0" destOrd="0" presId="urn:microsoft.com/office/officeart/2018/2/layout/IconVerticalSolidList"/>
    <dgm:cxn modelId="{57B0D37F-F049-4D04-B1C2-0C37BAA4E37D}" type="presParOf" srcId="{093B511D-CE77-491B-988F-28C51C984CB8}" destId="{E161FF16-8669-4010-A8B5-73AD606ABE52}" srcOrd="1" destOrd="0" presId="urn:microsoft.com/office/officeart/2018/2/layout/IconVerticalSolidList"/>
    <dgm:cxn modelId="{A15203B0-E262-4740-A2E3-D864D758C4BF}" type="presParOf" srcId="{093B511D-CE77-491B-988F-28C51C984CB8}" destId="{F90CC9CA-670A-41EF-8FBF-F192BDD4E068}" srcOrd="2" destOrd="0" presId="urn:microsoft.com/office/officeart/2018/2/layout/IconVerticalSolidList"/>
    <dgm:cxn modelId="{821616C2-B4BF-410B-9ED3-C3CB4C78C6A6}" type="presParOf" srcId="{093B511D-CE77-491B-988F-28C51C984CB8}" destId="{A4806786-5BE0-46EF-A8A2-454381DF283C}" srcOrd="3" destOrd="0" presId="urn:microsoft.com/office/officeart/2018/2/layout/IconVerticalSolidList"/>
    <dgm:cxn modelId="{C71A1AC1-F6CD-4A20-B2BD-678BCD4C32B4}" type="presParOf" srcId="{093B511D-CE77-491B-988F-28C51C984CB8}" destId="{DF361EF3-97DD-4D5B-9F8F-2EC324EC0B32}" srcOrd="4" destOrd="0" presId="urn:microsoft.com/office/officeart/2018/2/layout/IconVerticalSolidList"/>
    <dgm:cxn modelId="{09ABCBD9-95CE-47BD-8223-4F2BF04DB16F}" type="presParOf" srcId="{C53F92D7-2D3F-470A-82CE-5871E2945888}" destId="{A4D74549-4632-4A7A-B300-6A169ED38026}" srcOrd="7" destOrd="0" presId="urn:microsoft.com/office/officeart/2018/2/layout/IconVerticalSolidList"/>
    <dgm:cxn modelId="{4362C64C-E65F-433A-88FC-38DEB972E4D9}" type="presParOf" srcId="{C53F92D7-2D3F-470A-82CE-5871E2945888}" destId="{6F6B43FA-DABC-4C23-BC8D-86F7358021C7}" srcOrd="8" destOrd="0" presId="urn:microsoft.com/office/officeart/2018/2/layout/IconVerticalSolidList"/>
    <dgm:cxn modelId="{05549DF5-D838-41A2-9ACD-635BD3DEEDFB}" type="presParOf" srcId="{6F6B43FA-DABC-4C23-BC8D-86F7358021C7}" destId="{5DB921A0-37ED-4988-839B-EA70A9B389EA}" srcOrd="0" destOrd="0" presId="urn:microsoft.com/office/officeart/2018/2/layout/IconVerticalSolidList"/>
    <dgm:cxn modelId="{4BD67FBF-D97B-4A52-B0D4-1F033AF1104B}" type="presParOf" srcId="{6F6B43FA-DABC-4C23-BC8D-86F7358021C7}" destId="{1CA8A883-B0A8-4EC2-BA4C-3C19E3C79C96}" srcOrd="1" destOrd="0" presId="urn:microsoft.com/office/officeart/2018/2/layout/IconVerticalSolidList"/>
    <dgm:cxn modelId="{54CDEC6C-5E83-4C26-8E97-DF257F829C9F}" type="presParOf" srcId="{6F6B43FA-DABC-4C23-BC8D-86F7358021C7}" destId="{45DA3264-0BD5-4F95-8CE9-CDA3D58A0943}" srcOrd="2" destOrd="0" presId="urn:microsoft.com/office/officeart/2018/2/layout/IconVerticalSolidList"/>
    <dgm:cxn modelId="{A1E6CE36-554D-4E79-8550-29D5102207A2}" type="presParOf" srcId="{6F6B43FA-DABC-4C23-BC8D-86F7358021C7}" destId="{46B0F5B9-0F1C-4489-A3E6-F85359C7E1DE}" srcOrd="3" destOrd="0" presId="urn:microsoft.com/office/officeart/2018/2/layout/IconVerticalSolidList"/>
    <dgm:cxn modelId="{5D62E936-A9AF-4D2A-91A9-B2C76D8A761F}" type="presParOf" srcId="{6F6B43FA-DABC-4C23-BC8D-86F7358021C7}" destId="{9A95CAEB-6FCA-459D-9DF4-03285A541C4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5A281-FCFF-4B57-8247-F26076B13D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9325B6-823A-4288-80BF-B7EC1F50B334}">
      <dgm:prSet/>
      <dgm:spPr/>
      <dgm:t>
        <a:bodyPr/>
        <a:lstStyle/>
        <a:p>
          <a:r>
            <a:rPr lang="en-US" dirty="0"/>
            <a:t>Start with the conversations of key people.</a:t>
          </a:r>
        </a:p>
      </dgm:t>
    </dgm:pt>
    <dgm:pt modelId="{D5905065-BE68-4B5B-B087-DE2C4CACA3D6}" type="parTrans" cxnId="{428B410F-BA23-4842-B56A-29F955C6E992}">
      <dgm:prSet/>
      <dgm:spPr/>
      <dgm:t>
        <a:bodyPr/>
        <a:lstStyle/>
        <a:p>
          <a:endParaRPr lang="en-US"/>
        </a:p>
      </dgm:t>
    </dgm:pt>
    <dgm:pt modelId="{F0AB7503-8381-4785-8A22-29A6870EAA77}" type="sibTrans" cxnId="{428B410F-BA23-4842-B56A-29F955C6E992}">
      <dgm:prSet/>
      <dgm:spPr/>
      <dgm:t>
        <a:bodyPr/>
        <a:lstStyle/>
        <a:p>
          <a:endParaRPr lang="en-US"/>
        </a:p>
      </dgm:t>
    </dgm:pt>
    <dgm:pt modelId="{2137D300-76C7-4644-814B-5C5AB34C7D0E}">
      <dgm:prSet/>
      <dgm:spPr/>
      <dgm:t>
        <a:bodyPr/>
        <a:lstStyle/>
        <a:p>
          <a:r>
            <a:rPr lang="en-US"/>
            <a:t>Start conversations with broad questions and move to narrow, specific questions.</a:t>
          </a:r>
        </a:p>
      </dgm:t>
    </dgm:pt>
    <dgm:pt modelId="{B7734791-FFF3-4FA7-B05A-516DC6390A41}" type="parTrans" cxnId="{2BEE1A5F-9B48-4110-8E90-4D48B59737CF}">
      <dgm:prSet/>
      <dgm:spPr/>
      <dgm:t>
        <a:bodyPr/>
        <a:lstStyle/>
        <a:p>
          <a:endParaRPr lang="en-US"/>
        </a:p>
      </dgm:t>
    </dgm:pt>
    <dgm:pt modelId="{9265CA30-CA93-450A-B005-9C1CB0577E7E}" type="sibTrans" cxnId="{2BEE1A5F-9B48-4110-8E90-4D48B59737CF}">
      <dgm:prSet/>
      <dgm:spPr/>
      <dgm:t>
        <a:bodyPr/>
        <a:lstStyle/>
        <a:p>
          <a:endParaRPr lang="en-US"/>
        </a:p>
      </dgm:t>
    </dgm:pt>
    <dgm:pt modelId="{FE102DCA-52D2-4887-B2D7-7336B7253372}">
      <dgm:prSet/>
      <dgm:spPr/>
      <dgm:t>
        <a:bodyPr/>
        <a:lstStyle/>
        <a:p>
          <a:r>
            <a:rPr lang="en-US"/>
            <a:t>Assess when to revisit certain conversations.  Do two people conflict with each other?</a:t>
          </a:r>
        </a:p>
      </dgm:t>
    </dgm:pt>
    <dgm:pt modelId="{F780E9BB-9BB7-44AD-8170-4E2A8FFF054E}" type="parTrans" cxnId="{9D205E90-FCBC-4FAD-8CFB-C607C7D65F07}">
      <dgm:prSet/>
      <dgm:spPr/>
      <dgm:t>
        <a:bodyPr/>
        <a:lstStyle/>
        <a:p>
          <a:endParaRPr lang="en-US"/>
        </a:p>
      </dgm:t>
    </dgm:pt>
    <dgm:pt modelId="{C92F456B-987C-42C6-ABFB-134B0876C3A5}" type="sibTrans" cxnId="{9D205E90-FCBC-4FAD-8CFB-C607C7D65F07}">
      <dgm:prSet/>
      <dgm:spPr/>
      <dgm:t>
        <a:bodyPr/>
        <a:lstStyle/>
        <a:p>
          <a:endParaRPr lang="en-US"/>
        </a:p>
      </dgm:t>
    </dgm:pt>
    <dgm:pt modelId="{7C97808E-2DB3-4DCA-AB88-047DC710AAEF}">
      <dgm:prSet/>
      <dgm:spPr/>
      <dgm:t>
        <a:bodyPr/>
        <a:lstStyle/>
        <a:p>
          <a:r>
            <a:rPr lang="en-US"/>
            <a:t>Determine when you have done enough.</a:t>
          </a:r>
        </a:p>
      </dgm:t>
    </dgm:pt>
    <dgm:pt modelId="{D78E3824-D122-4938-AD49-CC709B992BBF}" type="parTrans" cxnId="{61705599-28C5-4A4E-84E8-5DE21388A2DF}">
      <dgm:prSet/>
      <dgm:spPr/>
      <dgm:t>
        <a:bodyPr/>
        <a:lstStyle/>
        <a:p>
          <a:endParaRPr lang="en-US"/>
        </a:p>
      </dgm:t>
    </dgm:pt>
    <dgm:pt modelId="{36FC45A4-F7B8-460A-8498-F100ADC39AA3}" type="sibTrans" cxnId="{61705599-28C5-4A4E-84E8-5DE21388A2DF}">
      <dgm:prSet/>
      <dgm:spPr/>
      <dgm:t>
        <a:bodyPr/>
        <a:lstStyle/>
        <a:p>
          <a:endParaRPr lang="en-US"/>
        </a:p>
      </dgm:t>
    </dgm:pt>
    <dgm:pt modelId="{19461F4F-722C-4BCD-899C-42700D80F561}" type="pres">
      <dgm:prSet presAssocID="{8DF5A281-FCFF-4B57-8247-F26076B13D30}" presName="root" presStyleCnt="0">
        <dgm:presLayoutVars>
          <dgm:dir/>
          <dgm:resizeHandles val="exact"/>
        </dgm:presLayoutVars>
      </dgm:prSet>
      <dgm:spPr/>
    </dgm:pt>
    <dgm:pt modelId="{FB2F5177-C6EB-4AA3-BCAA-19D73D83B4B7}" type="pres">
      <dgm:prSet presAssocID="{7E9325B6-823A-4288-80BF-B7EC1F50B334}" presName="compNode" presStyleCnt="0"/>
      <dgm:spPr/>
    </dgm:pt>
    <dgm:pt modelId="{A725D085-4B8B-4A25-92CD-AEA08DE1DFB7}" type="pres">
      <dgm:prSet presAssocID="{7E9325B6-823A-4288-80BF-B7EC1F50B334}" presName="bgRect" presStyleLbl="bgShp" presStyleIdx="0" presStyleCnt="4"/>
      <dgm:spPr/>
    </dgm:pt>
    <dgm:pt modelId="{A5F22143-4E4A-4E61-89DE-04EC31712914}" type="pres">
      <dgm:prSet presAssocID="{7E9325B6-823A-4288-80BF-B7EC1F50B3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4A6418D3-4814-4D17-9A63-EC1184B8EFD0}" type="pres">
      <dgm:prSet presAssocID="{7E9325B6-823A-4288-80BF-B7EC1F50B334}" presName="spaceRect" presStyleCnt="0"/>
      <dgm:spPr/>
    </dgm:pt>
    <dgm:pt modelId="{48F2FF7C-3E6E-4D70-9E74-FE315947BEF4}" type="pres">
      <dgm:prSet presAssocID="{7E9325B6-823A-4288-80BF-B7EC1F50B334}" presName="parTx" presStyleLbl="revTx" presStyleIdx="0" presStyleCnt="4">
        <dgm:presLayoutVars>
          <dgm:chMax val="0"/>
          <dgm:chPref val="0"/>
        </dgm:presLayoutVars>
      </dgm:prSet>
      <dgm:spPr/>
    </dgm:pt>
    <dgm:pt modelId="{650DAF5D-83DC-4F7D-93DC-DD8996E9F462}" type="pres">
      <dgm:prSet presAssocID="{F0AB7503-8381-4785-8A22-29A6870EAA77}" presName="sibTrans" presStyleCnt="0"/>
      <dgm:spPr/>
    </dgm:pt>
    <dgm:pt modelId="{760B98E8-7895-4404-B27E-899FC164E0B7}" type="pres">
      <dgm:prSet presAssocID="{2137D300-76C7-4644-814B-5C5AB34C7D0E}" presName="compNode" presStyleCnt="0"/>
      <dgm:spPr/>
    </dgm:pt>
    <dgm:pt modelId="{AA07F56D-5F9B-49C9-A098-BB8A9EEFAAB4}" type="pres">
      <dgm:prSet presAssocID="{2137D300-76C7-4644-814B-5C5AB34C7D0E}" presName="bgRect" presStyleLbl="bgShp" presStyleIdx="1" presStyleCnt="4"/>
      <dgm:spPr/>
    </dgm:pt>
    <dgm:pt modelId="{81671C8E-D6CB-4A36-B78F-72776AD2EE57}" type="pres">
      <dgm:prSet presAssocID="{2137D300-76C7-4644-814B-5C5AB34C7D0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3EF16A16-B8F4-437F-BC8C-C3461A79F0F1}" type="pres">
      <dgm:prSet presAssocID="{2137D300-76C7-4644-814B-5C5AB34C7D0E}" presName="spaceRect" presStyleCnt="0"/>
      <dgm:spPr/>
    </dgm:pt>
    <dgm:pt modelId="{2C40B28D-BA57-4FE3-9D00-5D3806E38479}" type="pres">
      <dgm:prSet presAssocID="{2137D300-76C7-4644-814B-5C5AB34C7D0E}" presName="parTx" presStyleLbl="revTx" presStyleIdx="1" presStyleCnt="4">
        <dgm:presLayoutVars>
          <dgm:chMax val="0"/>
          <dgm:chPref val="0"/>
        </dgm:presLayoutVars>
      </dgm:prSet>
      <dgm:spPr/>
    </dgm:pt>
    <dgm:pt modelId="{5FA537D9-DEDB-4BC8-9F53-8C2AE0C5117A}" type="pres">
      <dgm:prSet presAssocID="{9265CA30-CA93-450A-B005-9C1CB0577E7E}" presName="sibTrans" presStyleCnt="0"/>
      <dgm:spPr/>
    </dgm:pt>
    <dgm:pt modelId="{B517250D-03E0-4A5A-BAA8-0407ADC82F29}" type="pres">
      <dgm:prSet presAssocID="{FE102DCA-52D2-4887-B2D7-7336B7253372}" presName="compNode" presStyleCnt="0"/>
      <dgm:spPr/>
    </dgm:pt>
    <dgm:pt modelId="{28DB6DF8-283F-4316-AD10-7AD7C7B16B1E}" type="pres">
      <dgm:prSet presAssocID="{FE102DCA-52D2-4887-B2D7-7336B7253372}" presName="bgRect" presStyleLbl="bgShp" presStyleIdx="2" presStyleCnt="4"/>
      <dgm:spPr/>
    </dgm:pt>
    <dgm:pt modelId="{51B6D0C6-F205-431F-BD3E-255F959398ED}" type="pres">
      <dgm:prSet presAssocID="{FE102DCA-52D2-4887-B2D7-7336B72533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B8D04F4E-9045-4A3C-9007-8B8100293B20}" type="pres">
      <dgm:prSet presAssocID="{FE102DCA-52D2-4887-B2D7-7336B7253372}" presName="spaceRect" presStyleCnt="0"/>
      <dgm:spPr/>
    </dgm:pt>
    <dgm:pt modelId="{2365C463-A3E4-421D-AE83-7768BFA9912C}" type="pres">
      <dgm:prSet presAssocID="{FE102DCA-52D2-4887-B2D7-7336B7253372}" presName="parTx" presStyleLbl="revTx" presStyleIdx="2" presStyleCnt="4">
        <dgm:presLayoutVars>
          <dgm:chMax val="0"/>
          <dgm:chPref val="0"/>
        </dgm:presLayoutVars>
      </dgm:prSet>
      <dgm:spPr/>
    </dgm:pt>
    <dgm:pt modelId="{18D9A803-069B-47B0-871C-EFDB03B8DB04}" type="pres">
      <dgm:prSet presAssocID="{C92F456B-987C-42C6-ABFB-134B0876C3A5}" presName="sibTrans" presStyleCnt="0"/>
      <dgm:spPr/>
    </dgm:pt>
    <dgm:pt modelId="{92E21064-4309-4D08-BA83-DE205A4B9ED2}" type="pres">
      <dgm:prSet presAssocID="{7C97808E-2DB3-4DCA-AB88-047DC710AAEF}" presName="compNode" presStyleCnt="0"/>
      <dgm:spPr/>
    </dgm:pt>
    <dgm:pt modelId="{86EDDCE1-6640-45CD-B76A-09372AF0AD9A}" type="pres">
      <dgm:prSet presAssocID="{7C97808E-2DB3-4DCA-AB88-047DC710AAEF}" presName="bgRect" presStyleLbl="bgShp" presStyleIdx="3" presStyleCnt="4"/>
      <dgm:spPr/>
    </dgm:pt>
    <dgm:pt modelId="{66D1BB75-1517-4896-92D9-68FFB4017960}" type="pres">
      <dgm:prSet presAssocID="{7C97808E-2DB3-4DCA-AB88-047DC710AA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5933487C-DDBF-4ECA-936C-31EE6D4D3017}" type="pres">
      <dgm:prSet presAssocID="{7C97808E-2DB3-4DCA-AB88-047DC710AAEF}" presName="spaceRect" presStyleCnt="0"/>
      <dgm:spPr/>
    </dgm:pt>
    <dgm:pt modelId="{F5D2B09D-EF9A-45B0-B7EC-D20B53AAD2CF}" type="pres">
      <dgm:prSet presAssocID="{7C97808E-2DB3-4DCA-AB88-047DC710AAEF}" presName="parTx" presStyleLbl="revTx" presStyleIdx="3" presStyleCnt="4">
        <dgm:presLayoutVars>
          <dgm:chMax val="0"/>
          <dgm:chPref val="0"/>
        </dgm:presLayoutVars>
      </dgm:prSet>
      <dgm:spPr/>
    </dgm:pt>
  </dgm:ptLst>
  <dgm:cxnLst>
    <dgm:cxn modelId="{428B410F-BA23-4842-B56A-29F955C6E992}" srcId="{8DF5A281-FCFF-4B57-8247-F26076B13D30}" destId="{7E9325B6-823A-4288-80BF-B7EC1F50B334}" srcOrd="0" destOrd="0" parTransId="{D5905065-BE68-4B5B-B087-DE2C4CACA3D6}" sibTransId="{F0AB7503-8381-4785-8A22-29A6870EAA77}"/>
    <dgm:cxn modelId="{2BEE1A5F-9B48-4110-8E90-4D48B59737CF}" srcId="{8DF5A281-FCFF-4B57-8247-F26076B13D30}" destId="{2137D300-76C7-4644-814B-5C5AB34C7D0E}" srcOrd="1" destOrd="0" parTransId="{B7734791-FFF3-4FA7-B05A-516DC6390A41}" sibTransId="{9265CA30-CA93-450A-B005-9C1CB0577E7E}"/>
    <dgm:cxn modelId="{2760DF59-529D-43A2-B0BF-3688BF76F5CB}" type="presOf" srcId="{7E9325B6-823A-4288-80BF-B7EC1F50B334}" destId="{48F2FF7C-3E6E-4D70-9E74-FE315947BEF4}" srcOrd="0" destOrd="0" presId="urn:microsoft.com/office/officeart/2018/2/layout/IconVerticalSolidList"/>
    <dgm:cxn modelId="{FADA5F8B-57AA-459B-AEE9-250C1ACF54F9}" type="presOf" srcId="{8DF5A281-FCFF-4B57-8247-F26076B13D30}" destId="{19461F4F-722C-4BCD-899C-42700D80F561}" srcOrd="0" destOrd="0" presId="urn:microsoft.com/office/officeart/2018/2/layout/IconVerticalSolidList"/>
    <dgm:cxn modelId="{9D205E90-FCBC-4FAD-8CFB-C607C7D65F07}" srcId="{8DF5A281-FCFF-4B57-8247-F26076B13D30}" destId="{FE102DCA-52D2-4887-B2D7-7336B7253372}" srcOrd="2" destOrd="0" parTransId="{F780E9BB-9BB7-44AD-8170-4E2A8FFF054E}" sibTransId="{C92F456B-987C-42C6-ABFB-134B0876C3A5}"/>
    <dgm:cxn modelId="{61705599-28C5-4A4E-84E8-5DE21388A2DF}" srcId="{8DF5A281-FCFF-4B57-8247-F26076B13D30}" destId="{7C97808E-2DB3-4DCA-AB88-047DC710AAEF}" srcOrd="3" destOrd="0" parTransId="{D78E3824-D122-4938-AD49-CC709B992BBF}" sibTransId="{36FC45A4-F7B8-460A-8498-F100ADC39AA3}"/>
    <dgm:cxn modelId="{AF7C58AE-1537-4A12-9522-38CA68134D44}" type="presOf" srcId="{7C97808E-2DB3-4DCA-AB88-047DC710AAEF}" destId="{F5D2B09D-EF9A-45B0-B7EC-D20B53AAD2CF}" srcOrd="0" destOrd="0" presId="urn:microsoft.com/office/officeart/2018/2/layout/IconVerticalSolidList"/>
    <dgm:cxn modelId="{1ECE55B3-3E39-4520-9D17-BCCC5A9F3624}" type="presOf" srcId="{FE102DCA-52D2-4887-B2D7-7336B7253372}" destId="{2365C463-A3E4-421D-AE83-7768BFA9912C}" srcOrd="0" destOrd="0" presId="urn:microsoft.com/office/officeart/2018/2/layout/IconVerticalSolidList"/>
    <dgm:cxn modelId="{2F8EF2D9-699E-4C5A-87D2-FAAB6EE1B261}" type="presOf" srcId="{2137D300-76C7-4644-814B-5C5AB34C7D0E}" destId="{2C40B28D-BA57-4FE3-9D00-5D3806E38479}" srcOrd="0" destOrd="0" presId="urn:microsoft.com/office/officeart/2018/2/layout/IconVerticalSolidList"/>
    <dgm:cxn modelId="{1E54F316-B0D2-4E37-BDB6-339998BC7325}" type="presParOf" srcId="{19461F4F-722C-4BCD-899C-42700D80F561}" destId="{FB2F5177-C6EB-4AA3-BCAA-19D73D83B4B7}" srcOrd="0" destOrd="0" presId="urn:microsoft.com/office/officeart/2018/2/layout/IconVerticalSolidList"/>
    <dgm:cxn modelId="{03EA50D7-B4BA-4BB4-A87D-527B2EA2FCCA}" type="presParOf" srcId="{FB2F5177-C6EB-4AA3-BCAA-19D73D83B4B7}" destId="{A725D085-4B8B-4A25-92CD-AEA08DE1DFB7}" srcOrd="0" destOrd="0" presId="urn:microsoft.com/office/officeart/2018/2/layout/IconVerticalSolidList"/>
    <dgm:cxn modelId="{D056B3C0-2B91-4151-9DEA-D2136D1D1B90}" type="presParOf" srcId="{FB2F5177-C6EB-4AA3-BCAA-19D73D83B4B7}" destId="{A5F22143-4E4A-4E61-89DE-04EC31712914}" srcOrd="1" destOrd="0" presId="urn:microsoft.com/office/officeart/2018/2/layout/IconVerticalSolidList"/>
    <dgm:cxn modelId="{66AD97F5-F6A8-4ACA-9F65-A89768AC6325}" type="presParOf" srcId="{FB2F5177-C6EB-4AA3-BCAA-19D73D83B4B7}" destId="{4A6418D3-4814-4D17-9A63-EC1184B8EFD0}" srcOrd="2" destOrd="0" presId="urn:microsoft.com/office/officeart/2018/2/layout/IconVerticalSolidList"/>
    <dgm:cxn modelId="{D6C149DB-2BBD-417A-9399-5E5E1F27F076}" type="presParOf" srcId="{FB2F5177-C6EB-4AA3-BCAA-19D73D83B4B7}" destId="{48F2FF7C-3E6E-4D70-9E74-FE315947BEF4}" srcOrd="3" destOrd="0" presId="urn:microsoft.com/office/officeart/2018/2/layout/IconVerticalSolidList"/>
    <dgm:cxn modelId="{BE198057-182A-4B13-8A3B-6D9E52D38A5C}" type="presParOf" srcId="{19461F4F-722C-4BCD-899C-42700D80F561}" destId="{650DAF5D-83DC-4F7D-93DC-DD8996E9F462}" srcOrd="1" destOrd="0" presId="urn:microsoft.com/office/officeart/2018/2/layout/IconVerticalSolidList"/>
    <dgm:cxn modelId="{B74E7DE9-3E71-4CE3-A93E-A4396F8A3124}" type="presParOf" srcId="{19461F4F-722C-4BCD-899C-42700D80F561}" destId="{760B98E8-7895-4404-B27E-899FC164E0B7}" srcOrd="2" destOrd="0" presId="urn:microsoft.com/office/officeart/2018/2/layout/IconVerticalSolidList"/>
    <dgm:cxn modelId="{D9C73C1B-2FBC-4181-8C5F-C2FA9E43D777}" type="presParOf" srcId="{760B98E8-7895-4404-B27E-899FC164E0B7}" destId="{AA07F56D-5F9B-49C9-A098-BB8A9EEFAAB4}" srcOrd="0" destOrd="0" presId="urn:microsoft.com/office/officeart/2018/2/layout/IconVerticalSolidList"/>
    <dgm:cxn modelId="{AD3B8356-2736-4354-8B0E-AEE95E2C7D76}" type="presParOf" srcId="{760B98E8-7895-4404-B27E-899FC164E0B7}" destId="{81671C8E-D6CB-4A36-B78F-72776AD2EE57}" srcOrd="1" destOrd="0" presId="urn:microsoft.com/office/officeart/2018/2/layout/IconVerticalSolidList"/>
    <dgm:cxn modelId="{656A3119-ABAF-4850-B601-FE861167A815}" type="presParOf" srcId="{760B98E8-7895-4404-B27E-899FC164E0B7}" destId="{3EF16A16-B8F4-437F-BC8C-C3461A79F0F1}" srcOrd="2" destOrd="0" presId="urn:microsoft.com/office/officeart/2018/2/layout/IconVerticalSolidList"/>
    <dgm:cxn modelId="{1275B407-008C-41A8-BE11-D2CA46E939F1}" type="presParOf" srcId="{760B98E8-7895-4404-B27E-899FC164E0B7}" destId="{2C40B28D-BA57-4FE3-9D00-5D3806E38479}" srcOrd="3" destOrd="0" presId="urn:microsoft.com/office/officeart/2018/2/layout/IconVerticalSolidList"/>
    <dgm:cxn modelId="{754CBED1-22AE-443A-9DB7-E022EF5DC470}" type="presParOf" srcId="{19461F4F-722C-4BCD-899C-42700D80F561}" destId="{5FA537D9-DEDB-4BC8-9F53-8C2AE0C5117A}" srcOrd="3" destOrd="0" presId="urn:microsoft.com/office/officeart/2018/2/layout/IconVerticalSolidList"/>
    <dgm:cxn modelId="{9141339C-5AF8-47DC-AE8B-3E5376A5D7FB}" type="presParOf" srcId="{19461F4F-722C-4BCD-899C-42700D80F561}" destId="{B517250D-03E0-4A5A-BAA8-0407ADC82F29}" srcOrd="4" destOrd="0" presId="urn:microsoft.com/office/officeart/2018/2/layout/IconVerticalSolidList"/>
    <dgm:cxn modelId="{BAE4C1F9-E3BB-494D-B534-7BD73060D92A}" type="presParOf" srcId="{B517250D-03E0-4A5A-BAA8-0407ADC82F29}" destId="{28DB6DF8-283F-4316-AD10-7AD7C7B16B1E}" srcOrd="0" destOrd="0" presId="urn:microsoft.com/office/officeart/2018/2/layout/IconVerticalSolidList"/>
    <dgm:cxn modelId="{572F73AC-0047-46DB-A4BF-06530467003A}" type="presParOf" srcId="{B517250D-03E0-4A5A-BAA8-0407ADC82F29}" destId="{51B6D0C6-F205-431F-BD3E-255F959398ED}" srcOrd="1" destOrd="0" presId="urn:microsoft.com/office/officeart/2018/2/layout/IconVerticalSolidList"/>
    <dgm:cxn modelId="{9CA8DE08-E9F3-4FAB-B82B-61E33D957ED4}" type="presParOf" srcId="{B517250D-03E0-4A5A-BAA8-0407ADC82F29}" destId="{B8D04F4E-9045-4A3C-9007-8B8100293B20}" srcOrd="2" destOrd="0" presId="urn:microsoft.com/office/officeart/2018/2/layout/IconVerticalSolidList"/>
    <dgm:cxn modelId="{2B942B08-59B6-4B96-82F1-D6F806108163}" type="presParOf" srcId="{B517250D-03E0-4A5A-BAA8-0407ADC82F29}" destId="{2365C463-A3E4-421D-AE83-7768BFA9912C}" srcOrd="3" destOrd="0" presId="urn:microsoft.com/office/officeart/2018/2/layout/IconVerticalSolidList"/>
    <dgm:cxn modelId="{5E3B42C4-7752-4CDC-96A6-51D0A35387BE}" type="presParOf" srcId="{19461F4F-722C-4BCD-899C-42700D80F561}" destId="{18D9A803-069B-47B0-871C-EFDB03B8DB04}" srcOrd="5" destOrd="0" presId="urn:microsoft.com/office/officeart/2018/2/layout/IconVerticalSolidList"/>
    <dgm:cxn modelId="{0F18ADD6-28AD-4F8C-8763-294F75071B70}" type="presParOf" srcId="{19461F4F-722C-4BCD-899C-42700D80F561}" destId="{92E21064-4309-4D08-BA83-DE205A4B9ED2}" srcOrd="6" destOrd="0" presId="urn:microsoft.com/office/officeart/2018/2/layout/IconVerticalSolidList"/>
    <dgm:cxn modelId="{1FDAB323-40D2-45AF-8A95-43C1E4AA94D4}" type="presParOf" srcId="{92E21064-4309-4D08-BA83-DE205A4B9ED2}" destId="{86EDDCE1-6640-45CD-B76A-09372AF0AD9A}" srcOrd="0" destOrd="0" presId="urn:microsoft.com/office/officeart/2018/2/layout/IconVerticalSolidList"/>
    <dgm:cxn modelId="{22BD18DF-B012-4541-BF06-B2813082C3B8}" type="presParOf" srcId="{92E21064-4309-4D08-BA83-DE205A4B9ED2}" destId="{66D1BB75-1517-4896-92D9-68FFB4017960}" srcOrd="1" destOrd="0" presId="urn:microsoft.com/office/officeart/2018/2/layout/IconVerticalSolidList"/>
    <dgm:cxn modelId="{7C04741C-EF36-449E-BC57-AFD3AC4BFF14}" type="presParOf" srcId="{92E21064-4309-4D08-BA83-DE205A4B9ED2}" destId="{5933487C-DDBF-4ECA-936C-31EE6D4D3017}" srcOrd="2" destOrd="0" presId="urn:microsoft.com/office/officeart/2018/2/layout/IconVerticalSolidList"/>
    <dgm:cxn modelId="{D1D89975-2802-4653-8A39-DACCE598D1F2}" type="presParOf" srcId="{92E21064-4309-4D08-BA83-DE205A4B9ED2}" destId="{F5D2B09D-EF9A-45B0-B7EC-D20B53AAD2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38B51-7C6A-4F0B-A474-B211300EED6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CFF2410-EA95-4476-9AF6-C76F34EDF8DA}">
      <dgm:prSet/>
      <dgm:spPr/>
      <dgm:t>
        <a:bodyPr/>
        <a:lstStyle/>
        <a:p>
          <a:pPr>
            <a:defRPr b="1"/>
          </a:pPr>
          <a:r>
            <a:rPr lang="en-US" b="1" i="0" dirty="0"/>
            <a:t>1. Planning</a:t>
          </a:r>
          <a:endParaRPr lang="en-US" dirty="0"/>
        </a:p>
      </dgm:t>
    </dgm:pt>
    <dgm:pt modelId="{6A9A78B3-B75A-4888-8678-F3B9F9D19531}" type="parTrans" cxnId="{AC2E2170-8DCA-4327-8EF6-D4C162BB83C3}">
      <dgm:prSet/>
      <dgm:spPr/>
      <dgm:t>
        <a:bodyPr/>
        <a:lstStyle/>
        <a:p>
          <a:endParaRPr lang="en-US"/>
        </a:p>
      </dgm:t>
    </dgm:pt>
    <dgm:pt modelId="{9EACF079-4F90-4107-A0A0-1D450C8C2876}" type="sibTrans" cxnId="{AC2E2170-8DCA-4327-8EF6-D4C162BB83C3}">
      <dgm:prSet/>
      <dgm:spPr/>
      <dgm:t>
        <a:bodyPr/>
        <a:lstStyle/>
        <a:p>
          <a:endParaRPr lang="en-US"/>
        </a:p>
      </dgm:t>
    </dgm:pt>
    <dgm:pt modelId="{A8273A7F-3C66-4CF4-959D-23B351A8A633}">
      <dgm:prSet/>
      <dgm:spPr/>
      <dgm:t>
        <a:bodyPr/>
        <a:lstStyle/>
        <a:p>
          <a:r>
            <a:rPr lang="en-US" b="0" i="0" dirty="0"/>
            <a:t>What is the core question you are trying to answer?</a:t>
          </a:r>
          <a:endParaRPr lang="en-US" dirty="0"/>
        </a:p>
      </dgm:t>
    </dgm:pt>
    <dgm:pt modelId="{F33D52AA-4766-40C5-9DC8-E5C999D3413E}" type="parTrans" cxnId="{B0AD0152-458C-43FA-A2FC-64E142FE6121}">
      <dgm:prSet/>
      <dgm:spPr/>
      <dgm:t>
        <a:bodyPr/>
        <a:lstStyle/>
        <a:p>
          <a:endParaRPr lang="en-US"/>
        </a:p>
      </dgm:t>
    </dgm:pt>
    <dgm:pt modelId="{1D7C7F93-A640-440A-AD59-3DC4A6B4EF70}" type="sibTrans" cxnId="{B0AD0152-458C-43FA-A2FC-64E142FE6121}">
      <dgm:prSet/>
      <dgm:spPr/>
      <dgm:t>
        <a:bodyPr/>
        <a:lstStyle/>
        <a:p>
          <a:endParaRPr lang="en-US"/>
        </a:p>
      </dgm:t>
    </dgm:pt>
    <dgm:pt modelId="{2C0D513E-6AB9-40FD-8038-F4A4E5F38F1E}">
      <dgm:prSet/>
      <dgm:spPr/>
      <dgm:t>
        <a:bodyPr/>
        <a:lstStyle/>
        <a:p>
          <a:r>
            <a:rPr lang="en-US" b="0" i="0"/>
            <a:t>What policies and legal risks are implicated by this situation?</a:t>
          </a:r>
          <a:endParaRPr lang="en-US"/>
        </a:p>
      </dgm:t>
    </dgm:pt>
    <dgm:pt modelId="{421E5DB1-7416-459E-B924-4BD56800F4EA}" type="parTrans" cxnId="{840268F6-AEC1-484B-AC83-DD4AB2CB9FEE}">
      <dgm:prSet/>
      <dgm:spPr/>
      <dgm:t>
        <a:bodyPr/>
        <a:lstStyle/>
        <a:p>
          <a:endParaRPr lang="en-US"/>
        </a:p>
      </dgm:t>
    </dgm:pt>
    <dgm:pt modelId="{7D39DD47-565E-4FF2-915D-2F3843CD8825}" type="sibTrans" cxnId="{840268F6-AEC1-484B-AC83-DD4AB2CB9FEE}">
      <dgm:prSet/>
      <dgm:spPr/>
      <dgm:t>
        <a:bodyPr/>
        <a:lstStyle/>
        <a:p>
          <a:endParaRPr lang="en-US"/>
        </a:p>
      </dgm:t>
    </dgm:pt>
    <dgm:pt modelId="{D393C555-72ED-42B7-91B9-C2600A3944F8}">
      <dgm:prSet/>
      <dgm:spPr/>
      <dgm:t>
        <a:bodyPr/>
        <a:lstStyle/>
        <a:p>
          <a:pPr>
            <a:defRPr b="1"/>
          </a:pPr>
          <a:r>
            <a:rPr lang="en-US" b="1" i="0" dirty="0"/>
            <a:t>2. Gathering &amp; Studying</a:t>
          </a:r>
          <a:endParaRPr lang="en-US" dirty="0"/>
        </a:p>
      </dgm:t>
    </dgm:pt>
    <dgm:pt modelId="{10BDD6A8-6991-4F40-A2AF-F635023CCBF6}" type="parTrans" cxnId="{51513910-D112-42F3-8020-A7A1447FDD2E}">
      <dgm:prSet/>
      <dgm:spPr/>
      <dgm:t>
        <a:bodyPr/>
        <a:lstStyle/>
        <a:p>
          <a:endParaRPr lang="en-US"/>
        </a:p>
      </dgm:t>
    </dgm:pt>
    <dgm:pt modelId="{1E79FA18-9304-47E9-8AF5-D75FF38F4A24}" type="sibTrans" cxnId="{51513910-D112-42F3-8020-A7A1447FDD2E}">
      <dgm:prSet/>
      <dgm:spPr/>
      <dgm:t>
        <a:bodyPr/>
        <a:lstStyle/>
        <a:p>
          <a:endParaRPr lang="en-US"/>
        </a:p>
      </dgm:t>
    </dgm:pt>
    <dgm:pt modelId="{8BD7BCED-9B83-4575-8052-F11AE520A355}">
      <dgm:prSet/>
      <dgm:spPr/>
      <dgm:t>
        <a:bodyPr/>
        <a:lstStyle/>
        <a:p>
          <a:r>
            <a:rPr lang="en-US" b="0" i="0"/>
            <a:t>What additional documents or data do you need?</a:t>
          </a:r>
          <a:endParaRPr lang="en-US"/>
        </a:p>
      </dgm:t>
    </dgm:pt>
    <dgm:pt modelId="{AB375885-573D-4006-B8C8-21533015CBF4}" type="parTrans" cxnId="{71F7AB96-AF76-4358-ABA5-8BE0FCE5C170}">
      <dgm:prSet/>
      <dgm:spPr/>
      <dgm:t>
        <a:bodyPr/>
        <a:lstStyle/>
        <a:p>
          <a:endParaRPr lang="en-US"/>
        </a:p>
      </dgm:t>
    </dgm:pt>
    <dgm:pt modelId="{4B2ED7F3-435F-4564-A242-CE99F8F424B1}" type="sibTrans" cxnId="{71F7AB96-AF76-4358-ABA5-8BE0FCE5C170}">
      <dgm:prSet/>
      <dgm:spPr/>
      <dgm:t>
        <a:bodyPr/>
        <a:lstStyle/>
        <a:p>
          <a:endParaRPr lang="en-US"/>
        </a:p>
      </dgm:t>
    </dgm:pt>
    <dgm:pt modelId="{68FEB20D-322F-49F5-BD39-18D8C4A194AE}">
      <dgm:prSet/>
      <dgm:spPr/>
      <dgm:t>
        <a:bodyPr/>
        <a:lstStyle/>
        <a:p>
          <a:r>
            <a:rPr lang="en-US" b="0" i="0"/>
            <a:t>Are there gaps in the record you must fill before proceeding?</a:t>
          </a:r>
          <a:endParaRPr lang="en-US"/>
        </a:p>
      </dgm:t>
    </dgm:pt>
    <dgm:pt modelId="{0E3FD553-D098-4A0E-8B97-C4F8E184D88C}" type="parTrans" cxnId="{0E74105B-6DD7-46B2-A9A0-8CEFFCA6EDD1}">
      <dgm:prSet/>
      <dgm:spPr/>
      <dgm:t>
        <a:bodyPr/>
        <a:lstStyle/>
        <a:p>
          <a:endParaRPr lang="en-US"/>
        </a:p>
      </dgm:t>
    </dgm:pt>
    <dgm:pt modelId="{BA8D5A0D-8CC5-4179-8354-25A4994399F1}" type="sibTrans" cxnId="{0E74105B-6DD7-46B2-A9A0-8CEFFCA6EDD1}">
      <dgm:prSet/>
      <dgm:spPr/>
      <dgm:t>
        <a:bodyPr/>
        <a:lstStyle/>
        <a:p>
          <a:endParaRPr lang="en-US"/>
        </a:p>
      </dgm:t>
    </dgm:pt>
    <dgm:pt modelId="{4E1BB34D-75DB-46FB-B118-2C0787249612}">
      <dgm:prSet/>
      <dgm:spPr/>
      <dgm:t>
        <a:bodyPr/>
        <a:lstStyle/>
        <a:p>
          <a:pPr>
            <a:defRPr b="1"/>
          </a:pPr>
          <a:r>
            <a:rPr lang="en-US" b="1" i="0" dirty="0"/>
            <a:t>3. Interviewing</a:t>
          </a:r>
          <a:endParaRPr lang="en-US" dirty="0"/>
        </a:p>
      </dgm:t>
    </dgm:pt>
    <dgm:pt modelId="{F6F9CC43-29B2-4D95-9AFA-A73430AD6CBC}" type="parTrans" cxnId="{71CB4415-5FC6-455D-8CD5-BAC1541551F9}">
      <dgm:prSet/>
      <dgm:spPr/>
      <dgm:t>
        <a:bodyPr/>
        <a:lstStyle/>
        <a:p>
          <a:endParaRPr lang="en-US"/>
        </a:p>
      </dgm:t>
    </dgm:pt>
    <dgm:pt modelId="{B1545155-5E90-47C4-B40A-D248E080E37E}" type="sibTrans" cxnId="{71CB4415-5FC6-455D-8CD5-BAC1541551F9}">
      <dgm:prSet/>
      <dgm:spPr/>
      <dgm:t>
        <a:bodyPr/>
        <a:lstStyle/>
        <a:p>
          <a:endParaRPr lang="en-US"/>
        </a:p>
      </dgm:t>
    </dgm:pt>
    <dgm:pt modelId="{73627EC6-21C0-4FD4-B048-1E78F7EF1B12}">
      <dgm:prSet/>
      <dgm:spPr/>
      <dgm:t>
        <a:bodyPr/>
        <a:lstStyle/>
        <a:p>
          <a:r>
            <a:rPr lang="en-US" b="0" i="0"/>
            <a:t>Who do you interview—and in what order?</a:t>
          </a:r>
          <a:endParaRPr lang="en-US"/>
        </a:p>
      </dgm:t>
    </dgm:pt>
    <dgm:pt modelId="{2A7C48C9-46D4-418D-8273-C659ED25ABCF}" type="parTrans" cxnId="{94548D83-F070-4E40-8EB0-CCD2BD7CEB4C}">
      <dgm:prSet/>
      <dgm:spPr/>
      <dgm:t>
        <a:bodyPr/>
        <a:lstStyle/>
        <a:p>
          <a:endParaRPr lang="en-US"/>
        </a:p>
      </dgm:t>
    </dgm:pt>
    <dgm:pt modelId="{8B84D1A1-CEAE-4E15-B018-EFF1897D145A}" type="sibTrans" cxnId="{94548D83-F070-4E40-8EB0-CCD2BD7CEB4C}">
      <dgm:prSet/>
      <dgm:spPr/>
      <dgm:t>
        <a:bodyPr/>
        <a:lstStyle/>
        <a:p>
          <a:endParaRPr lang="en-US"/>
        </a:p>
      </dgm:t>
    </dgm:pt>
    <dgm:pt modelId="{F8FEDBCB-F41F-475E-8183-06023E79D3F6}">
      <dgm:prSet/>
      <dgm:spPr/>
      <dgm:t>
        <a:bodyPr/>
        <a:lstStyle/>
        <a:p>
          <a:r>
            <a:rPr lang="en-US" b="0" i="0"/>
            <a:t>How do you handle inconsistent witness accounts?</a:t>
          </a:r>
          <a:endParaRPr lang="en-US"/>
        </a:p>
      </dgm:t>
    </dgm:pt>
    <dgm:pt modelId="{03887664-D180-4811-B3E1-72DA0DA15D88}" type="parTrans" cxnId="{F7716249-3064-44FB-87AE-9C4EEA0133AD}">
      <dgm:prSet/>
      <dgm:spPr/>
      <dgm:t>
        <a:bodyPr/>
        <a:lstStyle/>
        <a:p>
          <a:endParaRPr lang="en-US"/>
        </a:p>
      </dgm:t>
    </dgm:pt>
    <dgm:pt modelId="{7B58891D-B0E0-4BFA-8411-E1A57ECBD795}" type="sibTrans" cxnId="{F7716249-3064-44FB-87AE-9C4EEA0133AD}">
      <dgm:prSet/>
      <dgm:spPr/>
      <dgm:t>
        <a:bodyPr/>
        <a:lstStyle/>
        <a:p>
          <a:endParaRPr lang="en-US"/>
        </a:p>
      </dgm:t>
    </dgm:pt>
    <dgm:pt modelId="{23A64444-26C2-47F6-BA7D-D0F98AF79B4D}">
      <dgm:prSet/>
      <dgm:spPr/>
      <dgm:t>
        <a:bodyPr/>
        <a:lstStyle/>
        <a:p>
          <a:pPr>
            <a:defRPr b="1"/>
          </a:pPr>
          <a:r>
            <a:rPr lang="en-US" b="1" i="0" dirty="0"/>
            <a:t>4. Evaluating</a:t>
          </a:r>
          <a:endParaRPr lang="en-US" dirty="0"/>
        </a:p>
      </dgm:t>
    </dgm:pt>
    <dgm:pt modelId="{C8503A4D-BEB2-4A8E-B904-74B2BC3977D6}" type="parTrans" cxnId="{292649F4-96D7-4793-8CE5-9496D187B696}">
      <dgm:prSet/>
      <dgm:spPr/>
      <dgm:t>
        <a:bodyPr/>
        <a:lstStyle/>
        <a:p>
          <a:endParaRPr lang="en-US"/>
        </a:p>
      </dgm:t>
    </dgm:pt>
    <dgm:pt modelId="{5C9044F4-EE9F-47D4-9BEE-388E1AA5D217}" type="sibTrans" cxnId="{292649F4-96D7-4793-8CE5-9496D187B696}">
      <dgm:prSet/>
      <dgm:spPr/>
      <dgm:t>
        <a:bodyPr/>
        <a:lstStyle/>
        <a:p>
          <a:endParaRPr lang="en-US"/>
        </a:p>
      </dgm:t>
    </dgm:pt>
    <dgm:pt modelId="{C798D0A8-E4F6-4A54-AB5E-AD10A06D3316}">
      <dgm:prSet/>
      <dgm:spPr/>
      <dgm:t>
        <a:bodyPr/>
        <a:lstStyle/>
        <a:p>
          <a:r>
            <a:rPr lang="en-US" b="0" i="0"/>
            <a:t>How do you assess credibility here?</a:t>
          </a:r>
          <a:endParaRPr lang="en-US"/>
        </a:p>
      </dgm:t>
    </dgm:pt>
    <dgm:pt modelId="{CC7CCD18-A343-43F0-A6EC-C4F9E821FD9F}" type="parTrans" cxnId="{5415D3F0-8C77-426B-B49E-63A2DFB7E40D}">
      <dgm:prSet/>
      <dgm:spPr/>
      <dgm:t>
        <a:bodyPr/>
        <a:lstStyle/>
        <a:p>
          <a:endParaRPr lang="en-US"/>
        </a:p>
      </dgm:t>
    </dgm:pt>
    <dgm:pt modelId="{5F0DABF5-94C8-40ED-9290-BDE1979339F8}" type="sibTrans" cxnId="{5415D3F0-8C77-426B-B49E-63A2DFB7E40D}">
      <dgm:prSet/>
      <dgm:spPr/>
      <dgm:t>
        <a:bodyPr/>
        <a:lstStyle/>
        <a:p>
          <a:endParaRPr lang="en-US"/>
        </a:p>
      </dgm:t>
    </dgm:pt>
    <dgm:pt modelId="{882A8FAB-7D17-4413-993A-19D12E4079FC}">
      <dgm:prSet/>
      <dgm:spPr/>
      <dgm:t>
        <a:bodyPr/>
        <a:lstStyle/>
        <a:p>
          <a:pPr>
            <a:defRPr b="1"/>
          </a:pPr>
          <a:r>
            <a:rPr lang="en-US" b="1" i="0" dirty="0"/>
            <a:t>5. Documenting</a:t>
          </a:r>
          <a:endParaRPr lang="en-US" dirty="0"/>
        </a:p>
      </dgm:t>
    </dgm:pt>
    <dgm:pt modelId="{78C77C8A-B0AD-431B-9B36-DC5053B29690}" type="parTrans" cxnId="{686E2CE8-48F4-471A-9975-FBCDB2ADA251}">
      <dgm:prSet/>
      <dgm:spPr/>
      <dgm:t>
        <a:bodyPr/>
        <a:lstStyle/>
        <a:p>
          <a:endParaRPr lang="en-US"/>
        </a:p>
      </dgm:t>
    </dgm:pt>
    <dgm:pt modelId="{00C5D9AA-620D-46DA-B254-3CBE24B21E28}" type="sibTrans" cxnId="{686E2CE8-48F4-471A-9975-FBCDB2ADA251}">
      <dgm:prSet/>
      <dgm:spPr/>
      <dgm:t>
        <a:bodyPr/>
        <a:lstStyle/>
        <a:p>
          <a:endParaRPr lang="en-US"/>
        </a:p>
      </dgm:t>
    </dgm:pt>
    <dgm:pt modelId="{A9ECA4CF-18BC-473D-A0F6-4F9F78155682}">
      <dgm:prSet/>
      <dgm:spPr/>
      <dgm:t>
        <a:bodyPr/>
        <a:lstStyle/>
        <a:p>
          <a:r>
            <a:rPr lang="en-US" b="0" i="0"/>
            <a:t>What facts must be clearly documented to make your findings defensible?</a:t>
          </a:r>
          <a:endParaRPr lang="en-US"/>
        </a:p>
      </dgm:t>
    </dgm:pt>
    <dgm:pt modelId="{B5A3ECCE-A25E-4DBD-80F4-A9473A562B11}" type="parTrans" cxnId="{76F8BC00-641C-4E0D-A325-458F582AF1CA}">
      <dgm:prSet/>
      <dgm:spPr/>
      <dgm:t>
        <a:bodyPr/>
        <a:lstStyle/>
        <a:p>
          <a:endParaRPr lang="en-US"/>
        </a:p>
      </dgm:t>
    </dgm:pt>
    <dgm:pt modelId="{CB52A91D-CD1C-4A42-8575-EA7DAF25E763}" type="sibTrans" cxnId="{76F8BC00-641C-4E0D-A325-458F582AF1CA}">
      <dgm:prSet/>
      <dgm:spPr/>
      <dgm:t>
        <a:bodyPr/>
        <a:lstStyle/>
        <a:p>
          <a:endParaRPr lang="en-US"/>
        </a:p>
      </dgm:t>
    </dgm:pt>
    <dgm:pt modelId="{21E63156-2AF3-4E0D-B661-AC4ED0F43E42}">
      <dgm:prSet/>
      <dgm:spPr/>
      <dgm:t>
        <a:bodyPr/>
        <a:lstStyle/>
        <a:p>
          <a:r>
            <a:rPr lang="en-US" b="0" i="0"/>
            <a:t>What level of detail is appropriate given the risk?</a:t>
          </a:r>
          <a:endParaRPr lang="en-US"/>
        </a:p>
      </dgm:t>
    </dgm:pt>
    <dgm:pt modelId="{416138F8-E4F3-466E-AA90-4D3B2FA8ED90}" type="parTrans" cxnId="{70483DE1-791D-4D60-9B33-56DA6C8CA81C}">
      <dgm:prSet/>
      <dgm:spPr/>
      <dgm:t>
        <a:bodyPr/>
        <a:lstStyle/>
        <a:p>
          <a:endParaRPr lang="en-US"/>
        </a:p>
      </dgm:t>
    </dgm:pt>
    <dgm:pt modelId="{13C5DEFC-B131-4152-B50A-34AF48B671D1}" type="sibTrans" cxnId="{70483DE1-791D-4D60-9B33-56DA6C8CA81C}">
      <dgm:prSet/>
      <dgm:spPr/>
      <dgm:t>
        <a:bodyPr/>
        <a:lstStyle/>
        <a:p>
          <a:endParaRPr lang="en-US"/>
        </a:p>
      </dgm:t>
    </dgm:pt>
    <dgm:pt modelId="{9D179236-C5CA-4C20-B558-F6AD150E1BF3}" type="pres">
      <dgm:prSet presAssocID="{15438B51-7C6A-4F0B-A474-B211300EED6D}" presName="root" presStyleCnt="0">
        <dgm:presLayoutVars>
          <dgm:dir/>
          <dgm:resizeHandles val="exact"/>
        </dgm:presLayoutVars>
      </dgm:prSet>
      <dgm:spPr/>
    </dgm:pt>
    <dgm:pt modelId="{8C0012F8-13C0-4C0F-AF28-02317CA2A20C}" type="pres">
      <dgm:prSet presAssocID="{DCFF2410-EA95-4476-9AF6-C76F34EDF8DA}" presName="compNode" presStyleCnt="0"/>
      <dgm:spPr/>
    </dgm:pt>
    <dgm:pt modelId="{A2BA3885-9793-41BE-B92E-58D0BBB0DD36}" type="pres">
      <dgm:prSet presAssocID="{DCFF2410-EA95-4476-9AF6-C76F34EDF8D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E2B60225-B985-4FFD-9790-05084C3C2B34}" type="pres">
      <dgm:prSet presAssocID="{DCFF2410-EA95-4476-9AF6-C76F34EDF8DA}" presName="iconSpace" presStyleCnt="0"/>
      <dgm:spPr/>
    </dgm:pt>
    <dgm:pt modelId="{2C21D421-8AFF-4DBC-A8B4-0EF7181A7006}" type="pres">
      <dgm:prSet presAssocID="{DCFF2410-EA95-4476-9AF6-C76F34EDF8DA}" presName="parTx" presStyleLbl="revTx" presStyleIdx="0" presStyleCnt="10">
        <dgm:presLayoutVars>
          <dgm:chMax val="0"/>
          <dgm:chPref val="0"/>
        </dgm:presLayoutVars>
      </dgm:prSet>
      <dgm:spPr/>
    </dgm:pt>
    <dgm:pt modelId="{A93F35F7-AEBC-4F3C-9D67-6CEFBC74B957}" type="pres">
      <dgm:prSet presAssocID="{DCFF2410-EA95-4476-9AF6-C76F34EDF8DA}" presName="txSpace" presStyleCnt="0"/>
      <dgm:spPr/>
    </dgm:pt>
    <dgm:pt modelId="{0BF8982E-AA5B-4170-82E7-E25469C8D49F}" type="pres">
      <dgm:prSet presAssocID="{DCFF2410-EA95-4476-9AF6-C76F34EDF8DA}" presName="desTx" presStyleLbl="revTx" presStyleIdx="1" presStyleCnt="10">
        <dgm:presLayoutVars/>
      </dgm:prSet>
      <dgm:spPr/>
    </dgm:pt>
    <dgm:pt modelId="{F1174F96-EE05-419B-9ED1-4C00642F43F8}" type="pres">
      <dgm:prSet presAssocID="{9EACF079-4F90-4107-A0A0-1D450C8C2876}" presName="sibTrans" presStyleCnt="0"/>
      <dgm:spPr/>
    </dgm:pt>
    <dgm:pt modelId="{71222F3C-E9CC-4DC6-B6EB-E37ECEA8147C}" type="pres">
      <dgm:prSet presAssocID="{D393C555-72ED-42B7-91B9-C2600A3944F8}" presName="compNode" presStyleCnt="0"/>
      <dgm:spPr/>
    </dgm:pt>
    <dgm:pt modelId="{E483554D-3C7D-4FF4-8BBE-64D93FD483E8}" type="pres">
      <dgm:prSet presAssocID="{D393C555-72ED-42B7-91B9-C2600A3944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793A755-7038-448F-BBA8-CA125F1BE817}" type="pres">
      <dgm:prSet presAssocID="{D393C555-72ED-42B7-91B9-C2600A3944F8}" presName="iconSpace" presStyleCnt="0"/>
      <dgm:spPr/>
    </dgm:pt>
    <dgm:pt modelId="{B18814F6-FD59-4200-8B39-226660D3D310}" type="pres">
      <dgm:prSet presAssocID="{D393C555-72ED-42B7-91B9-C2600A3944F8}" presName="parTx" presStyleLbl="revTx" presStyleIdx="2" presStyleCnt="10">
        <dgm:presLayoutVars>
          <dgm:chMax val="0"/>
          <dgm:chPref val="0"/>
        </dgm:presLayoutVars>
      </dgm:prSet>
      <dgm:spPr/>
    </dgm:pt>
    <dgm:pt modelId="{C5950845-8EF7-4B0D-A9A0-A7F93543D7D7}" type="pres">
      <dgm:prSet presAssocID="{D393C555-72ED-42B7-91B9-C2600A3944F8}" presName="txSpace" presStyleCnt="0"/>
      <dgm:spPr/>
    </dgm:pt>
    <dgm:pt modelId="{38882D9E-05AB-4CCF-B4AA-D5CE33F95037}" type="pres">
      <dgm:prSet presAssocID="{D393C555-72ED-42B7-91B9-C2600A3944F8}" presName="desTx" presStyleLbl="revTx" presStyleIdx="3" presStyleCnt="10">
        <dgm:presLayoutVars/>
      </dgm:prSet>
      <dgm:spPr/>
    </dgm:pt>
    <dgm:pt modelId="{9A76E0E0-7B3F-4DF0-B192-4EA70D61B366}" type="pres">
      <dgm:prSet presAssocID="{1E79FA18-9304-47E9-8AF5-D75FF38F4A24}" presName="sibTrans" presStyleCnt="0"/>
      <dgm:spPr/>
    </dgm:pt>
    <dgm:pt modelId="{6ED5F0DD-9857-4BEC-B671-054AA8032EBA}" type="pres">
      <dgm:prSet presAssocID="{4E1BB34D-75DB-46FB-B118-2C0787249612}" presName="compNode" presStyleCnt="0"/>
      <dgm:spPr/>
    </dgm:pt>
    <dgm:pt modelId="{C064FC02-5F09-47A7-BC58-BE0161BEEEFB}" type="pres">
      <dgm:prSet presAssocID="{4E1BB34D-75DB-46FB-B118-2C07872496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8B8B1E82-2A60-4124-9C94-80DD62B6D2B2}" type="pres">
      <dgm:prSet presAssocID="{4E1BB34D-75DB-46FB-B118-2C0787249612}" presName="iconSpace" presStyleCnt="0"/>
      <dgm:spPr/>
    </dgm:pt>
    <dgm:pt modelId="{11FB456C-E892-4ACB-9813-9145C39AAA46}" type="pres">
      <dgm:prSet presAssocID="{4E1BB34D-75DB-46FB-B118-2C0787249612}" presName="parTx" presStyleLbl="revTx" presStyleIdx="4" presStyleCnt="10">
        <dgm:presLayoutVars>
          <dgm:chMax val="0"/>
          <dgm:chPref val="0"/>
        </dgm:presLayoutVars>
      </dgm:prSet>
      <dgm:spPr/>
    </dgm:pt>
    <dgm:pt modelId="{5AAD9478-A84D-4AEB-8A57-3E36B4C8CEF3}" type="pres">
      <dgm:prSet presAssocID="{4E1BB34D-75DB-46FB-B118-2C0787249612}" presName="txSpace" presStyleCnt="0"/>
      <dgm:spPr/>
    </dgm:pt>
    <dgm:pt modelId="{F828D492-5DD8-4EEC-A83E-3E408D42A41C}" type="pres">
      <dgm:prSet presAssocID="{4E1BB34D-75DB-46FB-B118-2C0787249612}" presName="desTx" presStyleLbl="revTx" presStyleIdx="5" presStyleCnt="10">
        <dgm:presLayoutVars/>
      </dgm:prSet>
      <dgm:spPr/>
    </dgm:pt>
    <dgm:pt modelId="{9DF93194-355E-4617-909E-0A184350DFEB}" type="pres">
      <dgm:prSet presAssocID="{B1545155-5E90-47C4-B40A-D248E080E37E}" presName="sibTrans" presStyleCnt="0"/>
      <dgm:spPr/>
    </dgm:pt>
    <dgm:pt modelId="{77EA94C4-49E1-4814-A830-0771EFBBFCAA}" type="pres">
      <dgm:prSet presAssocID="{23A64444-26C2-47F6-BA7D-D0F98AF79B4D}" presName="compNode" presStyleCnt="0"/>
      <dgm:spPr/>
    </dgm:pt>
    <dgm:pt modelId="{AAC8ED59-B763-4875-A8A8-A0CCDF7089DB}" type="pres">
      <dgm:prSet presAssocID="{23A64444-26C2-47F6-BA7D-D0F98AF79B4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C48935C8-289F-4BC7-B13E-5DE0CCE5612D}" type="pres">
      <dgm:prSet presAssocID="{23A64444-26C2-47F6-BA7D-D0F98AF79B4D}" presName="iconSpace" presStyleCnt="0"/>
      <dgm:spPr/>
    </dgm:pt>
    <dgm:pt modelId="{0EB67453-90FA-4597-919D-7ECF32995109}" type="pres">
      <dgm:prSet presAssocID="{23A64444-26C2-47F6-BA7D-D0F98AF79B4D}" presName="parTx" presStyleLbl="revTx" presStyleIdx="6" presStyleCnt="10">
        <dgm:presLayoutVars>
          <dgm:chMax val="0"/>
          <dgm:chPref val="0"/>
        </dgm:presLayoutVars>
      </dgm:prSet>
      <dgm:spPr/>
    </dgm:pt>
    <dgm:pt modelId="{9CA3F0EC-B0D1-4605-BCA9-97A4A16385A1}" type="pres">
      <dgm:prSet presAssocID="{23A64444-26C2-47F6-BA7D-D0F98AF79B4D}" presName="txSpace" presStyleCnt="0"/>
      <dgm:spPr/>
    </dgm:pt>
    <dgm:pt modelId="{E51C0EB7-6AE0-4DC3-8CEE-B4309C179718}" type="pres">
      <dgm:prSet presAssocID="{23A64444-26C2-47F6-BA7D-D0F98AF79B4D}" presName="desTx" presStyleLbl="revTx" presStyleIdx="7" presStyleCnt="10">
        <dgm:presLayoutVars/>
      </dgm:prSet>
      <dgm:spPr/>
    </dgm:pt>
    <dgm:pt modelId="{E72F74CC-D454-4C6A-8CD2-91BBEF440F46}" type="pres">
      <dgm:prSet presAssocID="{5C9044F4-EE9F-47D4-9BEE-388E1AA5D217}" presName="sibTrans" presStyleCnt="0"/>
      <dgm:spPr/>
    </dgm:pt>
    <dgm:pt modelId="{B39EE329-CD3B-464A-9E2F-DD84AAF39E93}" type="pres">
      <dgm:prSet presAssocID="{882A8FAB-7D17-4413-993A-19D12E4079FC}" presName="compNode" presStyleCnt="0"/>
      <dgm:spPr/>
    </dgm:pt>
    <dgm:pt modelId="{C408643C-4C04-4C2C-8D2C-6D6C753BAD61}" type="pres">
      <dgm:prSet presAssocID="{882A8FAB-7D17-4413-993A-19D12E4079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5B19F219-FDE2-4CC6-BEF5-C74637D4C620}" type="pres">
      <dgm:prSet presAssocID="{882A8FAB-7D17-4413-993A-19D12E4079FC}" presName="iconSpace" presStyleCnt="0"/>
      <dgm:spPr/>
    </dgm:pt>
    <dgm:pt modelId="{CAE311C5-CEE9-4D6C-B2E1-04008D6E8D4A}" type="pres">
      <dgm:prSet presAssocID="{882A8FAB-7D17-4413-993A-19D12E4079FC}" presName="parTx" presStyleLbl="revTx" presStyleIdx="8" presStyleCnt="10">
        <dgm:presLayoutVars>
          <dgm:chMax val="0"/>
          <dgm:chPref val="0"/>
        </dgm:presLayoutVars>
      </dgm:prSet>
      <dgm:spPr/>
    </dgm:pt>
    <dgm:pt modelId="{944AC042-FD06-4AC0-8394-56F9DE88D5D9}" type="pres">
      <dgm:prSet presAssocID="{882A8FAB-7D17-4413-993A-19D12E4079FC}" presName="txSpace" presStyleCnt="0"/>
      <dgm:spPr/>
    </dgm:pt>
    <dgm:pt modelId="{431A5190-5912-4CE4-8F0E-CAFF7A5A925A}" type="pres">
      <dgm:prSet presAssocID="{882A8FAB-7D17-4413-993A-19D12E4079FC}" presName="desTx" presStyleLbl="revTx" presStyleIdx="9" presStyleCnt="10">
        <dgm:presLayoutVars/>
      </dgm:prSet>
      <dgm:spPr/>
    </dgm:pt>
  </dgm:ptLst>
  <dgm:cxnLst>
    <dgm:cxn modelId="{76F8BC00-641C-4E0D-A325-458F582AF1CA}" srcId="{882A8FAB-7D17-4413-993A-19D12E4079FC}" destId="{A9ECA4CF-18BC-473D-A0F6-4F9F78155682}" srcOrd="0" destOrd="0" parTransId="{B5A3ECCE-A25E-4DBD-80F4-A9473A562B11}" sibTransId="{CB52A91D-CD1C-4A42-8575-EA7DAF25E763}"/>
    <dgm:cxn modelId="{DA882D01-E4A0-41E0-9D6D-F3164165B724}" type="presOf" srcId="{4E1BB34D-75DB-46FB-B118-2C0787249612}" destId="{11FB456C-E892-4ACB-9813-9145C39AAA46}" srcOrd="0" destOrd="0" presId="urn:microsoft.com/office/officeart/2018/2/layout/IconLabelDescriptionList"/>
    <dgm:cxn modelId="{8CAEEF02-AD8A-4FCB-B9A2-4A310359551C}" type="presOf" srcId="{D393C555-72ED-42B7-91B9-C2600A3944F8}" destId="{B18814F6-FD59-4200-8B39-226660D3D310}" srcOrd="0" destOrd="0" presId="urn:microsoft.com/office/officeart/2018/2/layout/IconLabelDescriptionList"/>
    <dgm:cxn modelId="{51513910-D112-42F3-8020-A7A1447FDD2E}" srcId="{15438B51-7C6A-4F0B-A474-B211300EED6D}" destId="{D393C555-72ED-42B7-91B9-C2600A3944F8}" srcOrd="1" destOrd="0" parTransId="{10BDD6A8-6991-4F40-A2AF-F635023CCBF6}" sibTransId="{1E79FA18-9304-47E9-8AF5-D75FF38F4A24}"/>
    <dgm:cxn modelId="{71CB4415-5FC6-455D-8CD5-BAC1541551F9}" srcId="{15438B51-7C6A-4F0B-A474-B211300EED6D}" destId="{4E1BB34D-75DB-46FB-B118-2C0787249612}" srcOrd="2" destOrd="0" parTransId="{F6F9CC43-29B2-4D95-9AFA-A73430AD6CBC}" sibTransId="{B1545155-5E90-47C4-B40A-D248E080E37E}"/>
    <dgm:cxn modelId="{27EE4218-4D09-42CF-80A6-D87FF1EFF618}" type="presOf" srcId="{73627EC6-21C0-4FD4-B048-1E78F7EF1B12}" destId="{F828D492-5DD8-4EEC-A83E-3E408D42A41C}" srcOrd="0" destOrd="0" presId="urn:microsoft.com/office/officeart/2018/2/layout/IconLabelDescriptionList"/>
    <dgm:cxn modelId="{3F473422-50B1-4909-A9C0-5B2322277D1F}" type="presOf" srcId="{23A64444-26C2-47F6-BA7D-D0F98AF79B4D}" destId="{0EB67453-90FA-4597-919D-7ECF32995109}" srcOrd="0" destOrd="0" presId="urn:microsoft.com/office/officeart/2018/2/layout/IconLabelDescriptionList"/>
    <dgm:cxn modelId="{9912383E-60F8-457E-A7AD-34FBC1F78CEE}" type="presOf" srcId="{F8FEDBCB-F41F-475E-8183-06023E79D3F6}" destId="{F828D492-5DD8-4EEC-A83E-3E408D42A41C}" srcOrd="0" destOrd="1" presId="urn:microsoft.com/office/officeart/2018/2/layout/IconLabelDescriptionList"/>
    <dgm:cxn modelId="{0E74105B-6DD7-46B2-A9A0-8CEFFCA6EDD1}" srcId="{D393C555-72ED-42B7-91B9-C2600A3944F8}" destId="{68FEB20D-322F-49F5-BD39-18D8C4A194AE}" srcOrd="1" destOrd="0" parTransId="{0E3FD553-D098-4A0E-8B97-C4F8E184D88C}" sibTransId="{BA8D5A0D-8CC5-4179-8354-25A4994399F1}"/>
    <dgm:cxn modelId="{8B43B463-74B4-4AE8-B7E6-E2E392052DFF}" type="presOf" srcId="{15438B51-7C6A-4F0B-A474-B211300EED6D}" destId="{9D179236-C5CA-4C20-B558-F6AD150E1BF3}" srcOrd="0" destOrd="0" presId="urn:microsoft.com/office/officeart/2018/2/layout/IconLabelDescriptionList"/>
    <dgm:cxn modelId="{F7716249-3064-44FB-87AE-9C4EEA0133AD}" srcId="{4E1BB34D-75DB-46FB-B118-2C0787249612}" destId="{F8FEDBCB-F41F-475E-8183-06023E79D3F6}" srcOrd="1" destOrd="0" parTransId="{03887664-D180-4811-B3E1-72DA0DA15D88}" sibTransId="{7B58891D-B0E0-4BFA-8411-E1A57ECBD795}"/>
    <dgm:cxn modelId="{FFD0FB4C-6612-4C11-90FB-DEE42B4D96C0}" type="presOf" srcId="{C798D0A8-E4F6-4A54-AB5E-AD10A06D3316}" destId="{E51C0EB7-6AE0-4DC3-8CEE-B4309C179718}" srcOrd="0" destOrd="0" presId="urn:microsoft.com/office/officeart/2018/2/layout/IconLabelDescriptionList"/>
    <dgm:cxn modelId="{3078194E-6923-43C9-9621-8FED5029980E}" type="presOf" srcId="{DCFF2410-EA95-4476-9AF6-C76F34EDF8DA}" destId="{2C21D421-8AFF-4DBC-A8B4-0EF7181A7006}" srcOrd="0" destOrd="0" presId="urn:microsoft.com/office/officeart/2018/2/layout/IconLabelDescriptionList"/>
    <dgm:cxn modelId="{8D43736E-D695-423C-A72A-EEAE3C3A1603}" type="presOf" srcId="{21E63156-2AF3-4E0D-B661-AC4ED0F43E42}" destId="{431A5190-5912-4CE4-8F0E-CAFF7A5A925A}" srcOrd="0" destOrd="1" presId="urn:microsoft.com/office/officeart/2018/2/layout/IconLabelDescriptionList"/>
    <dgm:cxn modelId="{F895B34F-C152-432E-9DF5-8E2D933199E9}" type="presOf" srcId="{A9ECA4CF-18BC-473D-A0F6-4F9F78155682}" destId="{431A5190-5912-4CE4-8F0E-CAFF7A5A925A}" srcOrd="0" destOrd="0" presId="urn:microsoft.com/office/officeart/2018/2/layout/IconLabelDescriptionList"/>
    <dgm:cxn modelId="{AC2E2170-8DCA-4327-8EF6-D4C162BB83C3}" srcId="{15438B51-7C6A-4F0B-A474-B211300EED6D}" destId="{DCFF2410-EA95-4476-9AF6-C76F34EDF8DA}" srcOrd="0" destOrd="0" parTransId="{6A9A78B3-B75A-4888-8678-F3B9F9D19531}" sibTransId="{9EACF079-4F90-4107-A0A0-1D450C8C2876}"/>
    <dgm:cxn modelId="{B0AD0152-458C-43FA-A2FC-64E142FE6121}" srcId="{DCFF2410-EA95-4476-9AF6-C76F34EDF8DA}" destId="{A8273A7F-3C66-4CF4-959D-23B351A8A633}" srcOrd="0" destOrd="0" parTransId="{F33D52AA-4766-40C5-9DC8-E5C999D3413E}" sibTransId="{1D7C7F93-A640-440A-AD59-3DC4A6B4EF70}"/>
    <dgm:cxn modelId="{38C4A07E-C16A-4645-AFFC-58FC0201FFC3}" type="presOf" srcId="{A8273A7F-3C66-4CF4-959D-23B351A8A633}" destId="{0BF8982E-AA5B-4170-82E7-E25469C8D49F}" srcOrd="0" destOrd="0" presId="urn:microsoft.com/office/officeart/2018/2/layout/IconLabelDescriptionList"/>
    <dgm:cxn modelId="{94548D83-F070-4E40-8EB0-CCD2BD7CEB4C}" srcId="{4E1BB34D-75DB-46FB-B118-2C0787249612}" destId="{73627EC6-21C0-4FD4-B048-1E78F7EF1B12}" srcOrd="0" destOrd="0" parTransId="{2A7C48C9-46D4-418D-8273-C659ED25ABCF}" sibTransId="{8B84D1A1-CEAE-4E15-B018-EFF1897D145A}"/>
    <dgm:cxn modelId="{71F7AB96-AF76-4358-ABA5-8BE0FCE5C170}" srcId="{D393C555-72ED-42B7-91B9-C2600A3944F8}" destId="{8BD7BCED-9B83-4575-8052-F11AE520A355}" srcOrd="0" destOrd="0" parTransId="{AB375885-573D-4006-B8C8-21533015CBF4}" sibTransId="{4B2ED7F3-435F-4564-A242-CE99F8F424B1}"/>
    <dgm:cxn modelId="{66BD2BA0-20E2-4C8E-A24F-3952943EF3E7}" type="presOf" srcId="{2C0D513E-6AB9-40FD-8038-F4A4E5F38F1E}" destId="{0BF8982E-AA5B-4170-82E7-E25469C8D49F}" srcOrd="0" destOrd="1" presId="urn:microsoft.com/office/officeart/2018/2/layout/IconLabelDescriptionList"/>
    <dgm:cxn modelId="{2A33A2A0-16C1-46AF-89A4-316C931D8930}" type="presOf" srcId="{8BD7BCED-9B83-4575-8052-F11AE520A355}" destId="{38882D9E-05AB-4CCF-B4AA-D5CE33F95037}" srcOrd="0" destOrd="0" presId="urn:microsoft.com/office/officeart/2018/2/layout/IconLabelDescriptionList"/>
    <dgm:cxn modelId="{FDB890B6-04F1-4EA6-AF6B-89F93A8B4C3E}" type="presOf" srcId="{882A8FAB-7D17-4413-993A-19D12E4079FC}" destId="{CAE311C5-CEE9-4D6C-B2E1-04008D6E8D4A}" srcOrd="0" destOrd="0" presId="urn:microsoft.com/office/officeart/2018/2/layout/IconLabelDescriptionList"/>
    <dgm:cxn modelId="{E8883BD5-84B0-44DF-85CF-924FA72DC8D6}" type="presOf" srcId="{68FEB20D-322F-49F5-BD39-18D8C4A194AE}" destId="{38882D9E-05AB-4CCF-B4AA-D5CE33F95037}" srcOrd="0" destOrd="1" presId="urn:microsoft.com/office/officeart/2018/2/layout/IconLabelDescriptionList"/>
    <dgm:cxn modelId="{70483DE1-791D-4D60-9B33-56DA6C8CA81C}" srcId="{882A8FAB-7D17-4413-993A-19D12E4079FC}" destId="{21E63156-2AF3-4E0D-B661-AC4ED0F43E42}" srcOrd="1" destOrd="0" parTransId="{416138F8-E4F3-466E-AA90-4D3B2FA8ED90}" sibTransId="{13C5DEFC-B131-4152-B50A-34AF48B671D1}"/>
    <dgm:cxn modelId="{686E2CE8-48F4-471A-9975-FBCDB2ADA251}" srcId="{15438B51-7C6A-4F0B-A474-B211300EED6D}" destId="{882A8FAB-7D17-4413-993A-19D12E4079FC}" srcOrd="4" destOrd="0" parTransId="{78C77C8A-B0AD-431B-9B36-DC5053B29690}" sibTransId="{00C5D9AA-620D-46DA-B254-3CBE24B21E28}"/>
    <dgm:cxn modelId="{5415D3F0-8C77-426B-B49E-63A2DFB7E40D}" srcId="{23A64444-26C2-47F6-BA7D-D0F98AF79B4D}" destId="{C798D0A8-E4F6-4A54-AB5E-AD10A06D3316}" srcOrd="0" destOrd="0" parTransId="{CC7CCD18-A343-43F0-A6EC-C4F9E821FD9F}" sibTransId="{5F0DABF5-94C8-40ED-9290-BDE1979339F8}"/>
    <dgm:cxn modelId="{292649F4-96D7-4793-8CE5-9496D187B696}" srcId="{15438B51-7C6A-4F0B-A474-B211300EED6D}" destId="{23A64444-26C2-47F6-BA7D-D0F98AF79B4D}" srcOrd="3" destOrd="0" parTransId="{C8503A4D-BEB2-4A8E-B904-74B2BC3977D6}" sibTransId="{5C9044F4-EE9F-47D4-9BEE-388E1AA5D217}"/>
    <dgm:cxn modelId="{840268F6-AEC1-484B-AC83-DD4AB2CB9FEE}" srcId="{DCFF2410-EA95-4476-9AF6-C76F34EDF8DA}" destId="{2C0D513E-6AB9-40FD-8038-F4A4E5F38F1E}" srcOrd="1" destOrd="0" parTransId="{421E5DB1-7416-459E-B924-4BD56800F4EA}" sibTransId="{7D39DD47-565E-4FF2-915D-2F3843CD8825}"/>
    <dgm:cxn modelId="{82AE6113-41B0-4405-8009-E96D2362814E}" type="presParOf" srcId="{9D179236-C5CA-4C20-B558-F6AD150E1BF3}" destId="{8C0012F8-13C0-4C0F-AF28-02317CA2A20C}" srcOrd="0" destOrd="0" presId="urn:microsoft.com/office/officeart/2018/2/layout/IconLabelDescriptionList"/>
    <dgm:cxn modelId="{A08F82D8-48BC-46A5-B7BD-846632D8AFA0}" type="presParOf" srcId="{8C0012F8-13C0-4C0F-AF28-02317CA2A20C}" destId="{A2BA3885-9793-41BE-B92E-58D0BBB0DD36}" srcOrd="0" destOrd="0" presId="urn:microsoft.com/office/officeart/2018/2/layout/IconLabelDescriptionList"/>
    <dgm:cxn modelId="{B2767B03-5B05-4630-B73A-6D2BE56B4960}" type="presParOf" srcId="{8C0012F8-13C0-4C0F-AF28-02317CA2A20C}" destId="{E2B60225-B985-4FFD-9790-05084C3C2B34}" srcOrd="1" destOrd="0" presId="urn:microsoft.com/office/officeart/2018/2/layout/IconLabelDescriptionList"/>
    <dgm:cxn modelId="{8EAEAF25-7F4F-4BA7-B54D-9D78E804BEB2}" type="presParOf" srcId="{8C0012F8-13C0-4C0F-AF28-02317CA2A20C}" destId="{2C21D421-8AFF-4DBC-A8B4-0EF7181A7006}" srcOrd="2" destOrd="0" presId="urn:microsoft.com/office/officeart/2018/2/layout/IconLabelDescriptionList"/>
    <dgm:cxn modelId="{0E29DD9D-7C6E-4B04-98FE-269FE47FE323}" type="presParOf" srcId="{8C0012F8-13C0-4C0F-AF28-02317CA2A20C}" destId="{A93F35F7-AEBC-4F3C-9D67-6CEFBC74B957}" srcOrd="3" destOrd="0" presId="urn:microsoft.com/office/officeart/2018/2/layout/IconLabelDescriptionList"/>
    <dgm:cxn modelId="{37AFB52D-1858-4C3D-A977-09CE88B6B7D8}" type="presParOf" srcId="{8C0012F8-13C0-4C0F-AF28-02317CA2A20C}" destId="{0BF8982E-AA5B-4170-82E7-E25469C8D49F}" srcOrd="4" destOrd="0" presId="urn:microsoft.com/office/officeart/2018/2/layout/IconLabelDescriptionList"/>
    <dgm:cxn modelId="{8861CE8B-7A2D-4BD9-A215-3BAC9AFC2D18}" type="presParOf" srcId="{9D179236-C5CA-4C20-B558-F6AD150E1BF3}" destId="{F1174F96-EE05-419B-9ED1-4C00642F43F8}" srcOrd="1" destOrd="0" presId="urn:microsoft.com/office/officeart/2018/2/layout/IconLabelDescriptionList"/>
    <dgm:cxn modelId="{3EF9A83B-2CFA-4C9F-A7B6-B241C1E614AF}" type="presParOf" srcId="{9D179236-C5CA-4C20-B558-F6AD150E1BF3}" destId="{71222F3C-E9CC-4DC6-B6EB-E37ECEA8147C}" srcOrd="2" destOrd="0" presId="urn:microsoft.com/office/officeart/2018/2/layout/IconLabelDescriptionList"/>
    <dgm:cxn modelId="{96C2CA8F-0BFD-4F39-B6F7-01D6C1DD98E6}" type="presParOf" srcId="{71222F3C-E9CC-4DC6-B6EB-E37ECEA8147C}" destId="{E483554D-3C7D-4FF4-8BBE-64D93FD483E8}" srcOrd="0" destOrd="0" presId="urn:microsoft.com/office/officeart/2018/2/layout/IconLabelDescriptionList"/>
    <dgm:cxn modelId="{93FB76AC-A07C-4F53-990F-E4C601C8F9D8}" type="presParOf" srcId="{71222F3C-E9CC-4DC6-B6EB-E37ECEA8147C}" destId="{A793A755-7038-448F-BBA8-CA125F1BE817}" srcOrd="1" destOrd="0" presId="urn:microsoft.com/office/officeart/2018/2/layout/IconLabelDescriptionList"/>
    <dgm:cxn modelId="{931F971D-01B6-4735-A762-8D554E91B2DB}" type="presParOf" srcId="{71222F3C-E9CC-4DC6-B6EB-E37ECEA8147C}" destId="{B18814F6-FD59-4200-8B39-226660D3D310}" srcOrd="2" destOrd="0" presId="urn:microsoft.com/office/officeart/2018/2/layout/IconLabelDescriptionList"/>
    <dgm:cxn modelId="{CCB3418B-DFAE-45C5-B952-D3E081953C24}" type="presParOf" srcId="{71222F3C-E9CC-4DC6-B6EB-E37ECEA8147C}" destId="{C5950845-8EF7-4B0D-A9A0-A7F93543D7D7}" srcOrd="3" destOrd="0" presId="urn:microsoft.com/office/officeart/2018/2/layout/IconLabelDescriptionList"/>
    <dgm:cxn modelId="{1FB740AA-D370-493C-8B63-AE582F1CD5C6}" type="presParOf" srcId="{71222F3C-E9CC-4DC6-B6EB-E37ECEA8147C}" destId="{38882D9E-05AB-4CCF-B4AA-D5CE33F95037}" srcOrd="4" destOrd="0" presId="urn:microsoft.com/office/officeart/2018/2/layout/IconLabelDescriptionList"/>
    <dgm:cxn modelId="{44BE1863-8198-4B94-B3F0-8225F2A1619F}" type="presParOf" srcId="{9D179236-C5CA-4C20-B558-F6AD150E1BF3}" destId="{9A76E0E0-7B3F-4DF0-B192-4EA70D61B366}" srcOrd="3" destOrd="0" presId="urn:microsoft.com/office/officeart/2018/2/layout/IconLabelDescriptionList"/>
    <dgm:cxn modelId="{388BFE05-D49F-4475-8D08-4B014422A88B}" type="presParOf" srcId="{9D179236-C5CA-4C20-B558-F6AD150E1BF3}" destId="{6ED5F0DD-9857-4BEC-B671-054AA8032EBA}" srcOrd="4" destOrd="0" presId="urn:microsoft.com/office/officeart/2018/2/layout/IconLabelDescriptionList"/>
    <dgm:cxn modelId="{0AAAB0F0-2067-4F41-810A-4CBA61FDC568}" type="presParOf" srcId="{6ED5F0DD-9857-4BEC-B671-054AA8032EBA}" destId="{C064FC02-5F09-47A7-BC58-BE0161BEEEFB}" srcOrd="0" destOrd="0" presId="urn:microsoft.com/office/officeart/2018/2/layout/IconLabelDescriptionList"/>
    <dgm:cxn modelId="{FAE4DB75-B669-4855-B788-68B615A42450}" type="presParOf" srcId="{6ED5F0DD-9857-4BEC-B671-054AA8032EBA}" destId="{8B8B1E82-2A60-4124-9C94-80DD62B6D2B2}" srcOrd="1" destOrd="0" presId="urn:microsoft.com/office/officeart/2018/2/layout/IconLabelDescriptionList"/>
    <dgm:cxn modelId="{E60E789D-DE27-40E5-9C50-8390A0A4052C}" type="presParOf" srcId="{6ED5F0DD-9857-4BEC-B671-054AA8032EBA}" destId="{11FB456C-E892-4ACB-9813-9145C39AAA46}" srcOrd="2" destOrd="0" presId="urn:microsoft.com/office/officeart/2018/2/layout/IconLabelDescriptionList"/>
    <dgm:cxn modelId="{43231173-0ACA-4337-8345-A0FCAD95E95C}" type="presParOf" srcId="{6ED5F0DD-9857-4BEC-B671-054AA8032EBA}" destId="{5AAD9478-A84D-4AEB-8A57-3E36B4C8CEF3}" srcOrd="3" destOrd="0" presId="urn:microsoft.com/office/officeart/2018/2/layout/IconLabelDescriptionList"/>
    <dgm:cxn modelId="{90A445DD-36E8-4487-AAA2-691AE5F546A0}" type="presParOf" srcId="{6ED5F0DD-9857-4BEC-B671-054AA8032EBA}" destId="{F828D492-5DD8-4EEC-A83E-3E408D42A41C}" srcOrd="4" destOrd="0" presId="urn:microsoft.com/office/officeart/2018/2/layout/IconLabelDescriptionList"/>
    <dgm:cxn modelId="{C1F1D481-00C8-470D-8CF8-D7415B1017F6}" type="presParOf" srcId="{9D179236-C5CA-4C20-B558-F6AD150E1BF3}" destId="{9DF93194-355E-4617-909E-0A184350DFEB}" srcOrd="5" destOrd="0" presId="urn:microsoft.com/office/officeart/2018/2/layout/IconLabelDescriptionList"/>
    <dgm:cxn modelId="{C27F8A3B-36A1-43A3-80FF-D5886D6E03DF}" type="presParOf" srcId="{9D179236-C5CA-4C20-B558-F6AD150E1BF3}" destId="{77EA94C4-49E1-4814-A830-0771EFBBFCAA}" srcOrd="6" destOrd="0" presId="urn:microsoft.com/office/officeart/2018/2/layout/IconLabelDescriptionList"/>
    <dgm:cxn modelId="{04801B85-AB42-4C22-B6A0-5540327BA1FF}" type="presParOf" srcId="{77EA94C4-49E1-4814-A830-0771EFBBFCAA}" destId="{AAC8ED59-B763-4875-A8A8-A0CCDF7089DB}" srcOrd="0" destOrd="0" presId="urn:microsoft.com/office/officeart/2018/2/layout/IconLabelDescriptionList"/>
    <dgm:cxn modelId="{C1BA9DB9-8CA7-4BBD-AA7E-C0E4FFDBFDCF}" type="presParOf" srcId="{77EA94C4-49E1-4814-A830-0771EFBBFCAA}" destId="{C48935C8-289F-4BC7-B13E-5DE0CCE5612D}" srcOrd="1" destOrd="0" presId="urn:microsoft.com/office/officeart/2018/2/layout/IconLabelDescriptionList"/>
    <dgm:cxn modelId="{EA97AD74-006E-45BE-B526-47777603624E}" type="presParOf" srcId="{77EA94C4-49E1-4814-A830-0771EFBBFCAA}" destId="{0EB67453-90FA-4597-919D-7ECF32995109}" srcOrd="2" destOrd="0" presId="urn:microsoft.com/office/officeart/2018/2/layout/IconLabelDescriptionList"/>
    <dgm:cxn modelId="{75648422-307B-4754-8B72-324CF49AE77F}" type="presParOf" srcId="{77EA94C4-49E1-4814-A830-0771EFBBFCAA}" destId="{9CA3F0EC-B0D1-4605-BCA9-97A4A16385A1}" srcOrd="3" destOrd="0" presId="urn:microsoft.com/office/officeart/2018/2/layout/IconLabelDescriptionList"/>
    <dgm:cxn modelId="{3C8B6A83-8D53-4BC6-894E-FD9338C5B749}" type="presParOf" srcId="{77EA94C4-49E1-4814-A830-0771EFBBFCAA}" destId="{E51C0EB7-6AE0-4DC3-8CEE-B4309C179718}" srcOrd="4" destOrd="0" presId="urn:microsoft.com/office/officeart/2018/2/layout/IconLabelDescriptionList"/>
    <dgm:cxn modelId="{6F24B911-2059-40EB-A999-5F4F057F0CBA}" type="presParOf" srcId="{9D179236-C5CA-4C20-B558-F6AD150E1BF3}" destId="{E72F74CC-D454-4C6A-8CD2-91BBEF440F46}" srcOrd="7" destOrd="0" presId="urn:microsoft.com/office/officeart/2018/2/layout/IconLabelDescriptionList"/>
    <dgm:cxn modelId="{1B9E5D13-7258-44F7-B228-9AD487A032CA}" type="presParOf" srcId="{9D179236-C5CA-4C20-B558-F6AD150E1BF3}" destId="{B39EE329-CD3B-464A-9E2F-DD84AAF39E93}" srcOrd="8" destOrd="0" presId="urn:microsoft.com/office/officeart/2018/2/layout/IconLabelDescriptionList"/>
    <dgm:cxn modelId="{51B9E772-B365-45DC-B872-7D35336E3DC2}" type="presParOf" srcId="{B39EE329-CD3B-464A-9E2F-DD84AAF39E93}" destId="{C408643C-4C04-4C2C-8D2C-6D6C753BAD61}" srcOrd="0" destOrd="0" presId="urn:microsoft.com/office/officeart/2018/2/layout/IconLabelDescriptionList"/>
    <dgm:cxn modelId="{C1098E1E-3779-481A-B1C1-E4F9C17651CC}" type="presParOf" srcId="{B39EE329-CD3B-464A-9E2F-DD84AAF39E93}" destId="{5B19F219-FDE2-4CC6-BEF5-C74637D4C620}" srcOrd="1" destOrd="0" presId="urn:microsoft.com/office/officeart/2018/2/layout/IconLabelDescriptionList"/>
    <dgm:cxn modelId="{8EEBF8D1-6B1A-45E0-B122-200D0D87E064}" type="presParOf" srcId="{B39EE329-CD3B-464A-9E2F-DD84AAF39E93}" destId="{CAE311C5-CEE9-4D6C-B2E1-04008D6E8D4A}" srcOrd="2" destOrd="0" presId="urn:microsoft.com/office/officeart/2018/2/layout/IconLabelDescriptionList"/>
    <dgm:cxn modelId="{7DAACEED-82A3-420C-BDE6-42EDC3D33CB5}" type="presParOf" srcId="{B39EE329-CD3B-464A-9E2F-DD84AAF39E93}" destId="{944AC042-FD06-4AC0-8394-56F9DE88D5D9}" srcOrd="3" destOrd="0" presId="urn:microsoft.com/office/officeart/2018/2/layout/IconLabelDescriptionList"/>
    <dgm:cxn modelId="{1A9EE92C-FEC5-4F74-A087-47456E14A1AC}" type="presParOf" srcId="{B39EE329-CD3B-464A-9E2F-DD84AAF39E93}" destId="{431A5190-5912-4CE4-8F0E-CAFF7A5A925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C67B2-AD96-4765-936E-24DFD33654BF}">
      <dsp:nvSpPr>
        <dsp:cNvPr id="0" name=""/>
        <dsp:cNvSpPr/>
      </dsp:nvSpPr>
      <dsp:spPr>
        <a:xfrm>
          <a:off x="0" y="0"/>
          <a:ext cx="11363324" cy="83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1D22B-2FE1-4E4E-A381-C3F70C5C79AA}">
      <dsp:nvSpPr>
        <dsp:cNvPr id="0" name=""/>
        <dsp:cNvSpPr/>
      </dsp:nvSpPr>
      <dsp:spPr>
        <a:xfrm>
          <a:off x="251415" y="190905"/>
          <a:ext cx="457119" cy="457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DD834A-EDF7-4412-A2EF-8C5576293F5D}">
      <dsp:nvSpPr>
        <dsp:cNvPr id="0" name=""/>
        <dsp:cNvSpPr/>
      </dsp:nvSpPr>
      <dsp:spPr>
        <a:xfrm>
          <a:off x="959951" y="3902"/>
          <a:ext cx="5113495"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844550">
            <a:lnSpc>
              <a:spcPct val="90000"/>
            </a:lnSpc>
            <a:spcBef>
              <a:spcPct val="0"/>
            </a:spcBef>
            <a:spcAft>
              <a:spcPct val="35000"/>
            </a:spcAft>
            <a:buNone/>
          </a:pPr>
          <a:r>
            <a:rPr lang="en-US" sz="1900" kern="1200" dirty="0"/>
            <a:t>Senior Leadership Involvement</a:t>
          </a:r>
        </a:p>
      </dsp:txBody>
      <dsp:txXfrm>
        <a:off x="959951" y="3902"/>
        <a:ext cx="5113495" cy="831126"/>
      </dsp:txXfrm>
    </dsp:sp>
    <dsp:sp modelId="{C0525DE1-F7CD-4931-A4B8-8D39EC141A36}">
      <dsp:nvSpPr>
        <dsp:cNvPr id="0" name=""/>
        <dsp:cNvSpPr/>
      </dsp:nvSpPr>
      <dsp:spPr>
        <a:xfrm>
          <a:off x="6073447" y="3902"/>
          <a:ext cx="5289876"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711200">
            <a:lnSpc>
              <a:spcPct val="90000"/>
            </a:lnSpc>
            <a:spcBef>
              <a:spcPct val="0"/>
            </a:spcBef>
            <a:spcAft>
              <a:spcPct val="35000"/>
            </a:spcAft>
            <a:buNone/>
          </a:pPr>
          <a:r>
            <a:rPr lang="en-US" sz="1600" kern="1200" dirty="0"/>
            <a:t>Allegations involving executives or key decision-makers</a:t>
          </a:r>
        </a:p>
        <a:p>
          <a:pPr marL="0" lvl="0" indent="0" algn="l" defTabSz="711200">
            <a:lnSpc>
              <a:spcPct val="90000"/>
            </a:lnSpc>
            <a:spcBef>
              <a:spcPct val="0"/>
            </a:spcBef>
            <a:spcAft>
              <a:spcPct val="35000"/>
            </a:spcAft>
            <a:buNone/>
          </a:pPr>
          <a:r>
            <a:rPr lang="en-US" sz="1600" kern="1200" dirty="0"/>
            <a:t>Heightened risk of conflict of interest and reputational harm</a:t>
          </a:r>
        </a:p>
      </dsp:txBody>
      <dsp:txXfrm>
        <a:off x="6073447" y="3902"/>
        <a:ext cx="5289876" cy="831126"/>
      </dsp:txXfrm>
    </dsp:sp>
    <dsp:sp modelId="{C92FEADE-0949-4B0F-B12B-33921FA25E09}">
      <dsp:nvSpPr>
        <dsp:cNvPr id="0" name=""/>
        <dsp:cNvSpPr/>
      </dsp:nvSpPr>
      <dsp:spPr>
        <a:xfrm>
          <a:off x="0" y="1042810"/>
          <a:ext cx="11363324" cy="83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6C1C6-B587-4197-A68D-3C9CD64505BF}">
      <dsp:nvSpPr>
        <dsp:cNvPr id="0" name=""/>
        <dsp:cNvSpPr/>
      </dsp:nvSpPr>
      <dsp:spPr>
        <a:xfrm>
          <a:off x="251415" y="1229813"/>
          <a:ext cx="457119" cy="457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1AC09A-CB21-4516-BE64-CBEBD1B87D72}">
      <dsp:nvSpPr>
        <dsp:cNvPr id="0" name=""/>
        <dsp:cNvSpPr/>
      </dsp:nvSpPr>
      <dsp:spPr>
        <a:xfrm>
          <a:off x="959951" y="1042810"/>
          <a:ext cx="5113495"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844550">
            <a:lnSpc>
              <a:spcPct val="90000"/>
            </a:lnSpc>
            <a:spcBef>
              <a:spcPct val="0"/>
            </a:spcBef>
            <a:spcAft>
              <a:spcPct val="35000"/>
            </a:spcAft>
            <a:buNone/>
          </a:pPr>
          <a:r>
            <a:rPr lang="en-US" sz="1900" kern="1200"/>
            <a:t>Pattern or Repeat Conduct</a:t>
          </a:r>
        </a:p>
      </dsp:txBody>
      <dsp:txXfrm>
        <a:off x="959951" y="1042810"/>
        <a:ext cx="5113495" cy="831126"/>
      </dsp:txXfrm>
    </dsp:sp>
    <dsp:sp modelId="{1A3845C9-A39E-47FA-8B7A-20F5315BCDBD}">
      <dsp:nvSpPr>
        <dsp:cNvPr id="0" name=""/>
        <dsp:cNvSpPr/>
      </dsp:nvSpPr>
      <dsp:spPr>
        <a:xfrm>
          <a:off x="6073447" y="1042810"/>
          <a:ext cx="5289876"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711200">
            <a:lnSpc>
              <a:spcPct val="90000"/>
            </a:lnSpc>
            <a:spcBef>
              <a:spcPct val="0"/>
            </a:spcBef>
            <a:spcAft>
              <a:spcPct val="35000"/>
            </a:spcAft>
            <a:buNone/>
          </a:pPr>
          <a:r>
            <a:rPr lang="en-US" sz="1600" kern="1200" dirty="0"/>
            <a:t>Multiple complaints over time</a:t>
          </a:r>
        </a:p>
        <a:p>
          <a:pPr marL="0" lvl="0" indent="0" algn="l" defTabSz="711200">
            <a:lnSpc>
              <a:spcPct val="90000"/>
            </a:lnSpc>
            <a:spcBef>
              <a:spcPct val="0"/>
            </a:spcBef>
            <a:spcAft>
              <a:spcPct val="35000"/>
            </a:spcAft>
            <a:buNone/>
          </a:pPr>
          <a:r>
            <a:rPr lang="en-US" sz="1600" kern="1200"/>
            <a:t>Similar allegations across individuals or departments</a:t>
          </a:r>
        </a:p>
      </dsp:txBody>
      <dsp:txXfrm>
        <a:off x="6073447" y="1042810"/>
        <a:ext cx="5289876" cy="831126"/>
      </dsp:txXfrm>
    </dsp:sp>
    <dsp:sp modelId="{54227693-FA76-470D-A1A2-FF2785AD0CFF}">
      <dsp:nvSpPr>
        <dsp:cNvPr id="0" name=""/>
        <dsp:cNvSpPr/>
      </dsp:nvSpPr>
      <dsp:spPr>
        <a:xfrm>
          <a:off x="0" y="2081718"/>
          <a:ext cx="11363324" cy="83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0ACC5-1CA0-4E16-8815-92E759421F09}">
      <dsp:nvSpPr>
        <dsp:cNvPr id="0" name=""/>
        <dsp:cNvSpPr/>
      </dsp:nvSpPr>
      <dsp:spPr>
        <a:xfrm>
          <a:off x="251415" y="2268722"/>
          <a:ext cx="457119" cy="457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F5DB0-D974-4CED-8A2D-4511B5DCA9F9}">
      <dsp:nvSpPr>
        <dsp:cNvPr id="0" name=""/>
        <dsp:cNvSpPr/>
      </dsp:nvSpPr>
      <dsp:spPr>
        <a:xfrm>
          <a:off x="959951" y="2081718"/>
          <a:ext cx="5113495"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844550">
            <a:lnSpc>
              <a:spcPct val="90000"/>
            </a:lnSpc>
            <a:spcBef>
              <a:spcPct val="0"/>
            </a:spcBef>
            <a:spcAft>
              <a:spcPct val="35000"/>
            </a:spcAft>
            <a:buNone/>
          </a:pPr>
          <a:r>
            <a:rPr lang="en-US" sz="1900" kern="1200"/>
            <a:t>Prior Notice / Failure to Act</a:t>
          </a:r>
        </a:p>
      </dsp:txBody>
      <dsp:txXfrm>
        <a:off x="959951" y="2081718"/>
        <a:ext cx="5113495" cy="831126"/>
      </dsp:txXfrm>
    </dsp:sp>
    <dsp:sp modelId="{5F8CF712-A083-4E90-BBD3-B1C23005A4D1}">
      <dsp:nvSpPr>
        <dsp:cNvPr id="0" name=""/>
        <dsp:cNvSpPr/>
      </dsp:nvSpPr>
      <dsp:spPr>
        <a:xfrm>
          <a:off x="6073447" y="2081718"/>
          <a:ext cx="5289876"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711200">
            <a:lnSpc>
              <a:spcPct val="90000"/>
            </a:lnSpc>
            <a:spcBef>
              <a:spcPct val="0"/>
            </a:spcBef>
            <a:spcAft>
              <a:spcPct val="35000"/>
            </a:spcAft>
            <a:buNone/>
          </a:pPr>
          <a:r>
            <a:rPr lang="en-US" sz="1600" kern="1200"/>
            <a:t>Evidence the organization was aware of concerns</a:t>
          </a:r>
        </a:p>
        <a:p>
          <a:pPr marL="0" lvl="0" indent="0" algn="l" defTabSz="711200">
            <a:lnSpc>
              <a:spcPct val="90000"/>
            </a:lnSpc>
            <a:spcBef>
              <a:spcPct val="0"/>
            </a:spcBef>
            <a:spcAft>
              <a:spcPct val="35000"/>
            </a:spcAft>
            <a:buNone/>
          </a:pPr>
          <a:r>
            <a:rPr lang="en-US" sz="1600" kern="1200"/>
            <a:t>Prior complaints closed without meaningful resolution</a:t>
          </a:r>
        </a:p>
      </dsp:txBody>
      <dsp:txXfrm>
        <a:off x="6073447" y="2081718"/>
        <a:ext cx="5289876" cy="831126"/>
      </dsp:txXfrm>
    </dsp:sp>
    <dsp:sp modelId="{F32F8B1F-28E8-4AD6-9DE8-D3090EFDD69F}">
      <dsp:nvSpPr>
        <dsp:cNvPr id="0" name=""/>
        <dsp:cNvSpPr/>
      </dsp:nvSpPr>
      <dsp:spPr>
        <a:xfrm>
          <a:off x="0" y="3120626"/>
          <a:ext cx="11363324" cy="83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1FF16-8669-4010-A8B5-73AD606ABE52}">
      <dsp:nvSpPr>
        <dsp:cNvPr id="0" name=""/>
        <dsp:cNvSpPr/>
      </dsp:nvSpPr>
      <dsp:spPr>
        <a:xfrm>
          <a:off x="251415" y="3307630"/>
          <a:ext cx="457119" cy="457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806786-5BE0-46EF-A8A2-454381DF283C}">
      <dsp:nvSpPr>
        <dsp:cNvPr id="0" name=""/>
        <dsp:cNvSpPr/>
      </dsp:nvSpPr>
      <dsp:spPr>
        <a:xfrm>
          <a:off x="959951" y="3120626"/>
          <a:ext cx="5113495"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844550">
            <a:lnSpc>
              <a:spcPct val="90000"/>
            </a:lnSpc>
            <a:spcBef>
              <a:spcPct val="0"/>
            </a:spcBef>
            <a:spcAft>
              <a:spcPct val="35000"/>
            </a:spcAft>
            <a:buNone/>
          </a:pPr>
          <a:r>
            <a:rPr lang="en-US" sz="1900" kern="1200"/>
            <a:t>Severity of Allegations</a:t>
          </a:r>
        </a:p>
      </dsp:txBody>
      <dsp:txXfrm>
        <a:off x="959951" y="3120626"/>
        <a:ext cx="5113495" cy="831126"/>
      </dsp:txXfrm>
    </dsp:sp>
    <dsp:sp modelId="{DF361EF3-97DD-4D5B-9F8F-2EC324EC0B32}">
      <dsp:nvSpPr>
        <dsp:cNvPr id="0" name=""/>
        <dsp:cNvSpPr/>
      </dsp:nvSpPr>
      <dsp:spPr>
        <a:xfrm>
          <a:off x="6073447" y="3120626"/>
          <a:ext cx="5289876"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711200">
            <a:lnSpc>
              <a:spcPct val="90000"/>
            </a:lnSpc>
            <a:spcBef>
              <a:spcPct val="0"/>
            </a:spcBef>
            <a:spcAft>
              <a:spcPct val="35000"/>
            </a:spcAft>
            <a:buNone/>
          </a:pPr>
          <a:r>
            <a:rPr lang="en-US" sz="1600" kern="1200"/>
            <a:t>Harassment, discrimination, retaliation</a:t>
          </a:r>
        </a:p>
        <a:p>
          <a:pPr marL="0" lvl="0" indent="0" algn="l" defTabSz="711200">
            <a:lnSpc>
              <a:spcPct val="90000"/>
            </a:lnSpc>
            <a:spcBef>
              <a:spcPct val="0"/>
            </a:spcBef>
            <a:spcAft>
              <a:spcPct val="35000"/>
            </a:spcAft>
            <a:buNone/>
          </a:pPr>
          <a:r>
            <a:rPr lang="en-US" sz="1600" kern="1200"/>
            <a:t>Safety risks or potential harm to employees</a:t>
          </a:r>
        </a:p>
      </dsp:txBody>
      <dsp:txXfrm>
        <a:off x="6073447" y="3120626"/>
        <a:ext cx="5289876" cy="831126"/>
      </dsp:txXfrm>
    </dsp:sp>
    <dsp:sp modelId="{5DB921A0-37ED-4988-839B-EA70A9B389EA}">
      <dsp:nvSpPr>
        <dsp:cNvPr id="0" name=""/>
        <dsp:cNvSpPr/>
      </dsp:nvSpPr>
      <dsp:spPr>
        <a:xfrm>
          <a:off x="0" y="4159535"/>
          <a:ext cx="11363324" cy="831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8A883-B0A8-4EC2-BA4C-3C19E3C79C96}">
      <dsp:nvSpPr>
        <dsp:cNvPr id="0" name=""/>
        <dsp:cNvSpPr/>
      </dsp:nvSpPr>
      <dsp:spPr>
        <a:xfrm>
          <a:off x="251415" y="4346538"/>
          <a:ext cx="457119" cy="4571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B0F5B9-0F1C-4489-A3E6-F85359C7E1DE}">
      <dsp:nvSpPr>
        <dsp:cNvPr id="0" name=""/>
        <dsp:cNvSpPr/>
      </dsp:nvSpPr>
      <dsp:spPr>
        <a:xfrm>
          <a:off x="959951" y="4159535"/>
          <a:ext cx="5113495"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844550">
            <a:lnSpc>
              <a:spcPct val="90000"/>
            </a:lnSpc>
            <a:spcBef>
              <a:spcPct val="0"/>
            </a:spcBef>
            <a:spcAft>
              <a:spcPct val="35000"/>
            </a:spcAft>
            <a:buNone/>
          </a:pPr>
          <a:r>
            <a:rPr lang="en-US" sz="1900" kern="1200"/>
            <a:t>External Exposure Risk</a:t>
          </a:r>
        </a:p>
      </dsp:txBody>
      <dsp:txXfrm>
        <a:off x="959951" y="4159535"/>
        <a:ext cx="5113495" cy="831126"/>
      </dsp:txXfrm>
    </dsp:sp>
    <dsp:sp modelId="{9A95CAEB-6FCA-459D-9DF4-03285A541C42}">
      <dsp:nvSpPr>
        <dsp:cNvPr id="0" name=""/>
        <dsp:cNvSpPr/>
      </dsp:nvSpPr>
      <dsp:spPr>
        <a:xfrm>
          <a:off x="6073447" y="4159535"/>
          <a:ext cx="5289876" cy="83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61" tIns="87961" rIns="87961" bIns="87961" numCol="1" spcCol="1270" anchor="ctr" anchorCtr="0">
          <a:noAutofit/>
        </a:bodyPr>
        <a:lstStyle/>
        <a:p>
          <a:pPr marL="0" lvl="0" indent="0" algn="l" defTabSz="711200">
            <a:lnSpc>
              <a:spcPct val="90000"/>
            </a:lnSpc>
            <a:spcBef>
              <a:spcPct val="0"/>
            </a:spcBef>
            <a:spcAft>
              <a:spcPct val="35000"/>
            </a:spcAft>
            <a:buNone/>
          </a:pPr>
          <a:r>
            <a:rPr lang="en-US" sz="1600" kern="1200" dirty="0"/>
            <a:t>Media inquiries or social media activity</a:t>
          </a:r>
        </a:p>
      </dsp:txBody>
      <dsp:txXfrm>
        <a:off x="6073447" y="4159535"/>
        <a:ext cx="5289876" cy="83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D085-4B8B-4A25-92CD-AEA08DE1DFB7}">
      <dsp:nvSpPr>
        <dsp:cNvPr id="0" name=""/>
        <dsp:cNvSpPr/>
      </dsp:nvSpPr>
      <dsp:spPr>
        <a:xfrm>
          <a:off x="0" y="1676"/>
          <a:ext cx="11363324"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22143-4E4A-4E61-89DE-04EC31712914}">
      <dsp:nvSpPr>
        <dsp:cNvPr id="0" name=""/>
        <dsp:cNvSpPr/>
      </dsp:nvSpPr>
      <dsp:spPr>
        <a:xfrm>
          <a:off x="256981" y="192819"/>
          <a:ext cx="467239" cy="46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2FF7C-3E6E-4D70-9E74-FE315947BEF4}">
      <dsp:nvSpPr>
        <dsp:cNvPr id="0" name=""/>
        <dsp:cNvSpPr/>
      </dsp:nvSpPr>
      <dsp:spPr>
        <a:xfrm>
          <a:off x="981202" y="1676"/>
          <a:ext cx="10382121"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dirty="0"/>
            <a:t>Start with the conversations of key people.</a:t>
          </a:r>
        </a:p>
      </dsp:txBody>
      <dsp:txXfrm>
        <a:off x="981202" y="1676"/>
        <a:ext cx="10382121" cy="849525"/>
      </dsp:txXfrm>
    </dsp:sp>
    <dsp:sp modelId="{AA07F56D-5F9B-49C9-A098-BB8A9EEFAAB4}">
      <dsp:nvSpPr>
        <dsp:cNvPr id="0" name=""/>
        <dsp:cNvSpPr/>
      </dsp:nvSpPr>
      <dsp:spPr>
        <a:xfrm>
          <a:off x="0" y="1063583"/>
          <a:ext cx="11363324"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71C8E-D6CB-4A36-B78F-72776AD2EE57}">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0B28D-BA57-4FE3-9D00-5D3806E38479}">
      <dsp:nvSpPr>
        <dsp:cNvPr id="0" name=""/>
        <dsp:cNvSpPr/>
      </dsp:nvSpPr>
      <dsp:spPr>
        <a:xfrm>
          <a:off x="981202" y="1063583"/>
          <a:ext cx="10382121"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Start conversations with broad questions and move to narrow, specific questions.</a:t>
          </a:r>
        </a:p>
      </dsp:txBody>
      <dsp:txXfrm>
        <a:off x="981202" y="1063583"/>
        <a:ext cx="10382121" cy="849525"/>
      </dsp:txXfrm>
    </dsp:sp>
    <dsp:sp modelId="{28DB6DF8-283F-4316-AD10-7AD7C7B16B1E}">
      <dsp:nvSpPr>
        <dsp:cNvPr id="0" name=""/>
        <dsp:cNvSpPr/>
      </dsp:nvSpPr>
      <dsp:spPr>
        <a:xfrm>
          <a:off x="0" y="2125490"/>
          <a:ext cx="11363324"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6D0C6-F205-431F-BD3E-255F959398ED}">
      <dsp:nvSpPr>
        <dsp:cNvPr id="0" name=""/>
        <dsp:cNvSpPr/>
      </dsp:nvSpPr>
      <dsp:spPr>
        <a:xfrm>
          <a:off x="256981" y="2316634"/>
          <a:ext cx="467239" cy="46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65C463-A3E4-421D-AE83-7768BFA9912C}">
      <dsp:nvSpPr>
        <dsp:cNvPr id="0" name=""/>
        <dsp:cNvSpPr/>
      </dsp:nvSpPr>
      <dsp:spPr>
        <a:xfrm>
          <a:off x="981202" y="2125490"/>
          <a:ext cx="10382121"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Assess when to revisit certain conversations.  Do two people conflict with each other?</a:t>
          </a:r>
        </a:p>
      </dsp:txBody>
      <dsp:txXfrm>
        <a:off x="981202" y="2125490"/>
        <a:ext cx="10382121" cy="849525"/>
      </dsp:txXfrm>
    </dsp:sp>
    <dsp:sp modelId="{86EDDCE1-6640-45CD-B76A-09372AF0AD9A}">
      <dsp:nvSpPr>
        <dsp:cNvPr id="0" name=""/>
        <dsp:cNvSpPr/>
      </dsp:nvSpPr>
      <dsp:spPr>
        <a:xfrm>
          <a:off x="0" y="3187398"/>
          <a:ext cx="11363324"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D1BB75-1517-4896-92D9-68FFB4017960}">
      <dsp:nvSpPr>
        <dsp:cNvPr id="0" name=""/>
        <dsp:cNvSpPr/>
      </dsp:nvSpPr>
      <dsp:spPr>
        <a:xfrm>
          <a:off x="256981" y="3378541"/>
          <a:ext cx="467239" cy="467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2B09D-EF9A-45B0-B7EC-D20B53AAD2CF}">
      <dsp:nvSpPr>
        <dsp:cNvPr id="0" name=""/>
        <dsp:cNvSpPr/>
      </dsp:nvSpPr>
      <dsp:spPr>
        <a:xfrm>
          <a:off x="981202" y="3187398"/>
          <a:ext cx="10382121"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90000"/>
            </a:lnSpc>
            <a:spcBef>
              <a:spcPct val="0"/>
            </a:spcBef>
            <a:spcAft>
              <a:spcPct val="35000"/>
            </a:spcAft>
            <a:buNone/>
          </a:pPr>
          <a:r>
            <a:rPr lang="en-US" sz="2200" kern="1200"/>
            <a:t>Determine when you have done enough.</a:t>
          </a:r>
        </a:p>
      </dsp:txBody>
      <dsp:txXfrm>
        <a:off x="981202" y="3187398"/>
        <a:ext cx="10382121" cy="849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A3885-9793-41BE-B92E-58D0BBB0DD36}">
      <dsp:nvSpPr>
        <dsp:cNvPr id="0" name=""/>
        <dsp:cNvSpPr/>
      </dsp:nvSpPr>
      <dsp:spPr>
        <a:xfrm>
          <a:off x="588" y="1557904"/>
          <a:ext cx="697675" cy="697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21D421-8AFF-4DBC-A8B4-0EF7181A7006}">
      <dsp:nvSpPr>
        <dsp:cNvPr id="0" name=""/>
        <dsp:cNvSpPr/>
      </dsp:nvSpPr>
      <dsp:spPr>
        <a:xfrm>
          <a:off x="588" y="2365200"/>
          <a:ext cx="1993359" cy="29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i="0" kern="1200" dirty="0"/>
            <a:t>1. Planning</a:t>
          </a:r>
          <a:endParaRPr lang="en-US" sz="1600" kern="1200" dirty="0"/>
        </a:p>
      </dsp:txBody>
      <dsp:txXfrm>
        <a:off x="588" y="2365200"/>
        <a:ext cx="1993359" cy="299003"/>
      </dsp:txXfrm>
    </dsp:sp>
    <dsp:sp modelId="{0BF8982E-AA5B-4170-82E7-E25469C8D49F}">
      <dsp:nvSpPr>
        <dsp:cNvPr id="0" name=""/>
        <dsp:cNvSpPr/>
      </dsp:nvSpPr>
      <dsp:spPr>
        <a:xfrm>
          <a:off x="588" y="2715189"/>
          <a:ext cx="1993359" cy="139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kern="1200" dirty="0"/>
            <a:t>What is the core question you are trying to answer?</a:t>
          </a:r>
          <a:endParaRPr lang="en-US" sz="1200" kern="1200" dirty="0"/>
        </a:p>
        <a:p>
          <a:pPr marL="0" lvl="0" indent="0" algn="l" defTabSz="533400">
            <a:lnSpc>
              <a:spcPct val="90000"/>
            </a:lnSpc>
            <a:spcBef>
              <a:spcPct val="0"/>
            </a:spcBef>
            <a:spcAft>
              <a:spcPct val="35000"/>
            </a:spcAft>
            <a:buNone/>
          </a:pPr>
          <a:r>
            <a:rPr lang="en-US" sz="1200" b="0" i="0" kern="1200"/>
            <a:t>What policies and legal risks are implicated by this situation?</a:t>
          </a:r>
          <a:endParaRPr lang="en-US" sz="1200" kern="1200"/>
        </a:p>
      </dsp:txBody>
      <dsp:txXfrm>
        <a:off x="588" y="2715189"/>
        <a:ext cx="1993359" cy="1392012"/>
      </dsp:txXfrm>
    </dsp:sp>
    <dsp:sp modelId="{E483554D-3C7D-4FF4-8BBE-64D93FD483E8}">
      <dsp:nvSpPr>
        <dsp:cNvPr id="0" name=""/>
        <dsp:cNvSpPr/>
      </dsp:nvSpPr>
      <dsp:spPr>
        <a:xfrm>
          <a:off x="2342785" y="1557904"/>
          <a:ext cx="697675" cy="697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8814F6-FD59-4200-8B39-226660D3D310}">
      <dsp:nvSpPr>
        <dsp:cNvPr id="0" name=""/>
        <dsp:cNvSpPr/>
      </dsp:nvSpPr>
      <dsp:spPr>
        <a:xfrm>
          <a:off x="2342785" y="2365200"/>
          <a:ext cx="1993359" cy="29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i="0" kern="1200" dirty="0"/>
            <a:t>2. Gathering &amp; Studying</a:t>
          </a:r>
          <a:endParaRPr lang="en-US" sz="1600" kern="1200" dirty="0"/>
        </a:p>
      </dsp:txBody>
      <dsp:txXfrm>
        <a:off x="2342785" y="2365200"/>
        <a:ext cx="1993359" cy="299003"/>
      </dsp:txXfrm>
    </dsp:sp>
    <dsp:sp modelId="{38882D9E-05AB-4CCF-B4AA-D5CE33F95037}">
      <dsp:nvSpPr>
        <dsp:cNvPr id="0" name=""/>
        <dsp:cNvSpPr/>
      </dsp:nvSpPr>
      <dsp:spPr>
        <a:xfrm>
          <a:off x="2342785" y="2715189"/>
          <a:ext cx="1993359" cy="139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kern="1200"/>
            <a:t>What additional documents or data do you need?</a:t>
          </a:r>
          <a:endParaRPr lang="en-US" sz="1200" kern="1200"/>
        </a:p>
        <a:p>
          <a:pPr marL="0" lvl="0" indent="0" algn="l" defTabSz="533400">
            <a:lnSpc>
              <a:spcPct val="90000"/>
            </a:lnSpc>
            <a:spcBef>
              <a:spcPct val="0"/>
            </a:spcBef>
            <a:spcAft>
              <a:spcPct val="35000"/>
            </a:spcAft>
            <a:buNone/>
          </a:pPr>
          <a:r>
            <a:rPr lang="en-US" sz="1200" b="0" i="0" kern="1200"/>
            <a:t>Are there gaps in the record you must fill before proceeding?</a:t>
          </a:r>
          <a:endParaRPr lang="en-US" sz="1200" kern="1200"/>
        </a:p>
      </dsp:txBody>
      <dsp:txXfrm>
        <a:off x="2342785" y="2715189"/>
        <a:ext cx="1993359" cy="1392012"/>
      </dsp:txXfrm>
    </dsp:sp>
    <dsp:sp modelId="{C064FC02-5F09-47A7-BC58-BE0161BEEEFB}">
      <dsp:nvSpPr>
        <dsp:cNvPr id="0" name=""/>
        <dsp:cNvSpPr/>
      </dsp:nvSpPr>
      <dsp:spPr>
        <a:xfrm>
          <a:off x="4684982" y="1557904"/>
          <a:ext cx="697675" cy="697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FB456C-E892-4ACB-9813-9145C39AAA46}">
      <dsp:nvSpPr>
        <dsp:cNvPr id="0" name=""/>
        <dsp:cNvSpPr/>
      </dsp:nvSpPr>
      <dsp:spPr>
        <a:xfrm>
          <a:off x="4684982" y="2365200"/>
          <a:ext cx="1993359" cy="29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i="0" kern="1200" dirty="0"/>
            <a:t>3. Interviewing</a:t>
          </a:r>
          <a:endParaRPr lang="en-US" sz="1600" kern="1200" dirty="0"/>
        </a:p>
      </dsp:txBody>
      <dsp:txXfrm>
        <a:off x="4684982" y="2365200"/>
        <a:ext cx="1993359" cy="299003"/>
      </dsp:txXfrm>
    </dsp:sp>
    <dsp:sp modelId="{F828D492-5DD8-4EEC-A83E-3E408D42A41C}">
      <dsp:nvSpPr>
        <dsp:cNvPr id="0" name=""/>
        <dsp:cNvSpPr/>
      </dsp:nvSpPr>
      <dsp:spPr>
        <a:xfrm>
          <a:off x="4684982" y="2715189"/>
          <a:ext cx="1993359" cy="139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kern="1200"/>
            <a:t>Who do you interview—and in what order?</a:t>
          </a:r>
          <a:endParaRPr lang="en-US" sz="1200" kern="1200"/>
        </a:p>
        <a:p>
          <a:pPr marL="0" lvl="0" indent="0" algn="l" defTabSz="533400">
            <a:lnSpc>
              <a:spcPct val="90000"/>
            </a:lnSpc>
            <a:spcBef>
              <a:spcPct val="0"/>
            </a:spcBef>
            <a:spcAft>
              <a:spcPct val="35000"/>
            </a:spcAft>
            <a:buNone/>
          </a:pPr>
          <a:r>
            <a:rPr lang="en-US" sz="1200" b="0" i="0" kern="1200"/>
            <a:t>How do you handle inconsistent witness accounts?</a:t>
          </a:r>
          <a:endParaRPr lang="en-US" sz="1200" kern="1200"/>
        </a:p>
      </dsp:txBody>
      <dsp:txXfrm>
        <a:off x="4684982" y="2715189"/>
        <a:ext cx="1993359" cy="1392012"/>
      </dsp:txXfrm>
    </dsp:sp>
    <dsp:sp modelId="{AAC8ED59-B763-4875-A8A8-A0CCDF7089DB}">
      <dsp:nvSpPr>
        <dsp:cNvPr id="0" name=""/>
        <dsp:cNvSpPr/>
      </dsp:nvSpPr>
      <dsp:spPr>
        <a:xfrm>
          <a:off x="7027180" y="1557904"/>
          <a:ext cx="697675" cy="6976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B67453-90FA-4597-919D-7ECF32995109}">
      <dsp:nvSpPr>
        <dsp:cNvPr id="0" name=""/>
        <dsp:cNvSpPr/>
      </dsp:nvSpPr>
      <dsp:spPr>
        <a:xfrm>
          <a:off x="7027180" y="2365200"/>
          <a:ext cx="1993359" cy="29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i="0" kern="1200" dirty="0"/>
            <a:t>4. Evaluating</a:t>
          </a:r>
          <a:endParaRPr lang="en-US" sz="1600" kern="1200" dirty="0"/>
        </a:p>
      </dsp:txBody>
      <dsp:txXfrm>
        <a:off x="7027180" y="2365200"/>
        <a:ext cx="1993359" cy="299003"/>
      </dsp:txXfrm>
    </dsp:sp>
    <dsp:sp modelId="{E51C0EB7-6AE0-4DC3-8CEE-B4309C179718}">
      <dsp:nvSpPr>
        <dsp:cNvPr id="0" name=""/>
        <dsp:cNvSpPr/>
      </dsp:nvSpPr>
      <dsp:spPr>
        <a:xfrm>
          <a:off x="7027180" y="2715189"/>
          <a:ext cx="1993359" cy="139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kern="1200"/>
            <a:t>How do you assess credibility here?</a:t>
          </a:r>
          <a:endParaRPr lang="en-US" sz="1200" kern="1200"/>
        </a:p>
      </dsp:txBody>
      <dsp:txXfrm>
        <a:off x="7027180" y="2715189"/>
        <a:ext cx="1993359" cy="1392012"/>
      </dsp:txXfrm>
    </dsp:sp>
    <dsp:sp modelId="{C408643C-4C04-4C2C-8D2C-6D6C753BAD61}">
      <dsp:nvSpPr>
        <dsp:cNvPr id="0" name=""/>
        <dsp:cNvSpPr/>
      </dsp:nvSpPr>
      <dsp:spPr>
        <a:xfrm>
          <a:off x="9369377" y="1557904"/>
          <a:ext cx="697675" cy="6976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311C5-CEE9-4D6C-B2E1-04008D6E8D4A}">
      <dsp:nvSpPr>
        <dsp:cNvPr id="0" name=""/>
        <dsp:cNvSpPr/>
      </dsp:nvSpPr>
      <dsp:spPr>
        <a:xfrm>
          <a:off x="9369377" y="2365200"/>
          <a:ext cx="1993359" cy="29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b="1" i="0" kern="1200" dirty="0"/>
            <a:t>5. Documenting</a:t>
          </a:r>
          <a:endParaRPr lang="en-US" sz="1600" kern="1200" dirty="0"/>
        </a:p>
      </dsp:txBody>
      <dsp:txXfrm>
        <a:off x="9369377" y="2365200"/>
        <a:ext cx="1993359" cy="299003"/>
      </dsp:txXfrm>
    </dsp:sp>
    <dsp:sp modelId="{431A5190-5912-4CE4-8F0E-CAFF7A5A925A}">
      <dsp:nvSpPr>
        <dsp:cNvPr id="0" name=""/>
        <dsp:cNvSpPr/>
      </dsp:nvSpPr>
      <dsp:spPr>
        <a:xfrm>
          <a:off x="9369377" y="2715189"/>
          <a:ext cx="1993359" cy="1392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0" i="0" kern="1200"/>
            <a:t>What facts must be clearly documented to make your findings defensible?</a:t>
          </a:r>
          <a:endParaRPr lang="en-US" sz="1200" kern="1200"/>
        </a:p>
        <a:p>
          <a:pPr marL="0" lvl="0" indent="0" algn="l" defTabSz="533400">
            <a:lnSpc>
              <a:spcPct val="90000"/>
            </a:lnSpc>
            <a:spcBef>
              <a:spcPct val="0"/>
            </a:spcBef>
            <a:spcAft>
              <a:spcPct val="35000"/>
            </a:spcAft>
            <a:buNone/>
          </a:pPr>
          <a:r>
            <a:rPr lang="en-US" sz="1200" b="0" i="0" kern="1200"/>
            <a:t>What level of detail is appropriate given the risk?</a:t>
          </a:r>
          <a:endParaRPr lang="en-US" sz="1200" kern="1200"/>
        </a:p>
      </dsp:txBody>
      <dsp:txXfrm>
        <a:off x="9369377" y="2715189"/>
        <a:ext cx="1993359" cy="13920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42B4F-D8A4-8913-AB36-4DD0CA5EAE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3843BF-33E5-3E67-96F5-82DE98F51E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01615B-DC5A-9848-AB3D-E49402034003}" type="datetimeFigureOut">
              <a:rPr lang="en-US" smtClean="0"/>
              <a:t>4/3/2026</a:t>
            </a:fld>
            <a:endParaRPr lang="en-US"/>
          </a:p>
        </p:txBody>
      </p:sp>
      <p:sp>
        <p:nvSpPr>
          <p:cNvPr id="4" name="Footer Placeholder 3">
            <a:extLst>
              <a:ext uri="{FF2B5EF4-FFF2-40B4-BE49-F238E27FC236}">
                <a16:creationId xmlns:a16="http://schemas.microsoft.com/office/drawing/2014/main" id="{BFEB9E5A-CB16-F4AC-B932-B18A2FD784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404FA2-42D5-874D-9F91-AB234BADC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F6DBB-068F-A34F-B227-EA0A19004DA2}" type="slidenum">
              <a:rPr lang="en-US" smtClean="0"/>
              <a:t>‹#›</a:t>
            </a:fld>
            <a:endParaRPr lang="en-US"/>
          </a:p>
        </p:txBody>
      </p:sp>
    </p:spTree>
    <p:extLst>
      <p:ext uri="{BB962C8B-B14F-4D97-AF65-F5344CB8AC3E}">
        <p14:creationId xmlns:p14="http://schemas.microsoft.com/office/powerpoint/2010/main" val="417846869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panose="020B0004020202020204" pitchFamily="34" charset="0"/>
              </a:defRPr>
            </a:lvl1pPr>
          </a:lstStyle>
          <a:p>
            <a:fld id="{7EACB3CD-0D2B-E943-B4DA-FC5C2A7B9419}" type="datetimeFigureOut">
              <a:rPr lang="en-US" smtClean="0"/>
              <a:pPr/>
              <a:t>4/3/2026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panose="020B0004020202020204" pitchFamily="34" charset="0"/>
              </a:defRPr>
            </a:lvl1pPr>
          </a:lstStyle>
          <a:p>
            <a:fld id="{C278BA7F-A420-A542-833C-A334D9497CCB}" type="slidenum">
              <a:rPr lang="en-US" smtClean="0"/>
              <a:pPr/>
              <a:t>‹#›</a:t>
            </a:fld>
            <a:endParaRPr lang="en-US" dirty="0"/>
          </a:p>
        </p:txBody>
      </p:sp>
    </p:spTree>
    <p:extLst>
      <p:ext uri="{BB962C8B-B14F-4D97-AF65-F5344CB8AC3E}">
        <p14:creationId xmlns:p14="http://schemas.microsoft.com/office/powerpoint/2010/main" val="138563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panose="020B0004020202020204" pitchFamily="34" charset="0"/>
        <a:ea typeface="+mn-ea"/>
        <a:cs typeface="+mn-cs"/>
      </a:defRPr>
    </a:lvl1pPr>
    <a:lvl2pPr marL="457200" algn="l" defTabSz="914400" rtl="0" eaLnBrk="1" latinLnBrk="0" hangingPunct="1">
      <a:defRPr sz="1200" b="0" i="0" kern="1200">
        <a:solidFill>
          <a:schemeClr val="tx1"/>
        </a:solidFill>
        <a:latin typeface="Aptos" panose="020B0004020202020204" pitchFamily="34" charset="0"/>
        <a:ea typeface="+mn-ea"/>
        <a:cs typeface="+mn-cs"/>
      </a:defRPr>
    </a:lvl2pPr>
    <a:lvl3pPr marL="914400" algn="l" defTabSz="914400" rtl="0" eaLnBrk="1" latinLnBrk="0" hangingPunct="1">
      <a:defRPr sz="1200" b="0" i="0" kern="1200">
        <a:solidFill>
          <a:schemeClr val="tx1"/>
        </a:solidFill>
        <a:latin typeface="Aptos" panose="020B0004020202020204" pitchFamily="34" charset="0"/>
        <a:ea typeface="+mn-ea"/>
        <a:cs typeface="+mn-cs"/>
      </a:defRPr>
    </a:lvl3pPr>
    <a:lvl4pPr marL="1371600" algn="l" defTabSz="914400" rtl="0" eaLnBrk="1" latinLnBrk="0" hangingPunct="1">
      <a:defRPr sz="1200" b="0" i="0" kern="1200">
        <a:solidFill>
          <a:schemeClr val="tx1"/>
        </a:solidFill>
        <a:latin typeface="Aptos" panose="020B0004020202020204" pitchFamily="34" charset="0"/>
        <a:ea typeface="+mn-ea"/>
        <a:cs typeface="+mn-cs"/>
      </a:defRPr>
    </a:lvl4pPr>
    <a:lvl5pPr marL="1828800" algn="l" defTabSz="914400" rtl="0" eaLnBrk="1" latinLnBrk="0" hangingPunct="1">
      <a:defRPr sz="1200" b="0"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1">
    <p:bg>
      <p:bgPr>
        <a:solidFill>
          <a:schemeClr val="tx2"/>
        </a:solidFill>
        <a:effectLst/>
      </p:bgPr>
    </p:bg>
    <p:spTree>
      <p:nvGrpSpPr>
        <p:cNvPr id="1" name=""/>
        <p:cNvGrpSpPr/>
        <p:nvPr/>
      </p:nvGrpSpPr>
      <p:grpSpPr>
        <a:xfrm>
          <a:off x="0" y="0"/>
          <a:ext cx="0" cy="0"/>
          <a:chOff x="0" y="0"/>
          <a:chExt cx="0" cy="0"/>
        </a:xfrm>
      </p:grpSpPr>
      <p:pic>
        <p:nvPicPr>
          <p:cNvPr id="5" name="Picture 4" descr="A white letter on a black background&#10;&#10;AI-generated content may be incorrect.">
            <a:extLst>
              <a:ext uri="{FF2B5EF4-FFF2-40B4-BE49-F238E27FC236}">
                <a16:creationId xmlns:a16="http://schemas.microsoft.com/office/drawing/2014/main" id="{5DE85888-A6E8-82CF-4FD1-D6B07293400B}"/>
              </a:ext>
            </a:extLst>
          </p:cNvPr>
          <p:cNvPicPr>
            <a:picLocks noChangeAspect="1"/>
          </p:cNvPicPr>
          <p:nvPr userDrawn="1"/>
        </p:nvPicPr>
        <p:blipFill>
          <a:blip r:embed="rId2"/>
          <a:stretch>
            <a:fillRect/>
          </a:stretch>
        </p:blipFill>
        <p:spPr>
          <a:xfrm>
            <a:off x="277562" y="311599"/>
            <a:ext cx="1656307" cy="975209"/>
          </a:xfrm>
          <a:prstGeom prst="rect">
            <a:avLst/>
          </a:prstGeom>
        </p:spPr>
      </p:pic>
      <p:sp>
        <p:nvSpPr>
          <p:cNvPr id="24" name="Rectangle 23">
            <a:extLst>
              <a:ext uri="{FF2B5EF4-FFF2-40B4-BE49-F238E27FC236}">
                <a16:creationId xmlns:a16="http://schemas.microsoft.com/office/drawing/2014/main" id="{036EBC44-7227-32AC-7C1F-7642D3C1D5AC}"/>
              </a:ext>
            </a:extLst>
          </p:cNvPr>
          <p:cNvSpPr/>
          <p:nvPr/>
        </p:nvSpPr>
        <p:spPr>
          <a:xfrm>
            <a:off x="4065564" y="-1"/>
            <a:ext cx="8126436" cy="5331655"/>
          </a:xfrm>
          <a:prstGeom prst="rect">
            <a:avLst/>
          </a:prstGeom>
          <a:solidFill>
            <a:schemeClr val="tx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25" name="Straight Connector 24">
            <a:extLst>
              <a:ext uri="{FF2B5EF4-FFF2-40B4-BE49-F238E27FC236}">
                <a16:creationId xmlns:a16="http://schemas.microsoft.com/office/drawing/2014/main" id="{C00A3D0A-57AE-0405-3BB6-0A1CE5EA93D8}"/>
              </a:ext>
            </a:extLst>
          </p:cNvPr>
          <p:cNvCxnSpPr/>
          <p:nvPr/>
        </p:nvCxnSpPr>
        <p:spPr>
          <a:xfrm>
            <a:off x="4065564" y="0"/>
            <a:ext cx="0" cy="6858000"/>
          </a:xfrm>
          <a:prstGeom prst="line">
            <a:avLst/>
          </a:prstGeom>
          <a:noFill/>
          <a:ln w="9525" cap="flat" cmpd="sng" algn="ctr">
            <a:solidFill>
              <a:sysClr val="window" lastClr="FFFFFF"/>
            </a:solidFill>
            <a:prstDash val="solid"/>
            <a:miter lim="800000"/>
          </a:ln>
          <a:effectLst/>
        </p:spPr>
      </p:cxnSp>
      <p:cxnSp>
        <p:nvCxnSpPr>
          <p:cNvPr id="26" name="Straight Connector 25">
            <a:extLst>
              <a:ext uri="{FF2B5EF4-FFF2-40B4-BE49-F238E27FC236}">
                <a16:creationId xmlns:a16="http://schemas.microsoft.com/office/drawing/2014/main" id="{B324E25C-9B53-A1F0-8FE1-93E78A304D09}"/>
              </a:ext>
            </a:extLst>
          </p:cNvPr>
          <p:cNvCxnSpPr>
            <a:cxnSpLocks/>
          </p:cNvCxnSpPr>
          <p:nvPr/>
        </p:nvCxnSpPr>
        <p:spPr>
          <a:xfrm flipH="1">
            <a:off x="0" y="5331654"/>
            <a:ext cx="12192000" cy="0"/>
          </a:xfrm>
          <a:prstGeom prst="line">
            <a:avLst/>
          </a:prstGeom>
          <a:noFill/>
          <a:ln w="9525" cap="flat" cmpd="sng" algn="ctr">
            <a:solidFill>
              <a:sysClr val="window" lastClr="FFFFFF"/>
            </a:solidFill>
            <a:prstDash val="solid"/>
            <a:miter lim="800000"/>
          </a:ln>
          <a:effectLst/>
        </p:spPr>
      </p:cxnSp>
      <p:sp>
        <p:nvSpPr>
          <p:cNvPr id="2" name="Title 1"/>
          <p:cNvSpPr>
            <a:spLocks noGrp="1"/>
          </p:cNvSpPr>
          <p:nvPr>
            <p:ph type="ctrTitle"/>
          </p:nvPr>
        </p:nvSpPr>
        <p:spPr>
          <a:xfrm>
            <a:off x="4311650" y="1286815"/>
            <a:ext cx="7467600" cy="3970985"/>
          </a:xfrm>
        </p:spPr>
        <p:txBody>
          <a:bodyPr anchor="b">
            <a:normAutofit/>
          </a:bodyPr>
          <a:lstStyle>
            <a:lvl1pPr algn="l">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06369" y="368165"/>
            <a:ext cx="3577156"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7389544"/>
      </p:ext>
    </p:extLst>
  </p:cSld>
  <p:clrMapOvr>
    <a:masterClrMapping/>
  </p:clrMapOvr>
  <p:extLst>
    <p:ext uri="{DCECCB84-F9BA-43D5-87BE-67443E8EF086}">
      <p15:sldGuideLst xmlns:p15="http://schemas.microsoft.com/office/powerpoint/2012/main">
        <p15:guide id="1" pos="2716" userDrawn="1">
          <p15:clr>
            <a:srgbClr val="FBAE40"/>
          </p15:clr>
        </p15:guide>
        <p15:guide id="2" orient="horz" pos="3312" userDrawn="1">
          <p15:clr>
            <a:srgbClr val="FBAE40"/>
          </p15:clr>
        </p15:guide>
        <p15:guide id="3" pos="7416" userDrawn="1">
          <p15:clr>
            <a:srgbClr val="FBAE40"/>
          </p15:clr>
        </p15:guide>
        <p15:guide id="4" orient="horz"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1">
    <p:spTree>
      <p:nvGrpSpPr>
        <p:cNvPr id="1" name=""/>
        <p:cNvGrpSpPr/>
        <p:nvPr/>
      </p:nvGrpSpPr>
      <p:grpSpPr>
        <a:xfrm>
          <a:off x="0" y="0"/>
          <a:ext cx="0" cy="0"/>
          <a:chOff x="0" y="0"/>
          <a:chExt cx="0" cy="0"/>
        </a:xfrm>
      </p:grpSpPr>
      <p:sp>
        <p:nvSpPr>
          <p:cNvPr id="13" name="Picture Placeholder 28">
            <a:extLst>
              <a:ext uri="{FF2B5EF4-FFF2-40B4-BE49-F238E27FC236}">
                <a16:creationId xmlns:a16="http://schemas.microsoft.com/office/drawing/2014/main" id="{26FC1012-6E6F-B021-16D6-FE4821BAE8E6}"/>
              </a:ext>
            </a:extLst>
          </p:cNvPr>
          <p:cNvSpPr>
            <a:spLocks noGrp="1"/>
          </p:cNvSpPr>
          <p:nvPr>
            <p:ph type="pic" sz="quarter" idx="11" hasCustomPrompt="1"/>
          </p:nvPr>
        </p:nvSpPr>
        <p:spPr>
          <a:xfrm>
            <a:off x="1" y="0"/>
            <a:ext cx="12192000" cy="6858000"/>
          </a:xfrm>
          <a:solidFill>
            <a:schemeClr val="bg2"/>
          </a:solidFill>
        </p:spPr>
        <p:txBody>
          <a:bodyPr>
            <a:normAutofit/>
          </a:bodyPr>
          <a:lstStyle>
            <a:lvl1pPr marL="0" indent="0">
              <a:lnSpc>
                <a:spcPct val="100000"/>
              </a:lnSpc>
              <a:spcBef>
                <a:spcPts val="0"/>
              </a:spcBef>
              <a:buNone/>
              <a:defRPr sz="1600">
                <a:solidFill>
                  <a:schemeClr val="tx1"/>
                </a:solidFill>
              </a:defRPr>
            </a:lvl1pPr>
          </a:lstStyle>
          <a:p>
            <a:pPr marL="0" marR="0" lvl="0" indent="0" algn="l" defTabSz="914400" rtl="0" eaLnBrk="1" fontAlgn="auto" latinLnBrk="0" hangingPunct="1">
              <a:lnSpc>
                <a:spcPct val="100000"/>
              </a:lnSpc>
              <a:spcBef>
                <a:spcPts val="0"/>
              </a:spcBef>
              <a:spcAft>
                <a:spcPts val="0"/>
              </a:spcAft>
              <a:buClr>
                <a:schemeClr val="tx2"/>
              </a:buClr>
              <a:buSzTx/>
              <a:buFont typeface="Wingdings" pitchFamily="2" charset="2"/>
              <a:buNone/>
              <a:tabLst/>
              <a:defRPr/>
            </a:pPr>
            <a:r>
              <a:rPr lang="en-US" dirty="0"/>
              <a:t>Select picture placeholder, </a:t>
            </a:r>
            <a:br>
              <a:rPr lang="en-US" dirty="0"/>
            </a:br>
            <a:r>
              <a:rPr lang="en-US" dirty="0"/>
              <a:t>Insert &gt; Pictures</a:t>
            </a:r>
            <a:br>
              <a:rPr lang="en-US" dirty="0"/>
            </a:br>
            <a:r>
              <a:rPr lang="en-US" dirty="0"/>
              <a:t>Red grid lines are placed on the slide</a:t>
            </a:r>
          </a:p>
          <a:p>
            <a:endParaRPr lang="en-US" dirty="0"/>
          </a:p>
        </p:txBody>
      </p:sp>
      <p:sp>
        <p:nvSpPr>
          <p:cNvPr id="2" name="Rectangle 1">
            <a:extLst>
              <a:ext uri="{FF2B5EF4-FFF2-40B4-BE49-F238E27FC236}">
                <a16:creationId xmlns:a16="http://schemas.microsoft.com/office/drawing/2014/main" id="{4B770CE2-F778-9FF1-4A87-4646A3663CF4}"/>
              </a:ext>
            </a:extLst>
          </p:cNvPr>
          <p:cNvSpPr/>
          <p:nvPr userDrawn="1"/>
        </p:nvSpPr>
        <p:spPr>
          <a:xfrm>
            <a:off x="4068232" y="0"/>
            <a:ext cx="8123768" cy="4572345"/>
          </a:xfrm>
          <a:prstGeom prst="rect">
            <a:avLst/>
          </a:prstGeom>
          <a:solidFill>
            <a:srgbClr val="0D1D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4313667" y="825910"/>
            <a:ext cx="7465583" cy="3664257"/>
          </a:xfrm>
        </p:spPr>
        <p:txBody>
          <a:bodyPr anchor="b">
            <a:normAutofit/>
          </a:bodyPr>
          <a:lstStyle>
            <a:lvl1pPr>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ED97359-7E9B-2248-DFC4-A3C5C635D135}"/>
              </a:ext>
            </a:extLst>
          </p:cNvPr>
          <p:cNvSpPr>
            <a:spLocks noGrp="1"/>
          </p:cNvSpPr>
          <p:nvPr>
            <p:ph type="subTitle" idx="10"/>
          </p:nvPr>
        </p:nvSpPr>
        <p:spPr>
          <a:xfrm>
            <a:off x="4310063" y="368165"/>
            <a:ext cx="2822740"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0593224"/>
      </p:ext>
    </p:extLst>
  </p:cSld>
  <p:clrMapOvr>
    <a:masterClrMapping/>
  </p:clrMapOvr>
  <p:extLst>
    <p:ext uri="{DCECCB84-F9BA-43D5-87BE-67443E8EF086}">
      <p15:sldGuideLst xmlns:p15="http://schemas.microsoft.com/office/powerpoint/2012/main">
        <p15:guide id="1" pos="2717" userDrawn="1">
          <p15:clr>
            <a:srgbClr val="FBAE40"/>
          </p15:clr>
        </p15:guide>
        <p15:guide id="2" orient="horz" pos="2832" userDrawn="1">
          <p15:clr>
            <a:srgbClr val="FBAE40"/>
          </p15:clr>
        </p15:guide>
        <p15:guide id="3" orient="horz" pos="384" userDrawn="1">
          <p15:clr>
            <a:srgbClr val="FBAE40"/>
          </p15:clr>
        </p15:guide>
        <p15:guide id="4" pos="74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2">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1409519-5D65-9106-D143-D66A4664A038}"/>
              </a:ext>
            </a:extLst>
          </p:cNvPr>
          <p:cNvGrpSpPr/>
          <p:nvPr/>
        </p:nvGrpSpPr>
        <p:grpSpPr>
          <a:xfrm>
            <a:off x="0" y="0"/>
            <a:ext cx="12192000" cy="6858000"/>
            <a:chOff x="0" y="0"/>
            <a:chExt cx="12192000" cy="6858000"/>
          </a:xfrm>
        </p:grpSpPr>
        <p:cxnSp>
          <p:nvCxnSpPr>
            <p:cNvPr id="10" name="Straight Connector 9">
              <a:extLst>
                <a:ext uri="{FF2B5EF4-FFF2-40B4-BE49-F238E27FC236}">
                  <a16:creationId xmlns:a16="http://schemas.microsoft.com/office/drawing/2014/main" id="{A8FEF696-BF2E-7689-3975-054CE86F7E19}"/>
                </a:ext>
              </a:extLst>
            </p:cNvPr>
            <p:cNvCxnSpPr/>
            <p:nvPr/>
          </p:nvCxnSpPr>
          <p:spPr>
            <a:xfrm>
              <a:off x="2712108" y="0"/>
              <a:ext cx="0" cy="6858000"/>
            </a:xfrm>
            <a:prstGeom prst="line">
              <a:avLst/>
            </a:prstGeom>
            <a:noFill/>
            <a:ln w="9525" cap="flat" cmpd="sng" algn="ctr">
              <a:solidFill>
                <a:schemeClr val="tx2"/>
              </a:solidFill>
              <a:prstDash val="solid"/>
              <a:miter lim="800000"/>
            </a:ln>
            <a:effectLst/>
          </p:spPr>
        </p:cxnSp>
        <p:cxnSp>
          <p:nvCxnSpPr>
            <p:cNvPr id="11" name="Straight Connector 10">
              <a:extLst>
                <a:ext uri="{FF2B5EF4-FFF2-40B4-BE49-F238E27FC236}">
                  <a16:creationId xmlns:a16="http://schemas.microsoft.com/office/drawing/2014/main" id="{69999168-B8EB-B706-40AA-3318E2FFCF4F}"/>
                </a:ext>
              </a:extLst>
            </p:cNvPr>
            <p:cNvCxnSpPr>
              <a:cxnSpLocks/>
            </p:cNvCxnSpPr>
            <p:nvPr/>
          </p:nvCxnSpPr>
          <p:spPr>
            <a:xfrm flipH="1">
              <a:off x="0" y="4572345"/>
              <a:ext cx="12192000" cy="0"/>
            </a:xfrm>
            <a:prstGeom prst="line">
              <a:avLst/>
            </a:prstGeom>
            <a:noFill/>
            <a:ln w="9525" cap="flat" cmpd="sng" algn="ctr">
              <a:solidFill>
                <a:schemeClr val="tx2"/>
              </a:solidFill>
              <a:prstDash val="solid"/>
              <a:miter lim="800000"/>
            </a:ln>
            <a:effectLst/>
          </p:spPr>
        </p:cxnSp>
      </p:grpSp>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2933701" y="825910"/>
            <a:ext cx="8839200" cy="3669890"/>
          </a:xfrm>
        </p:spPr>
        <p:txBody>
          <a:bodyPr anchor="b">
            <a:normAutofit/>
          </a:bodyPr>
          <a:lstStyle>
            <a:lvl1pPr>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ED97359-7E9B-2248-DFC4-A3C5C635D135}"/>
              </a:ext>
            </a:extLst>
          </p:cNvPr>
          <p:cNvSpPr>
            <a:spLocks noGrp="1"/>
          </p:cNvSpPr>
          <p:nvPr>
            <p:ph type="subTitle" idx="10"/>
          </p:nvPr>
        </p:nvSpPr>
        <p:spPr>
          <a:xfrm>
            <a:off x="2933700" y="368165"/>
            <a:ext cx="2822740"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4923957"/>
      </p:ext>
    </p:extLst>
  </p:cSld>
  <p:clrMapOvr>
    <a:masterClrMapping/>
  </p:clrMapOvr>
  <p:extLst>
    <p:ext uri="{DCECCB84-F9BA-43D5-87BE-67443E8EF086}">
      <p15:sldGuideLst xmlns:p15="http://schemas.microsoft.com/office/powerpoint/2012/main">
        <p15:guide id="1" pos="1848" userDrawn="1">
          <p15:clr>
            <a:srgbClr val="FBAE40"/>
          </p15:clr>
        </p15:guide>
        <p15:guide id="2" orient="horz" pos="2832" userDrawn="1">
          <p15:clr>
            <a:srgbClr val="FBAE40"/>
          </p15:clr>
        </p15:guide>
        <p15:guide id="3" pos="7416" userDrawn="1">
          <p15:clr>
            <a:srgbClr val="FBAE40"/>
          </p15:clr>
        </p15:guide>
        <p15:guide id="4" orient="horz"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3">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1409519-5D65-9106-D143-D66A4664A038}"/>
              </a:ext>
            </a:extLst>
          </p:cNvPr>
          <p:cNvGrpSpPr/>
          <p:nvPr/>
        </p:nvGrpSpPr>
        <p:grpSpPr>
          <a:xfrm>
            <a:off x="0" y="0"/>
            <a:ext cx="12192000" cy="6858000"/>
            <a:chOff x="0" y="0"/>
            <a:chExt cx="12192000" cy="6858000"/>
          </a:xfrm>
        </p:grpSpPr>
        <p:cxnSp>
          <p:nvCxnSpPr>
            <p:cNvPr id="10" name="Straight Connector 9">
              <a:extLst>
                <a:ext uri="{FF2B5EF4-FFF2-40B4-BE49-F238E27FC236}">
                  <a16:creationId xmlns:a16="http://schemas.microsoft.com/office/drawing/2014/main" id="{A8FEF696-BF2E-7689-3975-054CE86F7E19}"/>
                </a:ext>
              </a:extLst>
            </p:cNvPr>
            <p:cNvCxnSpPr/>
            <p:nvPr/>
          </p:nvCxnSpPr>
          <p:spPr>
            <a:xfrm>
              <a:off x="6784848" y="0"/>
              <a:ext cx="0" cy="6858000"/>
            </a:xfrm>
            <a:prstGeom prst="line">
              <a:avLst/>
            </a:prstGeom>
            <a:noFill/>
            <a:ln w="9525" cap="flat" cmpd="sng" algn="ctr">
              <a:solidFill>
                <a:schemeClr val="accent1"/>
              </a:solidFill>
              <a:prstDash val="solid"/>
              <a:miter lim="800000"/>
            </a:ln>
            <a:effectLst/>
          </p:spPr>
        </p:cxnSp>
        <p:cxnSp>
          <p:nvCxnSpPr>
            <p:cNvPr id="11" name="Straight Connector 10">
              <a:extLst>
                <a:ext uri="{FF2B5EF4-FFF2-40B4-BE49-F238E27FC236}">
                  <a16:creationId xmlns:a16="http://schemas.microsoft.com/office/drawing/2014/main" id="{69999168-B8EB-B706-40AA-3318E2FFCF4F}"/>
                </a:ext>
              </a:extLst>
            </p:cNvPr>
            <p:cNvCxnSpPr>
              <a:cxnSpLocks/>
            </p:cNvCxnSpPr>
            <p:nvPr/>
          </p:nvCxnSpPr>
          <p:spPr>
            <a:xfrm flipH="1">
              <a:off x="0" y="4572345"/>
              <a:ext cx="12192000" cy="0"/>
            </a:xfrm>
            <a:prstGeom prst="line">
              <a:avLst/>
            </a:prstGeom>
            <a:noFill/>
            <a:ln w="9525" cap="flat" cmpd="sng" algn="ctr">
              <a:solidFill>
                <a:schemeClr val="accent1"/>
              </a:solidFill>
              <a:prstDash val="solid"/>
              <a:miter lim="800000"/>
            </a:ln>
            <a:effectLst/>
          </p:spPr>
        </p:cxnSp>
      </p:grpSp>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6916738" y="825910"/>
            <a:ext cx="4862512" cy="3664257"/>
          </a:xfrm>
        </p:spPr>
        <p:txBody>
          <a:bodyPr anchor="b">
            <a:normAutofit/>
          </a:bodyPr>
          <a:lstStyle>
            <a:lvl1pPr>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ED97359-7E9B-2248-DFC4-A3C5C635D135}"/>
              </a:ext>
            </a:extLst>
          </p:cNvPr>
          <p:cNvSpPr>
            <a:spLocks noGrp="1"/>
          </p:cNvSpPr>
          <p:nvPr>
            <p:ph type="subTitle" idx="10"/>
          </p:nvPr>
        </p:nvSpPr>
        <p:spPr>
          <a:xfrm>
            <a:off x="6918324" y="368165"/>
            <a:ext cx="2911475"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9920517"/>
      </p:ext>
    </p:extLst>
  </p:cSld>
  <p:clrMapOvr>
    <a:masterClrMapping/>
  </p:clrMapOvr>
  <p:extLst>
    <p:ext uri="{DCECCB84-F9BA-43D5-87BE-67443E8EF086}">
      <p15:sldGuideLst xmlns:p15="http://schemas.microsoft.com/office/powerpoint/2012/main">
        <p15:guide id="1" pos="4358" userDrawn="1">
          <p15:clr>
            <a:srgbClr val="FBAE40"/>
          </p15:clr>
        </p15:guide>
        <p15:guide id="2" orient="horz" pos="384" userDrawn="1">
          <p15:clr>
            <a:srgbClr val="FBAE40"/>
          </p15:clr>
        </p15:guide>
        <p15:guide id="3" orient="horz" pos="2832" userDrawn="1">
          <p15:clr>
            <a:srgbClr val="FBAE40"/>
          </p15:clr>
        </p15:guide>
        <p15:guide id="4" pos="74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4">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997E99-196F-B9FA-BA72-83067586DA47}"/>
              </a:ext>
            </a:extLst>
          </p:cNvPr>
          <p:cNvCxnSpPr/>
          <p:nvPr/>
        </p:nvCxnSpPr>
        <p:spPr>
          <a:xfrm>
            <a:off x="4068232" y="0"/>
            <a:ext cx="0" cy="685800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626E316D-FB94-AAAB-37D4-32E7034AC278}"/>
              </a:ext>
            </a:extLst>
          </p:cNvPr>
          <p:cNvCxnSpPr>
            <a:cxnSpLocks/>
          </p:cNvCxnSpPr>
          <p:nvPr/>
        </p:nvCxnSpPr>
        <p:spPr>
          <a:xfrm flipH="1">
            <a:off x="0" y="4572345"/>
            <a:ext cx="1219200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4313239" y="825910"/>
            <a:ext cx="7459661" cy="3669890"/>
          </a:xfrm>
        </p:spPr>
        <p:txBody>
          <a:bodyPr anchor="b">
            <a:normAutofit/>
          </a:bodyPr>
          <a:lstStyle>
            <a:lvl1pPr>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ED97359-7E9B-2248-DFC4-A3C5C635D135}"/>
              </a:ext>
            </a:extLst>
          </p:cNvPr>
          <p:cNvSpPr>
            <a:spLocks noGrp="1"/>
          </p:cNvSpPr>
          <p:nvPr>
            <p:ph type="subTitle" idx="10"/>
          </p:nvPr>
        </p:nvSpPr>
        <p:spPr>
          <a:xfrm>
            <a:off x="4310063" y="368165"/>
            <a:ext cx="2822740" cy="241435"/>
          </a:xfrm>
          <a:solidFill>
            <a:schemeClr val="tx1"/>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06111287"/>
      </p:ext>
    </p:extLst>
  </p:cSld>
  <p:clrMapOvr>
    <a:masterClrMapping/>
  </p:clrMapOvr>
  <p:extLst>
    <p:ext uri="{DCECCB84-F9BA-43D5-87BE-67443E8EF086}">
      <p15:sldGuideLst xmlns:p15="http://schemas.microsoft.com/office/powerpoint/2012/main">
        <p15:guide id="1" pos="2717" userDrawn="1">
          <p15:clr>
            <a:srgbClr val="FBAE40"/>
          </p15:clr>
        </p15:guide>
        <p15:guide id="2" orient="horz" pos="2832" userDrawn="1">
          <p15:clr>
            <a:srgbClr val="FBAE40"/>
          </p15:clr>
        </p15:guide>
        <p15:guide id="3" orient="horz" pos="384" userDrawn="1">
          <p15:clr>
            <a:srgbClr val="FBAE40"/>
          </p15:clr>
        </p15:guide>
        <p15:guide id="4" pos="74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5">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2942154" y="825910"/>
            <a:ext cx="8830745" cy="3664257"/>
          </a:xfrm>
        </p:spPr>
        <p:txBody>
          <a:bodyPr anchor="b">
            <a:normAutofit/>
          </a:bodyPr>
          <a:lstStyle>
            <a:lvl1pPr>
              <a:lnSpc>
                <a:spcPct val="70000"/>
              </a:lnSpc>
              <a:defRPr sz="6500" b="0" i="0" cap="all" baseline="0">
                <a:solidFill>
                  <a:schemeClr val="tx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ED97359-7E9B-2248-DFC4-A3C5C635D135}"/>
              </a:ext>
            </a:extLst>
          </p:cNvPr>
          <p:cNvSpPr>
            <a:spLocks noGrp="1"/>
          </p:cNvSpPr>
          <p:nvPr>
            <p:ph type="subTitle" idx="10"/>
          </p:nvPr>
        </p:nvSpPr>
        <p:spPr>
          <a:xfrm>
            <a:off x="2942155" y="364960"/>
            <a:ext cx="2822740"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5" name="Group 14">
            <a:extLst>
              <a:ext uri="{FF2B5EF4-FFF2-40B4-BE49-F238E27FC236}">
                <a16:creationId xmlns:a16="http://schemas.microsoft.com/office/drawing/2014/main" id="{91409519-5D65-9106-D143-D66A4664A038}"/>
              </a:ext>
            </a:extLst>
          </p:cNvPr>
          <p:cNvGrpSpPr/>
          <p:nvPr/>
        </p:nvGrpSpPr>
        <p:grpSpPr>
          <a:xfrm>
            <a:off x="0" y="0"/>
            <a:ext cx="12192000" cy="6858000"/>
            <a:chOff x="0" y="0"/>
            <a:chExt cx="12192000" cy="6858000"/>
          </a:xfrm>
        </p:grpSpPr>
        <p:cxnSp>
          <p:nvCxnSpPr>
            <p:cNvPr id="10" name="Straight Connector 9">
              <a:extLst>
                <a:ext uri="{FF2B5EF4-FFF2-40B4-BE49-F238E27FC236}">
                  <a16:creationId xmlns:a16="http://schemas.microsoft.com/office/drawing/2014/main" id="{A8FEF696-BF2E-7689-3975-054CE86F7E19}"/>
                </a:ext>
              </a:extLst>
            </p:cNvPr>
            <p:cNvCxnSpPr/>
            <p:nvPr/>
          </p:nvCxnSpPr>
          <p:spPr>
            <a:xfrm>
              <a:off x="2712108" y="0"/>
              <a:ext cx="0" cy="6858000"/>
            </a:xfrm>
            <a:prstGeom prst="line">
              <a:avLst/>
            </a:prstGeom>
            <a:noFill/>
            <a:ln w="9525" cap="flat" cmpd="sng" algn="ctr">
              <a:solidFill>
                <a:schemeClr val="tx2"/>
              </a:solidFill>
              <a:prstDash val="solid"/>
              <a:miter lim="800000"/>
            </a:ln>
            <a:effectLst/>
          </p:spPr>
        </p:cxnSp>
        <p:cxnSp>
          <p:nvCxnSpPr>
            <p:cNvPr id="11" name="Straight Connector 10">
              <a:extLst>
                <a:ext uri="{FF2B5EF4-FFF2-40B4-BE49-F238E27FC236}">
                  <a16:creationId xmlns:a16="http://schemas.microsoft.com/office/drawing/2014/main" id="{69999168-B8EB-B706-40AA-3318E2FFCF4F}"/>
                </a:ext>
              </a:extLst>
            </p:cNvPr>
            <p:cNvCxnSpPr>
              <a:cxnSpLocks/>
            </p:cNvCxnSpPr>
            <p:nvPr/>
          </p:nvCxnSpPr>
          <p:spPr>
            <a:xfrm flipH="1">
              <a:off x="0" y="4572345"/>
              <a:ext cx="12192000" cy="0"/>
            </a:xfrm>
            <a:prstGeom prst="line">
              <a:avLst/>
            </a:prstGeom>
            <a:noFill/>
            <a:ln w="9525" cap="flat" cmpd="sng" algn="ctr">
              <a:solidFill>
                <a:schemeClr val="tx2"/>
              </a:solidFill>
              <a:prstDash val="solid"/>
              <a:miter lim="800000"/>
            </a:ln>
            <a:effectLst/>
          </p:spPr>
        </p:cxnSp>
      </p:grpSp>
    </p:spTree>
    <p:extLst>
      <p:ext uri="{BB962C8B-B14F-4D97-AF65-F5344CB8AC3E}">
        <p14:creationId xmlns:p14="http://schemas.microsoft.com/office/powerpoint/2010/main" val="1645289728"/>
      </p:ext>
    </p:extLst>
  </p:cSld>
  <p:clrMapOvr>
    <a:masterClrMapping/>
  </p:clrMapOvr>
  <p:extLst>
    <p:ext uri="{DCECCB84-F9BA-43D5-87BE-67443E8EF086}">
      <p15:sldGuideLst xmlns:p15="http://schemas.microsoft.com/office/powerpoint/2012/main">
        <p15:guide id="1" pos="7416" userDrawn="1">
          <p15:clr>
            <a:srgbClr val="FBAE40"/>
          </p15:clr>
        </p15:guide>
        <p15:guide id="2" orient="horz" pos="384" userDrawn="1">
          <p15:clr>
            <a:srgbClr val="FBAE40"/>
          </p15:clr>
        </p15:guide>
        <p15:guide id="3" orient="horz" pos="2832" userDrawn="1">
          <p15:clr>
            <a:srgbClr val="FBAE40"/>
          </p15:clr>
        </p15:guide>
        <p15:guide id="4" pos="18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6">
    <p:bg>
      <p:bgPr>
        <a:solidFill>
          <a:schemeClr val="tx1"/>
        </a:solidFill>
        <a:effectLst/>
      </p:bgPr>
    </p:bg>
    <p:spTree>
      <p:nvGrpSpPr>
        <p:cNvPr id="1" name=""/>
        <p:cNvGrpSpPr/>
        <p:nvPr/>
      </p:nvGrpSpPr>
      <p:grpSpPr>
        <a:xfrm>
          <a:off x="0" y="0"/>
          <a:ext cx="0" cy="0"/>
          <a:chOff x="0" y="0"/>
          <a:chExt cx="0" cy="0"/>
        </a:xfrm>
      </p:grpSpPr>
      <p:sp>
        <p:nvSpPr>
          <p:cNvPr id="2" name="Picture Placeholder 28">
            <a:extLst>
              <a:ext uri="{FF2B5EF4-FFF2-40B4-BE49-F238E27FC236}">
                <a16:creationId xmlns:a16="http://schemas.microsoft.com/office/drawing/2014/main" id="{218D8003-10ED-3AB7-F874-84715E4001CB}"/>
              </a:ext>
            </a:extLst>
          </p:cNvPr>
          <p:cNvSpPr>
            <a:spLocks noGrp="1"/>
          </p:cNvSpPr>
          <p:nvPr>
            <p:ph type="pic" sz="quarter" idx="11" hasCustomPrompt="1"/>
          </p:nvPr>
        </p:nvSpPr>
        <p:spPr>
          <a:xfrm>
            <a:off x="1" y="0"/>
            <a:ext cx="12192000" cy="6858000"/>
          </a:xfrm>
          <a:solidFill>
            <a:schemeClr val="bg2"/>
          </a:solidFill>
        </p:spPr>
        <p:txBody>
          <a:bodyPr>
            <a:normAutofit/>
          </a:bodyPr>
          <a:lstStyle>
            <a:lvl1pPr marL="0" indent="0">
              <a:lnSpc>
                <a:spcPct val="100000"/>
              </a:lnSpc>
              <a:spcBef>
                <a:spcPts val="0"/>
              </a:spcBef>
              <a:buNone/>
              <a:defRPr sz="1600">
                <a:solidFill>
                  <a:schemeClr val="tx1"/>
                </a:solidFill>
              </a:defRPr>
            </a:lvl1pPr>
          </a:lstStyle>
          <a:p>
            <a:r>
              <a:rPr lang="en-US" dirty="0"/>
              <a:t>Click icon to add picture</a:t>
            </a:r>
            <a:br>
              <a:rPr lang="en-US" dirty="0"/>
            </a:br>
            <a:r>
              <a:rPr lang="en-US" dirty="0"/>
              <a:t>White grid lines are placed on the slide</a:t>
            </a:r>
          </a:p>
        </p:txBody>
      </p:sp>
      <p:sp>
        <p:nvSpPr>
          <p:cNvPr id="3" name="Rectangle 2">
            <a:extLst>
              <a:ext uri="{FF2B5EF4-FFF2-40B4-BE49-F238E27FC236}">
                <a16:creationId xmlns:a16="http://schemas.microsoft.com/office/drawing/2014/main" id="{AB0C9329-5643-AC59-1066-0AE4F65A609D}"/>
              </a:ext>
            </a:extLst>
          </p:cNvPr>
          <p:cNvSpPr/>
          <p:nvPr userDrawn="1"/>
        </p:nvSpPr>
        <p:spPr>
          <a:xfrm>
            <a:off x="6783297" y="0"/>
            <a:ext cx="5408702" cy="5346061"/>
          </a:xfrm>
          <a:prstGeom prst="rect">
            <a:avLst/>
          </a:prstGeom>
          <a:solidFill>
            <a:srgbClr val="EB00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AAF5144-CC7F-0541-9E1B-33A1FC93336C}"/>
              </a:ext>
            </a:extLst>
          </p:cNvPr>
          <p:cNvSpPr>
            <a:spLocks noGrp="1"/>
          </p:cNvSpPr>
          <p:nvPr>
            <p:ph type="title"/>
          </p:nvPr>
        </p:nvSpPr>
        <p:spPr>
          <a:xfrm>
            <a:off x="6918324" y="825910"/>
            <a:ext cx="4860926" cy="4451944"/>
          </a:xfrm>
        </p:spPr>
        <p:txBody>
          <a:bodyPr anchor="b">
            <a:normAutofit/>
          </a:bodyPr>
          <a:lstStyle>
            <a:lvl1pPr>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ED97359-7E9B-2248-DFC4-A3C5C635D135}"/>
              </a:ext>
            </a:extLst>
          </p:cNvPr>
          <p:cNvSpPr>
            <a:spLocks noGrp="1"/>
          </p:cNvSpPr>
          <p:nvPr>
            <p:ph type="subTitle" idx="10"/>
          </p:nvPr>
        </p:nvSpPr>
        <p:spPr>
          <a:xfrm>
            <a:off x="6916738" y="368165"/>
            <a:ext cx="2822740" cy="241435"/>
          </a:xfrm>
          <a:solidFill>
            <a:schemeClr val="tx1"/>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87453927"/>
      </p:ext>
    </p:extLst>
  </p:cSld>
  <p:clrMapOvr>
    <a:masterClrMapping/>
  </p:clrMapOvr>
  <p:extLst>
    <p:ext uri="{DCECCB84-F9BA-43D5-87BE-67443E8EF086}">
      <p15:sldGuideLst xmlns:p15="http://schemas.microsoft.com/office/powerpoint/2012/main">
        <p15:guide id="1" pos="4358" userDrawn="1">
          <p15:clr>
            <a:srgbClr val="FBAE40"/>
          </p15:clr>
        </p15:guide>
        <p15:guide id="2" orient="horz" pos="384" userDrawn="1">
          <p15:clr>
            <a:srgbClr val="FBAE40"/>
          </p15:clr>
        </p15:guide>
        <p15:guide id="3" orient="horz" pos="2832" userDrawn="1">
          <p15:clr>
            <a:srgbClr val="FBAE40"/>
          </p15:clr>
        </p15:guide>
        <p15:guide id="4" pos="74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Col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B69939-B121-71D1-480F-0EA3208BFBDA}"/>
              </a:ext>
            </a:extLst>
          </p:cNvPr>
          <p:cNvSpPr>
            <a:spLocks noGrp="1"/>
          </p:cNvSpPr>
          <p:nvPr>
            <p:ph type="ftr" sz="quarter" idx="14"/>
          </p:nvPr>
        </p:nvSpPr>
        <p:spPr/>
        <p:txBody>
          <a:bodyPr/>
          <a:lstStyle/>
          <a:p>
            <a:r>
              <a:rPr lang="en-US"/>
              <a:t>Edit presentation title on Slide Master using Insert &gt; Header &amp; Footer</a:t>
            </a:r>
            <a:endParaRPr lang="en-US" dirty="0"/>
          </a:p>
        </p:txBody>
      </p:sp>
      <p:sp>
        <p:nvSpPr>
          <p:cNvPr id="5" name="Slide Number Placeholder 4">
            <a:extLst>
              <a:ext uri="{FF2B5EF4-FFF2-40B4-BE49-F238E27FC236}">
                <a16:creationId xmlns:a16="http://schemas.microsoft.com/office/drawing/2014/main" id="{E78C5343-9105-4EB3-0569-A5F87C1BB194}"/>
              </a:ext>
            </a:extLst>
          </p:cNvPr>
          <p:cNvSpPr>
            <a:spLocks noGrp="1"/>
          </p:cNvSpPr>
          <p:nvPr>
            <p:ph type="sldNum" sz="quarter" idx="15"/>
          </p:nvPr>
        </p:nvSpPr>
        <p:spPr/>
        <p:txBody>
          <a:bodyPr/>
          <a:lstStyle/>
          <a:p>
            <a:fld id="{EB4FF9C4-EEBF-D24D-8A4E-C0B9CCE3F975}" type="slidenum">
              <a:rPr lang="en-US" smtClean="0"/>
              <a:pPr/>
              <a:t>‹#›</a:t>
            </a:fld>
            <a:endParaRPr lang="en-US" dirty="0"/>
          </a:p>
        </p:txBody>
      </p:sp>
      <p:sp>
        <p:nvSpPr>
          <p:cNvPr id="9" name="Text Placeholder 8">
            <a:extLst>
              <a:ext uri="{FF2B5EF4-FFF2-40B4-BE49-F238E27FC236}">
                <a16:creationId xmlns:a16="http://schemas.microsoft.com/office/drawing/2014/main" id="{9E763382-583B-2C49-3482-D59F86993053}"/>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409575" y="1600200"/>
            <a:ext cx="11363325" cy="45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7444043"/>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384" userDrawn="1">
          <p15:clr>
            <a:srgbClr val="FBAE40"/>
          </p15:clr>
        </p15:guide>
        <p15:guide id="3" pos="7416" userDrawn="1">
          <p15:clr>
            <a:srgbClr val="FBAE40"/>
          </p15:clr>
        </p15:guide>
        <p15:guide id="4" orient="horz" pos="1008" userDrawn="1">
          <p15:clr>
            <a:srgbClr val="FBAE40"/>
          </p15:clr>
        </p15:guide>
        <p15:guide id="5" orient="horz" pos="3888" userDrawn="1">
          <p15:clr>
            <a:srgbClr val="FBAE40"/>
          </p15:clr>
        </p15:guide>
        <p15:guide id="6" orient="horz" pos="19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Col Content Sub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619BC2-F221-6F6B-3988-C6F18A629F3F}"/>
              </a:ext>
            </a:extLst>
          </p:cNvPr>
          <p:cNvSpPr>
            <a:spLocks noGrp="1"/>
          </p:cNvSpPr>
          <p:nvPr>
            <p:ph type="ftr" sz="quarter" idx="15"/>
          </p:nvPr>
        </p:nvSpPr>
        <p:spPr/>
        <p:txBody>
          <a:bodyPr/>
          <a:lstStyle/>
          <a:p>
            <a:r>
              <a:rPr lang="en-US"/>
              <a:t>Edit presentation title on Slide Master using Insert &gt; Header &amp; Footer</a:t>
            </a:r>
            <a:endParaRPr lang="en-US" dirty="0"/>
          </a:p>
        </p:txBody>
      </p:sp>
      <p:sp>
        <p:nvSpPr>
          <p:cNvPr id="5" name="Slide Number Placeholder 4">
            <a:extLst>
              <a:ext uri="{FF2B5EF4-FFF2-40B4-BE49-F238E27FC236}">
                <a16:creationId xmlns:a16="http://schemas.microsoft.com/office/drawing/2014/main" id="{A4DE6F86-F78C-3CFC-56A9-882EE865FCD8}"/>
              </a:ext>
            </a:extLst>
          </p:cNvPr>
          <p:cNvSpPr>
            <a:spLocks noGrp="1"/>
          </p:cNvSpPr>
          <p:nvPr>
            <p:ph type="sldNum" sz="quarter" idx="16"/>
          </p:nvPr>
        </p:nvSpPr>
        <p:spPr/>
        <p:txBody>
          <a:bodyPr/>
          <a:lstStyle/>
          <a:p>
            <a:fld id="{EB4FF9C4-EEBF-D24D-8A4E-C0B9CCE3F975}" type="slidenum">
              <a:rPr lang="en-US" smtClean="0"/>
              <a:pPr/>
              <a:t>‹#›</a:t>
            </a:fld>
            <a:endParaRPr lang="en-US" dirty="0"/>
          </a:p>
        </p:txBody>
      </p:sp>
      <p:sp>
        <p:nvSpPr>
          <p:cNvPr id="9" name="Text Placeholder 8">
            <a:extLst>
              <a:ext uri="{FF2B5EF4-FFF2-40B4-BE49-F238E27FC236}">
                <a16:creationId xmlns:a16="http://schemas.microsoft.com/office/drawing/2014/main" id="{9E763382-583B-2C49-3482-D59F86993053}"/>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CDC9A673-C98E-A1D0-F38F-445E99B2070F}"/>
              </a:ext>
            </a:extLst>
          </p:cNvPr>
          <p:cNvSpPr>
            <a:spLocks noGrp="1"/>
          </p:cNvSpPr>
          <p:nvPr>
            <p:ph type="body" sz="quarter" idx="14"/>
          </p:nvPr>
        </p:nvSpPr>
        <p:spPr>
          <a:xfrm>
            <a:off x="409575" y="1600200"/>
            <a:ext cx="11363325" cy="533400"/>
          </a:xfrm>
        </p:spPr>
        <p:txBody>
          <a:bodyPr>
            <a:normAutofit/>
          </a:bodyPr>
          <a:lstStyle>
            <a:lvl1pPr marL="0" indent="0">
              <a:lnSpc>
                <a:spcPct val="90000"/>
              </a:lnSpc>
              <a:buNone/>
              <a:defRPr sz="2200" b="1" i="0">
                <a:solidFill>
                  <a:schemeClr val="tx2"/>
                </a:solidFill>
                <a:latin typeface="Aptos" panose="020B0004020202020204" pitchFamily="34" charset="0"/>
              </a:defRPr>
            </a:lvl1pPr>
          </a:lstStyle>
          <a:p>
            <a:pPr lvl="0"/>
            <a:r>
              <a:rPr lang="en-US"/>
              <a:t>Click to edit Master text styles</a:t>
            </a:r>
          </a:p>
        </p:txBody>
      </p:sp>
      <p:sp>
        <p:nvSpPr>
          <p:cNvPr id="3" name="Content Placeholder 2"/>
          <p:cNvSpPr>
            <a:spLocks noGrp="1"/>
          </p:cNvSpPr>
          <p:nvPr>
            <p:ph idx="1"/>
          </p:nvPr>
        </p:nvSpPr>
        <p:spPr>
          <a:xfrm>
            <a:off x="409575" y="2133601"/>
            <a:ext cx="11363324"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8944400"/>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1008" userDrawn="1">
          <p15:clr>
            <a:srgbClr val="FBAE40"/>
          </p15:clr>
        </p15:guide>
        <p15:guide id="3" orient="horz" pos="384" userDrawn="1">
          <p15:clr>
            <a:srgbClr val="FBAE40"/>
          </p15:clr>
        </p15:guide>
        <p15:guide id="4" orient="horz" pos="192" userDrawn="1">
          <p15:clr>
            <a:srgbClr val="FBAE40"/>
          </p15:clr>
        </p15:guide>
        <p15:guide id="5" orient="horz" pos="1344" userDrawn="1">
          <p15:clr>
            <a:srgbClr val="FBAE40"/>
          </p15:clr>
        </p15:guide>
        <p15:guide id="6" orient="horz" pos="3888" userDrawn="1">
          <p15:clr>
            <a:srgbClr val="FBAE40"/>
          </p15:clr>
        </p15:guide>
        <p15:guide id="7" pos="741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69341AF-295E-C685-78D6-5EB3501E0074}"/>
              </a:ext>
            </a:extLst>
          </p:cNvPr>
          <p:cNvSpPr>
            <a:spLocks noGrp="1"/>
          </p:cNvSpPr>
          <p:nvPr>
            <p:ph type="ftr" sz="quarter" idx="14"/>
          </p:nvPr>
        </p:nvSpPr>
        <p:spPr/>
        <p:txBody>
          <a:bodyPr/>
          <a:lstStyle/>
          <a:p>
            <a:r>
              <a:rPr lang="en-US"/>
              <a:t>Edit presentation title on Slide Master using Insert &gt; Header &amp; Footer</a:t>
            </a:r>
            <a:endParaRPr lang="en-US" dirty="0"/>
          </a:p>
        </p:txBody>
      </p:sp>
      <p:sp>
        <p:nvSpPr>
          <p:cNvPr id="7" name="Slide Number Placeholder 6">
            <a:extLst>
              <a:ext uri="{FF2B5EF4-FFF2-40B4-BE49-F238E27FC236}">
                <a16:creationId xmlns:a16="http://schemas.microsoft.com/office/drawing/2014/main" id="{266F2577-B095-ECC3-0643-046428CA345A}"/>
              </a:ext>
            </a:extLst>
          </p:cNvPr>
          <p:cNvSpPr>
            <a:spLocks noGrp="1"/>
          </p:cNvSpPr>
          <p:nvPr>
            <p:ph type="sldNum" sz="quarter" idx="15"/>
          </p:nvPr>
        </p:nvSpPr>
        <p:spPr/>
        <p:txBody>
          <a:bodyPr/>
          <a:lstStyle/>
          <a:p>
            <a:fld id="{EB4FF9C4-EEBF-D24D-8A4E-C0B9CCE3F975}" type="slidenum">
              <a:rPr lang="en-US" smtClean="0"/>
              <a:pPr/>
              <a:t>‹#›</a:t>
            </a:fld>
            <a:endParaRPr lang="en-US" dirty="0"/>
          </a:p>
        </p:txBody>
      </p:sp>
      <p:sp>
        <p:nvSpPr>
          <p:cNvPr id="5" name="Text Placeholder 8">
            <a:extLst>
              <a:ext uri="{FF2B5EF4-FFF2-40B4-BE49-F238E27FC236}">
                <a16:creationId xmlns:a16="http://schemas.microsoft.com/office/drawing/2014/main" id="{84A0612A-E993-983F-9FE4-04A639043BDD}"/>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9574" y="1600200"/>
            <a:ext cx="5534025"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1" y="1600200"/>
            <a:ext cx="5524500"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0155845"/>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192" userDrawn="1">
          <p15:clr>
            <a:srgbClr val="FBAE40"/>
          </p15:clr>
        </p15:guide>
        <p15:guide id="3" pos="3744" userDrawn="1">
          <p15:clr>
            <a:srgbClr val="FBAE40"/>
          </p15:clr>
        </p15:guide>
        <p15:guide id="4" pos="3936" userDrawn="1">
          <p15:clr>
            <a:srgbClr val="FBAE40"/>
          </p15:clr>
        </p15:guide>
        <p15:guide id="5" pos="7416" userDrawn="1">
          <p15:clr>
            <a:srgbClr val="FBAE40"/>
          </p15:clr>
        </p15:guide>
        <p15:guide id="6" orient="horz" pos="384" userDrawn="1">
          <p15:clr>
            <a:srgbClr val="FBAE40"/>
          </p15:clr>
        </p15:guide>
        <p15:guide id="7" orient="horz" pos="1008" userDrawn="1">
          <p15:clr>
            <a:srgbClr val="FBAE40"/>
          </p15:clr>
        </p15:guide>
        <p15:guide id="8" orient="horz" pos="38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 Content Subtitl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F4AE6FC-3374-D527-C2AF-114FC4A35C19}"/>
              </a:ext>
            </a:extLst>
          </p:cNvPr>
          <p:cNvSpPr>
            <a:spLocks noGrp="1"/>
          </p:cNvSpPr>
          <p:nvPr>
            <p:ph type="ftr" sz="quarter" idx="15"/>
          </p:nvPr>
        </p:nvSpPr>
        <p:spPr/>
        <p:txBody>
          <a:bodyPr/>
          <a:lstStyle/>
          <a:p>
            <a:r>
              <a:rPr lang="en-US"/>
              <a:t>Edit presentation title on Slide Master using Insert &gt; Header &amp; Footer</a:t>
            </a:r>
            <a:endParaRPr lang="en-US" dirty="0"/>
          </a:p>
        </p:txBody>
      </p:sp>
      <p:sp>
        <p:nvSpPr>
          <p:cNvPr id="9" name="Slide Number Placeholder 8">
            <a:extLst>
              <a:ext uri="{FF2B5EF4-FFF2-40B4-BE49-F238E27FC236}">
                <a16:creationId xmlns:a16="http://schemas.microsoft.com/office/drawing/2014/main" id="{BA3150CE-61FD-788E-E283-2DF1CAF58DBD}"/>
              </a:ext>
            </a:extLst>
          </p:cNvPr>
          <p:cNvSpPr>
            <a:spLocks noGrp="1"/>
          </p:cNvSpPr>
          <p:nvPr>
            <p:ph type="sldNum" sz="quarter" idx="16"/>
          </p:nvPr>
        </p:nvSpPr>
        <p:spPr/>
        <p:txBody>
          <a:bodyPr/>
          <a:lstStyle/>
          <a:p>
            <a:fld id="{EB4FF9C4-EEBF-D24D-8A4E-C0B9CCE3F975}" type="slidenum">
              <a:rPr lang="en-US" smtClean="0"/>
              <a:pPr/>
              <a:t>‹#›</a:t>
            </a:fld>
            <a:endParaRPr lang="en-US" dirty="0"/>
          </a:p>
        </p:txBody>
      </p:sp>
      <p:sp>
        <p:nvSpPr>
          <p:cNvPr id="6" name="Text Placeholder 8">
            <a:extLst>
              <a:ext uri="{FF2B5EF4-FFF2-40B4-BE49-F238E27FC236}">
                <a16:creationId xmlns:a16="http://schemas.microsoft.com/office/drawing/2014/main" id="{D1B8EA79-1946-AA49-8326-30431EF7FCA6}"/>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5" name="Text Placeholder 5">
            <a:extLst>
              <a:ext uri="{FF2B5EF4-FFF2-40B4-BE49-F238E27FC236}">
                <a16:creationId xmlns:a16="http://schemas.microsoft.com/office/drawing/2014/main" id="{7C59D72E-EF04-2480-CDBC-6D67FF914B27}"/>
              </a:ext>
            </a:extLst>
          </p:cNvPr>
          <p:cNvSpPr>
            <a:spLocks noGrp="1"/>
          </p:cNvSpPr>
          <p:nvPr>
            <p:ph type="body" sz="quarter" idx="14"/>
          </p:nvPr>
        </p:nvSpPr>
        <p:spPr>
          <a:xfrm>
            <a:off x="409575" y="1600200"/>
            <a:ext cx="11363325" cy="533400"/>
          </a:xfrm>
        </p:spPr>
        <p:txBody>
          <a:bodyPr>
            <a:normAutofit/>
          </a:bodyPr>
          <a:lstStyle>
            <a:lvl1pPr marL="0" indent="0">
              <a:lnSpc>
                <a:spcPct val="90000"/>
              </a:lnSpc>
              <a:buNone/>
              <a:defRPr sz="2200" b="1" i="0">
                <a:solidFill>
                  <a:schemeClr val="tx2"/>
                </a:solidFill>
                <a:latin typeface="Aptos" panose="020B0004020202020204" pitchFamily="34" charset="0"/>
              </a:defRPr>
            </a:lvl1pPr>
          </a:lstStyle>
          <a:p>
            <a:pPr lvl="0"/>
            <a:r>
              <a:rPr lang="en-US"/>
              <a:t>Click to edit Master text styles</a:t>
            </a:r>
          </a:p>
        </p:txBody>
      </p:sp>
      <p:sp>
        <p:nvSpPr>
          <p:cNvPr id="3" name="Content Placeholder 2"/>
          <p:cNvSpPr>
            <a:spLocks noGrp="1"/>
          </p:cNvSpPr>
          <p:nvPr>
            <p:ph sz="half" idx="1"/>
          </p:nvPr>
        </p:nvSpPr>
        <p:spPr>
          <a:xfrm>
            <a:off x="409576" y="2133600"/>
            <a:ext cx="5534024"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401" y="2133600"/>
            <a:ext cx="5524500"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134938"/>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3888" userDrawn="1">
          <p15:clr>
            <a:srgbClr val="FBAE40"/>
          </p15:clr>
        </p15:guide>
        <p15:guide id="3" pos="7416" userDrawn="1">
          <p15:clr>
            <a:srgbClr val="FBAE40"/>
          </p15:clr>
        </p15:guide>
        <p15:guide id="4" pos="3744" userDrawn="1">
          <p15:clr>
            <a:srgbClr val="FBAE40"/>
          </p15:clr>
        </p15:guide>
        <p15:guide id="5" pos="3936" userDrawn="1">
          <p15:clr>
            <a:srgbClr val="FBAE40"/>
          </p15:clr>
        </p15:guide>
        <p15:guide id="6" orient="horz" pos="192" userDrawn="1">
          <p15:clr>
            <a:srgbClr val="FBAE40"/>
          </p15:clr>
        </p15:guide>
        <p15:guide id="7" orient="horz" pos="384" userDrawn="1">
          <p15:clr>
            <a:srgbClr val="FBAE40"/>
          </p15:clr>
        </p15:guide>
        <p15:guide id="8" orient="horz" pos="1008" userDrawn="1">
          <p15:clr>
            <a:srgbClr val="FBAE40"/>
          </p15:clr>
        </p15:guide>
        <p15:guide id="9" orient="horz" pos="13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2">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00A3D0A-57AE-0405-3BB6-0A1CE5EA93D8}"/>
              </a:ext>
            </a:extLst>
          </p:cNvPr>
          <p:cNvCxnSpPr/>
          <p:nvPr/>
        </p:nvCxnSpPr>
        <p:spPr>
          <a:xfrm>
            <a:off x="4065564" y="0"/>
            <a:ext cx="0" cy="6858000"/>
          </a:xfrm>
          <a:prstGeom prst="line">
            <a:avLst/>
          </a:prstGeom>
          <a:noFill/>
          <a:ln w="9525" cap="flat" cmpd="sng" algn="ctr">
            <a:solidFill>
              <a:schemeClr val="tx2"/>
            </a:solidFill>
            <a:prstDash val="solid"/>
            <a:miter lim="800000"/>
          </a:ln>
          <a:effectLst/>
        </p:spPr>
      </p:cxnSp>
      <p:cxnSp>
        <p:nvCxnSpPr>
          <p:cNvPr id="26" name="Straight Connector 25">
            <a:extLst>
              <a:ext uri="{FF2B5EF4-FFF2-40B4-BE49-F238E27FC236}">
                <a16:creationId xmlns:a16="http://schemas.microsoft.com/office/drawing/2014/main" id="{B324E25C-9B53-A1F0-8FE1-93E78A304D09}"/>
              </a:ext>
            </a:extLst>
          </p:cNvPr>
          <p:cNvCxnSpPr>
            <a:cxnSpLocks/>
          </p:cNvCxnSpPr>
          <p:nvPr/>
        </p:nvCxnSpPr>
        <p:spPr>
          <a:xfrm flipH="1">
            <a:off x="0" y="5331654"/>
            <a:ext cx="12192000" cy="0"/>
          </a:xfrm>
          <a:prstGeom prst="line">
            <a:avLst/>
          </a:prstGeom>
          <a:noFill/>
          <a:ln w="9525" cap="flat" cmpd="sng" algn="ctr">
            <a:solidFill>
              <a:schemeClr val="tx2"/>
            </a:solidFill>
            <a:prstDash val="solid"/>
            <a:miter lim="800000"/>
          </a:ln>
          <a:effectLst/>
        </p:spPr>
      </p:cxnSp>
      <p:sp>
        <p:nvSpPr>
          <p:cNvPr id="2" name="Title 1"/>
          <p:cNvSpPr>
            <a:spLocks noGrp="1"/>
          </p:cNvSpPr>
          <p:nvPr>
            <p:ph type="ctrTitle"/>
          </p:nvPr>
        </p:nvSpPr>
        <p:spPr>
          <a:xfrm>
            <a:off x="4305301" y="1286815"/>
            <a:ext cx="7467599" cy="3972567"/>
          </a:xfrm>
        </p:spPr>
        <p:txBody>
          <a:bodyPr anchor="b">
            <a:normAutofit/>
          </a:bodyPr>
          <a:lstStyle>
            <a:lvl1pPr algn="l">
              <a:lnSpc>
                <a:spcPct val="70000"/>
              </a:lnSpc>
              <a:defRPr sz="6500" b="0" i="0" cap="all" baseline="0">
                <a:solidFill>
                  <a:schemeClr val="tx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06369" y="368165"/>
            <a:ext cx="3577156"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red and black logo&#10;&#10;AI-generated content may be incorrect.">
            <a:extLst>
              <a:ext uri="{FF2B5EF4-FFF2-40B4-BE49-F238E27FC236}">
                <a16:creationId xmlns:a16="http://schemas.microsoft.com/office/drawing/2014/main" id="{C8552601-9BA3-6696-5A14-F5DE1F8D6E4A}"/>
              </a:ext>
            </a:extLst>
          </p:cNvPr>
          <p:cNvPicPr>
            <a:picLocks noChangeAspect="1"/>
          </p:cNvPicPr>
          <p:nvPr userDrawn="1"/>
        </p:nvPicPr>
        <p:blipFill>
          <a:blip r:embed="rId2"/>
          <a:stretch>
            <a:fillRect/>
          </a:stretch>
        </p:blipFill>
        <p:spPr>
          <a:xfrm>
            <a:off x="277562" y="311599"/>
            <a:ext cx="1656307" cy="975209"/>
          </a:xfrm>
          <a:prstGeom prst="rect">
            <a:avLst/>
          </a:prstGeom>
        </p:spPr>
      </p:pic>
    </p:spTree>
    <p:extLst>
      <p:ext uri="{BB962C8B-B14F-4D97-AF65-F5344CB8AC3E}">
        <p14:creationId xmlns:p14="http://schemas.microsoft.com/office/powerpoint/2010/main" val="1583996970"/>
      </p:ext>
    </p:extLst>
  </p:cSld>
  <p:clrMapOvr>
    <a:masterClrMapping/>
  </p:clrMapOvr>
  <p:extLst>
    <p:ext uri="{DCECCB84-F9BA-43D5-87BE-67443E8EF086}">
      <p15:sldGuideLst xmlns:p15="http://schemas.microsoft.com/office/powerpoint/2012/main">
        <p15:guide id="1" pos="7416" userDrawn="1">
          <p15:clr>
            <a:srgbClr val="FBAE40"/>
          </p15:clr>
        </p15:guide>
        <p15:guide id="2" orient="horz" pos="3312" userDrawn="1">
          <p15:clr>
            <a:srgbClr val="FBAE40"/>
          </p15:clr>
        </p15:guide>
        <p15:guide id="3" orient="horz" pos="384" userDrawn="1">
          <p15:clr>
            <a:srgbClr val="FBAE40"/>
          </p15:clr>
        </p15:guide>
        <p15:guide id="4" pos="27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Col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A91D0EF-C40B-1AE5-C65C-8EC57BC91A96}"/>
              </a:ext>
            </a:extLst>
          </p:cNvPr>
          <p:cNvSpPr>
            <a:spLocks noGrp="1"/>
          </p:cNvSpPr>
          <p:nvPr>
            <p:ph type="ftr" sz="quarter" idx="15"/>
          </p:nvPr>
        </p:nvSpPr>
        <p:spPr/>
        <p:txBody>
          <a:bodyPr/>
          <a:lstStyle/>
          <a:p>
            <a:r>
              <a:rPr lang="en-US"/>
              <a:t>Edit presentation title on Slide Master using Insert &gt; Header &amp; Footer</a:t>
            </a:r>
            <a:endParaRPr lang="en-US" dirty="0"/>
          </a:p>
        </p:txBody>
      </p:sp>
      <p:sp>
        <p:nvSpPr>
          <p:cNvPr id="9" name="Slide Number Placeholder 8">
            <a:extLst>
              <a:ext uri="{FF2B5EF4-FFF2-40B4-BE49-F238E27FC236}">
                <a16:creationId xmlns:a16="http://schemas.microsoft.com/office/drawing/2014/main" id="{4EB1D57F-365D-0C59-EAE8-1352B11A4286}"/>
              </a:ext>
            </a:extLst>
          </p:cNvPr>
          <p:cNvSpPr>
            <a:spLocks noGrp="1"/>
          </p:cNvSpPr>
          <p:nvPr>
            <p:ph type="sldNum" sz="quarter" idx="16"/>
          </p:nvPr>
        </p:nvSpPr>
        <p:spPr/>
        <p:txBody>
          <a:bodyPr/>
          <a:lstStyle/>
          <a:p>
            <a:fld id="{EB4FF9C4-EEBF-D24D-8A4E-C0B9CCE3F975}" type="slidenum">
              <a:rPr lang="en-US" smtClean="0"/>
              <a:pPr/>
              <a:t>‹#›</a:t>
            </a:fld>
            <a:endParaRPr lang="en-US" dirty="0"/>
          </a:p>
        </p:txBody>
      </p:sp>
      <p:sp>
        <p:nvSpPr>
          <p:cNvPr id="6" name="Text Placeholder 8">
            <a:extLst>
              <a:ext uri="{FF2B5EF4-FFF2-40B4-BE49-F238E27FC236}">
                <a16:creationId xmlns:a16="http://schemas.microsoft.com/office/drawing/2014/main" id="{67FF8655-6510-3E7E-3ADB-664E8F902C2C}"/>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9575" y="1600200"/>
            <a:ext cx="3581400"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11650" y="1600200"/>
            <a:ext cx="3571876"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D1811B3E-5670-51C2-45CC-D72626466EF0}"/>
              </a:ext>
            </a:extLst>
          </p:cNvPr>
          <p:cNvSpPr>
            <a:spLocks noGrp="1"/>
          </p:cNvSpPr>
          <p:nvPr>
            <p:ph sz="half" idx="14"/>
          </p:nvPr>
        </p:nvSpPr>
        <p:spPr>
          <a:xfrm>
            <a:off x="8197850" y="1600200"/>
            <a:ext cx="3575050"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5061623"/>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192" userDrawn="1">
          <p15:clr>
            <a:srgbClr val="FBAE40"/>
          </p15:clr>
        </p15:guide>
        <p15:guide id="3" pos="7416" userDrawn="1">
          <p15:clr>
            <a:srgbClr val="FBAE40"/>
          </p15:clr>
        </p15:guide>
        <p15:guide id="4" pos="2514" userDrawn="1">
          <p15:clr>
            <a:srgbClr val="FBAE40"/>
          </p15:clr>
        </p15:guide>
        <p15:guide id="5" pos="2716" userDrawn="1">
          <p15:clr>
            <a:srgbClr val="FBAE40"/>
          </p15:clr>
        </p15:guide>
        <p15:guide id="6" pos="4966" userDrawn="1">
          <p15:clr>
            <a:srgbClr val="FBAE40"/>
          </p15:clr>
        </p15:guide>
        <p15:guide id="7" pos="5164" userDrawn="1">
          <p15:clr>
            <a:srgbClr val="FBAE40"/>
          </p15:clr>
        </p15:guide>
        <p15:guide id="8" orient="horz" pos="384" userDrawn="1">
          <p15:clr>
            <a:srgbClr val="FBAE40"/>
          </p15:clr>
        </p15:guide>
        <p15:guide id="9" orient="horz" pos="1008" userDrawn="1">
          <p15:clr>
            <a:srgbClr val="FBAE40"/>
          </p15:clr>
        </p15:guide>
        <p15:guide id="10" orient="horz" pos="38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Col Content Subtitle">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7073769-C5E6-AA1A-7DAD-8C0F7D2B226B}"/>
              </a:ext>
            </a:extLst>
          </p:cNvPr>
          <p:cNvSpPr>
            <a:spLocks noGrp="1"/>
          </p:cNvSpPr>
          <p:nvPr>
            <p:ph type="ftr" sz="quarter" idx="16"/>
          </p:nvPr>
        </p:nvSpPr>
        <p:spPr/>
        <p:txBody>
          <a:bodyPr/>
          <a:lstStyle/>
          <a:p>
            <a:r>
              <a:rPr lang="en-US"/>
              <a:t>Edit presentation title on Slide Master using Insert &gt; Header &amp; Footer</a:t>
            </a:r>
            <a:endParaRPr lang="en-US" dirty="0"/>
          </a:p>
        </p:txBody>
      </p:sp>
      <p:sp>
        <p:nvSpPr>
          <p:cNvPr id="10" name="Slide Number Placeholder 9">
            <a:extLst>
              <a:ext uri="{FF2B5EF4-FFF2-40B4-BE49-F238E27FC236}">
                <a16:creationId xmlns:a16="http://schemas.microsoft.com/office/drawing/2014/main" id="{B06496E2-D3C1-6778-3520-ECD5B014A822}"/>
              </a:ext>
            </a:extLst>
          </p:cNvPr>
          <p:cNvSpPr>
            <a:spLocks noGrp="1"/>
          </p:cNvSpPr>
          <p:nvPr>
            <p:ph type="sldNum" sz="quarter" idx="17"/>
          </p:nvPr>
        </p:nvSpPr>
        <p:spPr/>
        <p:txBody>
          <a:bodyPr/>
          <a:lstStyle/>
          <a:p>
            <a:fld id="{EB4FF9C4-EEBF-D24D-8A4E-C0B9CCE3F975}" type="slidenum">
              <a:rPr lang="en-US" smtClean="0"/>
              <a:pPr/>
              <a:t>‹#›</a:t>
            </a:fld>
            <a:endParaRPr lang="en-US" dirty="0"/>
          </a:p>
        </p:txBody>
      </p:sp>
      <p:sp>
        <p:nvSpPr>
          <p:cNvPr id="7" name="Text Placeholder 8">
            <a:extLst>
              <a:ext uri="{FF2B5EF4-FFF2-40B4-BE49-F238E27FC236}">
                <a16:creationId xmlns:a16="http://schemas.microsoft.com/office/drawing/2014/main" id="{43D053D3-9B45-BF3A-2B4D-60FA3E08D85C}"/>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CD5018CB-5FDA-AFD0-DC53-1EB2F4362F19}"/>
              </a:ext>
            </a:extLst>
          </p:cNvPr>
          <p:cNvSpPr>
            <a:spLocks noGrp="1"/>
          </p:cNvSpPr>
          <p:nvPr>
            <p:ph type="body" sz="quarter" idx="15"/>
          </p:nvPr>
        </p:nvSpPr>
        <p:spPr>
          <a:xfrm>
            <a:off x="409575" y="1600200"/>
            <a:ext cx="11363325" cy="533400"/>
          </a:xfrm>
        </p:spPr>
        <p:txBody>
          <a:bodyPr>
            <a:normAutofit/>
          </a:bodyPr>
          <a:lstStyle>
            <a:lvl1pPr marL="0" indent="0">
              <a:lnSpc>
                <a:spcPct val="90000"/>
              </a:lnSpc>
              <a:buNone/>
              <a:defRPr sz="2200" b="1" i="0">
                <a:solidFill>
                  <a:schemeClr val="tx2"/>
                </a:solidFill>
                <a:latin typeface="Aptos" panose="020B0004020202020204" pitchFamily="34" charset="0"/>
              </a:defRPr>
            </a:lvl1pPr>
          </a:lstStyle>
          <a:p>
            <a:pPr lvl="0"/>
            <a:r>
              <a:rPr lang="en-US"/>
              <a:t>Click to edit Master text styles</a:t>
            </a:r>
          </a:p>
        </p:txBody>
      </p:sp>
      <p:sp>
        <p:nvSpPr>
          <p:cNvPr id="3" name="Content Placeholder 2"/>
          <p:cNvSpPr>
            <a:spLocks noGrp="1"/>
          </p:cNvSpPr>
          <p:nvPr>
            <p:ph sz="half" idx="1"/>
          </p:nvPr>
        </p:nvSpPr>
        <p:spPr>
          <a:xfrm>
            <a:off x="409575" y="2133600"/>
            <a:ext cx="3581400"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11650" y="2133600"/>
            <a:ext cx="3571876"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a:extLst>
              <a:ext uri="{FF2B5EF4-FFF2-40B4-BE49-F238E27FC236}">
                <a16:creationId xmlns:a16="http://schemas.microsoft.com/office/drawing/2014/main" id="{D1811B3E-5670-51C2-45CC-D72626466EF0}"/>
              </a:ext>
            </a:extLst>
          </p:cNvPr>
          <p:cNvSpPr>
            <a:spLocks noGrp="1"/>
          </p:cNvSpPr>
          <p:nvPr>
            <p:ph sz="half" idx="14"/>
          </p:nvPr>
        </p:nvSpPr>
        <p:spPr>
          <a:xfrm>
            <a:off x="8197850" y="2133600"/>
            <a:ext cx="3575049"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0677172"/>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192" userDrawn="1">
          <p15:clr>
            <a:srgbClr val="FBAE40"/>
          </p15:clr>
        </p15:guide>
        <p15:guide id="3" pos="2514" userDrawn="1">
          <p15:clr>
            <a:srgbClr val="FBAE40"/>
          </p15:clr>
        </p15:guide>
        <p15:guide id="4" pos="2716" userDrawn="1">
          <p15:clr>
            <a:srgbClr val="FBAE40"/>
          </p15:clr>
        </p15:guide>
        <p15:guide id="5" pos="4966" userDrawn="1">
          <p15:clr>
            <a:srgbClr val="FBAE40"/>
          </p15:clr>
        </p15:guide>
        <p15:guide id="6" pos="5164" userDrawn="1">
          <p15:clr>
            <a:srgbClr val="FBAE40"/>
          </p15:clr>
        </p15:guide>
        <p15:guide id="7" pos="7416" userDrawn="1">
          <p15:clr>
            <a:srgbClr val="FBAE40"/>
          </p15:clr>
        </p15:guide>
        <p15:guide id="8" orient="horz" pos="384" userDrawn="1">
          <p15:clr>
            <a:srgbClr val="FBAE40"/>
          </p15:clr>
        </p15:guide>
        <p15:guide id="9" orient="horz" pos="1008" userDrawn="1">
          <p15:clr>
            <a:srgbClr val="FBAE40"/>
          </p15:clr>
        </p15:guide>
        <p15:guide id="10" orient="horz" pos="1344" userDrawn="1">
          <p15:clr>
            <a:srgbClr val="FBAE40"/>
          </p15:clr>
        </p15:guide>
        <p15:guide id="11" orient="horz" pos="38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Col Picture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059070-7EDF-DAF0-B8C3-A47E7F4F586A}"/>
              </a:ext>
            </a:extLst>
          </p:cNvPr>
          <p:cNvSpPr>
            <a:spLocks noGrp="1"/>
          </p:cNvSpPr>
          <p:nvPr>
            <p:ph type="ftr" sz="quarter" idx="22"/>
          </p:nvPr>
        </p:nvSpPr>
        <p:spPr/>
        <p:txBody>
          <a:bodyPr/>
          <a:lstStyle/>
          <a:p>
            <a:r>
              <a:rPr lang="en-US"/>
              <a:t>Edit presentation title on Slide Master using Insert &gt; Header &amp; Footer</a:t>
            </a:r>
            <a:endParaRPr lang="en-US" dirty="0"/>
          </a:p>
        </p:txBody>
      </p:sp>
      <p:sp>
        <p:nvSpPr>
          <p:cNvPr id="5" name="Slide Number Placeholder 4">
            <a:extLst>
              <a:ext uri="{FF2B5EF4-FFF2-40B4-BE49-F238E27FC236}">
                <a16:creationId xmlns:a16="http://schemas.microsoft.com/office/drawing/2014/main" id="{8EE5A9C3-76B3-0EEC-1C43-E9E8D9FCF9A9}"/>
              </a:ext>
            </a:extLst>
          </p:cNvPr>
          <p:cNvSpPr>
            <a:spLocks noGrp="1"/>
          </p:cNvSpPr>
          <p:nvPr>
            <p:ph type="sldNum" sz="quarter" idx="23"/>
          </p:nvPr>
        </p:nvSpPr>
        <p:spPr/>
        <p:txBody>
          <a:bodyPr/>
          <a:lstStyle/>
          <a:p>
            <a:fld id="{EB4FF9C4-EEBF-D24D-8A4E-C0B9CCE3F975}" type="slidenum">
              <a:rPr lang="en-US" smtClean="0"/>
              <a:pPr/>
              <a:t>‹#›</a:t>
            </a:fld>
            <a:endParaRPr lang="en-US" dirty="0"/>
          </a:p>
        </p:txBody>
      </p:sp>
      <p:sp>
        <p:nvSpPr>
          <p:cNvPr id="3" name="Text Placeholder 8">
            <a:extLst>
              <a:ext uri="{FF2B5EF4-FFF2-40B4-BE49-F238E27FC236}">
                <a16:creationId xmlns:a16="http://schemas.microsoft.com/office/drawing/2014/main" id="{382E9FF2-54C2-171F-8491-D5E2429CD64E}"/>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A74203E4-1DA9-AAB2-2306-AB25A3306658}"/>
              </a:ext>
            </a:extLst>
          </p:cNvPr>
          <p:cNvSpPr>
            <a:spLocks noGrp="1"/>
          </p:cNvSpPr>
          <p:nvPr>
            <p:ph type="body" sz="quarter" idx="14"/>
          </p:nvPr>
        </p:nvSpPr>
        <p:spPr>
          <a:xfrm>
            <a:off x="412750" y="4572000"/>
            <a:ext cx="2600326" cy="1050328"/>
          </a:xfrm>
          <a:solidFill>
            <a:schemeClr val="tx2"/>
          </a:solidFill>
        </p:spPr>
        <p:txBody>
          <a:bodyPr lIns="91440" tIns="91440" rIns="91440" bIns="914400">
            <a:noAutofit/>
          </a:bodyPr>
          <a:lstStyle>
            <a:lvl1pPr marL="0" indent="0">
              <a:lnSpc>
                <a:spcPct val="100000"/>
              </a:lnSpc>
              <a:spcBef>
                <a:spcPts val="600"/>
              </a:spcBef>
              <a:buNone/>
              <a:defRPr sz="1600">
                <a:solidFill>
                  <a:schemeClr val="bg1"/>
                </a:solidFill>
              </a:defRPr>
            </a:lvl1pPr>
          </a:lstStyle>
          <a:p>
            <a:pPr lvl="0"/>
            <a:r>
              <a:rPr lang="en-US"/>
              <a:t>Click to edit Master text styles</a:t>
            </a:r>
          </a:p>
        </p:txBody>
      </p:sp>
      <p:sp>
        <p:nvSpPr>
          <p:cNvPr id="23" name="Picture Placeholder 22">
            <a:extLst>
              <a:ext uri="{FF2B5EF4-FFF2-40B4-BE49-F238E27FC236}">
                <a16:creationId xmlns:a16="http://schemas.microsoft.com/office/drawing/2014/main" id="{A9BB1205-75C2-A202-F57C-4F50F367F6FA}"/>
              </a:ext>
            </a:extLst>
          </p:cNvPr>
          <p:cNvSpPr>
            <a:spLocks noGrp="1"/>
          </p:cNvSpPr>
          <p:nvPr>
            <p:ph type="pic" sz="quarter" idx="15"/>
          </p:nvPr>
        </p:nvSpPr>
        <p:spPr>
          <a:xfrm>
            <a:off x="409576" y="1600200"/>
            <a:ext cx="2603500" cy="2971800"/>
          </a:xfrm>
          <a:solidFill>
            <a:schemeClr val="bg2"/>
          </a:solidFill>
        </p:spPr>
        <p:txBody>
          <a:bodyPr>
            <a:normAutofit/>
          </a:bodyPr>
          <a:lstStyle>
            <a:lvl1pPr marL="0" indent="0">
              <a:buNone/>
              <a:defRPr sz="1600"/>
            </a:lvl1pPr>
          </a:lstStyle>
          <a:p>
            <a:r>
              <a:rPr lang="en-US"/>
              <a:t>Click icon to add picture</a:t>
            </a:r>
            <a:endParaRPr lang="en-US" dirty="0"/>
          </a:p>
        </p:txBody>
      </p:sp>
      <p:sp>
        <p:nvSpPr>
          <p:cNvPr id="24" name="Text Placeholder 20">
            <a:extLst>
              <a:ext uri="{FF2B5EF4-FFF2-40B4-BE49-F238E27FC236}">
                <a16:creationId xmlns:a16="http://schemas.microsoft.com/office/drawing/2014/main" id="{657299E8-2B61-42AF-0D22-5804685FFE9E}"/>
              </a:ext>
            </a:extLst>
          </p:cNvPr>
          <p:cNvSpPr>
            <a:spLocks noGrp="1"/>
          </p:cNvSpPr>
          <p:nvPr>
            <p:ph type="body" sz="quarter" idx="16"/>
          </p:nvPr>
        </p:nvSpPr>
        <p:spPr>
          <a:xfrm>
            <a:off x="3330575" y="4572000"/>
            <a:ext cx="2613025" cy="1050328"/>
          </a:xfrm>
          <a:solidFill>
            <a:schemeClr val="tx2"/>
          </a:solidFill>
        </p:spPr>
        <p:txBody>
          <a:bodyPr lIns="91440" tIns="91440" rIns="91440" bIns="914400">
            <a:noAutofit/>
          </a:bodyPr>
          <a:lstStyle>
            <a:lvl1pPr marL="0" indent="0">
              <a:lnSpc>
                <a:spcPct val="100000"/>
              </a:lnSpc>
              <a:spcBef>
                <a:spcPts val="600"/>
              </a:spcBef>
              <a:buNone/>
              <a:defRPr sz="1600">
                <a:solidFill>
                  <a:schemeClr val="bg1"/>
                </a:solidFill>
              </a:defRPr>
            </a:lvl1pPr>
          </a:lstStyle>
          <a:p>
            <a:pPr lvl="0"/>
            <a:r>
              <a:rPr lang="en-US"/>
              <a:t>Click to edit Master text styles</a:t>
            </a:r>
          </a:p>
        </p:txBody>
      </p:sp>
      <p:sp>
        <p:nvSpPr>
          <p:cNvPr id="25" name="Picture Placeholder 22">
            <a:extLst>
              <a:ext uri="{FF2B5EF4-FFF2-40B4-BE49-F238E27FC236}">
                <a16:creationId xmlns:a16="http://schemas.microsoft.com/office/drawing/2014/main" id="{9ECB6235-5B7D-16DC-A10D-39E6A3A820EA}"/>
              </a:ext>
            </a:extLst>
          </p:cNvPr>
          <p:cNvSpPr>
            <a:spLocks noGrp="1"/>
          </p:cNvSpPr>
          <p:nvPr>
            <p:ph type="pic" sz="quarter" idx="17"/>
          </p:nvPr>
        </p:nvSpPr>
        <p:spPr>
          <a:xfrm>
            <a:off x="3330575" y="1600200"/>
            <a:ext cx="2613025" cy="2971800"/>
          </a:xfrm>
          <a:solidFill>
            <a:schemeClr val="bg2"/>
          </a:solidFill>
        </p:spPr>
        <p:txBody>
          <a:bodyPr>
            <a:normAutofit/>
          </a:bodyPr>
          <a:lstStyle>
            <a:lvl1pPr marL="0" indent="0">
              <a:buNone/>
              <a:defRPr sz="1600"/>
            </a:lvl1pPr>
          </a:lstStyle>
          <a:p>
            <a:r>
              <a:rPr lang="en-US"/>
              <a:t>Click icon to add picture</a:t>
            </a:r>
          </a:p>
        </p:txBody>
      </p:sp>
      <p:sp>
        <p:nvSpPr>
          <p:cNvPr id="26" name="Text Placeholder 20">
            <a:extLst>
              <a:ext uri="{FF2B5EF4-FFF2-40B4-BE49-F238E27FC236}">
                <a16:creationId xmlns:a16="http://schemas.microsoft.com/office/drawing/2014/main" id="{B618B305-DE45-B3C3-11FF-27E2B4565B66}"/>
              </a:ext>
            </a:extLst>
          </p:cNvPr>
          <p:cNvSpPr>
            <a:spLocks noGrp="1"/>
          </p:cNvSpPr>
          <p:nvPr>
            <p:ph type="body" sz="quarter" idx="18"/>
          </p:nvPr>
        </p:nvSpPr>
        <p:spPr>
          <a:xfrm>
            <a:off x="6251575" y="4572000"/>
            <a:ext cx="2606675" cy="1050328"/>
          </a:xfrm>
          <a:solidFill>
            <a:schemeClr val="tx2"/>
          </a:solidFill>
        </p:spPr>
        <p:txBody>
          <a:bodyPr lIns="91440" tIns="91440" rIns="91440" bIns="914400">
            <a:noAutofit/>
          </a:bodyPr>
          <a:lstStyle>
            <a:lvl1pPr marL="0" indent="0">
              <a:lnSpc>
                <a:spcPct val="100000"/>
              </a:lnSpc>
              <a:spcBef>
                <a:spcPts val="600"/>
              </a:spcBef>
              <a:buNone/>
              <a:defRPr sz="1600">
                <a:solidFill>
                  <a:schemeClr val="bg1"/>
                </a:solidFill>
              </a:defRPr>
            </a:lvl1pPr>
          </a:lstStyle>
          <a:p>
            <a:pPr lvl="0"/>
            <a:r>
              <a:rPr lang="en-US"/>
              <a:t>Click to edit Master text styles</a:t>
            </a:r>
          </a:p>
        </p:txBody>
      </p:sp>
      <p:sp>
        <p:nvSpPr>
          <p:cNvPr id="27" name="Picture Placeholder 22">
            <a:extLst>
              <a:ext uri="{FF2B5EF4-FFF2-40B4-BE49-F238E27FC236}">
                <a16:creationId xmlns:a16="http://schemas.microsoft.com/office/drawing/2014/main" id="{4374E797-8CC6-6E36-F2C9-A3680430BA6B}"/>
              </a:ext>
            </a:extLst>
          </p:cNvPr>
          <p:cNvSpPr>
            <a:spLocks noGrp="1"/>
          </p:cNvSpPr>
          <p:nvPr>
            <p:ph type="pic" sz="quarter" idx="19"/>
          </p:nvPr>
        </p:nvSpPr>
        <p:spPr>
          <a:xfrm>
            <a:off x="6251574" y="1600200"/>
            <a:ext cx="2606675" cy="2971800"/>
          </a:xfrm>
          <a:solidFill>
            <a:schemeClr val="bg2"/>
          </a:solidFill>
        </p:spPr>
        <p:txBody>
          <a:bodyPr>
            <a:normAutofit/>
          </a:bodyPr>
          <a:lstStyle>
            <a:lvl1pPr marL="0" indent="0">
              <a:buNone/>
              <a:defRPr sz="1600"/>
            </a:lvl1pPr>
          </a:lstStyle>
          <a:p>
            <a:r>
              <a:rPr lang="en-US"/>
              <a:t>Click icon to add picture</a:t>
            </a:r>
          </a:p>
        </p:txBody>
      </p:sp>
      <p:sp>
        <p:nvSpPr>
          <p:cNvPr id="28" name="Text Placeholder 20">
            <a:extLst>
              <a:ext uri="{FF2B5EF4-FFF2-40B4-BE49-F238E27FC236}">
                <a16:creationId xmlns:a16="http://schemas.microsoft.com/office/drawing/2014/main" id="{11EAF462-7225-3B5D-6D55-10A49AFA7DA6}"/>
              </a:ext>
            </a:extLst>
          </p:cNvPr>
          <p:cNvSpPr>
            <a:spLocks noGrp="1"/>
          </p:cNvSpPr>
          <p:nvPr>
            <p:ph type="body" sz="quarter" idx="20"/>
          </p:nvPr>
        </p:nvSpPr>
        <p:spPr>
          <a:xfrm>
            <a:off x="9178924" y="4572000"/>
            <a:ext cx="2593976" cy="1050328"/>
          </a:xfrm>
          <a:solidFill>
            <a:schemeClr val="tx2"/>
          </a:solidFill>
        </p:spPr>
        <p:txBody>
          <a:bodyPr lIns="91440" tIns="91440" rIns="91440" bIns="914400">
            <a:noAutofit/>
          </a:bodyPr>
          <a:lstStyle>
            <a:lvl1pPr marL="0" indent="0">
              <a:lnSpc>
                <a:spcPct val="100000"/>
              </a:lnSpc>
              <a:spcBef>
                <a:spcPts val="600"/>
              </a:spcBef>
              <a:buNone/>
              <a:defRPr sz="1600">
                <a:solidFill>
                  <a:schemeClr val="bg1"/>
                </a:solidFill>
              </a:defRPr>
            </a:lvl1pPr>
          </a:lstStyle>
          <a:p>
            <a:pPr lvl="0"/>
            <a:r>
              <a:rPr lang="en-US"/>
              <a:t>Click to edit Master text styles</a:t>
            </a:r>
          </a:p>
        </p:txBody>
      </p:sp>
      <p:sp>
        <p:nvSpPr>
          <p:cNvPr id="29" name="Picture Placeholder 22">
            <a:extLst>
              <a:ext uri="{FF2B5EF4-FFF2-40B4-BE49-F238E27FC236}">
                <a16:creationId xmlns:a16="http://schemas.microsoft.com/office/drawing/2014/main" id="{B02CC65A-F56E-D187-57B3-679711B210CD}"/>
              </a:ext>
            </a:extLst>
          </p:cNvPr>
          <p:cNvSpPr>
            <a:spLocks noGrp="1"/>
          </p:cNvSpPr>
          <p:nvPr>
            <p:ph type="pic" sz="quarter" idx="21"/>
          </p:nvPr>
        </p:nvSpPr>
        <p:spPr>
          <a:xfrm>
            <a:off x="9178925" y="1600200"/>
            <a:ext cx="2593975" cy="2971800"/>
          </a:xfrm>
          <a:solidFill>
            <a:schemeClr val="bg2"/>
          </a:solidFill>
        </p:spPr>
        <p:txBody>
          <a:bodyPr>
            <a:normAutofit/>
          </a:bodyPr>
          <a:lstStyle>
            <a:lvl1pPr marL="0" indent="0">
              <a:buNone/>
              <a:defRPr sz="1600"/>
            </a:lvl1pPr>
          </a:lstStyle>
          <a:p>
            <a:r>
              <a:rPr lang="en-US"/>
              <a:t>Click icon to add picture</a:t>
            </a:r>
            <a:endParaRPr lang="en-US" dirty="0"/>
          </a:p>
        </p:txBody>
      </p:sp>
      <p:sp>
        <p:nvSpPr>
          <p:cNvPr id="10" name="TextBox 9">
            <a:extLst>
              <a:ext uri="{FF2B5EF4-FFF2-40B4-BE49-F238E27FC236}">
                <a16:creationId xmlns:a16="http://schemas.microsoft.com/office/drawing/2014/main" id="{021B0C32-BA22-2BE5-CB5D-C0C3DBBDF08D}"/>
              </a:ext>
            </a:extLst>
          </p:cNvPr>
          <p:cNvSpPr txBox="1"/>
          <p:nvPr userDrawn="1"/>
        </p:nvSpPr>
        <p:spPr>
          <a:xfrm>
            <a:off x="14863482" y="2106706"/>
            <a:ext cx="0" cy="0"/>
          </a:xfrm>
          <a:prstGeom prst="rect">
            <a:avLst/>
          </a:prstGeom>
          <a:noFill/>
        </p:spPr>
        <p:txBody>
          <a:bodyPr wrap="none" lIns="0" tIns="0" rIns="0" bIns="0" rtlCol="0">
            <a:noAutofit/>
          </a:bodyPr>
          <a:lstStyle/>
          <a:p>
            <a:pPr algn="l"/>
            <a:endParaRPr lang="en-US" sz="1600" dirty="0" err="1"/>
          </a:p>
        </p:txBody>
      </p:sp>
    </p:spTree>
    <p:extLst>
      <p:ext uri="{BB962C8B-B14F-4D97-AF65-F5344CB8AC3E}">
        <p14:creationId xmlns:p14="http://schemas.microsoft.com/office/powerpoint/2010/main" val="1632978214"/>
      </p:ext>
    </p:extLst>
  </p:cSld>
  <p:clrMapOvr>
    <a:masterClrMapping/>
  </p:clrMapOvr>
  <p:extLst>
    <p:ext uri="{DCECCB84-F9BA-43D5-87BE-67443E8EF086}">
      <p15:sldGuideLst xmlns:p15="http://schemas.microsoft.com/office/powerpoint/2012/main">
        <p15:guide id="1" pos="3938" userDrawn="1">
          <p15:clr>
            <a:srgbClr val="FBAE40"/>
          </p15:clr>
        </p15:guide>
        <p15:guide id="2" orient="horz" pos="1008" userDrawn="1">
          <p15:clr>
            <a:srgbClr val="FBAE40"/>
          </p15:clr>
        </p15:guide>
        <p15:guide id="3" orient="horz" pos="2880" userDrawn="1">
          <p15:clr>
            <a:srgbClr val="FBAE40"/>
          </p15:clr>
        </p15:guide>
        <p15:guide id="4" orient="horz" pos="384" userDrawn="1">
          <p15:clr>
            <a:srgbClr val="FBAE40"/>
          </p15:clr>
        </p15:guide>
        <p15:guide id="5" orient="horz" pos="192" userDrawn="1">
          <p15:clr>
            <a:srgbClr val="FBAE40"/>
          </p15:clr>
        </p15:guide>
        <p15:guide id="6" pos="258" userDrawn="1">
          <p15:clr>
            <a:srgbClr val="FBAE40"/>
          </p15:clr>
        </p15:guide>
        <p15:guide id="7" pos="1898" userDrawn="1">
          <p15:clr>
            <a:srgbClr val="FBAE40"/>
          </p15:clr>
        </p15:guide>
        <p15:guide id="8" pos="2098" userDrawn="1">
          <p15:clr>
            <a:srgbClr val="FBAE40"/>
          </p15:clr>
        </p15:guide>
        <p15:guide id="9" pos="3744" userDrawn="1">
          <p15:clr>
            <a:srgbClr val="FBAE40"/>
          </p15:clr>
        </p15:guide>
        <p15:guide id="10" pos="5580" userDrawn="1">
          <p15:clr>
            <a:srgbClr val="FBAE40"/>
          </p15:clr>
        </p15:guide>
        <p15:guide id="11" pos="5782" userDrawn="1">
          <p15:clr>
            <a:srgbClr val="FBAE40"/>
          </p15:clr>
        </p15:guide>
        <p15:guide id="12" pos="741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F9581A9-9B9D-88FF-2259-A278DAD1CB7F}"/>
              </a:ext>
            </a:extLst>
          </p:cNvPr>
          <p:cNvSpPr>
            <a:spLocks noGrp="1"/>
          </p:cNvSpPr>
          <p:nvPr>
            <p:ph type="ftr" sz="quarter" idx="16"/>
          </p:nvPr>
        </p:nvSpPr>
        <p:spPr/>
        <p:txBody>
          <a:bodyPr/>
          <a:lstStyle/>
          <a:p>
            <a:r>
              <a:rPr lang="en-US"/>
              <a:t>Edit presentation title on Slide Master using Insert &gt; Header &amp; Footer</a:t>
            </a:r>
            <a:endParaRPr lang="en-US" dirty="0"/>
          </a:p>
        </p:txBody>
      </p:sp>
      <p:sp>
        <p:nvSpPr>
          <p:cNvPr id="5" name="Picture Placeholder 22">
            <a:extLst>
              <a:ext uri="{FF2B5EF4-FFF2-40B4-BE49-F238E27FC236}">
                <a16:creationId xmlns:a16="http://schemas.microsoft.com/office/drawing/2014/main" id="{78034AE0-628B-C9F9-F947-3F038E2E346D}"/>
              </a:ext>
            </a:extLst>
          </p:cNvPr>
          <p:cNvSpPr>
            <a:spLocks noGrp="1"/>
          </p:cNvSpPr>
          <p:nvPr>
            <p:ph type="pic" sz="quarter" idx="15"/>
          </p:nvPr>
        </p:nvSpPr>
        <p:spPr>
          <a:xfrm>
            <a:off x="6249988" y="0"/>
            <a:ext cx="5942012" cy="6858000"/>
          </a:xfrm>
          <a:solidFill>
            <a:schemeClr val="bg2"/>
          </a:solidFill>
        </p:spPr>
        <p:txBody>
          <a:bodyPr>
            <a:normAutofit/>
          </a:bodyPr>
          <a:lstStyle>
            <a:lvl1pPr marL="0" indent="0">
              <a:buNone/>
              <a:defRPr sz="1600"/>
            </a:lvl1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118CF320-1430-259E-9B27-D016A401567B}"/>
              </a:ext>
            </a:extLst>
          </p:cNvPr>
          <p:cNvSpPr>
            <a:spLocks noGrp="1"/>
          </p:cNvSpPr>
          <p:nvPr>
            <p:ph type="sldNum" sz="quarter" idx="17"/>
          </p:nvPr>
        </p:nvSpPr>
        <p:spPr/>
        <p:txBody>
          <a:bodyPr/>
          <a:lstStyle/>
          <a:p>
            <a:fld id="{EB4FF9C4-EEBF-D24D-8A4E-C0B9CCE3F975}" type="slidenum">
              <a:rPr lang="en-US" smtClean="0"/>
              <a:pPr/>
              <a:t>‹#›</a:t>
            </a:fld>
            <a:endParaRPr lang="en-US" dirty="0"/>
          </a:p>
        </p:txBody>
      </p:sp>
      <p:sp>
        <p:nvSpPr>
          <p:cNvPr id="4" name="Text Placeholder 8">
            <a:extLst>
              <a:ext uri="{FF2B5EF4-FFF2-40B4-BE49-F238E27FC236}">
                <a16:creationId xmlns:a16="http://schemas.microsoft.com/office/drawing/2014/main" id="{10B81E91-A108-AB78-C181-C6E9E7F9D27C}"/>
              </a:ext>
            </a:extLst>
          </p:cNvPr>
          <p:cNvSpPr>
            <a:spLocks noGrp="1"/>
          </p:cNvSpPr>
          <p:nvPr>
            <p:ph type="body" sz="quarter" idx="13"/>
          </p:nvPr>
        </p:nvSpPr>
        <p:spPr>
          <a:xfrm>
            <a:off x="409575" y="304800"/>
            <a:ext cx="5534025"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5534025"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9575" y="1600201"/>
            <a:ext cx="55340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3825826"/>
      </p:ext>
    </p:extLst>
  </p:cSld>
  <p:clrMapOvr>
    <a:masterClrMapping/>
  </p:clrMapOvr>
  <p:extLst>
    <p:ext uri="{DCECCB84-F9BA-43D5-87BE-67443E8EF086}">
      <p15:sldGuideLst xmlns:p15="http://schemas.microsoft.com/office/powerpoint/2012/main">
        <p15:guide id="1" pos="3744" userDrawn="1">
          <p15:clr>
            <a:srgbClr val="FBAE40"/>
          </p15:clr>
        </p15:guide>
        <p15:guide id="2" orient="horz" pos="192" userDrawn="1">
          <p15:clr>
            <a:srgbClr val="FBAE40"/>
          </p15:clr>
        </p15:guide>
        <p15:guide id="3" orient="horz" pos="384" userDrawn="1">
          <p15:clr>
            <a:srgbClr val="FBAE40"/>
          </p15:clr>
        </p15:guide>
        <p15:guide id="4" orient="horz" pos="1008" userDrawn="1">
          <p15:clr>
            <a:srgbClr val="FBAE40"/>
          </p15:clr>
        </p15:guide>
        <p15:guide id="5" orient="horz" pos="3888" userDrawn="1">
          <p15:clr>
            <a:srgbClr val="FBAE40"/>
          </p15:clr>
        </p15:guide>
        <p15:guide id="6" pos="3938" userDrawn="1">
          <p15:clr>
            <a:srgbClr val="FBAE40"/>
          </p15:clr>
        </p15:guide>
        <p15:guide id="7" pos="25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2">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16D1E3F-39A7-EA88-C228-A7B9E8B27718}"/>
              </a:ext>
            </a:extLst>
          </p:cNvPr>
          <p:cNvSpPr>
            <a:spLocks noGrp="1"/>
          </p:cNvSpPr>
          <p:nvPr>
            <p:ph type="ftr" sz="quarter" idx="16"/>
          </p:nvPr>
        </p:nvSpPr>
        <p:spPr/>
        <p:txBody>
          <a:bodyPr/>
          <a:lstStyle/>
          <a:p>
            <a:r>
              <a:rPr lang="en-US"/>
              <a:t>Edit presentation title on Slide Master using Insert &gt; Header &amp; Footer</a:t>
            </a:r>
            <a:endParaRPr lang="en-US" dirty="0"/>
          </a:p>
        </p:txBody>
      </p:sp>
      <p:sp>
        <p:nvSpPr>
          <p:cNvPr id="5" name="Picture Placeholder 22">
            <a:extLst>
              <a:ext uri="{FF2B5EF4-FFF2-40B4-BE49-F238E27FC236}">
                <a16:creationId xmlns:a16="http://schemas.microsoft.com/office/drawing/2014/main" id="{78034AE0-628B-C9F9-F947-3F038E2E346D}"/>
              </a:ext>
            </a:extLst>
          </p:cNvPr>
          <p:cNvSpPr>
            <a:spLocks noGrp="1"/>
          </p:cNvSpPr>
          <p:nvPr>
            <p:ph type="pic" sz="quarter" idx="15"/>
          </p:nvPr>
        </p:nvSpPr>
        <p:spPr>
          <a:xfrm>
            <a:off x="8196263" y="0"/>
            <a:ext cx="3995736" cy="6858000"/>
          </a:xfrm>
          <a:solidFill>
            <a:schemeClr val="bg2"/>
          </a:solidFill>
        </p:spPr>
        <p:txBody>
          <a:bodyPr>
            <a:normAutofit/>
          </a:bodyPr>
          <a:lstStyle>
            <a:lvl1pPr marL="0" indent="0">
              <a:buNone/>
              <a:defRPr sz="1600"/>
            </a:lvl1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17E3845F-8D76-8585-7F46-BC864F5D310D}"/>
              </a:ext>
            </a:extLst>
          </p:cNvPr>
          <p:cNvSpPr>
            <a:spLocks noGrp="1"/>
          </p:cNvSpPr>
          <p:nvPr>
            <p:ph type="sldNum" sz="quarter" idx="17"/>
          </p:nvPr>
        </p:nvSpPr>
        <p:spPr/>
        <p:txBody>
          <a:bodyPr/>
          <a:lstStyle/>
          <a:p>
            <a:fld id="{EB4FF9C4-EEBF-D24D-8A4E-C0B9CCE3F975}" type="slidenum">
              <a:rPr lang="en-US" smtClean="0"/>
              <a:pPr/>
              <a:t>‹#›</a:t>
            </a:fld>
            <a:endParaRPr lang="en-US" dirty="0"/>
          </a:p>
        </p:txBody>
      </p:sp>
      <p:sp>
        <p:nvSpPr>
          <p:cNvPr id="4" name="Text Placeholder 8">
            <a:extLst>
              <a:ext uri="{FF2B5EF4-FFF2-40B4-BE49-F238E27FC236}">
                <a16:creationId xmlns:a16="http://schemas.microsoft.com/office/drawing/2014/main" id="{2861CEB5-65A9-357A-21ED-1963C3324FD2}"/>
              </a:ext>
            </a:extLst>
          </p:cNvPr>
          <p:cNvSpPr>
            <a:spLocks noGrp="1"/>
          </p:cNvSpPr>
          <p:nvPr>
            <p:ph type="body" sz="quarter" idx="13"/>
          </p:nvPr>
        </p:nvSpPr>
        <p:spPr>
          <a:xfrm>
            <a:off x="412750" y="304800"/>
            <a:ext cx="5530850"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12750" y="609600"/>
            <a:ext cx="7467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12751" y="1600201"/>
            <a:ext cx="746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5248082"/>
      </p:ext>
    </p:extLst>
  </p:cSld>
  <p:clrMapOvr>
    <a:masterClrMapping/>
  </p:clrMapOvr>
  <p:extLst>
    <p:ext uri="{DCECCB84-F9BA-43D5-87BE-67443E8EF086}">
      <p15:sldGuideLst xmlns:p15="http://schemas.microsoft.com/office/powerpoint/2012/main">
        <p15:guide id="1" pos="5160" userDrawn="1">
          <p15:clr>
            <a:srgbClr val="FBAE40"/>
          </p15:clr>
        </p15:guide>
        <p15:guide id="2" orient="horz" pos="192" userDrawn="1">
          <p15:clr>
            <a:srgbClr val="FBAE40"/>
          </p15:clr>
        </p15:guide>
        <p15:guide id="3" orient="horz" pos="384" userDrawn="1">
          <p15:clr>
            <a:srgbClr val="FBAE40"/>
          </p15:clr>
        </p15:guide>
        <p15:guide id="4" orient="horz" pos="1008" userDrawn="1">
          <p15:clr>
            <a:srgbClr val="FBAE40"/>
          </p15:clr>
        </p15:guide>
        <p15:guide id="5" orient="horz" pos="3888" userDrawn="1">
          <p15:clr>
            <a:srgbClr val="FBAE40"/>
          </p15:clr>
        </p15:guide>
        <p15:guide id="6" pos="4964" userDrawn="1">
          <p15:clr>
            <a:srgbClr val="FBAE40"/>
          </p15:clr>
        </p15:guide>
        <p15:guide id="7" pos="2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ature-3">
    <p:spTree>
      <p:nvGrpSpPr>
        <p:cNvPr id="1" name=""/>
        <p:cNvGrpSpPr/>
        <p:nvPr/>
      </p:nvGrpSpPr>
      <p:grpSpPr>
        <a:xfrm>
          <a:off x="0" y="0"/>
          <a:ext cx="0" cy="0"/>
          <a:chOff x="0" y="0"/>
          <a:chExt cx="0" cy="0"/>
        </a:xfrm>
      </p:grpSpPr>
      <p:sp>
        <p:nvSpPr>
          <p:cNvPr id="5" name="Picture Placeholder 22">
            <a:extLst>
              <a:ext uri="{FF2B5EF4-FFF2-40B4-BE49-F238E27FC236}">
                <a16:creationId xmlns:a16="http://schemas.microsoft.com/office/drawing/2014/main" id="{78034AE0-628B-C9F9-F947-3F038E2E346D}"/>
              </a:ext>
            </a:extLst>
          </p:cNvPr>
          <p:cNvSpPr>
            <a:spLocks noGrp="1"/>
          </p:cNvSpPr>
          <p:nvPr>
            <p:ph type="pic" sz="quarter" idx="15"/>
          </p:nvPr>
        </p:nvSpPr>
        <p:spPr>
          <a:xfrm>
            <a:off x="1" y="0"/>
            <a:ext cx="6095999" cy="6858000"/>
          </a:xfrm>
          <a:solidFill>
            <a:schemeClr val="bg2"/>
          </a:solidFill>
        </p:spPr>
        <p:txBody>
          <a:bodyPr>
            <a:normAutofit/>
          </a:bodyPr>
          <a:lstStyle>
            <a:lvl1pPr marL="0" indent="0">
              <a:buNone/>
              <a:defRPr sz="1600"/>
            </a:lvl1pPr>
          </a:lstStyle>
          <a:p>
            <a:r>
              <a:rPr lang="en-US"/>
              <a:t>Click icon to add picture</a:t>
            </a:r>
          </a:p>
        </p:txBody>
      </p:sp>
      <p:sp>
        <p:nvSpPr>
          <p:cNvPr id="7" name="Slide Number Placeholder 6">
            <a:extLst>
              <a:ext uri="{FF2B5EF4-FFF2-40B4-BE49-F238E27FC236}">
                <a16:creationId xmlns:a16="http://schemas.microsoft.com/office/drawing/2014/main" id="{12BA1AA8-BD25-D0AE-86E9-2C73E7CD69FE}"/>
              </a:ext>
            </a:extLst>
          </p:cNvPr>
          <p:cNvSpPr>
            <a:spLocks noGrp="1"/>
          </p:cNvSpPr>
          <p:nvPr>
            <p:ph type="sldNum" sz="quarter" idx="17"/>
          </p:nvPr>
        </p:nvSpPr>
        <p:spPr/>
        <p:txBody>
          <a:bodyPr/>
          <a:lstStyle/>
          <a:p>
            <a:fld id="{EB4FF9C4-EEBF-D24D-8A4E-C0B9CCE3F975}" type="slidenum">
              <a:rPr lang="en-US" smtClean="0"/>
              <a:pPr/>
              <a:t>‹#›</a:t>
            </a:fld>
            <a:endParaRPr lang="en-US" dirty="0"/>
          </a:p>
        </p:txBody>
      </p:sp>
      <p:sp>
        <p:nvSpPr>
          <p:cNvPr id="6" name="Footer Placeholder 5">
            <a:extLst>
              <a:ext uri="{FF2B5EF4-FFF2-40B4-BE49-F238E27FC236}">
                <a16:creationId xmlns:a16="http://schemas.microsoft.com/office/drawing/2014/main" id="{DC20B11D-6AF0-CBC5-B605-A0A0CF73C99D}"/>
              </a:ext>
            </a:extLst>
          </p:cNvPr>
          <p:cNvSpPr>
            <a:spLocks noGrp="1"/>
          </p:cNvSpPr>
          <p:nvPr>
            <p:ph type="ftr" sz="quarter" idx="16"/>
          </p:nvPr>
        </p:nvSpPr>
        <p:spPr/>
        <p:txBody>
          <a:bodyPr/>
          <a:lstStyle/>
          <a:p>
            <a:r>
              <a:rPr lang="en-US"/>
              <a:t>Edit presentation title on Slide Master using Insert &gt; Header &amp; Footer</a:t>
            </a:r>
            <a:endParaRPr lang="en-US" dirty="0"/>
          </a:p>
        </p:txBody>
      </p:sp>
      <p:sp>
        <p:nvSpPr>
          <p:cNvPr id="3" name="Content Placeholder 2"/>
          <p:cNvSpPr>
            <a:spLocks noGrp="1"/>
          </p:cNvSpPr>
          <p:nvPr>
            <p:ph sz="half" idx="1"/>
          </p:nvPr>
        </p:nvSpPr>
        <p:spPr>
          <a:xfrm>
            <a:off x="6410325" y="2133601"/>
            <a:ext cx="5362575" cy="4038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ubtitle 2">
            <a:extLst>
              <a:ext uri="{FF2B5EF4-FFF2-40B4-BE49-F238E27FC236}">
                <a16:creationId xmlns:a16="http://schemas.microsoft.com/office/drawing/2014/main" id="{7787C1CE-DCE9-5D9C-E841-E4CFAC542102}"/>
              </a:ext>
            </a:extLst>
          </p:cNvPr>
          <p:cNvSpPr>
            <a:spLocks noGrp="1"/>
          </p:cNvSpPr>
          <p:nvPr>
            <p:ph type="subTitle" idx="10"/>
          </p:nvPr>
        </p:nvSpPr>
        <p:spPr>
          <a:xfrm>
            <a:off x="6410325" y="1600200"/>
            <a:ext cx="2822740" cy="241435"/>
          </a:xfrm>
          <a:solidFill>
            <a:schemeClr val="tx2"/>
          </a:solidFill>
        </p:spPr>
        <p:txBody>
          <a:bodyPr lIns="54864" rIns="54864" anchor="ctr">
            <a:normAutofit/>
          </a:bodyPr>
          <a:lstStyle>
            <a:lvl1pPr marL="0" indent="0" algn="l">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416661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pos="4038" userDrawn="1">
          <p15:clr>
            <a:srgbClr val="FBAE40"/>
          </p15:clr>
        </p15:guide>
        <p15:guide id="4" pos="7416" userDrawn="1">
          <p15:clr>
            <a:srgbClr val="FBAE40"/>
          </p15:clr>
        </p15:guide>
        <p15:guide id="5" orient="horz" pos="1344" userDrawn="1">
          <p15:clr>
            <a:srgbClr val="FBAE40"/>
          </p15:clr>
        </p15:guide>
        <p15:guide id="6" orient="horz" pos="38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eature-4">
    <p:bg>
      <p:bgPr>
        <a:solidFill>
          <a:schemeClr val="tx2"/>
        </a:solidFill>
        <a:effectLst/>
      </p:bgPr>
    </p:bg>
    <p:spTree>
      <p:nvGrpSpPr>
        <p:cNvPr id="1" name=""/>
        <p:cNvGrpSpPr/>
        <p:nvPr/>
      </p:nvGrpSpPr>
      <p:grpSpPr>
        <a:xfrm>
          <a:off x="0" y="0"/>
          <a:ext cx="0" cy="0"/>
          <a:chOff x="0" y="0"/>
          <a:chExt cx="0" cy="0"/>
        </a:xfrm>
      </p:grpSpPr>
      <p:sp>
        <p:nvSpPr>
          <p:cNvPr id="5" name="Picture Placeholder 22">
            <a:extLst>
              <a:ext uri="{FF2B5EF4-FFF2-40B4-BE49-F238E27FC236}">
                <a16:creationId xmlns:a16="http://schemas.microsoft.com/office/drawing/2014/main" id="{19FD6F67-D38C-92B0-5E33-E82D23FAD9C2}"/>
              </a:ext>
            </a:extLst>
          </p:cNvPr>
          <p:cNvSpPr>
            <a:spLocks noGrp="1"/>
          </p:cNvSpPr>
          <p:nvPr>
            <p:ph type="pic" sz="quarter" idx="15" hasCustomPrompt="1"/>
          </p:nvPr>
        </p:nvSpPr>
        <p:spPr>
          <a:xfrm>
            <a:off x="0" y="0"/>
            <a:ext cx="12192000" cy="6858000"/>
          </a:xfrm>
          <a:noFill/>
        </p:spPr>
        <p:txBody>
          <a:bodyPr>
            <a:normAutofit/>
          </a:bodyPr>
          <a:lstStyle>
            <a:lvl1pPr marL="0" indent="0">
              <a:lnSpc>
                <a:spcPct val="100000"/>
              </a:lnSpc>
              <a:spcBef>
                <a:spcPts val="0"/>
              </a:spcBef>
              <a:buNone/>
              <a:defRPr sz="1600"/>
            </a:lvl1pPr>
          </a:lstStyle>
          <a:p>
            <a:r>
              <a:rPr lang="en-US" dirty="0"/>
              <a:t>Select picture placeholder, Insert &gt; Pictures</a:t>
            </a:r>
            <a:br>
              <a:rPr lang="en-US" dirty="0"/>
            </a:br>
            <a:r>
              <a:rPr lang="en-US" dirty="0"/>
              <a:t>Picture is optional</a:t>
            </a:r>
          </a:p>
        </p:txBody>
      </p:sp>
      <p:sp>
        <p:nvSpPr>
          <p:cNvPr id="2" name="Title 1"/>
          <p:cNvSpPr>
            <a:spLocks noGrp="1"/>
          </p:cNvSpPr>
          <p:nvPr>
            <p:ph type="title"/>
          </p:nvPr>
        </p:nvSpPr>
        <p:spPr>
          <a:xfrm>
            <a:off x="411480" y="3064933"/>
            <a:ext cx="11367770" cy="3602567"/>
          </a:xfrm>
        </p:spPr>
        <p:txBody>
          <a:bodyPr anchor="b">
            <a:noAutofit/>
          </a:bodyPr>
          <a:lstStyle>
            <a:lvl1pPr>
              <a:lnSpc>
                <a:spcPct val="70000"/>
              </a:lnSpc>
              <a:defRPr sz="100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30091955"/>
      </p:ext>
    </p:extLst>
  </p:cSld>
  <p:clrMapOvr>
    <a:masterClrMapping/>
  </p:clrMapOvr>
  <p:extLst>
    <p:ext uri="{DCECCB84-F9BA-43D5-87BE-67443E8EF086}">
      <p15:sldGuideLst xmlns:p15="http://schemas.microsoft.com/office/powerpoint/2012/main">
        <p15:guide id="1" pos="7416" userDrawn="1">
          <p15:clr>
            <a:srgbClr val="FBAE40"/>
          </p15:clr>
        </p15:guide>
        <p15:guide id="2" orient="horz" pos="4200" userDrawn="1">
          <p15:clr>
            <a:srgbClr val="FBAE40"/>
          </p15:clr>
        </p15:guide>
        <p15:guide id="3" pos="2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1">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A91D0EF-C40B-1AE5-C65C-8EC57BC91A96}"/>
              </a:ext>
            </a:extLst>
          </p:cNvPr>
          <p:cNvSpPr>
            <a:spLocks noGrp="1"/>
          </p:cNvSpPr>
          <p:nvPr>
            <p:ph type="ftr" sz="quarter" idx="15"/>
          </p:nvPr>
        </p:nvSpPr>
        <p:spPr/>
        <p:txBody>
          <a:bodyPr/>
          <a:lstStyle/>
          <a:p>
            <a:r>
              <a:rPr lang="en-US"/>
              <a:t>Edit presentation title on Slide Master using Insert &gt; Header &amp; Footer</a:t>
            </a:r>
            <a:endParaRPr lang="en-US" dirty="0"/>
          </a:p>
        </p:txBody>
      </p:sp>
      <p:sp>
        <p:nvSpPr>
          <p:cNvPr id="9" name="Slide Number Placeholder 8">
            <a:extLst>
              <a:ext uri="{FF2B5EF4-FFF2-40B4-BE49-F238E27FC236}">
                <a16:creationId xmlns:a16="http://schemas.microsoft.com/office/drawing/2014/main" id="{4EB1D57F-365D-0C59-EAE8-1352B11A4286}"/>
              </a:ext>
            </a:extLst>
          </p:cNvPr>
          <p:cNvSpPr>
            <a:spLocks noGrp="1"/>
          </p:cNvSpPr>
          <p:nvPr>
            <p:ph type="sldNum" sz="quarter" idx="16"/>
          </p:nvPr>
        </p:nvSpPr>
        <p:spPr/>
        <p:txBody>
          <a:bodyPr/>
          <a:lstStyle/>
          <a:p>
            <a:fld id="{EB4FF9C4-EEBF-D24D-8A4E-C0B9CCE3F975}" type="slidenum">
              <a:rPr lang="en-US" smtClean="0"/>
              <a:pPr/>
              <a:t>‹#›</a:t>
            </a:fld>
            <a:endParaRPr lang="en-US" dirty="0"/>
          </a:p>
        </p:txBody>
      </p:sp>
      <p:sp>
        <p:nvSpPr>
          <p:cNvPr id="6" name="Text Placeholder 8">
            <a:extLst>
              <a:ext uri="{FF2B5EF4-FFF2-40B4-BE49-F238E27FC236}">
                <a16:creationId xmlns:a16="http://schemas.microsoft.com/office/drawing/2014/main" id="{67FF8655-6510-3E7E-3ADB-664E8F902C2C}"/>
              </a:ext>
            </a:extLst>
          </p:cNvPr>
          <p:cNvSpPr>
            <a:spLocks noGrp="1"/>
          </p:cNvSpPr>
          <p:nvPr>
            <p:ph type="body" sz="quarter" idx="13"/>
          </p:nvPr>
        </p:nvSpPr>
        <p:spPr>
          <a:xfrm>
            <a:off x="409576" y="304800"/>
            <a:ext cx="5534024"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6E774C48-169D-3550-A04F-6526D4F94E0C}"/>
              </a:ext>
            </a:extLst>
          </p:cNvPr>
          <p:cNvSpPr>
            <a:spLocks noGrp="1"/>
          </p:cNvSpPr>
          <p:nvPr>
            <p:ph type="body" sz="quarter" idx="14" hasCustomPrompt="1"/>
          </p:nvPr>
        </p:nvSpPr>
        <p:spPr>
          <a:xfrm>
            <a:off x="412750" y="1600200"/>
            <a:ext cx="3578225" cy="3619500"/>
          </a:xfrm>
          <a:ln w="9525">
            <a:solidFill>
              <a:schemeClr val="tx2"/>
            </a:solidFill>
          </a:ln>
        </p:spPr>
        <p:txBody>
          <a:bodyPr lIns="182880" tIns="1188720" rIns="182880"/>
          <a:lstStyle>
            <a:lvl1pPr marL="0" indent="0">
              <a:lnSpc>
                <a:spcPct val="70000"/>
              </a:lnSpc>
              <a:spcBef>
                <a:spcPts val="0"/>
              </a:spcBef>
              <a:buNone/>
              <a:defRPr sz="14000" b="0" i="0">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lvl2pPr>
          </a:lstStyle>
          <a:p>
            <a:pPr lvl="0"/>
            <a:r>
              <a:rPr lang="en-US" dirty="0"/>
              <a:t>##</a:t>
            </a:r>
          </a:p>
          <a:p>
            <a:pPr lvl="1"/>
            <a:r>
              <a:rPr lang="en-US" dirty="0"/>
              <a:t>Second level</a:t>
            </a:r>
          </a:p>
        </p:txBody>
      </p:sp>
      <p:sp>
        <p:nvSpPr>
          <p:cNvPr id="11" name="Text Placeholder 10">
            <a:extLst>
              <a:ext uri="{FF2B5EF4-FFF2-40B4-BE49-F238E27FC236}">
                <a16:creationId xmlns:a16="http://schemas.microsoft.com/office/drawing/2014/main" id="{EDDA3E85-A728-0C69-ED1E-C7507168B357}"/>
              </a:ext>
            </a:extLst>
          </p:cNvPr>
          <p:cNvSpPr>
            <a:spLocks noGrp="1"/>
          </p:cNvSpPr>
          <p:nvPr>
            <p:ph type="body" sz="quarter" idx="17" hasCustomPrompt="1"/>
          </p:nvPr>
        </p:nvSpPr>
        <p:spPr>
          <a:xfrm>
            <a:off x="4310063" y="1600200"/>
            <a:ext cx="3578225" cy="3619500"/>
          </a:xfrm>
          <a:ln w="9525">
            <a:solidFill>
              <a:schemeClr val="tx2"/>
            </a:solidFill>
          </a:ln>
        </p:spPr>
        <p:txBody>
          <a:bodyPr lIns="182880" tIns="1188720" rIns="182880"/>
          <a:lstStyle>
            <a:lvl1pPr marL="0" indent="0">
              <a:lnSpc>
                <a:spcPct val="70000"/>
              </a:lnSpc>
              <a:spcBef>
                <a:spcPts val="0"/>
              </a:spcBef>
              <a:buNone/>
              <a:defRPr sz="14000" b="0" i="0">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lvl2pPr>
          </a:lstStyle>
          <a:p>
            <a:pPr lvl="0"/>
            <a:r>
              <a:rPr lang="en-US" dirty="0"/>
              <a:t>##</a:t>
            </a:r>
          </a:p>
          <a:p>
            <a:pPr lvl="1"/>
            <a:r>
              <a:rPr lang="en-US" dirty="0"/>
              <a:t>Second level</a:t>
            </a:r>
          </a:p>
        </p:txBody>
      </p:sp>
      <p:sp>
        <p:nvSpPr>
          <p:cNvPr id="13" name="Text Placeholder 10">
            <a:extLst>
              <a:ext uri="{FF2B5EF4-FFF2-40B4-BE49-F238E27FC236}">
                <a16:creationId xmlns:a16="http://schemas.microsoft.com/office/drawing/2014/main" id="{D5160E8C-33CE-6FA2-F660-8869922CE114}"/>
              </a:ext>
            </a:extLst>
          </p:cNvPr>
          <p:cNvSpPr>
            <a:spLocks noGrp="1"/>
          </p:cNvSpPr>
          <p:nvPr>
            <p:ph type="body" sz="quarter" idx="18" hasCustomPrompt="1"/>
          </p:nvPr>
        </p:nvSpPr>
        <p:spPr>
          <a:xfrm>
            <a:off x="8201026" y="1600200"/>
            <a:ext cx="3571874" cy="3619500"/>
          </a:xfrm>
          <a:ln w="9525">
            <a:solidFill>
              <a:schemeClr val="tx2"/>
            </a:solidFill>
          </a:ln>
        </p:spPr>
        <p:txBody>
          <a:bodyPr lIns="182880" tIns="1188720" rIns="182880"/>
          <a:lstStyle>
            <a:lvl1pPr marL="0" indent="0">
              <a:lnSpc>
                <a:spcPct val="70000"/>
              </a:lnSpc>
              <a:spcBef>
                <a:spcPts val="0"/>
              </a:spcBef>
              <a:buNone/>
              <a:defRPr sz="14000" b="0" i="0">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lvl2pPr>
          </a:lstStyle>
          <a:p>
            <a:pPr lvl="0"/>
            <a:r>
              <a:rPr lang="en-US" dirty="0"/>
              <a:t>##</a:t>
            </a:r>
          </a:p>
          <a:p>
            <a:pPr lvl="1"/>
            <a:r>
              <a:rPr lang="en-US" dirty="0"/>
              <a:t>Second level</a:t>
            </a:r>
          </a:p>
        </p:txBody>
      </p:sp>
      <p:sp>
        <p:nvSpPr>
          <p:cNvPr id="24" name="Subtitle">
            <a:extLst>
              <a:ext uri="{FF2B5EF4-FFF2-40B4-BE49-F238E27FC236}">
                <a16:creationId xmlns:a16="http://schemas.microsoft.com/office/drawing/2014/main" id="{FBA5B2C5-EC7B-FED6-326C-4836B3A8847C}"/>
              </a:ext>
            </a:extLst>
          </p:cNvPr>
          <p:cNvSpPr>
            <a:spLocks noGrp="1"/>
          </p:cNvSpPr>
          <p:nvPr>
            <p:ph type="body" sz="quarter" idx="19" hasCustomPrompt="1"/>
          </p:nvPr>
        </p:nvSpPr>
        <p:spPr>
          <a:xfrm>
            <a:off x="613764" y="1857717"/>
            <a:ext cx="1828800" cy="237744"/>
          </a:xfrm>
          <a:solidFill>
            <a:schemeClr val="tx2"/>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
        <p:nvSpPr>
          <p:cNvPr id="25" name="Subtitle">
            <a:extLst>
              <a:ext uri="{FF2B5EF4-FFF2-40B4-BE49-F238E27FC236}">
                <a16:creationId xmlns:a16="http://schemas.microsoft.com/office/drawing/2014/main" id="{D52D410E-800D-54CB-03FD-287984CB8562}"/>
              </a:ext>
            </a:extLst>
          </p:cNvPr>
          <p:cNvSpPr>
            <a:spLocks noGrp="1"/>
          </p:cNvSpPr>
          <p:nvPr>
            <p:ph type="body" sz="quarter" idx="20" hasCustomPrompt="1"/>
          </p:nvPr>
        </p:nvSpPr>
        <p:spPr>
          <a:xfrm>
            <a:off x="4509904" y="1857717"/>
            <a:ext cx="1828800" cy="237744"/>
          </a:xfrm>
          <a:solidFill>
            <a:schemeClr val="tx2"/>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
        <p:nvSpPr>
          <p:cNvPr id="26" name="Subtitle">
            <a:extLst>
              <a:ext uri="{FF2B5EF4-FFF2-40B4-BE49-F238E27FC236}">
                <a16:creationId xmlns:a16="http://schemas.microsoft.com/office/drawing/2014/main" id="{385DFDB6-8B8C-2C85-6F80-35B3FC519C1C}"/>
              </a:ext>
            </a:extLst>
          </p:cNvPr>
          <p:cNvSpPr>
            <a:spLocks noGrp="1"/>
          </p:cNvSpPr>
          <p:nvPr>
            <p:ph type="body" sz="quarter" idx="21" hasCustomPrompt="1"/>
          </p:nvPr>
        </p:nvSpPr>
        <p:spPr>
          <a:xfrm>
            <a:off x="8396104" y="1857717"/>
            <a:ext cx="1828800" cy="237744"/>
          </a:xfrm>
          <a:solidFill>
            <a:schemeClr val="tx2"/>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Tree>
    <p:extLst>
      <p:ext uri="{BB962C8B-B14F-4D97-AF65-F5344CB8AC3E}">
        <p14:creationId xmlns:p14="http://schemas.microsoft.com/office/powerpoint/2010/main" val="4086077216"/>
      </p:ext>
    </p:extLst>
  </p:cSld>
  <p:clrMapOvr>
    <a:masterClrMapping/>
  </p:clrMapOvr>
  <p:extLst>
    <p:ext uri="{DCECCB84-F9BA-43D5-87BE-67443E8EF086}">
      <p15:sldGuideLst xmlns:p15="http://schemas.microsoft.com/office/powerpoint/2012/main">
        <p15:guide id="1" pos="258" userDrawn="1">
          <p15:clr>
            <a:srgbClr val="FBAE40"/>
          </p15:clr>
        </p15:guide>
        <p15:guide id="2" orient="horz" pos="192" userDrawn="1">
          <p15:clr>
            <a:srgbClr val="FBAE40"/>
          </p15:clr>
        </p15:guide>
        <p15:guide id="3" pos="7416" userDrawn="1">
          <p15:clr>
            <a:srgbClr val="FBAE40"/>
          </p15:clr>
        </p15:guide>
        <p15:guide id="4" pos="2514" userDrawn="1">
          <p15:clr>
            <a:srgbClr val="FBAE40"/>
          </p15:clr>
        </p15:guide>
        <p15:guide id="5" pos="2716" userDrawn="1">
          <p15:clr>
            <a:srgbClr val="FBAE40"/>
          </p15:clr>
        </p15:guide>
        <p15:guide id="6" pos="4966" userDrawn="1">
          <p15:clr>
            <a:srgbClr val="FBAE40"/>
          </p15:clr>
        </p15:guide>
        <p15:guide id="7" pos="5164" userDrawn="1">
          <p15:clr>
            <a:srgbClr val="FBAE40"/>
          </p15:clr>
        </p15:guide>
        <p15:guide id="8" orient="horz" pos="384" userDrawn="1">
          <p15:clr>
            <a:srgbClr val="FBAE40"/>
          </p15:clr>
        </p15:guide>
        <p15:guide id="9" orient="horz" pos="1008" userDrawn="1">
          <p15:clr>
            <a:srgbClr val="FBAE40"/>
          </p15:clr>
        </p15:guide>
        <p15:guide id="10" orient="horz" pos="3888" userDrawn="1">
          <p15:clr>
            <a:srgbClr val="FBAE40"/>
          </p15:clr>
        </p15:guide>
        <p15:guide id="11" orient="horz" pos="1176" userDrawn="1">
          <p15:clr>
            <a:srgbClr val="FBAE40"/>
          </p15:clr>
        </p15:guide>
        <p15:guide id="12" orient="horz" pos="32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s-2">
    <p:spTree>
      <p:nvGrpSpPr>
        <p:cNvPr id="1" name=""/>
        <p:cNvGrpSpPr/>
        <p:nvPr/>
      </p:nvGrpSpPr>
      <p:grpSpPr>
        <a:xfrm>
          <a:off x="0" y="0"/>
          <a:ext cx="0" cy="0"/>
          <a:chOff x="0" y="0"/>
          <a:chExt cx="0" cy="0"/>
        </a:xfrm>
      </p:grpSpPr>
      <p:sp>
        <p:nvSpPr>
          <p:cNvPr id="3" name="Picture Placeholder 28">
            <a:extLst>
              <a:ext uri="{FF2B5EF4-FFF2-40B4-BE49-F238E27FC236}">
                <a16:creationId xmlns:a16="http://schemas.microsoft.com/office/drawing/2014/main" id="{59533F50-F437-0F69-194A-891EB413AB41}"/>
              </a:ext>
            </a:extLst>
          </p:cNvPr>
          <p:cNvSpPr>
            <a:spLocks noGrp="1"/>
          </p:cNvSpPr>
          <p:nvPr>
            <p:ph type="pic" sz="quarter" idx="11" hasCustomPrompt="1"/>
          </p:nvPr>
        </p:nvSpPr>
        <p:spPr>
          <a:xfrm>
            <a:off x="0" y="0"/>
            <a:ext cx="12192000" cy="6858000"/>
          </a:xfrm>
          <a:solidFill>
            <a:schemeClr val="bg2"/>
          </a:solidFill>
        </p:spPr>
        <p:txBody>
          <a:bodyPr>
            <a:normAutofit/>
          </a:bodyPr>
          <a:lstStyle>
            <a:lvl1pPr marL="0" indent="0">
              <a:buNone/>
              <a:defRPr sz="1600">
                <a:solidFill>
                  <a:schemeClr val="tx1"/>
                </a:solidFill>
              </a:defRPr>
            </a:lvl1pPr>
          </a:lstStyle>
          <a:p>
            <a:pPr marL="0" marR="0" lvl="0" indent="0" algn="l" defTabSz="914400" rtl="0" eaLnBrk="1" fontAlgn="auto" latinLnBrk="0" hangingPunct="1">
              <a:lnSpc>
                <a:spcPct val="114000"/>
              </a:lnSpc>
              <a:spcBef>
                <a:spcPts val="1200"/>
              </a:spcBef>
              <a:spcAft>
                <a:spcPts val="0"/>
              </a:spcAft>
              <a:buClr>
                <a:schemeClr val="tx2"/>
              </a:buClr>
              <a:buSzTx/>
              <a:buFont typeface="Wingdings" pitchFamily="2" charset="2"/>
              <a:buNone/>
              <a:tabLst/>
              <a:defRPr/>
            </a:pPr>
            <a:r>
              <a:rPr lang="en-US" dirty="0"/>
              <a:t>Select picture placeholder, Insert &gt; Pictures</a:t>
            </a:r>
          </a:p>
        </p:txBody>
      </p:sp>
      <p:sp>
        <p:nvSpPr>
          <p:cNvPr id="7" name="Footer Placeholder 6">
            <a:extLst>
              <a:ext uri="{FF2B5EF4-FFF2-40B4-BE49-F238E27FC236}">
                <a16:creationId xmlns:a16="http://schemas.microsoft.com/office/drawing/2014/main" id="{EA91D0EF-C40B-1AE5-C65C-8EC57BC91A96}"/>
              </a:ext>
            </a:extLst>
          </p:cNvPr>
          <p:cNvSpPr>
            <a:spLocks noGrp="1"/>
          </p:cNvSpPr>
          <p:nvPr>
            <p:ph type="ftr" sz="quarter" idx="15"/>
          </p:nvPr>
        </p:nvSpPr>
        <p:spPr/>
        <p:txBody>
          <a:bodyPr/>
          <a:lstStyle/>
          <a:p>
            <a:r>
              <a:rPr lang="en-US"/>
              <a:t>Edit presentation title on Slide Master using Insert &gt; Header &amp; Footer</a:t>
            </a:r>
            <a:endParaRPr lang="en-US" dirty="0"/>
          </a:p>
        </p:txBody>
      </p:sp>
      <p:sp>
        <p:nvSpPr>
          <p:cNvPr id="9" name="Slide Number Placeholder 8">
            <a:extLst>
              <a:ext uri="{FF2B5EF4-FFF2-40B4-BE49-F238E27FC236}">
                <a16:creationId xmlns:a16="http://schemas.microsoft.com/office/drawing/2014/main" id="{4EB1D57F-365D-0C59-EAE8-1352B11A4286}"/>
              </a:ext>
            </a:extLst>
          </p:cNvPr>
          <p:cNvSpPr>
            <a:spLocks noGrp="1"/>
          </p:cNvSpPr>
          <p:nvPr>
            <p:ph type="sldNum" sz="quarter" idx="16"/>
          </p:nvPr>
        </p:nvSpPr>
        <p:spPr/>
        <p:txBody>
          <a:bodyPr/>
          <a:lstStyle/>
          <a:p>
            <a:fld id="{EB4FF9C4-EEBF-D24D-8A4E-C0B9CCE3F975}" type="slidenum">
              <a:rPr lang="en-US" smtClean="0"/>
              <a:pPr/>
              <a:t>‹#›</a:t>
            </a:fld>
            <a:endParaRPr lang="en-US" dirty="0"/>
          </a:p>
        </p:txBody>
      </p:sp>
      <p:sp>
        <p:nvSpPr>
          <p:cNvPr id="6" name="Text Placeholder 8">
            <a:extLst>
              <a:ext uri="{FF2B5EF4-FFF2-40B4-BE49-F238E27FC236}">
                <a16:creationId xmlns:a16="http://schemas.microsoft.com/office/drawing/2014/main" id="{67FF8655-6510-3E7E-3ADB-664E8F902C2C}"/>
              </a:ext>
            </a:extLst>
          </p:cNvPr>
          <p:cNvSpPr>
            <a:spLocks noGrp="1"/>
          </p:cNvSpPr>
          <p:nvPr>
            <p:ph type="body" sz="quarter" idx="13"/>
          </p:nvPr>
        </p:nvSpPr>
        <p:spPr>
          <a:xfrm>
            <a:off x="411480" y="304800"/>
            <a:ext cx="5532120"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09575" y="609600"/>
            <a:ext cx="11363325" cy="762000"/>
          </a:xfrm>
        </p:spPr>
        <p:txBody>
          <a:body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6E774C48-169D-3550-A04F-6526D4F94E0C}"/>
              </a:ext>
            </a:extLst>
          </p:cNvPr>
          <p:cNvSpPr>
            <a:spLocks noGrp="1"/>
          </p:cNvSpPr>
          <p:nvPr>
            <p:ph type="body" sz="quarter" idx="14" hasCustomPrompt="1"/>
          </p:nvPr>
        </p:nvSpPr>
        <p:spPr>
          <a:xfrm>
            <a:off x="412750" y="1600200"/>
            <a:ext cx="3578225" cy="3619500"/>
          </a:xfrm>
          <a:solidFill>
            <a:schemeClr val="bg1"/>
          </a:solidFill>
          <a:ln w="9525">
            <a:noFill/>
          </a:ln>
        </p:spPr>
        <p:txBody>
          <a:bodyPr lIns="182880" tIns="1188720" rIns="182880"/>
          <a:lstStyle>
            <a:lvl1pPr marL="0" indent="0">
              <a:lnSpc>
                <a:spcPct val="70000"/>
              </a:lnSpc>
              <a:spcBef>
                <a:spcPts val="0"/>
              </a:spcBef>
              <a:buNone/>
              <a:defRPr sz="14000" b="0" i="0">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lvl2pPr>
          </a:lstStyle>
          <a:p>
            <a:pPr lvl="0"/>
            <a:r>
              <a:rPr lang="en-US" dirty="0"/>
              <a:t>##</a:t>
            </a:r>
          </a:p>
          <a:p>
            <a:pPr lvl="1"/>
            <a:r>
              <a:rPr lang="en-US" dirty="0"/>
              <a:t>Second level</a:t>
            </a:r>
          </a:p>
        </p:txBody>
      </p:sp>
      <p:sp>
        <p:nvSpPr>
          <p:cNvPr id="11" name="Text Placeholder 10">
            <a:extLst>
              <a:ext uri="{FF2B5EF4-FFF2-40B4-BE49-F238E27FC236}">
                <a16:creationId xmlns:a16="http://schemas.microsoft.com/office/drawing/2014/main" id="{EDDA3E85-A728-0C69-ED1E-C7507168B357}"/>
              </a:ext>
            </a:extLst>
          </p:cNvPr>
          <p:cNvSpPr>
            <a:spLocks noGrp="1"/>
          </p:cNvSpPr>
          <p:nvPr>
            <p:ph type="body" sz="quarter" idx="17" hasCustomPrompt="1"/>
          </p:nvPr>
        </p:nvSpPr>
        <p:spPr>
          <a:xfrm>
            <a:off x="4310063" y="1600200"/>
            <a:ext cx="3578225" cy="3619500"/>
          </a:xfrm>
          <a:solidFill>
            <a:schemeClr val="bg1"/>
          </a:solidFill>
          <a:ln w="9525">
            <a:noFill/>
          </a:ln>
        </p:spPr>
        <p:txBody>
          <a:bodyPr lIns="182880" tIns="1188720" rIns="182880"/>
          <a:lstStyle>
            <a:lvl1pPr marL="0" indent="0">
              <a:lnSpc>
                <a:spcPct val="70000"/>
              </a:lnSpc>
              <a:spcBef>
                <a:spcPts val="0"/>
              </a:spcBef>
              <a:buNone/>
              <a:defRPr sz="14000" b="0" i="0">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lvl2pPr>
          </a:lstStyle>
          <a:p>
            <a:pPr lvl="0"/>
            <a:r>
              <a:rPr lang="en-US" dirty="0"/>
              <a:t>##</a:t>
            </a:r>
          </a:p>
          <a:p>
            <a:pPr lvl="1"/>
            <a:r>
              <a:rPr lang="en-US" dirty="0"/>
              <a:t>Second level</a:t>
            </a:r>
          </a:p>
        </p:txBody>
      </p:sp>
      <p:sp>
        <p:nvSpPr>
          <p:cNvPr id="13" name="Text Placeholder 10">
            <a:extLst>
              <a:ext uri="{FF2B5EF4-FFF2-40B4-BE49-F238E27FC236}">
                <a16:creationId xmlns:a16="http://schemas.microsoft.com/office/drawing/2014/main" id="{D5160E8C-33CE-6FA2-F660-8869922CE114}"/>
              </a:ext>
            </a:extLst>
          </p:cNvPr>
          <p:cNvSpPr>
            <a:spLocks noGrp="1"/>
          </p:cNvSpPr>
          <p:nvPr>
            <p:ph type="body" sz="quarter" idx="18" hasCustomPrompt="1"/>
          </p:nvPr>
        </p:nvSpPr>
        <p:spPr>
          <a:xfrm>
            <a:off x="8201025" y="1600200"/>
            <a:ext cx="3578225" cy="3619500"/>
          </a:xfrm>
          <a:solidFill>
            <a:schemeClr val="bg1"/>
          </a:solidFill>
          <a:ln w="9525">
            <a:noFill/>
          </a:ln>
        </p:spPr>
        <p:txBody>
          <a:bodyPr lIns="182880" tIns="1188720" rIns="182880"/>
          <a:lstStyle>
            <a:lvl1pPr marL="0" indent="0">
              <a:lnSpc>
                <a:spcPct val="70000"/>
              </a:lnSpc>
              <a:spcBef>
                <a:spcPts val="0"/>
              </a:spcBef>
              <a:buNone/>
              <a:defRPr sz="14000" b="0" i="0">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lvl2pPr>
          </a:lstStyle>
          <a:p>
            <a:pPr lvl="0"/>
            <a:r>
              <a:rPr lang="en-US" dirty="0"/>
              <a:t>##</a:t>
            </a:r>
          </a:p>
          <a:p>
            <a:pPr lvl="1"/>
            <a:r>
              <a:rPr lang="en-US" dirty="0"/>
              <a:t>Second level</a:t>
            </a:r>
          </a:p>
        </p:txBody>
      </p:sp>
      <p:sp>
        <p:nvSpPr>
          <p:cNvPr id="4" name="Subtitle">
            <a:extLst>
              <a:ext uri="{FF2B5EF4-FFF2-40B4-BE49-F238E27FC236}">
                <a16:creationId xmlns:a16="http://schemas.microsoft.com/office/drawing/2014/main" id="{8821B263-5855-BC5A-C161-3B0B9C350A34}"/>
              </a:ext>
            </a:extLst>
          </p:cNvPr>
          <p:cNvSpPr>
            <a:spLocks noGrp="1"/>
          </p:cNvSpPr>
          <p:nvPr>
            <p:ph type="body" sz="quarter" idx="19" hasCustomPrompt="1"/>
          </p:nvPr>
        </p:nvSpPr>
        <p:spPr>
          <a:xfrm>
            <a:off x="613764" y="1857717"/>
            <a:ext cx="1828800" cy="237744"/>
          </a:xfrm>
          <a:solidFill>
            <a:schemeClr val="tx2"/>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
        <p:nvSpPr>
          <p:cNvPr id="5" name="Subtitle">
            <a:extLst>
              <a:ext uri="{FF2B5EF4-FFF2-40B4-BE49-F238E27FC236}">
                <a16:creationId xmlns:a16="http://schemas.microsoft.com/office/drawing/2014/main" id="{CE76B39D-0B42-5C79-6338-ADD01D91213A}"/>
              </a:ext>
            </a:extLst>
          </p:cNvPr>
          <p:cNvSpPr>
            <a:spLocks noGrp="1"/>
          </p:cNvSpPr>
          <p:nvPr>
            <p:ph type="body" sz="quarter" idx="20" hasCustomPrompt="1"/>
          </p:nvPr>
        </p:nvSpPr>
        <p:spPr>
          <a:xfrm>
            <a:off x="4509904" y="1857717"/>
            <a:ext cx="1828800" cy="237744"/>
          </a:xfrm>
          <a:solidFill>
            <a:schemeClr val="tx2"/>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
        <p:nvSpPr>
          <p:cNvPr id="14" name="Subtitle">
            <a:extLst>
              <a:ext uri="{FF2B5EF4-FFF2-40B4-BE49-F238E27FC236}">
                <a16:creationId xmlns:a16="http://schemas.microsoft.com/office/drawing/2014/main" id="{67B52B28-1042-A8D6-41DD-2B039B83F140}"/>
              </a:ext>
            </a:extLst>
          </p:cNvPr>
          <p:cNvSpPr>
            <a:spLocks noGrp="1"/>
          </p:cNvSpPr>
          <p:nvPr>
            <p:ph type="body" sz="quarter" idx="21" hasCustomPrompt="1"/>
          </p:nvPr>
        </p:nvSpPr>
        <p:spPr>
          <a:xfrm>
            <a:off x="8396104" y="1857717"/>
            <a:ext cx="1828800" cy="237744"/>
          </a:xfrm>
          <a:solidFill>
            <a:schemeClr val="tx2"/>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Tree>
    <p:extLst>
      <p:ext uri="{BB962C8B-B14F-4D97-AF65-F5344CB8AC3E}">
        <p14:creationId xmlns:p14="http://schemas.microsoft.com/office/powerpoint/2010/main" val="419397908"/>
      </p:ext>
    </p:extLst>
  </p:cSld>
  <p:clrMapOvr>
    <a:masterClrMapping/>
  </p:clrMapOvr>
  <p:extLst>
    <p:ext uri="{DCECCB84-F9BA-43D5-87BE-67443E8EF086}">
      <p15:sldGuideLst xmlns:p15="http://schemas.microsoft.com/office/powerpoint/2012/main">
        <p15:guide id="1" pos="260" userDrawn="1">
          <p15:clr>
            <a:srgbClr val="FBAE40"/>
          </p15:clr>
        </p15:guide>
        <p15:guide id="2" orient="horz" pos="192" userDrawn="1">
          <p15:clr>
            <a:srgbClr val="FBAE40"/>
          </p15:clr>
        </p15:guide>
        <p15:guide id="3" pos="7416" userDrawn="1">
          <p15:clr>
            <a:srgbClr val="FBAE40"/>
          </p15:clr>
        </p15:guide>
        <p15:guide id="4" pos="2514" userDrawn="1">
          <p15:clr>
            <a:srgbClr val="FBAE40"/>
          </p15:clr>
        </p15:guide>
        <p15:guide id="5" pos="2716" userDrawn="1">
          <p15:clr>
            <a:srgbClr val="FBAE40"/>
          </p15:clr>
        </p15:guide>
        <p15:guide id="6" pos="4966" userDrawn="1">
          <p15:clr>
            <a:srgbClr val="FBAE40"/>
          </p15:clr>
        </p15:guide>
        <p15:guide id="7" pos="5164" userDrawn="1">
          <p15:clr>
            <a:srgbClr val="FBAE40"/>
          </p15:clr>
        </p15:guide>
        <p15:guide id="8" orient="horz" pos="384" userDrawn="1">
          <p15:clr>
            <a:srgbClr val="FBAE40"/>
          </p15:clr>
        </p15:guide>
        <p15:guide id="9" orient="horz" pos="1008" userDrawn="1">
          <p15:clr>
            <a:srgbClr val="FBAE40"/>
          </p15:clr>
        </p15:guide>
        <p15:guide id="10" orient="horz" pos="3888" userDrawn="1">
          <p15:clr>
            <a:srgbClr val="FBAE40"/>
          </p15:clr>
        </p15:guide>
        <p15:guide id="11" orient="horz" pos="32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s-3">
    <p:spTree>
      <p:nvGrpSpPr>
        <p:cNvPr id="1" name=""/>
        <p:cNvGrpSpPr/>
        <p:nvPr/>
      </p:nvGrpSpPr>
      <p:grpSpPr>
        <a:xfrm>
          <a:off x="0" y="0"/>
          <a:ext cx="0" cy="0"/>
          <a:chOff x="0" y="0"/>
          <a:chExt cx="0" cy="0"/>
        </a:xfrm>
      </p:grpSpPr>
      <p:sp>
        <p:nvSpPr>
          <p:cNvPr id="3" name="Picture Placeholder 28">
            <a:extLst>
              <a:ext uri="{FF2B5EF4-FFF2-40B4-BE49-F238E27FC236}">
                <a16:creationId xmlns:a16="http://schemas.microsoft.com/office/drawing/2014/main" id="{2EEC76AE-682D-F974-97A0-5335AF56F485}"/>
              </a:ext>
            </a:extLst>
          </p:cNvPr>
          <p:cNvSpPr>
            <a:spLocks noGrp="1"/>
          </p:cNvSpPr>
          <p:nvPr>
            <p:ph type="pic" sz="quarter" idx="11" hasCustomPrompt="1"/>
          </p:nvPr>
        </p:nvSpPr>
        <p:spPr>
          <a:xfrm>
            <a:off x="1" y="0"/>
            <a:ext cx="12192000" cy="6858000"/>
          </a:xfrm>
          <a:solidFill>
            <a:schemeClr val="bg2"/>
          </a:solidFill>
        </p:spPr>
        <p:txBody>
          <a:bodyPr>
            <a:normAutofit/>
          </a:bodyPr>
          <a:lstStyle>
            <a:lvl1pPr marL="0" indent="0">
              <a:buNone/>
              <a:defRPr sz="1600">
                <a:solidFill>
                  <a:schemeClr val="tx1"/>
                </a:solidFill>
              </a:defRPr>
            </a:lvl1pPr>
          </a:lstStyle>
          <a:p>
            <a:pPr marL="0" marR="0" lvl="0" indent="0" algn="l" defTabSz="914400" rtl="0" eaLnBrk="1" fontAlgn="auto" latinLnBrk="0" hangingPunct="1">
              <a:lnSpc>
                <a:spcPct val="114000"/>
              </a:lnSpc>
              <a:spcBef>
                <a:spcPts val="1200"/>
              </a:spcBef>
              <a:spcAft>
                <a:spcPts val="0"/>
              </a:spcAft>
              <a:buClr>
                <a:schemeClr val="tx2"/>
              </a:buClr>
              <a:buSzTx/>
              <a:buFont typeface="Wingdings" pitchFamily="2" charset="2"/>
              <a:buNone/>
              <a:tabLst/>
              <a:defRPr/>
            </a:pPr>
            <a:r>
              <a:rPr lang="en-US" dirty="0"/>
              <a:t>Click icon to add picture; white grid lines are placed on the slide</a:t>
            </a:r>
          </a:p>
        </p:txBody>
      </p:sp>
      <p:sp>
        <p:nvSpPr>
          <p:cNvPr id="5" name="Footer Placeholder 4">
            <a:extLst>
              <a:ext uri="{FF2B5EF4-FFF2-40B4-BE49-F238E27FC236}">
                <a16:creationId xmlns:a16="http://schemas.microsoft.com/office/drawing/2014/main" id="{17AD2861-2CC0-C00D-B268-254001356FA1}"/>
              </a:ext>
            </a:extLst>
          </p:cNvPr>
          <p:cNvSpPr>
            <a:spLocks noGrp="1"/>
          </p:cNvSpPr>
          <p:nvPr>
            <p:ph type="ftr" sz="quarter" idx="19"/>
          </p:nvPr>
        </p:nvSpPr>
        <p:spPr/>
        <p:txBody>
          <a:bodyPr/>
          <a:lstStyle/>
          <a:p>
            <a:r>
              <a:rPr lang="en-US"/>
              <a:t>Edit presentation title on Slide Master using Insert &gt; Header &amp; Footer</a:t>
            </a:r>
            <a:endParaRPr lang="en-US" dirty="0"/>
          </a:p>
        </p:txBody>
      </p:sp>
      <p:sp>
        <p:nvSpPr>
          <p:cNvPr id="7" name="Slide Number Placeholder 6">
            <a:extLst>
              <a:ext uri="{FF2B5EF4-FFF2-40B4-BE49-F238E27FC236}">
                <a16:creationId xmlns:a16="http://schemas.microsoft.com/office/drawing/2014/main" id="{F6110C74-6CBE-0215-CB76-B825D70F37FE}"/>
              </a:ext>
            </a:extLst>
          </p:cNvPr>
          <p:cNvSpPr>
            <a:spLocks noGrp="1"/>
          </p:cNvSpPr>
          <p:nvPr>
            <p:ph type="sldNum" sz="quarter" idx="20"/>
          </p:nvPr>
        </p:nvSpPr>
        <p:spPr/>
        <p:txBody>
          <a:bodyPr/>
          <a:lstStyle/>
          <a:p>
            <a:fld id="{EB4FF9C4-EEBF-D24D-8A4E-C0B9CCE3F975}" type="slidenum">
              <a:rPr lang="en-US" smtClean="0"/>
              <a:pPr/>
              <a:t>‹#›</a:t>
            </a:fld>
            <a:endParaRPr lang="en-US" dirty="0"/>
          </a:p>
        </p:txBody>
      </p:sp>
      <p:sp>
        <p:nvSpPr>
          <p:cNvPr id="4" name="Text Placeholder 8">
            <a:extLst>
              <a:ext uri="{FF2B5EF4-FFF2-40B4-BE49-F238E27FC236}">
                <a16:creationId xmlns:a16="http://schemas.microsoft.com/office/drawing/2014/main" id="{9D040A4C-8E14-DA27-4982-AED6CABED66B}"/>
              </a:ext>
            </a:extLst>
          </p:cNvPr>
          <p:cNvSpPr>
            <a:spLocks noGrp="1"/>
          </p:cNvSpPr>
          <p:nvPr>
            <p:ph type="body" sz="quarter" idx="13"/>
          </p:nvPr>
        </p:nvSpPr>
        <p:spPr>
          <a:xfrm>
            <a:off x="411480" y="304800"/>
            <a:ext cx="5532120"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9" name="Text Placeholder 10">
            <a:extLst>
              <a:ext uri="{FF2B5EF4-FFF2-40B4-BE49-F238E27FC236}">
                <a16:creationId xmlns:a16="http://schemas.microsoft.com/office/drawing/2014/main" id="{468FD0D6-CC86-B242-BE2A-0CC1FF00CDBE}"/>
              </a:ext>
            </a:extLst>
          </p:cNvPr>
          <p:cNvSpPr>
            <a:spLocks noGrp="1"/>
          </p:cNvSpPr>
          <p:nvPr>
            <p:ph type="body" sz="quarter" idx="16" hasCustomPrompt="1"/>
          </p:nvPr>
        </p:nvSpPr>
        <p:spPr>
          <a:xfrm>
            <a:off x="6781801" y="1600201"/>
            <a:ext cx="4014788" cy="4571999"/>
          </a:xfrm>
          <a:solidFill>
            <a:schemeClr val="tx2"/>
          </a:solidFill>
        </p:spPr>
        <p:txBody>
          <a:bodyPr lIns="182880" tIns="1188720" rIns="182880"/>
          <a:lstStyle>
            <a:lvl1pPr marL="0" indent="0">
              <a:lnSpc>
                <a:spcPct val="70000"/>
              </a:lnSpc>
              <a:spcBef>
                <a:spcPts val="0"/>
              </a:spcBef>
              <a:buNone/>
              <a:defRPr sz="15000" b="0" i="0">
                <a:solidFill>
                  <a:schemeClr val="bg1"/>
                </a:solidFill>
                <a:latin typeface="Franklin Gothic Medium Cond" panose="020B0606030402020204" pitchFamily="34" charset="0"/>
                <a:cs typeface="Franklin Gothic Medium Cond" panose="020B0606030402020204" pitchFamily="34" charset="0"/>
              </a:defRPr>
            </a:lvl1pPr>
            <a:lvl2pPr marL="4763" indent="0">
              <a:spcBef>
                <a:spcPts val="0"/>
              </a:spcBef>
              <a:buNone/>
              <a:tabLst/>
              <a:defRPr sz="1600">
                <a:solidFill>
                  <a:schemeClr val="bg1"/>
                </a:solidFill>
              </a:defRPr>
            </a:lvl2pPr>
          </a:lstStyle>
          <a:p>
            <a:pPr lvl="0"/>
            <a:r>
              <a:rPr lang="en-US" dirty="0"/>
              <a:t>##</a:t>
            </a:r>
          </a:p>
          <a:p>
            <a:pPr lvl="1"/>
            <a:r>
              <a:rPr lang="en-US" dirty="0"/>
              <a:t>Second level</a:t>
            </a:r>
          </a:p>
        </p:txBody>
      </p:sp>
      <p:sp>
        <p:nvSpPr>
          <p:cNvPr id="15" name="Subtitle">
            <a:extLst>
              <a:ext uri="{FF2B5EF4-FFF2-40B4-BE49-F238E27FC236}">
                <a16:creationId xmlns:a16="http://schemas.microsoft.com/office/drawing/2014/main" id="{184C6FA2-854C-7F6A-715B-CCC1043975AF}"/>
              </a:ext>
            </a:extLst>
          </p:cNvPr>
          <p:cNvSpPr>
            <a:spLocks noGrp="1"/>
          </p:cNvSpPr>
          <p:nvPr>
            <p:ph type="body" sz="quarter" idx="18" hasCustomPrompt="1"/>
          </p:nvPr>
        </p:nvSpPr>
        <p:spPr>
          <a:xfrm>
            <a:off x="7027863" y="1866900"/>
            <a:ext cx="1828800" cy="239774"/>
          </a:xfrm>
          <a:solidFill>
            <a:schemeClr val="tx1"/>
          </a:solidFill>
        </p:spPr>
        <p:txBody>
          <a:bodyPr lIns="54864" rIns="54864" anchor="ctr" anchorCtr="0">
            <a:noAutofit/>
          </a:bodyPr>
          <a:lstStyle>
            <a:lvl1pPr marL="0" indent="0">
              <a:lnSpc>
                <a:spcPct val="100000"/>
              </a:lnSpc>
              <a:spcBef>
                <a:spcPts val="0"/>
              </a:spcBef>
              <a:buNone/>
              <a:defRPr sz="1400" b="1" i="0">
                <a:solidFill>
                  <a:schemeClr val="bg1"/>
                </a:solidFill>
                <a:latin typeface="Aptos SemiBold" panose="020B0004020202020204" pitchFamily="34" charset="0"/>
              </a:defRPr>
            </a:lvl1pPr>
          </a:lstStyle>
          <a:p>
            <a:pPr lvl="0"/>
            <a:r>
              <a:rPr lang="en-US" dirty="0"/>
              <a:t>Add Subtitle</a:t>
            </a:r>
          </a:p>
        </p:txBody>
      </p:sp>
    </p:spTree>
    <p:extLst>
      <p:ext uri="{BB962C8B-B14F-4D97-AF65-F5344CB8AC3E}">
        <p14:creationId xmlns:p14="http://schemas.microsoft.com/office/powerpoint/2010/main" val="1366438074"/>
      </p:ext>
    </p:extLst>
  </p:cSld>
  <p:clrMapOvr>
    <a:masterClrMapping/>
  </p:clrMapOvr>
  <p:extLst>
    <p:ext uri="{DCECCB84-F9BA-43D5-87BE-67443E8EF086}">
      <p15:sldGuideLst xmlns:p15="http://schemas.microsoft.com/office/powerpoint/2012/main">
        <p15:guide id="1" pos="4272" userDrawn="1">
          <p15:clr>
            <a:srgbClr val="FBAE40"/>
          </p15:clr>
        </p15:guide>
        <p15:guide id="2" orient="horz" pos="1008" userDrawn="1">
          <p15:clr>
            <a:srgbClr val="FBAE40"/>
          </p15:clr>
        </p15:guide>
        <p15:guide id="3" orient="horz" pos="384" userDrawn="1">
          <p15:clr>
            <a:srgbClr val="FBAE40"/>
          </p15:clr>
        </p15:guide>
        <p15:guide id="4" orient="horz" pos="192" userDrawn="1">
          <p15:clr>
            <a:srgbClr val="FBAE40"/>
          </p15:clr>
        </p15:guide>
        <p15:guide id="5" orient="horz" pos="1176" userDrawn="1">
          <p15:clr>
            <a:srgbClr val="FBAE40"/>
          </p15:clr>
        </p15:guide>
        <p15:guide id="6" pos="264" userDrawn="1">
          <p15:clr>
            <a:srgbClr val="FBAE40"/>
          </p15:clr>
        </p15:guide>
        <p15:guide id="7" pos="68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3">
    <p:bg>
      <p:bgPr>
        <a:solidFill>
          <a:schemeClr val="bg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D070EB-5DF0-07DD-873C-60AC47ABA2BD}"/>
              </a:ext>
            </a:extLst>
          </p:cNvPr>
          <p:cNvSpPr>
            <a:spLocks noGrp="1"/>
          </p:cNvSpPr>
          <p:nvPr>
            <p:ph type="pic" sz="quarter" idx="10" hasCustomPrompt="1"/>
          </p:nvPr>
        </p:nvSpPr>
        <p:spPr>
          <a:xfrm>
            <a:off x="0" y="0"/>
            <a:ext cx="12192000" cy="6857999"/>
          </a:xfrm>
        </p:spPr>
        <p:txBody>
          <a:bodyPr>
            <a:normAutofit/>
          </a:bodyPr>
          <a:lstStyle>
            <a:lvl1pPr marL="0" indent="0" algn="l">
              <a:lnSpc>
                <a:spcPct val="100000"/>
              </a:lnSpc>
              <a:spcBef>
                <a:spcPts val="0"/>
              </a:spcBef>
              <a:buNone/>
              <a:defRPr sz="1600"/>
            </a:lvl1pPr>
          </a:lstStyle>
          <a:p>
            <a:pPr marL="0" marR="0" lvl="0" indent="0" algn="l" defTabSz="914400" rtl="0" eaLnBrk="1" fontAlgn="auto" latinLnBrk="0" hangingPunct="1">
              <a:lnSpc>
                <a:spcPct val="100000"/>
              </a:lnSpc>
              <a:spcBef>
                <a:spcPts val="0"/>
              </a:spcBef>
              <a:spcAft>
                <a:spcPts val="0"/>
              </a:spcAft>
              <a:buClr>
                <a:schemeClr val="tx2"/>
              </a:buClr>
              <a:buSzTx/>
              <a:buFont typeface="Wingdings" pitchFamily="2" charset="2"/>
              <a:buNone/>
              <a:tabLst/>
              <a:defRPr/>
            </a:pPr>
            <a:r>
              <a:rPr lang="en-US" dirty="0"/>
              <a:t>Select picture placeholder, </a:t>
            </a:r>
            <a:br>
              <a:rPr lang="en-US" dirty="0"/>
            </a:br>
            <a:r>
              <a:rPr lang="en-US" dirty="0"/>
              <a:t>Insert &gt; Pictures</a:t>
            </a:r>
            <a:br>
              <a:rPr lang="en-US" dirty="0"/>
            </a:br>
            <a:r>
              <a:rPr lang="en-US" dirty="0"/>
              <a:t>White grid lines are placed on the slide</a:t>
            </a:r>
          </a:p>
          <a:p>
            <a:endParaRPr lang="en-US" dirty="0"/>
          </a:p>
        </p:txBody>
      </p:sp>
      <p:sp>
        <p:nvSpPr>
          <p:cNvPr id="4" name="Rectangle 3">
            <a:extLst>
              <a:ext uri="{FF2B5EF4-FFF2-40B4-BE49-F238E27FC236}">
                <a16:creationId xmlns:a16="http://schemas.microsoft.com/office/drawing/2014/main" id="{2C57A1A1-D3F2-A525-5A6F-0855D8A773E8}"/>
              </a:ext>
            </a:extLst>
          </p:cNvPr>
          <p:cNvSpPr/>
          <p:nvPr userDrawn="1"/>
        </p:nvSpPr>
        <p:spPr>
          <a:xfrm>
            <a:off x="4060361" y="0"/>
            <a:ext cx="8131639" cy="5331655"/>
          </a:xfrm>
          <a:prstGeom prst="rect">
            <a:avLst/>
          </a:prstGeom>
          <a:solidFill>
            <a:schemeClr val="tx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Title 1"/>
          <p:cNvSpPr>
            <a:spLocks noGrp="1"/>
          </p:cNvSpPr>
          <p:nvPr>
            <p:ph type="ctrTitle"/>
          </p:nvPr>
        </p:nvSpPr>
        <p:spPr>
          <a:xfrm>
            <a:off x="4310062" y="1286815"/>
            <a:ext cx="7469188" cy="3972567"/>
          </a:xfrm>
        </p:spPr>
        <p:txBody>
          <a:bodyPr anchor="b">
            <a:normAutofit/>
          </a:bodyPr>
          <a:lstStyle>
            <a:lvl1pPr algn="l">
              <a:lnSpc>
                <a:spcPct val="70000"/>
              </a:lnSpc>
              <a:defRPr sz="65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11650" y="368165"/>
            <a:ext cx="3577156" cy="241435"/>
          </a:xfrm>
          <a:solidFill>
            <a:schemeClr val="tx1"/>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96478559"/>
      </p:ext>
    </p:extLst>
  </p:cSld>
  <p:clrMapOvr>
    <a:masterClrMapping/>
  </p:clrMapOvr>
  <p:extLst>
    <p:ext uri="{DCECCB84-F9BA-43D5-87BE-67443E8EF086}">
      <p15:sldGuideLst xmlns:p15="http://schemas.microsoft.com/office/powerpoint/2012/main">
        <p15:guide id="1" orient="horz" pos="3312" userDrawn="1">
          <p15:clr>
            <a:srgbClr val="FBAE40"/>
          </p15:clr>
        </p15:guide>
        <p15:guide id="2" pos="7416" userDrawn="1">
          <p15:clr>
            <a:srgbClr val="FBAE40"/>
          </p15:clr>
        </p15:guide>
        <p15:guide id="3" pos="2716" userDrawn="1">
          <p15:clr>
            <a:srgbClr val="FBAE40"/>
          </p15:clr>
        </p15:guide>
        <p15:guide id="4" orient="horz" pos="3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B69939-B121-71D1-480F-0EA3208BFBDA}"/>
              </a:ext>
            </a:extLst>
          </p:cNvPr>
          <p:cNvSpPr>
            <a:spLocks noGrp="1"/>
          </p:cNvSpPr>
          <p:nvPr>
            <p:ph type="ftr" sz="quarter" idx="14"/>
          </p:nvPr>
        </p:nvSpPr>
        <p:spPr/>
        <p:txBody>
          <a:bodyPr/>
          <a:lstStyle/>
          <a:p>
            <a:r>
              <a:rPr lang="en-US"/>
              <a:t>Edit presentation title on Slide Master using Insert &gt; Header &amp; Footer</a:t>
            </a:r>
            <a:endParaRPr lang="en-US" dirty="0"/>
          </a:p>
        </p:txBody>
      </p:sp>
      <p:sp>
        <p:nvSpPr>
          <p:cNvPr id="5" name="Slide Number Placeholder 4">
            <a:extLst>
              <a:ext uri="{FF2B5EF4-FFF2-40B4-BE49-F238E27FC236}">
                <a16:creationId xmlns:a16="http://schemas.microsoft.com/office/drawing/2014/main" id="{E78C5343-9105-4EB3-0569-A5F87C1BB194}"/>
              </a:ext>
            </a:extLst>
          </p:cNvPr>
          <p:cNvSpPr>
            <a:spLocks noGrp="1"/>
          </p:cNvSpPr>
          <p:nvPr>
            <p:ph type="sldNum" sz="quarter" idx="15"/>
          </p:nvPr>
        </p:nvSpPr>
        <p:spPr/>
        <p:txBody>
          <a:bodyPr/>
          <a:lstStyle/>
          <a:p>
            <a:fld id="{EB4FF9C4-EEBF-D24D-8A4E-C0B9CCE3F975}" type="slidenum">
              <a:rPr lang="en-US" smtClean="0"/>
              <a:pPr/>
              <a:t>‹#›</a:t>
            </a:fld>
            <a:endParaRPr lang="en-US" dirty="0"/>
          </a:p>
        </p:txBody>
      </p:sp>
      <p:sp>
        <p:nvSpPr>
          <p:cNvPr id="9" name="Text Placeholder 8">
            <a:extLst>
              <a:ext uri="{FF2B5EF4-FFF2-40B4-BE49-F238E27FC236}">
                <a16:creationId xmlns:a16="http://schemas.microsoft.com/office/drawing/2014/main" id="{9E763382-583B-2C49-3482-D59F86993053}"/>
              </a:ext>
            </a:extLst>
          </p:cNvPr>
          <p:cNvSpPr>
            <a:spLocks noGrp="1"/>
          </p:cNvSpPr>
          <p:nvPr>
            <p:ph type="body" sz="quarter" idx="13"/>
          </p:nvPr>
        </p:nvSpPr>
        <p:spPr>
          <a:xfrm>
            <a:off x="411480" y="304800"/>
            <a:ext cx="5532120" cy="304800"/>
          </a:xfrm>
        </p:spPr>
        <p:txBody>
          <a:bodyPr>
            <a:noAutofit/>
          </a:bodyPr>
          <a:lstStyle>
            <a:lvl1pPr marL="0" indent="0">
              <a:lnSpc>
                <a:spcPct val="100000"/>
              </a:lnSpc>
              <a:spcBef>
                <a:spcPts val="0"/>
              </a:spcBef>
              <a:buNone/>
              <a:defRPr sz="1400" b="1" i="0">
                <a:solidFill>
                  <a:schemeClr val="tx2"/>
                </a:solidFill>
                <a:latin typeface="Aptos" panose="020B0004020202020204" pitchFamily="34" charset="0"/>
              </a:defRPr>
            </a:lvl1pPr>
          </a:lstStyle>
          <a:p>
            <a:pPr lvl="0"/>
            <a:r>
              <a:rPr lang="en-US"/>
              <a:t>Click to edit Master text styles</a:t>
            </a:r>
          </a:p>
        </p:txBody>
      </p:sp>
      <p:sp>
        <p:nvSpPr>
          <p:cNvPr id="2" name="Title 1"/>
          <p:cNvSpPr>
            <a:spLocks noGrp="1"/>
          </p:cNvSpPr>
          <p:nvPr>
            <p:ph type="title"/>
          </p:nvPr>
        </p:nvSpPr>
        <p:spPr>
          <a:xfrm>
            <a:off x="412750" y="609600"/>
            <a:ext cx="11366500" cy="762000"/>
          </a:xfrm>
        </p:spPr>
        <p:txBody>
          <a:bodyPr/>
          <a:lstStyle/>
          <a:p>
            <a:r>
              <a:rPr lang="en-US"/>
              <a:t>Click to edit Master title style</a:t>
            </a:r>
            <a:endParaRPr lang="en-US" dirty="0"/>
          </a:p>
        </p:txBody>
      </p:sp>
    </p:spTree>
    <p:extLst>
      <p:ext uri="{BB962C8B-B14F-4D97-AF65-F5344CB8AC3E}">
        <p14:creationId xmlns:p14="http://schemas.microsoft.com/office/powerpoint/2010/main" val="2195970460"/>
      </p:ext>
    </p:extLst>
  </p:cSld>
  <p:clrMapOvr>
    <a:masterClrMapping/>
  </p:clrMapOvr>
  <p:extLst>
    <p:ext uri="{DCECCB84-F9BA-43D5-87BE-67443E8EF086}">
      <p15:sldGuideLst xmlns:p15="http://schemas.microsoft.com/office/powerpoint/2012/main">
        <p15:guide id="1" pos="264" userDrawn="1">
          <p15:clr>
            <a:srgbClr val="FBAE40"/>
          </p15:clr>
        </p15:guide>
        <p15:guide id="2" orient="horz" pos="384" userDrawn="1">
          <p15:clr>
            <a:srgbClr val="FBAE40"/>
          </p15:clr>
        </p15:guide>
        <p15:guide id="3" pos="7416" userDrawn="1">
          <p15:clr>
            <a:srgbClr val="FBAE40"/>
          </p15:clr>
        </p15:guide>
        <p15:guide id="4" orient="horz" pos="1008" userDrawn="1">
          <p15:clr>
            <a:srgbClr val="FBAE40"/>
          </p15:clr>
        </p15:guide>
        <p15:guide id="5" orient="horz" pos="3888" userDrawn="1">
          <p15:clr>
            <a:srgbClr val="FBAE40"/>
          </p15:clr>
        </p15:guide>
        <p15:guide id="6" orient="horz" pos="19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464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D4EC-2F8D-446C-847C-9758FDC0C2DB}"/>
              </a:ext>
            </a:extLst>
          </p:cNvPr>
          <p:cNvSpPr>
            <a:spLocks noGrp="1"/>
          </p:cNvSpPr>
          <p:nvPr>
            <p:ph type="title"/>
          </p:nvPr>
        </p:nvSpPr>
        <p:spPr>
          <a:xfrm>
            <a:off x="656215" y="1709738"/>
            <a:ext cx="10879569"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B10597-9F31-4B88-B304-5CBAB9087955}"/>
              </a:ext>
            </a:extLst>
          </p:cNvPr>
          <p:cNvSpPr>
            <a:spLocks noGrp="1"/>
          </p:cNvSpPr>
          <p:nvPr>
            <p:ph type="body" idx="1"/>
          </p:nvPr>
        </p:nvSpPr>
        <p:spPr>
          <a:xfrm>
            <a:off x="656215" y="4589463"/>
            <a:ext cx="1087956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7EA372B-CA26-492E-98B2-8647C6B00008}"/>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97B158-EDDA-41A0-84D8-38419EFA870A}"/>
              </a:ext>
            </a:extLst>
          </p:cNvPr>
          <p:cNvSpPr>
            <a:spLocks noGrp="1"/>
          </p:cNvSpPr>
          <p:nvPr>
            <p:ph type="sldNum" sz="quarter" idx="12"/>
          </p:nvPr>
        </p:nvSpPr>
        <p:spPr>
          <a:xfrm>
            <a:off x="8610599" y="6243474"/>
            <a:ext cx="2925185" cy="365125"/>
          </a:xfrm>
          <a:prstGeom prst="rect">
            <a:avLst/>
          </a:prstGeom>
        </p:spPr>
        <p:txBody>
          <a:bodyPr/>
          <a:lstStyle/>
          <a:p>
            <a:fld id="{670EA550-FAB6-43D7-8238-4BC78C54607D}" type="slidenum">
              <a:rPr lang="en-US" smtClean="0"/>
              <a:t>‹#›</a:t>
            </a:fld>
            <a:endParaRPr lang="en-US" dirty="0"/>
          </a:p>
        </p:txBody>
      </p:sp>
      <p:sp>
        <p:nvSpPr>
          <p:cNvPr id="7" name="Date Placeholder 3">
            <a:extLst>
              <a:ext uri="{FF2B5EF4-FFF2-40B4-BE49-F238E27FC236}">
                <a16:creationId xmlns:a16="http://schemas.microsoft.com/office/drawing/2014/main" id="{21A8FDCE-9A8C-443F-AEC2-E1E4CD9E881C}"/>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4/3/2026</a:t>
            </a:fld>
            <a:endParaRPr lang="en-US" dirty="0"/>
          </a:p>
        </p:txBody>
      </p:sp>
    </p:spTree>
    <p:extLst>
      <p:ext uri="{BB962C8B-B14F-4D97-AF65-F5344CB8AC3E}">
        <p14:creationId xmlns:p14="http://schemas.microsoft.com/office/powerpoint/2010/main" val="4081818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DF6C-FF4A-4F8D-9CA4-C156284432B2}"/>
              </a:ext>
            </a:extLst>
          </p:cNvPr>
          <p:cNvSpPr>
            <a:spLocks noGrp="1"/>
          </p:cNvSpPr>
          <p:nvPr>
            <p:ph type="title"/>
          </p:nvPr>
        </p:nvSpPr>
        <p:spPr>
          <a:xfrm>
            <a:off x="656215" y="365125"/>
            <a:ext cx="10799709" cy="13255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561379-CF38-40A9-93D4-7D7C39122915}"/>
              </a:ext>
            </a:extLst>
          </p:cNvPr>
          <p:cNvSpPr>
            <a:spLocks noGrp="1"/>
          </p:cNvSpPr>
          <p:nvPr>
            <p:ph sz="half" idx="1"/>
          </p:nvPr>
        </p:nvSpPr>
        <p:spPr>
          <a:xfrm>
            <a:off x="641420" y="1825625"/>
            <a:ext cx="534513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3122F6-74E9-456D-B1DA-80FBC23642C4}"/>
              </a:ext>
            </a:extLst>
          </p:cNvPr>
          <p:cNvSpPr>
            <a:spLocks noGrp="1"/>
          </p:cNvSpPr>
          <p:nvPr>
            <p:ph sz="half" idx="2"/>
          </p:nvPr>
        </p:nvSpPr>
        <p:spPr>
          <a:xfrm>
            <a:off x="6110788" y="1825625"/>
            <a:ext cx="53451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D45DE7-9C71-4209-86D9-15442E44B8BD}"/>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8" name="Date Placeholder 3">
            <a:extLst>
              <a:ext uri="{FF2B5EF4-FFF2-40B4-BE49-F238E27FC236}">
                <a16:creationId xmlns:a16="http://schemas.microsoft.com/office/drawing/2014/main" id="{6027F056-6651-4720-B41A-ECF1F44F00E9}"/>
              </a:ext>
            </a:extLst>
          </p:cNvPr>
          <p:cNvSpPr>
            <a:spLocks noGrp="1"/>
          </p:cNvSpPr>
          <p:nvPr>
            <p:ph type="dt" sz="half" idx="13"/>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4/3/2026</a:t>
            </a:fld>
            <a:endParaRPr lang="en-US" dirty="0"/>
          </a:p>
        </p:txBody>
      </p:sp>
      <p:sp>
        <p:nvSpPr>
          <p:cNvPr id="9" name="Slide Number Placeholder 5">
            <a:extLst>
              <a:ext uri="{FF2B5EF4-FFF2-40B4-BE49-F238E27FC236}">
                <a16:creationId xmlns:a16="http://schemas.microsoft.com/office/drawing/2014/main" id="{70BF1C91-622E-4511-9082-D5D1202F5A3B}"/>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2124559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94A04D-A409-404D-A213-1DF806D8CD6D}"/>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9" name="Date Placeholder 3">
            <a:extLst>
              <a:ext uri="{FF2B5EF4-FFF2-40B4-BE49-F238E27FC236}">
                <a16:creationId xmlns:a16="http://schemas.microsoft.com/office/drawing/2014/main" id="{87063A3D-7F70-448A-8C3E-5333D6776B56}"/>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4/3/2026</a:t>
            </a:fld>
            <a:endParaRPr lang="en-US" dirty="0"/>
          </a:p>
        </p:txBody>
      </p:sp>
      <p:sp>
        <p:nvSpPr>
          <p:cNvPr id="10" name="Title Placeholder 1">
            <a:extLst>
              <a:ext uri="{FF2B5EF4-FFF2-40B4-BE49-F238E27FC236}">
                <a16:creationId xmlns:a16="http://schemas.microsoft.com/office/drawing/2014/main" id="{4F594872-7F18-4591-87B0-361485D383EA}"/>
              </a:ext>
            </a:extLst>
          </p:cNvPr>
          <p:cNvSpPr>
            <a:spLocks noGrp="1"/>
          </p:cNvSpPr>
          <p:nvPr>
            <p:ph type="title"/>
          </p:nvPr>
        </p:nvSpPr>
        <p:spPr>
          <a:xfrm>
            <a:off x="656214" y="365125"/>
            <a:ext cx="1079970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A22BF9B-FCD9-4AFE-A592-968388C1C954}"/>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6" name="Text Placeholder 15">
            <a:extLst>
              <a:ext uri="{FF2B5EF4-FFF2-40B4-BE49-F238E27FC236}">
                <a16:creationId xmlns:a16="http://schemas.microsoft.com/office/drawing/2014/main" id="{83BCB240-6ACB-4AA4-B3CD-DEF1566E806B}"/>
              </a:ext>
            </a:extLst>
          </p:cNvPr>
          <p:cNvSpPr>
            <a:spLocks noGrp="1"/>
          </p:cNvSpPr>
          <p:nvPr>
            <p:ph type="body" sz="quarter" idx="12"/>
          </p:nvPr>
        </p:nvSpPr>
        <p:spPr>
          <a:xfrm>
            <a:off x="655637" y="1817687"/>
            <a:ext cx="10799709" cy="41743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4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4">
    <p:bg>
      <p:bgPr>
        <a:solidFill>
          <a:schemeClr val="tx1"/>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68069283-5C41-60AF-3958-4AE14A79F6EF}"/>
              </a:ext>
            </a:extLst>
          </p:cNvPr>
          <p:cNvSpPr>
            <a:spLocks noGrp="1"/>
          </p:cNvSpPr>
          <p:nvPr>
            <p:ph type="pic" sz="quarter" idx="10" hasCustomPrompt="1"/>
          </p:nvPr>
        </p:nvSpPr>
        <p:spPr>
          <a:xfrm>
            <a:off x="5425440" y="0"/>
            <a:ext cx="6766560" cy="4572000"/>
          </a:xfrm>
          <a:solidFill>
            <a:schemeClr val="bg2"/>
          </a:solidFill>
        </p:spPr>
        <p:txBody>
          <a:bodyPr>
            <a:normAutofit/>
          </a:bodyPr>
          <a:lstStyle>
            <a:lvl1pPr marL="0" indent="0">
              <a:lnSpc>
                <a:spcPct val="100000"/>
              </a:lnSpc>
              <a:spcBef>
                <a:spcPts val="0"/>
              </a:spcBef>
              <a:buNone/>
              <a:defRPr sz="1600">
                <a:solidFill>
                  <a:schemeClr val="tx1"/>
                </a:solidFill>
              </a:defRPr>
            </a:lvl1pPr>
          </a:lstStyle>
          <a:p>
            <a:r>
              <a:rPr lang="en-US" dirty="0"/>
              <a:t>Click icon to add picture</a:t>
            </a:r>
            <a:br>
              <a:rPr lang="en-US" dirty="0"/>
            </a:br>
            <a:r>
              <a:rPr lang="en-US" dirty="0"/>
              <a:t>Red grid lines are placed on the slide</a:t>
            </a:r>
          </a:p>
        </p:txBody>
      </p:sp>
      <p:sp>
        <p:nvSpPr>
          <p:cNvPr id="13" name="Rectangle 12">
            <a:extLst>
              <a:ext uri="{FF2B5EF4-FFF2-40B4-BE49-F238E27FC236}">
                <a16:creationId xmlns:a16="http://schemas.microsoft.com/office/drawing/2014/main" id="{701863D8-5C27-6906-DD25-B57E98699DB6}"/>
              </a:ext>
            </a:extLst>
          </p:cNvPr>
          <p:cNvSpPr/>
          <p:nvPr/>
        </p:nvSpPr>
        <p:spPr>
          <a:xfrm>
            <a:off x="0" y="3801921"/>
            <a:ext cx="5422392" cy="3056079"/>
          </a:xfrm>
          <a:prstGeom prst="rect">
            <a:avLst/>
          </a:prstGeom>
          <a:solidFill>
            <a:srgbClr val="EB002C"/>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Title 1"/>
          <p:cNvSpPr>
            <a:spLocks noGrp="1"/>
          </p:cNvSpPr>
          <p:nvPr>
            <p:ph type="ctrTitle"/>
          </p:nvPr>
        </p:nvSpPr>
        <p:spPr>
          <a:xfrm>
            <a:off x="196652" y="4345764"/>
            <a:ext cx="4762698" cy="2379493"/>
          </a:xfrm>
        </p:spPr>
        <p:txBody>
          <a:bodyPr anchor="b">
            <a:normAutofit/>
          </a:bodyPr>
          <a:lstStyle>
            <a:lvl1pPr algn="l">
              <a:lnSpc>
                <a:spcPct val="70000"/>
              </a:lnSpc>
              <a:defRPr sz="44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90500" y="4054340"/>
            <a:ext cx="2822740" cy="241435"/>
          </a:xfrm>
          <a:solidFill>
            <a:schemeClr val="tx1"/>
          </a:solidFill>
        </p:spPr>
        <p:txBody>
          <a:bodyPr wrap="none"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red and white logo&#10;&#10;AI-generated content may be incorrect.">
            <a:extLst>
              <a:ext uri="{FF2B5EF4-FFF2-40B4-BE49-F238E27FC236}">
                <a16:creationId xmlns:a16="http://schemas.microsoft.com/office/drawing/2014/main" id="{CEF288AD-585C-9991-B7ED-7726B3337E8C}"/>
              </a:ext>
            </a:extLst>
          </p:cNvPr>
          <p:cNvPicPr>
            <a:picLocks noChangeAspect="1"/>
          </p:cNvPicPr>
          <p:nvPr userDrawn="1"/>
        </p:nvPicPr>
        <p:blipFill>
          <a:blip r:embed="rId2"/>
          <a:stretch>
            <a:fillRect/>
          </a:stretch>
        </p:blipFill>
        <p:spPr>
          <a:xfrm>
            <a:off x="277562" y="311599"/>
            <a:ext cx="1656307" cy="975209"/>
          </a:xfrm>
          <a:prstGeom prst="rect">
            <a:avLst/>
          </a:prstGeom>
        </p:spPr>
      </p:pic>
    </p:spTree>
    <p:extLst>
      <p:ext uri="{BB962C8B-B14F-4D97-AF65-F5344CB8AC3E}">
        <p14:creationId xmlns:p14="http://schemas.microsoft.com/office/powerpoint/2010/main" val="4281985560"/>
      </p:ext>
    </p:extLst>
  </p:cSld>
  <p:clrMapOvr>
    <a:masterClrMapping/>
  </p:clrMapOvr>
  <p:extLst>
    <p:ext uri="{DCECCB84-F9BA-43D5-87BE-67443E8EF086}">
      <p15:sldGuideLst xmlns:p15="http://schemas.microsoft.com/office/powerpoint/2012/main">
        <p15:guide id="1" pos="3408" userDrawn="1">
          <p15:clr>
            <a:srgbClr val="FBAE40"/>
          </p15:clr>
        </p15:guide>
        <p15:guide id="2" orient="horz" pos="2706" userDrawn="1">
          <p15:clr>
            <a:srgbClr val="FBAE40"/>
          </p15:clr>
        </p15:guide>
        <p15:guide id="3" pos="120" userDrawn="1">
          <p15:clr>
            <a:srgbClr val="FBAE40"/>
          </p15:clr>
        </p15:guide>
        <p15:guide id="4" orient="horz" pos="4238" userDrawn="1">
          <p15:clr>
            <a:srgbClr val="FBAE40"/>
          </p15:clr>
        </p15:guide>
        <p15:guide id="5" pos="31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5">
    <p:bg>
      <p:bgPr>
        <a:solidFill>
          <a:schemeClr val="tx2"/>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68069283-5C41-60AF-3958-4AE14A79F6EF}"/>
              </a:ext>
            </a:extLst>
          </p:cNvPr>
          <p:cNvSpPr>
            <a:spLocks noGrp="1"/>
          </p:cNvSpPr>
          <p:nvPr>
            <p:ph type="pic" sz="quarter" idx="10" hasCustomPrompt="1"/>
          </p:nvPr>
        </p:nvSpPr>
        <p:spPr>
          <a:xfrm>
            <a:off x="5424148" y="0"/>
            <a:ext cx="6767852" cy="4572000"/>
          </a:xfrm>
          <a:solidFill>
            <a:schemeClr val="bg2"/>
          </a:solidFill>
        </p:spPr>
        <p:txBody>
          <a:bodyPr>
            <a:normAutofit/>
          </a:bodyPr>
          <a:lstStyle>
            <a:lvl1pPr marL="0" indent="0">
              <a:lnSpc>
                <a:spcPct val="100000"/>
              </a:lnSpc>
              <a:spcBef>
                <a:spcPts val="0"/>
              </a:spcBef>
              <a:buNone/>
              <a:defRPr sz="1600">
                <a:solidFill>
                  <a:schemeClr val="tx1"/>
                </a:solidFill>
              </a:defRPr>
            </a:lvl1pPr>
          </a:lstStyle>
          <a:p>
            <a:r>
              <a:rPr lang="en-US" dirty="0"/>
              <a:t>Click icon to add picture</a:t>
            </a:r>
            <a:br>
              <a:rPr lang="en-US" dirty="0"/>
            </a:br>
            <a:r>
              <a:rPr lang="en-US" dirty="0"/>
              <a:t>White grid lines are placed on the slide</a:t>
            </a:r>
          </a:p>
        </p:txBody>
      </p:sp>
      <p:sp>
        <p:nvSpPr>
          <p:cNvPr id="13" name="Rectangle 12">
            <a:extLst>
              <a:ext uri="{FF2B5EF4-FFF2-40B4-BE49-F238E27FC236}">
                <a16:creationId xmlns:a16="http://schemas.microsoft.com/office/drawing/2014/main" id="{701863D8-5C27-6906-DD25-B57E98699DB6}"/>
              </a:ext>
            </a:extLst>
          </p:cNvPr>
          <p:cNvSpPr/>
          <p:nvPr/>
        </p:nvSpPr>
        <p:spPr>
          <a:xfrm>
            <a:off x="-1" y="3801921"/>
            <a:ext cx="5420879" cy="3056079"/>
          </a:xfrm>
          <a:prstGeom prst="rect">
            <a:avLst/>
          </a:prstGeom>
          <a:solidFill>
            <a:schemeClr val="tx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Title 1"/>
          <p:cNvSpPr>
            <a:spLocks noGrp="1"/>
          </p:cNvSpPr>
          <p:nvPr>
            <p:ph type="ctrTitle"/>
          </p:nvPr>
        </p:nvSpPr>
        <p:spPr>
          <a:xfrm>
            <a:off x="190500" y="4345764"/>
            <a:ext cx="4767264" cy="2382061"/>
          </a:xfrm>
        </p:spPr>
        <p:txBody>
          <a:bodyPr anchor="b">
            <a:normAutofit/>
          </a:bodyPr>
          <a:lstStyle>
            <a:lvl1pPr algn="l">
              <a:lnSpc>
                <a:spcPct val="70000"/>
              </a:lnSpc>
              <a:defRPr sz="44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8748" y="4052183"/>
            <a:ext cx="2822740"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white letter on a black background&#10;&#10;AI-generated content may be incorrect.">
            <a:extLst>
              <a:ext uri="{FF2B5EF4-FFF2-40B4-BE49-F238E27FC236}">
                <a16:creationId xmlns:a16="http://schemas.microsoft.com/office/drawing/2014/main" id="{C70DBBCD-0111-B44C-905B-AFD6E2C52159}"/>
              </a:ext>
            </a:extLst>
          </p:cNvPr>
          <p:cNvPicPr>
            <a:picLocks noChangeAspect="1"/>
          </p:cNvPicPr>
          <p:nvPr userDrawn="1"/>
        </p:nvPicPr>
        <p:blipFill>
          <a:blip r:embed="rId2"/>
          <a:stretch>
            <a:fillRect/>
          </a:stretch>
        </p:blipFill>
        <p:spPr>
          <a:xfrm>
            <a:off x="277562" y="311599"/>
            <a:ext cx="1656307" cy="975209"/>
          </a:xfrm>
          <a:prstGeom prst="rect">
            <a:avLst/>
          </a:prstGeom>
        </p:spPr>
      </p:pic>
    </p:spTree>
    <p:extLst>
      <p:ext uri="{BB962C8B-B14F-4D97-AF65-F5344CB8AC3E}">
        <p14:creationId xmlns:p14="http://schemas.microsoft.com/office/powerpoint/2010/main" val="2029180136"/>
      </p:ext>
    </p:extLst>
  </p:cSld>
  <p:clrMapOvr>
    <a:masterClrMapping/>
  </p:clrMapOvr>
  <p:extLst>
    <p:ext uri="{DCECCB84-F9BA-43D5-87BE-67443E8EF086}">
      <p15:sldGuideLst xmlns:p15="http://schemas.microsoft.com/office/powerpoint/2012/main">
        <p15:guide id="1" pos="120" userDrawn="1">
          <p15:clr>
            <a:srgbClr val="FBAE40"/>
          </p15:clr>
        </p15:guide>
        <p15:guide id="2" orient="horz" pos="2706" userDrawn="1">
          <p15:clr>
            <a:srgbClr val="FBAE40"/>
          </p15:clr>
        </p15:guide>
        <p15:guide id="3" orient="horz" pos="4238" userDrawn="1">
          <p15:clr>
            <a:srgbClr val="FBAE40"/>
          </p15:clr>
        </p15:guide>
        <p15:guide id="4" pos="3408" userDrawn="1">
          <p15:clr>
            <a:srgbClr val="FBAE40"/>
          </p15:clr>
        </p15:guide>
        <p15:guide id="5" pos="31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6">
    <p:bg>
      <p:bgPr>
        <a:solidFill>
          <a:schemeClr val="tx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42EED1A-C582-785B-13BF-622F6388ADE3}"/>
              </a:ext>
            </a:extLst>
          </p:cNvPr>
          <p:cNvSpPr/>
          <p:nvPr/>
        </p:nvSpPr>
        <p:spPr>
          <a:xfrm>
            <a:off x="2715316" y="2286001"/>
            <a:ext cx="5427459" cy="38198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68069283-5C41-60AF-3958-4AE14A79F6EF}"/>
              </a:ext>
            </a:extLst>
          </p:cNvPr>
          <p:cNvSpPr>
            <a:spLocks noGrp="1"/>
          </p:cNvSpPr>
          <p:nvPr>
            <p:ph type="pic" sz="quarter" idx="10" hasCustomPrompt="1"/>
          </p:nvPr>
        </p:nvSpPr>
        <p:spPr>
          <a:xfrm>
            <a:off x="8139771" y="0"/>
            <a:ext cx="4055405" cy="6105184"/>
          </a:xfrm>
          <a:solidFill>
            <a:schemeClr val="bg2"/>
          </a:solidFill>
        </p:spPr>
        <p:txBody>
          <a:bodyPr>
            <a:normAutofit/>
          </a:bodyPr>
          <a:lstStyle>
            <a:lvl1pPr marL="0" indent="0">
              <a:lnSpc>
                <a:spcPct val="100000"/>
              </a:lnSpc>
              <a:spcBef>
                <a:spcPts val="0"/>
              </a:spcBef>
              <a:buNone/>
              <a:defRPr sz="1600">
                <a:solidFill>
                  <a:schemeClr val="tx1"/>
                </a:solidFill>
              </a:defRPr>
            </a:lvl1pPr>
          </a:lstStyle>
          <a:p>
            <a:r>
              <a:rPr lang="en-US" dirty="0"/>
              <a:t>Click icon to add picture</a:t>
            </a:r>
            <a:br>
              <a:rPr lang="en-US" dirty="0"/>
            </a:br>
            <a:r>
              <a:rPr lang="en-US" dirty="0"/>
              <a:t>White grid lines are placed on the slide</a:t>
            </a:r>
          </a:p>
        </p:txBody>
      </p:sp>
      <p:sp>
        <p:nvSpPr>
          <p:cNvPr id="20" name="Picture Placeholder 28">
            <a:extLst>
              <a:ext uri="{FF2B5EF4-FFF2-40B4-BE49-F238E27FC236}">
                <a16:creationId xmlns:a16="http://schemas.microsoft.com/office/drawing/2014/main" id="{6E7304A6-262B-62B6-25A9-9D699E594363}"/>
              </a:ext>
            </a:extLst>
          </p:cNvPr>
          <p:cNvSpPr>
            <a:spLocks noGrp="1"/>
          </p:cNvSpPr>
          <p:nvPr>
            <p:ph type="pic" sz="quarter" idx="11" hasCustomPrompt="1"/>
          </p:nvPr>
        </p:nvSpPr>
        <p:spPr>
          <a:xfrm>
            <a:off x="0" y="5323760"/>
            <a:ext cx="2714625" cy="1534239"/>
          </a:xfrm>
          <a:solidFill>
            <a:schemeClr val="bg2"/>
          </a:solidFill>
        </p:spPr>
        <p:txBody>
          <a:bodyPr>
            <a:normAutofit/>
          </a:bodyPr>
          <a:lstStyle>
            <a:lvl1pPr marL="0" indent="0">
              <a:lnSpc>
                <a:spcPct val="100000"/>
              </a:lnSpc>
              <a:spcBef>
                <a:spcPts val="0"/>
              </a:spcBef>
              <a:buNone/>
              <a:defRPr sz="1600">
                <a:solidFill>
                  <a:schemeClr val="tx1"/>
                </a:solidFill>
              </a:defRPr>
            </a:lvl1pPr>
          </a:lstStyle>
          <a:p>
            <a:r>
              <a:rPr lang="en-US" dirty="0"/>
              <a:t>Click icon to add picture</a:t>
            </a:r>
            <a:br>
              <a:rPr lang="en-US" dirty="0"/>
            </a:br>
            <a:r>
              <a:rPr lang="en-US" dirty="0"/>
              <a:t>White grid lines are placed </a:t>
            </a:r>
            <a:br>
              <a:rPr lang="en-US" dirty="0"/>
            </a:br>
            <a:r>
              <a:rPr lang="en-US" dirty="0"/>
              <a:t>on the slide</a:t>
            </a:r>
          </a:p>
        </p:txBody>
      </p:sp>
      <p:sp>
        <p:nvSpPr>
          <p:cNvPr id="2" name="Title 1"/>
          <p:cNvSpPr>
            <a:spLocks noGrp="1"/>
          </p:cNvSpPr>
          <p:nvPr>
            <p:ph type="ctrTitle"/>
          </p:nvPr>
        </p:nvSpPr>
        <p:spPr>
          <a:xfrm>
            <a:off x="2880689" y="3009207"/>
            <a:ext cx="4761112" cy="3019085"/>
          </a:xfrm>
        </p:spPr>
        <p:txBody>
          <a:bodyPr anchor="b">
            <a:normAutofit/>
          </a:bodyPr>
          <a:lstStyle>
            <a:lvl1pPr algn="l">
              <a:lnSpc>
                <a:spcPct val="70000"/>
              </a:lnSpc>
              <a:defRPr sz="44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72785" y="2447660"/>
            <a:ext cx="2822740"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white letter on a black background&#10;&#10;AI-generated content may be incorrect.">
            <a:extLst>
              <a:ext uri="{FF2B5EF4-FFF2-40B4-BE49-F238E27FC236}">
                <a16:creationId xmlns:a16="http://schemas.microsoft.com/office/drawing/2014/main" id="{DFF4028B-58C9-3000-A22B-4D44101CEC75}"/>
              </a:ext>
            </a:extLst>
          </p:cNvPr>
          <p:cNvPicPr>
            <a:picLocks noChangeAspect="1"/>
          </p:cNvPicPr>
          <p:nvPr userDrawn="1"/>
        </p:nvPicPr>
        <p:blipFill>
          <a:blip r:embed="rId2"/>
          <a:stretch>
            <a:fillRect/>
          </a:stretch>
        </p:blipFill>
        <p:spPr>
          <a:xfrm>
            <a:off x="277562" y="311599"/>
            <a:ext cx="1656307" cy="975209"/>
          </a:xfrm>
          <a:prstGeom prst="rect">
            <a:avLst/>
          </a:prstGeom>
        </p:spPr>
      </p:pic>
    </p:spTree>
    <p:extLst>
      <p:ext uri="{BB962C8B-B14F-4D97-AF65-F5344CB8AC3E}">
        <p14:creationId xmlns:p14="http://schemas.microsoft.com/office/powerpoint/2010/main" val="68805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7">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185DEE-5411-7E87-D1C3-DBDBF4967D81}"/>
              </a:ext>
            </a:extLst>
          </p:cNvPr>
          <p:cNvSpPr/>
          <p:nvPr userDrawn="1"/>
        </p:nvSpPr>
        <p:spPr>
          <a:xfrm>
            <a:off x="2715316" y="2286001"/>
            <a:ext cx="5427459" cy="38198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8">
            <a:extLst>
              <a:ext uri="{FF2B5EF4-FFF2-40B4-BE49-F238E27FC236}">
                <a16:creationId xmlns:a16="http://schemas.microsoft.com/office/drawing/2014/main" id="{68069283-5C41-60AF-3958-4AE14A79F6EF}"/>
              </a:ext>
            </a:extLst>
          </p:cNvPr>
          <p:cNvSpPr>
            <a:spLocks noGrp="1"/>
          </p:cNvSpPr>
          <p:nvPr>
            <p:ph type="pic" sz="quarter" idx="10" hasCustomPrompt="1"/>
          </p:nvPr>
        </p:nvSpPr>
        <p:spPr>
          <a:xfrm>
            <a:off x="8147050" y="0"/>
            <a:ext cx="4051046" cy="6105184"/>
          </a:xfrm>
          <a:solidFill>
            <a:schemeClr val="bg2"/>
          </a:solidFill>
        </p:spPr>
        <p:txBody>
          <a:bodyPr>
            <a:normAutofit/>
          </a:bodyPr>
          <a:lstStyle>
            <a:lvl1pPr marL="0" marR="0" indent="0" algn="l" defTabSz="914400" rtl="0" eaLnBrk="1" fontAlgn="auto" latinLnBrk="0" hangingPunct="1">
              <a:lnSpc>
                <a:spcPct val="100000"/>
              </a:lnSpc>
              <a:spcBef>
                <a:spcPts val="0"/>
              </a:spcBef>
              <a:spcAft>
                <a:spcPts val="0"/>
              </a:spcAft>
              <a:buClr>
                <a:schemeClr val="tx2"/>
              </a:buClr>
              <a:buSzTx/>
              <a:buFont typeface="Wingdings" pitchFamily="2" charset="2"/>
              <a:buNone/>
              <a:tabLst/>
              <a:defRPr sz="1600">
                <a:solidFill>
                  <a:schemeClr val="tx1"/>
                </a:solidFill>
              </a:defRPr>
            </a:lvl1pPr>
          </a:lstStyle>
          <a:p>
            <a:r>
              <a:rPr lang="en-US" dirty="0"/>
              <a:t>Click icon to add picture</a:t>
            </a:r>
            <a:br>
              <a:rPr lang="en-US" dirty="0"/>
            </a:br>
            <a:r>
              <a:rPr lang="en-US" dirty="0"/>
              <a:t>Red grid lines are placed on the slide</a:t>
            </a:r>
          </a:p>
        </p:txBody>
      </p:sp>
      <p:sp>
        <p:nvSpPr>
          <p:cNvPr id="20" name="Picture Placeholder 28">
            <a:extLst>
              <a:ext uri="{FF2B5EF4-FFF2-40B4-BE49-F238E27FC236}">
                <a16:creationId xmlns:a16="http://schemas.microsoft.com/office/drawing/2014/main" id="{6E7304A6-262B-62B6-25A9-9D699E594363}"/>
              </a:ext>
            </a:extLst>
          </p:cNvPr>
          <p:cNvSpPr>
            <a:spLocks noGrp="1"/>
          </p:cNvSpPr>
          <p:nvPr>
            <p:ph type="pic" sz="quarter" idx="11" hasCustomPrompt="1"/>
          </p:nvPr>
        </p:nvSpPr>
        <p:spPr>
          <a:xfrm>
            <a:off x="0" y="5327649"/>
            <a:ext cx="2711450" cy="1530351"/>
          </a:xfrm>
          <a:solidFill>
            <a:schemeClr val="bg2"/>
          </a:solidFill>
        </p:spPr>
        <p:txBody>
          <a:bodyPr>
            <a:normAutofit/>
          </a:bodyPr>
          <a:lstStyle>
            <a:lvl1pPr marL="0" indent="0">
              <a:lnSpc>
                <a:spcPct val="100000"/>
              </a:lnSpc>
              <a:spcBef>
                <a:spcPts val="0"/>
              </a:spcBef>
              <a:buNone/>
              <a:defRPr sz="1600">
                <a:solidFill>
                  <a:schemeClr val="tx1"/>
                </a:solidFill>
              </a:defRPr>
            </a:lvl1pPr>
          </a:lstStyle>
          <a:p>
            <a:r>
              <a:rPr lang="en-US" dirty="0"/>
              <a:t>Click icon to add picture</a:t>
            </a:r>
            <a:br>
              <a:rPr lang="en-US" dirty="0"/>
            </a:br>
            <a:r>
              <a:rPr lang="en-US" dirty="0"/>
              <a:t>Red grid lines are placed </a:t>
            </a:r>
            <a:br>
              <a:rPr lang="en-US" dirty="0"/>
            </a:br>
            <a:r>
              <a:rPr lang="en-US" dirty="0"/>
              <a:t>on the slide</a:t>
            </a:r>
          </a:p>
        </p:txBody>
      </p:sp>
      <p:sp>
        <p:nvSpPr>
          <p:cNvPr id="2" name="Title 1"/>
          <p:cNvSpPr>
            <a:spLocks noGrp="1"/>
          </p:cNvSpPr>
          <p:nvPr>
            <p:ph type="ctrTitle"/>
          </p:nvPr>
        </p:nvSpPr>
        <p:spPr>
          <a:xfrm>
            <a:off x="2857500" y="3009207"/>
            <a:ext cx="4800600" cy="3067593"/>
          </a:xfrm>
        </p:spPr>
        <p:txBody>
          <a:bodyPr anchor="b">
            <a:normAutofit/>
          </a:bodyPr>
          <a:lstStyle>
            <a:lvl1pPr algn="l">
              <a:lnSpc>
                <a:spcPct val="70000"/>
              </a:lnSpc>
              <a:defRPr sz="44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0" y="2447660"/>
            <a:ext cx="2838025" cy="241435"/>
          </a:xfrm>
          <a:solidFill>
            <a:schemeClr val="tx1"/>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A red and white logo&#10;&#10;AI-generated content may be incorrect.">
            <a:extLst>
              <a:ext uri="{FF2B5EF4-FFF2-40B4-BE49-F238E27FC236}">
                <a16:creationId xmlns:a16="http://schemas.microsoft.com/office/drawing/2014/main" id="{85EE1CB3-E784-DA42-EA40-73B814628B21}"/>
              </a:ext>
            </a:extLst>
          </p:cNvPr>
          <p:cNvPicPr>
            <a:picLocks noChangeAspect="1"/>
          </p:cNvPicPr>
          <p:nvPr userDrawn="1"/>
        </p:nvPicPr>
        <p:blipFill>
          <a:blip r:embed="rId2"/>
          <a:stretch>
            <a:fillRect/>
          </a:stretch>
        </p:blipFill>
        <p:spPr>
          <a:xfrm>
            <a:off x="277562" y="311599"/>
            <a:ext cx="1656307" cy="975209"/>
          </a:xfrm>
          <a:prstGeom prst="rect">
            <a:avLst/>
          </a:prstGeom>
        </p:spPr>
      </p:pic>
    </p:spTree>
    <p:extLst>
      <p:ext uri="{BB962C8B-B14F-4D97-AF65-F5344CB8AC3E}">
        <p14:creationId xmlns:p14="http://schemas.microsoft.com/office/powerpoint/2010/main" val="1484556300"/>
      </p:ext>
    </p:extLst>
  </p:cSld>
  <p:clrMapOvr>
    <a:masterClrMapping/>
  </p:clrMapOvr>
  <p:extLst>
    <p:ext uri="{DCECCB84-F9BA-43D5-87BE-67443E8EF086}">
      <p15:sldGuideLst xmlns:p15="http://schemas.microsoft.com/office/powerpoint/2012/main">
        <p15:guide id="1" pos="1704" userDrawn="1">
          <p15:clr>
            <a:srgbClr val="FBAE40"/>
          </p15:clr>
        </p15:guide>
        <p15:guide id="2" orient="horz" pos="3356" userDrawn="1">
          <p15:clr>
            <a:srgbClr val="FBAE40"/>
          </p15:clr>
        </p15:guide>
        <p15:guide id="3" orient="horz" pos="3792" userDrawn="1">
          <p15:clr>
            <a:srgbClr val="FBAE40"/>
          </p15:clr>
        </p15:guide>
        <p15:guide id="4" orient="horz" pos="1696" userDrawn="1">
          <p15:clr>
            <a:srgbClr val="FBAE40"/>
          </p15:clr>
        </p15:guide>
        <p15:guide id="5" pos="4824" userDrawn="1">
          <p15:clr>
            <a:srgbClr val="FBAE40"/>
          </p15:clr>
        </p15:guide>
        <p15:guide id="6" pos="5112" userDrawn="1">
          <p15:clr>
            <a:srgbClr val="FBAE40"/>
          </p15:clr>
        </p15:guide>
        <p15:guide id="7" pos="18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8">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D21CA6-8827-73DB-1079-B253FF7FEE56}"/>
              </a:ext>
            </a:extLst>
          </p:cNvPr>
          <p:cNvSpPr/>
          <p:nvPr userDrawn="1"/>
        </p:nvSpPr>
        <p:spPr>
          <a:xfrm>
            <a:off x="415674" y="351117"/>
            <a:ext cx="113655" cy="11365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2A6B153-D4AF-7781-D38F-057360AAF218}"/>
              </a:ext>
            </a:extLst>
          </p:cNvPr>
          <p:cNvCxnSpPr>
            <a:cxnSpLocks/>
          </p:cNvCxnSpPr>
          <p:nvPr/>
        </p:nvCxnSpPr>
        <p:spPr>
          <a:xfrm flipH="1">
            <a:off x="0" y="229228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12750" y="3282227"/>
            <a:ext cx="11366500" cy="3415436"/>
          </a:xfrm>
        </p:spPr>
        <p:txBody>
          <a:bodyPr anchor="b">
            <a:noAutofit/>
          </a:bodyPr>
          <a:lstStyle>
            <a:lvl1pPr algn="l">
              <a:lnSpc>
                <a:spcPct val="70000"/>
              </a:lnSpc>
              <a:defRPr sz="96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12750" y="2628900"/>
            <a:ext cx="2822740" cy="241435"/>
          </a:xfrm>
          <a:solidFill>
            <a:schemeClr val="tx2"/>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C601EAE3-52F0-7194-F4D5-5889B93FB97F}"/>
              </a:ext>
            </a:extLst>
          </p:cNvPr>
          <p:cNvSpPr>
            <a:spLocks noGrp="1"/>
          </p:cNvSpPr>
          <p:nvPr>
            <p:ph type="body" sz="quarter" idx="13"/>
          </p:nvPr>
        </p:nvSpPr>
        <p:spPr>
          <a:xfrm>
            <a:off x="595503" y="328613"/>
            <a:ext cx="5348097" cy="280987"/>
          </a:xfrm>
        </p:spPr>
        <p:txBody>
          <a:bodyPr>
            <a:noAutofit/>
          </a:bodyPr>
          <a:lstStyle>
            <a:lvl1pPr marL="0" indent="0">
              <a:lnSpc>
                <a:spcPct val="100000"/>
              </a:lnSpc>
              <a:spcBef>
                <a:spcPts val="0"/>
              </a:spcBef>
              <a:buNone/>
              <a:defRPr sz="1100" b="1" i="0" cap="all" baseline="0">
                <a:solidFill>
                  <a:schemeClr val="bg1"/>
                </a:solidFill>
                <a:latin typeface="Aptos SemiBold" panose="020B0004020202020204" pitchFamily="34" charset="0"/>
              </a:defRPr>
            </a:lvl1pPr>
          </a:lstStyle>
          <a:p>
            <a:pPr lvl="0"/>
            <a:r>
              <a:rPr lang="en-US"/>
              <a:t>Click to edit Master text styles</a:t>
            </a:r>
          </a:p>
        </p:txBody>
      </p:sp>
      <p:pic>
        <p:nvPicPr>
          <p:cNvPr id="7" name="Picture 6" descr="A red and white logo&#10;&#10;AI-generated content may be incorrect.">
            <a:extLst>
              <a:ext uri="{FF2B5EF4-FFF2-40B4-BE49-F238E27FC236}">
                <a16:creationId xmlns:a16="http://schemas.microsoft.com/office/drawing/2014/main" id="{561CF203-8952-E9A4-5E5B-7AE1840591AD}"/>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295192" y="311599"/>
            <a:ext cx="1656307" cy="975209"/>
          </a:xfrm>
          <a:prstGeom prst="rect">
            <a:avLst/>
          </a:prstGeom>
        </p:spPr>
      </p:pic>
    </p:spTree>
    <p:extLst>
      <p:ext uri="{BB962C8B-B14F-4D97-AF65-F5344CB8AC3E}">
        <p14:creationId xmlns:p14="http://schemas.microsoft.com/office/powerpoint/2010/main" val="3921535614"/>
      </p:ext>
    </p:extLst>
  </p:cSld>
  <p:clrMapOvr>
    <a:masterClrMapping/>
  </p:clrMapOvr>
  <p:extLst>
    <p:ext uri="{DCECCB84-F9BA-43D5-87BE-67443E8EF086}">
      <p15:sldGuideLst xmlns:p15="http://schemas.microsoft.com/office/powerpoint/2012/main">
        <p15:guide id="1" orient="horz" pos="207" userDrawn="1">
          <p15:clr>
            <a:srgbClr val="FBAE40"/>
          </p15:clr>
        </p15:guide>
        <p15:guide id="2" pos="260" userDrawn="1">
          <p15:clr>
            <a:srgbClr val="FBAE40"/>
          </p15:clr>
        </p15:guide>
        <p15:guide id="3" orient="horz" pos="4219" userDrawn="1">
          <p15:clr>
            <a:srgbClr val="FBAE40"/>
          </p15:clr>
        </p15:guide>
        <p15:guide id="4" pos="7420" userDrawn="1">
          <p15:clr>
            <a:srgbClr val="FBAE40"/>
          </p15:clr>
        </p15:guide>
        <p15:guide id="5" orient="horz" pos="16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9">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4AB831-4F34-C8D8-43FA-56894E48178C}"/>
              </a:ext>
            </a:extLst>
          </p:cNvPr>
          <p:cNvSpPr/>
          <p:nvPr userDrawn="1"/>
        </p:nvSpPr>
        <p:spPr>
          <a:xfrm>
            <a:off x="415674" y="351117"/>
            <a:ext cx="113655" cy="1136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3BE0536-1870-34D4-36B7-6EDA9C9BB195}"/>
              </a:ext>
            </a:extLst>
          </p:cNvPr>
          <p:cNvCxnSpPr>
            <a:cxnSpLocks/>
          </p:cNvCxnSpPr>
          <p:nvPr/>
        </p:nvCxnSpPr>
        <p:spPr>
          <a:xfrm flipH="1">
            <a:off x="0" y="2292283"/>
            <a:ext cx="12192000"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12750" y="3282227"/>
            <a:ext cx="11366500" cy="3402103"/>
          </a:xfrm>
        </p:spPr>
        <p:txBody>
          <a:bodyPr anchor="b">
            <a:noAutofit/>
          </a:bodyPr>
          <a:lstStyle>
            <a:lvl1pPr algn="l">
              <a:lnSpc>
                <a:spcPct val="70000"/>
              </a:lnSpc>
              <a:defRPr sz="9600" b="0" i="0" cap="all" baseline="0">
                <a:solidFill>
                  <a:schemeClr val="bg1"/>
                </a:solidFill>
                <a:latin typeface="Franklin Gothic Medium Cond" panose="020B0606030402020204" pitchFamily="34" charset="0"/>
                <a:cs typeface="Franklin Gothic Medium Cond" panose="020B06060304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12750" y="2628900"/>
            <a:ext cx="2822740" cy="241435"/>
          </a:xfrm>
          <a:solidFill>
            <a:schemeClr val="tx1"/>
          </a:solidFill>
        </p:spPr>
        <p:txBody>
          <a:bodyPr lIns="54864" rIns="54864" anchor="ctr">
            <a:normAutofit/>
          </a:bodyPr>
          <a:lstStyle>
            <a:lvl1pPr marL="0" indent="0" algn="l">
              <a:lnSpc>
                <a:spcPct val="100000"/>
              </a:lnSpc>
              <a:spcBef>
                <a:spcPts val="0"/>
              </a:spcBef>
              <a:buNone/>
              <a:defRPr sz="1400" b="1" i="0">
                <a:solidFill>
                  <a:schemeClr val="bg1"/>
                </a:solidFill>
                <a:latin typeface="Aptos SemiBold"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8">
            <a:extLst>
              <a:ext uri="{FF2B5EF4-FFF2-40B4-BE49-F238E27FC236}">
                <a16:creationId xmlns:a16="http://schemas.microsoft.com/office/drawing/2014/main" id="{F2BEDBA8-9311-D09F-2A9B-91AD11F8A01B}"/>
              </a:ext>
            </a:extLst>
          </p:cNvPr>
          <p:cNvSpPr>
            <a:spLocks noGrp="1"/>
          </p:cNvSpPr>
          <p:nvPr>
            <p:ph type="body" sz="quarter" idx="13"/>
          </p:nvPr>
        </p:nvSpPr>
        <p:spPr>
          <a:xfrm>
            <a:off x="595503" y="320675"/>
            <a:ext cx="5348097" cy="288925"/>
          </a:xfrm>
        </p:spPr>
        <p:txBody>
          <a:bodyPr>
            <a:noAutofit/>
          </a:bodyPr>
          <a:lstStyle>
            <a:lvl1pPr marL="0" indent="0">
              <a:lnSpc>
                <a:spcPct val="100000"/>
              </a:lnSpc>
              <a:spcBef>
                <a:spcPts val="0"/>
              </a:spcBef>
              <a:buNone/>
              <a:defRPr sz="1100" b="1" i="0" cap="all" baseline="0">
                <a:solidFill>
                  <a:schemeClr val="bg1"/>
                </a:solidFill>
                <a:latin typeface="Aptos SemiBold" panose="020B0004020202020204" pitchFamily="34" charset="0"/>
              </a:defRPr>
            </a:lvl1pPr>
          </a:lstStyle>
          <a:p>
            <a:pPr lvl="0"/>
            <a:r>
              <a:rPr lang="en-US"/>
              <a:t>Click to edit Master text styles</a:t>
            </a:r>
          </a:p>
        </p:txBody>
      </p:sp>
      <p:pic>
        <p:nvPicPr>
          <p:cNvPr id="7" name="Logo">
            <a:extLst>
              <a:ext uri="{FF2B5EF4-FFF2-40B4-BE49-F238E27FC236}">
                <a16:creationId xmlns:a16="http://schemas.microsoft.com/office/drawing/2014/main" id="{78CB1F71-D760-CA3D-9384-E9E34C5FD38B}"/>
              </a:ext>
            </a:extLst>
          </p:cNvPr>
          <p:cNvPicPr>
            <a:picLocks noChangeAspect="1"/>
          </p:cNvPicPr>
          <p:nvPr userDrawn="1"/>
        </p:nvPicPr>
        <p:blipFill>
          <a:blip r:embed="rId2"/>
          <a:srcRect/>
          <a:stretch/>
        </p:blipFill>
        <p:spPr>
          <a:xfrm>
            <a:off x="10295192" y="311599"/>
            <a:ext cx="1673928" cy="985583"/>
          </a:xfrm>
          <a:prstGeom prst="rect">
            <a:avLst/>
          </a:prstGeom>
        </p:spPr>
      </p:pic>
    </p:spTree>
    <p:extLst>
      <p:ext uri="{BB962C8B-B14F-4D97-AF65-F5344CB8AC3E}">
        <p14:creationId xmlns:p14="http://schemas.microsoft.com/office/powerpoint/2010/main" val="2655372305"/>
      </p:ext>
    </p:extLst>
  </p:cSld>
  <p:clrMapOvr>
    <a:masterClrMapping/>
  </p:clrMapOvr>
  <p:extLst>
    <p:ext uri="{DCECCB84-F9BA-43D5-87BE-67443E8EF086}">
      <p15:sldGuideLst xmlns:p15="http://schemas.microsoft.com/office/powerpoint/2012/main">
        <p15:guide id="1" pos="260" userDrawn="1">
          <p15:clr>
            <a:srgbClr val="FBAE40"/>
          </p15:clr>
        </p15:guide>
        <p15:guide id="2" orient="horz" pos="1656" userDrawn="1">
          <p15:clr>
            <a:srgbClr val="FBAE40"/>
          </p15:clr>
        </p15:guide>
        <p15:guide id="3" pos="7420" userDrawn="1">
          <p15:clr>
            <a:srgbClr val="FBAE40"/>
          </p15:clr>
        </p15:guide>
        <p15:guide id="4" orient="horz" pos="202" userDrawn="1">
          <p15:clr>
            <a:srgbClr val="FBAE40"/>
          </p15:clr>
        </p15:guide>
        <p15:guide id="5" orient="horz" pos="421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2537F84-D30A-F4B1-E9AA-AC770C529B9E}"/>
              </a:ext>
            </a:extLst>
          </p:cNvPr>
          <p:cNvSpPr>
            <a:spLocks noGrp="1"/>
          </p:cNvSpPr>
          <p:nvPr>
            <p:ph type="ftr" sz="quarter" idx="3"/>
          </p:nvPr>
        </p:nvSpPr>
        <p:spPr>
          <a:xfrm>
            <a:off x="412749" y="6438900"/>
            <a:ext cx="4545013" cy="228600"/>
          </a:xfrm>
          <a:prstGeom prst="rect">
            <a:avLst/>
          </a:prstGeom>
        </p:spPr>
        <p:txBody>
          <a:bodyPr vert="horz" wrap="none" lIns="0" tIns="0" rIns="0" bIns="0" rtlCol="0" anchor="t" anchorCtr="0"/>
          <a:lstStyle>
            <a:lvl1pPr algn="l">
              <a:defRPr sz="900">
                <a:solidFill>
                  <a:schemeClr val="tx1"/>
                </a:solidFill>
              </a:defRPr>
            </a:lvl1pPr>
          </a:lstStyle>
          <a:p>
            <a:r>
              <a:rPr lang="en-US"/>
              <a:t>Edit presentation title on Slide Master using Insert &gt; Header &amp; Footer</a:t>
            </a:r>
            <a:endParaRPr lang="en-US" dirty="0"/>
          </a:p>
        </p:txBody>
      </p:sp>
      <p:sp>
        <p:nvSpPr>
          <p:cNvPr id="6" name="Slide Number Placeholder 5"/>
          <p:cNvSpPr>
            <a:spLocks noGrp="1"/>
          </p:cNvSpPr>
          <p:nvPr>
            <p:ph type="sldNum" sz="quarter" idx="4"/>
          </p:nvPr>
        </p:nvSpPr>
        <p:spPr>
          <a:xfrm>
            <a:off x="11123612" y="6438900"/>
            <a:ext cx="655637" cy="228600"/>
          </a:xfrm>
          <a:prstGeom prst="rect">
            <a:avLst/>
          </a:prstGeom>
        </p:spPr>
        <p:txBody>
          <a:bodyPr vert="horz" wrap="none" lIns="0" tIns="0" rIns="0" bIns="0" rtlCol="0" anchor="t" anchorCtr="0"/>
          <a:lstStyle>
            <a:lvl1pPr algn="r">
              <a:defRPr sz="900" b="0">
                <a:solidFill>
                  <a:schemeClr val="tx1"/>
                </a:solidFill>
              </a:defRPr>
            </a:lvl1pPr>
          </a:lstStyle>
          <a:p>
            <a:fld id="{EB4FF9C4-EEBF-D24D-8A4E-C0B9CCE3F975}" type="slidenum">
              <a:rPr lang="en-US" smtClean="0"/>
              <a:pPr/>
              <a:t>‹#›</a:t>
            </a:fld>
            <a:endParaRPr lang="en-US" dirty="0"/>
          </a:p>
        </p:txBody>
      </p:sp>
      <p:sp>
        <p:nvSpPr>
          <p:cNvPr id="2" name="Title Placeholder 1"/>
          <p:cNvSpPr>
            <a:spLocks noGrp="1"/>
          </p:cNvSpPr>
          <p:nvPr>
            <p:ph type="title"/>
          </p:nvPr>
        </p:nvSpPr>
        <p:spPr>
          <a:xfrm>
            <a:off x="409575" y="609600"/>
            <a:ext cx="11363325" cy="7620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09575" y="1600200"/>
            <a:ext cx="11363325" cy="45720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72833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15" r:id="rId27"/>
    <p:sldLayoutId id="2147483716" r:id="rId28"/>
    <p:sldLayoutId id="2147483710" r:id="rId29"/>
    <p:sldLayoutId id="2147483717" r:id="rId30"/>
    <p:sldLayoutId id="2147483712" r:id="rId31"/>
    <p:sldLayoutId id="2147483718" r:id="rId32"/>
    <p:sldLayoutId id="2147483720" r:id="rId33"/>
    <p:sldLayoutId id="2147483721" r:id="rId34"/>
  </p:sldLayoutIdLst>
  <p:hf hdr="0" dt="0"/>
  <p:txStyles>
    <p:titleStyle>
      <a:lvl1pPr algn="l" defTabSz="91440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1200"/>
        </a:spcBef>
        <a:buClr>
          <a:schemeClr val="tx2"/>
        </a:buClr>
        <a:buFont typeface="Wingdings" pitchFamily="2" charset="2"/>
        <a:buChar char="§"/>
        <a:defRPr sz="2000" b="0" i="0" kern="1200">
          <a:solidFill>
            <a:schemeClr val="tx1"/>
          </a:solidFill>
          <a:latin typeface="+mn-lt"/>
          <a:ea typeface="+mn-ea"/>
          <a:cs typeface="+mn-cs"/>
        </a:defRPr>
      </a:lvl1pPr>
      <a:lvl2pPr marL="457200" indent="-228600" algn="l" defTabSz="914400" rtl="0" eaLnBrk="1" latinLnBrk="0" hangingPunct="1">
        <a:lnSpc>
          <a:spcPct val="114000"/>
        </a:lnSpc>
        <a:spcBef>
          <a:spcPts val="600"/>
        </a:spcBef>
        <a:buFont typeface="Arial"/>
        <a:buChar char="•"/>
        <a:defRPr sz="1800" b="0" i="0" kern="1200">
          <a:solidFill>
            <a:schemeClr val="tx1"/>
          </a:solidFill>
          <a:latin typeface="+mn-lt"/>
          <a:ea typeface="+mn-ea"/>
          <a:cs typeface="+mn-cs"/>
        </a:defRPr>
      </a:lvl2pPr>
      <a:lvl3pPr marL="685800" indent="-228600" algn="l" defTabSz="914400" rtl="0" eaLnBrk="1" latinLnBrk="0" hangingPunct="1">
        <a:lnSpc>
          <a:spcPct val="114000"/>
        </a:lnSpc>
        <a:spcBef>
          <a:spcPts val="500"/>
        </a:spcBef>
        <a:buFont typeface="Wingdings" pitchFamily="2" charset="2"/>
        <a:buChar char="§"/>
        <a:defRPr sz="1600" b="0" i="0" kern="1200">
          <a:solidFill>
            <a:schemeClr val="tx1"/>
          </a:solidFill>
          <a:latin typeface="+mn-lt"/>
          <a:ea typeface="+mn-ea"/>
          <a:cs typeface="+mn-cs"/>
        </a:defRPr>
      </a:lvl3pPr>
      <a:lvl4pPr marL="914400" indent="-228600" algn="l" defTabSz="914400" rtl="0" eaLnBrk="1" latinLnBrk="0" hangingPunct="1">
        <a:lnSpc>
          <a:spcPct val="114000"/>
        </a:lnSpc>
        <a:spcBef>
          <a:spcPts val="500"/>
        </a:spcBef>
        <a:buFont typeface="Arial"/>
        <a:buChar char="•"/>
        <a:defRPr sz="1400" b="0" i="0" kern="1200">
          <a:solidFill>
            <a:schemeClr val="tx1"/>
          </a:solidFill>
          <a:latin typeface="+mn-lt"/>
          <a:ea typeface="+mn-ea"/>
          <a:cs typeface="+mn-cs"/>
        </a:defRPr>
      </a:lvl4pPr>
      <a:lvl5pPr marL="1143000" indent="-228600" algn="l" defTabSz="914400" rtl="0" eaLnBrk="1" latinLnBrk="0" hangingPunct="1">
        <a:lnSpc>
          <a:spcPct val="114000"/>
        </a:lnSpc>
        <a:spcBef>
          <a:spcPts val="500"/>
        </a:spcBef>
        <a:buFont typeface="System Font Regular"/>
        <a:buChar char="–"/>
        <a:defRPr sz="1400" b="0" i="0" kern="1200">
          <a:solidFill>
            <a:schemeClr val="tx1"/>
          </a:solidFill>
          <a:latin typeface="+mn-lt"/>
          <a:ea typeface="+mn-ea"/>
          <a:cs typeface="+mn-cs"/>
        </a:defRPr>
      </a:lvl5pPr>
      <a:lvl6pPr marL="1325880" indent="-182880" algn="l" defTabSz="914400" rtl="0" eaLnBrk="1" latinLnBrk="0" hangingPunct="1">
        <a:lnSpc>
          <a:spcPct val="114000"/>
        </a:lnSpc>
        <a:spcBef>
          <a:spcPts val="300"/>
        </a:spcBef>
        <a:buFont typeface="Wingdings" pitchFamily="2" charset="2"/>
        <a:buChar char="Ø"/>
        <a:defRPr sz="1200" kern="1200">
          <a:solidFill>
            <a:schemeClr val="tx1"/>
          </a:solidFill>
          <a:latin typeface="+mn-lt"/>
          <a:ea typeface="+mn-ea"/>
          <a:cs typeface="+mn-cs"/>
        </a:defRPr>
      </a:lvl6pPr>
      <a:lvl7pPr marL="1508760" indent="-182880" algn="l" defTabSz="914400" rtl="0" eaLnBrk="1" latinLnBrk="0" hangingPunct="1">
        <a:lnSpc>
          <a:spcPct val="114000"/>
        </a:lnSpc>
        <a:spcBef>
          <a:spcPts val="300"/>
        </a:spcBef>
        <a:buFont typeface="Wingdings" pitchFamily="2" charset="2"/>
        <a:buChar char="§"/>
        <a:defRPr sz="1100" kern="1200">
          <a:solidFill>
            <a:schemeClr val="tx1"/>
          </a:solidFill>
          <a:latin typeface="+mn-lt"/>
          <a:ea typeface="+mn-ea"/>
          <a:cs typeface="+mn-cs"/>
        </a:defRPr>
      </a:lvl7pPr>
      <a:lvl8pPr marL="182880" indent="-182880" algn="l" defTabSz="914400" rtl="0" eaLnBrk="1" latinLnBrk="0" hangingPunct="1">
        <a:lnSpc>
          <a:spcPct val="114000"/>
        </a:lnSpc>
        <a:spcBef>
          <a:spcPts val="300"/>
        </a:spcBef>
        <a:buClr>
          <a:schemeClr val="tx2"/>
        </a:buClr>
        <a:buFont typeface="Wingdings" pitchFamily="2" charset="2"/>
        <a:buChar char="§"/>
        <a:defRPr sz="1400" kern="1200">
          <a:solidFill>
            <a:schemeClr val="tx1"/>
          </a:solidFill>
          <a:latin typeface="+mn-lt"/>
          <a:ea typeface="+mn-ea"/>
          <a:cs typeface="+mn-cs"/>
        </a:defRPr>
      </a:lvl8pPr>
      <a:lvl9pPr marL="0" indent="0" algn="l" defTabSz="914400" rtl="0" eaLnBrk="1" latinLnBrk="0" hangingPunct="1">
        <a:lnSpc>
          <a:spcPct val="114000"/>
        </a:lnSpc>
        <a:spcBef>
          <a:spcPts val="500"/>
        </a:spcBef>
        <a:buFont typeface="Arial" panose="020B0604020202020204" pitchFamily="34" charset="0"/>
        <a:buNone/>
        <a:defRPr sz="14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506A-11D7-0961-A1A2-27F5B468F1C0}"/>
              </a:ext>
            </a:extLst>
          </p:cNvPr>
          <p:cNvSpPr>
            <a:spLocks noGrp="1"/>
          </p:cNvSpPr>
          <p:nvPr>
            <p:ph type="ctrTitle"/>
          </p:nvPr>
        </p:nvSpPr>
        <p:spPr>
          <a:xfrm>
            <a:off x="4305301" y="869968"/>
            <a:ext cx="7467599" cy="3972567"/>
          </a:xfrm>
        </p:spPr>
        <p:txBody>
          <a:bodyPr/>
          <a:lstStyle/>
          <a:p>
            <a:r>
              <a:rPr lang="en-US" b="1" dirty="0"/>
              <a:t>When the Franchise Is on the Line: Strategies for Workplace Crisis Management </a:t>
            </a:r>
            <a:endParaRPr lang="en-US" dirty="0"/>
          </a:p>
        </p:txBody>
      </p:sp>
      <p:sp>
        <p:nvSpPr>
          <p:cNvPr id="3" name="Subtitle 2">
            <a:extLst>
              <a:ext uri="{FF2B5EF4-FFF2-40B4-BE49-F238E27FC236}">
                <a16:creationId xmlns:a16="http://schemas.microsoft.com/office/drawing/2014/main" id="{906E19FF-F580-FA21-6525-AF1FF5CEB744}"/>
              </a:ext>
            </a:extLst>
          </p:cNvPr>
          <p:cNvSpPr>
            <a:spLocks noGrp="1"/>
          </p:cNvSpPr>
          <p:nvPr>
            <p:ph type="subTitle" idx="1"/>
          </p:nvPr>
        </p:nvSpPr>
        <p:spPr>
          <a:xfrm>
            <a:off x="4305301" y="5571185"/>
            <a:ext cx="4383292" cy="892988"/>
          </a:xfrm>
        </p:spPr>
        <p:txBody>
          <a:bodyPr>
            <a:normAutofit/>
          </a:bodyPr>
          <a:lstStyle/>
          <a:p>
            <a:r>
              <a:rPr lang="en-US" u="sng" dirty="0"/>
              <a:t>Presenters</a:t>
            </a:r>
            <a:r>
              <a:rPr lang="en-US" dirty="0"/>
              <a:t>:</a:t>
            </a:r>
          </a:p>
          <a:p>
            <a:r>
              <a:rPr lang="en-US" dirty="0"/>
              <a:t>Brian Balonick, Fisher Phillips</a:t>
            </a:r>
          </a:p>
          <a:p>
            <a:r>
              <a:rPr lang="en-US" dirty="0"/>
              <a:t>Robert Frankhouser, Essential Utilities </a:t>
            </a:r>
          </a:p>
        </p:txBody>
      </p:sp>
      <p:pic>
        <p:nvPicPr>
          <p:cNvPr id="1026" name="Picture 2" descr="Education &amp; Events | Association of Corporate Counsel (ACC)">
            <a:extLst>
              <a:ext uri="{FF2B5EF4-FFF2-40B4-BE49-F238E27FC236}">
                <a16:creationId xmlns:a16="http://schemas.microsoft.com/office/drawing/2014/main" id="{C6E46E6C-803B-45DB-641B-600D8D8C7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759059"/>
            <a:ext cx="2346120" cy="1145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38CAB2-8ABE-7222-2816-B05C74653234}"/>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419101" y="3618683"/>
            <a:ext cx="2125692" cy="66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4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ow Setting Goals Can Improve Your Work ...">
            <a:extLst>
              <a:ext uri="{FF2B5EF4-FFF2-40B4-BE49-F238E27FC236}">
                <a16:creationId xmlns:a16="http://schemas.microsoft.com/office/drawing/2014/main" id="{A5BC54A7-CA04-074A-33DB-31A88F99A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95" r="1" b="8847"/>
          <a:stretch>
            <a:fillRect/>
          </a:stretch>
        </p:blipFill>
        <p:spPr bwMode="auto">
          <a:xfrm>
            <a:off x="7536872" y="1293693"/>
            <a:ext cx="4461165" cy="4270613"/>
          </a:xfrm>
          <a:prstGeom prst="rect">
            <a:avLst/>
          </a:prstGeom>
          <a:solidFill>
            <a:srgbClr val="FFFFFF"/>
          </a:solidFill>
        </p:spPr>
      </p:pic>
      <p:sp>
        <p:nvSpPr>
          <p:cNvPr id="3" name="Slide Number Placeholder 2">
            <a:extLst>
              <a:ext uri="{FF2B5EF4-FFF2-40B4-BE49-F238E27FC236}">
                <a16:creationId xmlns:a16="http://schemas.microsoft.com/office/drawing/2014/main" id="{CE73D3E5-D504-1005-D7B2-795E62AAB4CA}"/>
              </a:ext>
            </a:extLst>
          </p:cNvPr>
          <p:cNvSpPr>
            <a:spLocks noGrp="1"/>
          </p:cNvSpPr>
          <p:nvPr>
            <p:ph type="sldNum" sz="quarter" idx="15"/>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10</a:t>
            </a:fld>
            <a:endParaRPr lang="en-US"/>
          </a:p>
        </p:txBody>
      </p:sp>
      <p:sp>
        <p:nvSpPr>
          <p:cNvPr id="5" name="Title 4">
            <a:extLst>
              <a:ext uri="{FF2B5EF4-FFF2-40B4-BE49-F238E27FC236}">
                <a16:creationId xmlns:a16="http://schemas.microsoft.com/office/drawing/2014/main" id="{09DDD8CA-28B0-1BB2-40F7-4228C45358FD}"/>
              </a:ext>
            </a:extLst>
          </p:cNvPr>
          <p:cNvSpPr>
            <a:spLocks noGrp="1"/>
          </p:cNvSpPr>
          <p:nvPr>
            <p:ph type="title"/>
          </p:nvPr>
        </p:nvSpPr>
        <p:spPr>
          <a:xfrm>
            <a:off x="415924" y="172027"/>
            <a:ext cx="11363325" cy="762000"/>
          </a:xfrm>
        </p:spPr>
        <p:txBody>
          <a:bodyPr anchor="ctr">
            <a:normAutofit/>
          </a:bodyPr>
          <a:lstStyle/>
          <a:p>
            <a:r>
              <a:rPr lang="en-US" sz="3200" dirty="0"/>
              <a:t>Organizational Objectives in a Crisis</a:t>
            </a:r>
          </a:p>
        </p:txBody>
      </p:sp>
      <p:sp>
        <p:nvSpPr>
          <p:cNvPr id="6" name="Content Placeholder 5">
            <a:extLst>
              <a:ext uri="{FF2B5EF4-FFF2-40B4-BE49-F238E27FC236}">
                <a16:creationId xmlns:a16="http://schemas.microsoft.com/office/drawing/2014/main" id="{F65010BA-F326-6EF7-36E9-F664D26B61DA}"/>
              </a:ext>
            </a:extLst>
          </p:cNvPr>
          <p:cNvSpPr>
            <a:spLocks noGrp="1"/>
          </p:cNvSpPr>
          <p:nvPr>
            <p:ph sz="half" idx="1"/>
          </p:nvPr>
        </p:nvSpPr>
        <p:spPr>
          <a:xfrm>
            <a:off x="557211" y="999836"/>
            <a:ext cx="7496897" cy="5521037"/>
          </a:xfrm>
        </p:spPr>
        <p:txBody>
          <a:bodyPr>
            <a:normAutofit/>
          </a:bodyPr>
          <a:lstStyle/>
          <a:p>
            <a:pPr>
              <a:lnSpc>
                <a:spcPct val="104000"/>
              </a:lnSpc>
            </a:pPr>
            <a:r>
              <a:rPr lang="en-US" sz="1900" b="1" dirty="0"/>
              <a:t>Protect People</a:t>
            </a:r>
          </a:p>
          <a:p>
            <a:pPr lvl="1">
              <a:lnSpc>
                <a:spcPct val="104000"/>
              </a:lnSpc>
            </a:pPr>
            <a:r>
              <a:rPr lang="en-US" sz="1900" dirty="0"/>
              <a:t>Ensure immediate physical and psychological safety of employees</a:t>
            </a:r>
          </a:p>
          <a:p>
            <a:pPr lvl="1">
              <a:lnSpc>
                <a:spcPct val="104000"/>
              </a:lnSpc>
            </a:pPr>
            <a:r>
              <a:rPr lang="en-US" sz="1900" dirty="0"/>
              <a:t>Separate involved individuals where necessary</a:t>
            </a:r>
          </a:p>
          <a:p>
            <a:pPr lvl="1">
              <a:lnSpc>
                <a:spcPct val="104000"/>
              </a:lnSpc>
            </a:pPr>
            <a:r>
              <a:rPr lang="en-US" sz="1900" dirty="0"/>
              <a:t>Maintain a stable and functional work environment</a:t>
            </a:r>
          </a:p>
          <a:p>
            <a:pPr lvl="1">
              <a:lnSpc>
                <a:spcPct val="104000"/>
              </a:lnSpc>
            </a:pPr>
            <a:r>
              <a:rPr lang="en-US" sz="1900" dirty="0"/>
              <a:t>Prevent retaliation or further harm</a:t>
            </a:r>
          </a:p>
          <a:p>
            <a:pPr>
              <a:lnSpc>
                <a:spcPct val="104000"/>
              </a:lnSpc>
            </a:pPr>
            <a:r>
              <a:rPr lang="en-US" sz="1900" b="1" dirty="0"/>
              <a:t>Minimize Legal and Business Risk</a:t>
            </a:r>
          </a:p>
          <a:p>
            <a:pPr lvl="1">
              <a:lnSpc>
                <a:spcPct val="104000"/>
              </a:lnSpc>
            </a:pPr>
            <a:r>
              <a:rPr lang="en-US" sz="1900" dirty="0"/>
              <a:t>Comply with legal obligations (e.g., reporting, investigation duties)</a:t>
            </a:r>
          </a:p>
          <a:p>
            <a:pPr lvl="1">
              <a:lnSpc>
                <a:spcPct val="104000"/>
              </a:lnSpc>
            </a:pPr>
            <a:r>
              <a:rPr lang="en-US" sz="1900" dirty="0"/>
              <a:t>Avoid inconsistent or damaging internal communications</a:t>
            </a:r>
            <a:endParaRPr lang="en-US" sz="1900" b="1" dirty="0"/>
          </a:p>
          <a:p>
            <a:pPr lvl="1">
              <a:lnSpc>
                <a:spcPct val="104000"/>
              </a:lnSpc>
            </a:pPr>
            <a:r>
              <a:rPr lang="en-US" sz="1900" dirty="0"/>
              <a:t>Limit liability exposure and avoid creating new risk</a:t>
            </a:r>
          </a:p>
          <a:p>
            <a:pPr>
              <a:lnSpc>
                <a:spcPct val="104000"/>
              </a:lnSpc>
            </a:pPr>
            <a:r>
              <a:rPr lang="en-US" sz="1900" b="1" dirty="0"/>
              <a:t>Preserve Organizational Integrity</a:t>
            </a:r>
          </a:p>
          <a:p>
            <a:pPr lvl="1">
              <a:lnSpc>
                <a:spcPct val="104000"/>
              </a:lnSpc>
            </a:pPr>
            <a:r>
              <a:rPr lang="en-US" sz="1900" dirty="0"/>
              <a:t>Demonstrate fairness, neutrality, and accountability</a:t>
            </a:r>
          </a:p>
          <a:p>
            <a:pPr lvl="1">
              <a:lnSpc>
                <a:spcPct val="104000"/>
              </a:lnSpc>
            </a:pPr>
            <a:r>
              <a:rPr lang="en-US" sz="1900" dirty="0"/>
              <a:t>Apply policies consistently—regardless of position or performance</a:t>
            </a:r>
          </a:p>
          <a:p>
            <a:pPr lvl="1">
              <a:lnSpc>
                <a:spcPct val="104000"/>
              </a:lnSpc>
            </a:pPr>
            <a:r>
              <a:rPr lang="en-US" sz="1900" dirty="0"/>
              <a:t>Reinforce organizational values and expectations</a:t>
            </a:r>
          </a:p>
          <a:p>
            <a:pPr lvl="1">
              <a:lnSpc>
                <a:spcPct val="104000"/>
              </a:lnSpc>
            </a:pPr>
            <a:r>
              <a:rPr lang="en-US" sz="1900" dirty="0"/>
              <a:t>Position the organization for long-term trust and defensibility </a:t>
            </a:r>
          </a:p>
        </p:txBody>
      </p:sp>
    </p:spTree>
    <p:extLst>
      <p:ext uri="{BB962C8B-B14F-4D97-AF65-F5344CB8AC3E}">
        <p14:creationId xmlns:p14="http://schemas.microsoft.com/office/powerpoint/2010/main" val="239607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inding Your Balance: Mindset, Nutrition, Movement, and Recovery">
            <a:extLst>
              <a:ext uri="{FF2B5EF4-FFF2-40B4-BE49-F238E27FC236}">
                <a16:creationId xmlns:a16="http://schemas.microsoft.com/office/drawing/2014/main" id="{D1BC47DD-82AE-F567-761D-1145576CA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84" r="23033"/>
          <a:stretch>
            <a:fillRect/>
          </a:stretch>
        </p:blipFill>
        <p:spPr bwMode="auto">
          <a:xfrm>
            <a:off x="6862618" y="10"/>
            <a:ext cx="5329382" cy="6857990"/>
          </a:xfrm>
          <a:prstGeom prst="rect">
            <a:avLst/>
          </a:prstGeom>
          <a:solidFill>
            <a:srgbClr val="FFFFFF"/>
          </a:solidFill>
        </p:spPr>
      </p:pic>
      <p:sp>
        <p:nvSpPr>
          <p:cNvPr id="3" name="Slide Number Placeholder 2">
            <a:extLst>
              <a:ext uri="{FF2B5EF4-FFF2-40B4-BE49-F238E27FC236}">
                <a16:creationId xmlns:a16="http://schemas.microsoft.com/office/drawing/2014/main" id="{8CE40773-1271-0A12-D1B2-37A38CBA14EA}"/>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11</a:t>
            </a:fld>
            <a:endParaRPr lang="en-US"/>
          </a:p>
        </p:txBody>
      </p:sp>
      <p:sp>
        <p:nvSpPr>
          <p:cNvPr id="5" name="Title 4">
            <a:extLst>
              <a:ext uri="{FF2B5EF4-FFF2-40B4-BE49-F238E27FC236}">
                <a16:creationId xmlns:a16="http://schemas.microsoft.com/office/drawing/2014/main" id="{F6402269-9B2F-C603-AF54-7C0582AF125D}"/>
              </a:ext>
            </a:extLst>
          </p:cNvPr>
          <p:cNvSpPr>
            <a:spLocks noGrp="1"/>
          </p:cNvSpPr>
          <p:nvPr>
            <p:ph type="title"/>
          </p:nvPr>
        </p:nvSpPr>
        <p:spPr>
          <a:xfrm>
            <a:off x="409575" y="304800"/>
            <a:ext cx="5534025" cy="762000"/>
          </a:xfrm>
        </p:spPr>
        <p:txBody>
          <a:bodyPr anchor="t">
            <a:normAutofit/>
          </a:bodyPr>
          <a:lstStyle/>
          <a:p>
            <a:r>
              <a:rPr lang="en-US" sz="3200" dirty="0"/>
              <a:t>Act Quickly, But Credibly</a:t>
            </a:r>
            <a:endParaRPr lang="en-US" dirty="0"/>
          </a:p>
        </p:txBody>
      </p:sp>
      <p:sp>
        <p:nvSpPr>
          <p:cNvPr id="6" name="Content Placeholder 5">
            <a:extLst>
              <a:ext uri="{FF2B5EF4-FFF2-40B4-BE49-F238E27FC236}">
                <a16:creationId xmlns:a16="http://schemas.microsoft.com/office/drawing/2014/main" id="{E78CCA5C-97BF-CEAB-1E82-241D1CF85D8F}"/>
              </a:ext>
            </a:extLst>
          </p:cNvPr>
          <p:cNvSpPr>
            <a:spLocks noGrp="1"/>
          </p:cNvSpPr>
          <p:nvPr>
            <p:ph sz="half" idx="1"/>
          </p:nvPr>
        </p:nvSpPr>
        <p:spPr>
          <a:xfrm>
            <a:off x="409575" y="1193799"/>
            <a:ext cx="6212898" cy="5359401"/>
          </a:xfrm>
        </p:spPr>
        <p:txBody>
          <a:bodyPr>
            <a:normAutofit/>
          </a:bodyPr>
          <a:lstStyle/>
          <a:p>
            <a:pPr>
              <a:lnSpc>
                <a:spcPct val="104000"/>
              </a:lnSpc>
            </a:pPr>
            <a:r>
              <a:rPr lang="en-US" sz="1900" b="1" dirty="0"/>
              <a:t>Balancing Act:</a:t>
            </a:r>
          </a:p>
          <a:p>
            <a:pPr lvl="1">
              <a:lnSpc>
                <a:spcPct val="104000"/>
              </a:lnSpc>
            </a:pPr>
            <a:r>
              <a:rPr lang="en-US" sz="1900" dirty="0"/>
              <a:t>Acting too slowly can cause management to lose control of the situation and increase the organization’s exposure to risk</a:t>
            </a:r>
          </a:p>
          <a:p>
            <a:pPr lvl="1">
              <a:lnSpc>
                <a:spcPct val="104000"/>
              </a:lnSpc>
            </a:pPr>
            <a:r>
              <a:rPr lang="en-US" sz="1900" dirty="0"/>
              <a:t>Acting too aggressively risks poor or rash decision making and damaging the organization’s credibility</a:t>
            </a:r>
          </a:p>
          <a:p>
            <a:pPr>
              <a:lnSpc>
                <a:spcPct val="104000"/>
              </a:lnSpc>
            </a:pPr>
            <a:r>
              <a:rPr lang="en-US" sz="1900" b="1" dirty="0"/>
              <a:t>Do:</a:t>
            </a:r>
          </a:p>
          <a:p>
            <a:pPr lvl="1">
              <a:lnSpc>
                <a:spcPct val="104000"/>
              </a:lnSpc>
            </a:pPr>
            <a:r>
              <a:rPr lang="en-US" sz="1900" dirty="0"/>
              <a:t>Take interim measures necessary to stabilize the situation and prevent harm or escalation</a:t>
            </a:r>
          </a:p>
          <a:p>
            <a:pPr lvl="1">
              <a:lnSpc>
                <a:spcPct val="104000"/>
              </a:lnSpc>
            </a:pPr>
            <a:r>
              <a:rPr lang="en-US" sz="1900" dirty="0"/>
              <a:t>Ensure decisions are fact-driven and consistent with policy</a:t>
            </a:r>
          </a:p>
          <a:p>
            <a:pPr>
              <a:lnSpc>
                <a:spcPct val="104000"/>
              </a:lnSpc>
            </a:pPr>
            <a:r>
              <a:rPr lang="en-US" sz="1900" b="1" dirty="0"/>
              <a:t>Avoid:</a:t>
            </a:r>
          </a:p>
          <a:p>
            <a:pPr lvl="1">
              <a:lnSpc>
                <a:spcPct val="104000"/>
              </a:lnSpc>
            </a:pPr>
            <a:r>
              <a:rPr lang="en-US" sz="1900" dirty="0"/>
              <a:t>Public statements that outpace the facts</a:t>
            </a:r>
          </a:p>
          <a:p>
            <a:pPr lvl="1">
              <a:lnSpc>
                <a:spcPct val="104000"/>
              </a:lnSpc>
            </a:pPr>
            <a:r>
              <a:rPr lang="en-US" sz="1900" dirty="0"/>
              <a:t>Inconsistent or poorly documented decisions</a:t>
            </a:r>
          </a:p>
        </p:txBody>
      </p:sp>
    </p:spTree>
    <p:extLst>
      <p:ext uri="{BB962C8B-B14F-4D97-AF65-F5344CB8AC3E}">
        <p14:creationId xmlns:p14="http://schemas.microsoft.com/office/powerpoint/2010/main" val="281588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432B0C-32FC-BB67-BEF6-0306A90711D4}"/>
              </a:ext>
            </a:extLst>
          </p:cNvPr>
          <p:cNvSpPr>
            <a:spLocks noGrp="1"/>
          </p:cNvSpPr>
          <p:nvPr>
            <p:ph type="sldNum" sz="quarter" idx="15"/>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12</a:t>
            </a:fld>
            <a:endParaRPr lang="en-US"/>
          </a:p>
        </p:txBody>
      </p:sp>
      <p:sp>
        <p:nvSpPr>
          <p:cNvPr id="5" name="Title 4">
            <a:extLst>
              <a:ext uri="{FF2B5EF4-FFF2-40B4-BE49-F238E27FC236}">
                <a16:creationId xmlns:a16="http://schemas.microsoft.com/office/drawing/2014/main" id="{50A92EAC-C65C-6C2A-971C-FA4271BF5BE4}"/>
              </a:ext>
            </a:extLst>
          </p:cNvPr>
          <p:cNvSpPr>
            <a:spLocks noGrp="1"/>
          </p:cNvSpPr>
          <p:nvPr>
            <p:ph type="title"/>
          </p:nvPr>
        </p:nvSpPr>
        <p:spPr>
          <a:xfrm>
            <a:off x="415924" y="182238"/>
            <a:ext cx="11363325" cy="762000"/>
          </a:xfrm>
        </p:spPr>
        <p:txBody>
          <a:bodyPr anchor="ctr">
            <a:normAutofit/>
          </a:bodyPr>
          <a:lstStyle/>
          <a:p>
            <a:r>
              <a:rPr lang="en-US" sz="3200" dirty="0"/>
              <a:t>Who Should Be in the Room?</a:t>
            </a:r>
          </a:p>
        </p:txBody>
      </p:sp>
      <p:pic>
        <p:nvPicPr>
          <p:cNvPr id="2052" name="Picture 4" descr="A person standing in front of a group of people around a table&#10;&#10;AI-generated content may be incorrect.">
            <a:extLst>
              <a:ext uri="{FF2B5EF4-FFF2-40B4-BE49-F238E27FC236}">
                <a16:creationId xmlns:a16="http://schemas.microsoft.com/office/drawing/2014/main" id="{BDFA7DEA-E70A-9297-0D73-BAB536EBD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297"/>
          <a:stretch>
            <a:fillRect/>
          </a:stretch>
        </p:blipFill>
        <p:spPr bwMode="auto">
          <a:xfrm>
            <a:off x="409575" y="1801091"/>
            <a:ext cx="4029842" cy="333277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D6F0F87-D28A-9576-9FB0-3C756DEE646D}"/>
              </a:ext>
            </a:extLst>
          </p:cNvPr>
          <p:cNvSpPr>
            <a:spLocks noGrp="1"/>
          </p:cNvSpPr>
          <p:nvPr>
            <p:ph sz="half" idx="2"/>
          </p:nvPr>
        </p:nvSpPr>
        <p:spPr>
          <a:xfrm>
            <a:off x="4608946" y="930203"/>
            <a:ext cx="7305964" cy="5723262"/>
          </a:xfrm>
        </p:spPr>
        <p:txBody>
          <a:bodyPr>
            <a:normAutofit/>
          </a:bodyPr>
          <a:lstStyle/>
          <a:p>
            <a:pPr marL="0" indent="0">
              <a:lnSpc>
                <a:spcPct val="104000"/>
              </a:lnSpc>
              <a:buNone/>
            </a:pPr>
            <a:r>
              <a:rPr lang="en-US" sz="1800" b="1" u="sng" dirty="0"/>
              <a:t>Core Decision-Making Group</a:t>
            </a:r>
          </a:p>
          <a:p>
            <a:pPr>
              <a:lnSpc>
                <a:spcPct val="104000"/>
              </a:lnSpc>
              <a:spcBef>
                <a:spcPts val="300"/>
              </a:spcBef>
            </a:pPr>
            <a:r>
              <a:rPr lang="en-US" sz="1800" dirty="0"/>
              <a:t>Legal (In-House and/or Outside Counsel</a:t>
            </a:r>
          </a:p>
          <a:p>
            <a:pPr lvl="1">
              <a:lnSpc>
                <a:spcPct val="104000"/>
              </a:lnSpc>
            </a:pPr>
            <a:r>
              <a:rPr lang="en-US" dirty="0"/>
              <a:t>Direct the investigation strategy </a:t>
            </a:r>
          </a:p>
          <a:p>
            <a:pPr lvl="1">
              <a:lnSpc>
                <a:spcPct val="104000"/>
              </a:lnSpc>
            </a:pPr>
            <a:r>
              <a:rPr lang="en-US" dirty="0"/>
              <a:t>Preserve privilege and manage legal risk </a:t>
            </a:r>
          </a:p>
          <a:p>
            <a:pPr lvl="1">
              <a:lnSpc>
                <a:spcPct val="104000"/>
              </a:lnSpc>
            </a:pPr>
            <a:r>
              <a:rPr lang="en-US" dirty="0"/>
              <a:t>Advise on regulatory and litigation exposure </a:t>
            </a:r>
          </a:p>
          <a:p>
            <a:pPr>
              <a:lnSpc>
                <a:spcPct val="104000"/>
              </a:lnSpc>
            </a:pPr>
            <a:r>
              <a:rPr lang="en-US" sz="1800" dirty="0"/>
              <a:t>HR Leadership</a:t>
            </a:r>
          </a:p>
          <a:p>
            <a:pPr lvl="1">
              <a:lnSpc>
                <a:spcPct val="104000"/>
              </a:lnSpc>
            </a:pPr>
            <a:r>
              <a:rPr lang="en-US" dirty="0"/>
              <a:t> Provide factual and historical context on policies, past complaints, and personnel history</a:t>
            </a:r>
          </a:p>
          <a:p>
            <a:pPr lvl="1">
              <a:lnSpc>
                <a:spcPct val="104000"/>
              </a:lnSpc>
            </a:pPr>
            <a:r>
              <a:rPr lang="en-US" dirty="0"/>
              <a:t>Coordinate internal logistics and employee communications </a:t>
            </a:r>
          </a:p>
          <a:p>
            <a:pPr lvl="1">
              <a:lnSpc>
                <a:spcPct val="104000"/>
              </a:lnSpc>
            </a:pPr>
            <a:r>
              <a:rPr lang="en-US" dirty="0"/>
              <a:t>Help implement interim and corrective actions</a:t>
            </a:r>
          </a:p>
          <a:p>
            <a:pPr>
              <a:lnSpc>
                <a:spcPct val="104000"/>
              </a:lnSpc>
            </a:pPr>
            <a:r>
              <a:rPr lang="en-US" sz="1800" dirty="0"/>
              <a:t>Executive Leadership</a:t>
            </a:r>
          </a:p>
          <a:p>
            <a:pPr lvl="1">
              <a:lnSpc>
                <a:spcPct val="104000"/>
              </a:lnSpc>
            </a:pPr>
            <a:r>
              <a:rPr lang="en-US" dirty="0"/>
              <a:t>Provide operational insight and authority </a:t>
            </a:r>
          </a:p>
          <a:p>
            <a:pPr lvl="1">
              <a:lnSpc>
                <a:spcPct val="104000"/>
              </a:lnSpc>
            </a:pPr>
            <a:r>
              <a:rPr lang="en-US" dirty="0"/>
              <a:t>Must be Excluded when necessary: </a:t>
            </a:r>
          </a:p>
          <a:p>
            <a:pPr lvl="2">
              <a:lnSpc>
                <a:spcPct val="104000"/>
              </a:lnSpc>
              <a:buFont typeface="Wingdings" panose="05000000000000000000" pitchFamily="2" charset="2"/>
              <a:buChar char=""/>
            </a:pPr>
            <a:r>
              <a:rPr lang="en-US" sz="1800" dirty="0"/>
              <a:t>Reporting relationships to accused </a:t>
            </a:r>
          </a:p>
          <a:p>
            <a:pPr lvl="2">
              <a:lnSpc>
                <a:spcPct val="104000"/>
              </a:lnSpc>
              <a:buFont typeface="Wingdings" panose="05000000000000000000" pitchFamily="2" charset="2"/>
              <a:buChar char=""/>
            </a:pPr>
            <a:r>
              <a:rPr lang="en-US" sz="1800" dirty="0"/>
              <a:t>Personal involvement </a:t>
            </a:r>
          </a:p>
          <a:p>
            <a:pPr lvl="2">
              <a:lnSpc>
                <a:spcPct val="104000"/>
              </a:lnSpc>
              <a:buFont typeface="Wingdings" panose="05000000000000000000" pitchFamily="2" charset="2"/>
              <a:buChar char=""/>
            </a:pPr>
            <a:r>
              <a:rPr lang="en-US" sz="1800" dirty="0"/>
              <a:t>Conflicts of interest</a:t>
            </a:r>
          </a:p>
          <a:p>
            <a:pPr>
              <a:lnSpc>
                <a:spcPct val="104000"/>
              </a:lnSpc>
            </a:pPr>
            <a:endParaRPr lang="en-US" sz="1300" dirty="0"/>
          </a:p>
        </p:txBody>
      </p:sp>
    </p:spTree>
    <p:extLst>
      <p:ext uri="{BB962C8B-B14F-4D97-AF65-F5344CB8AC3E}">
        <p14:creationId xmlns:p14="http://schemas.microsoft.com/office/powerpoint/2010/main" val="34040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0920A8-6C53-17A3-0643-EFC0B81D7146}"/>
              </a:ext>
            </a:extLst>
          </p:cNvPr>
          <p:cNvSpPr>
            <a:spLocks noGrp="1"/>
          </p:cNvSpPr>
          <p:nvPr>
            <p:ph type="sldNum" sz="quarter" idx="15"/>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13</a:t>
            </a:fld>
            <a:endParaRPr lang="en-US"/>
          </a:p>
        </p:txBody>
      </p:sp>
      <p:sp>
        <p:nvSpPr>
          <p:cNvPr id="5" name="Title 4">
            <a:extLst>
              <a:ext uri="{FF2B5EF4-FFF2-40B4-BE49-F238E27FC236}">
                <a16:creationId xmlns:a16="http://schemas.microsoft.com/office/drawing/2014/main" id="{03720D72-7570-2FDB-D5C7-1012C6E55F2E}"/>
              </a:ext>
            </a:extLst>
          </p:cNvPr>
          <p:cNvSpPr>
            <a:spLocks noGrp="1"/>
          </p:cNvSpPr>
          <p:nvPr>
            <p:ph type="title"/>
          </p:nvPr>
        </p:nvSpPr>
        <p:spPr>
          <a:xfrm>
            <a:off x="409574" y="236682"/>
            <a:ext cx="11363325" cy="762000"/>
          </a:xfrm>
        </p:spPr>
        <p:txBody>
          <a:bodyPr anchor="t">
            <a:normAutofit/>
          </a:bodyPr>
          <a:lstStyle/>
          <a:p>
            <a:r>
              <a:rPr lang="en-US" sz="3200" dirty="0"/>
              <a:t>Preserving Privilege</a:t>
            </a:r>
          </a:p>
        </p:txBody>
      </p:sp>
      <p:pic>
        <p:nvPicPr>
          <p:cNvPr id="2050" name="Picture 2" descr="What Does “Attorney-Client Privilege ...">
            <a:extLst>
              <a:ext uri="{FF2B5EF4-FFF2-40B4-BE49-F238E27FC236}">
                <a16:creationId xmlns:a16="http://schemas.microsoft.com/office/drawing/2014/main" id="{9BFE2792-B54B-4E87-437B-7B1479B61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18" r="6919" b="1"/>
          <a:stretch>
            <a:fillRect/>
          </a:stretch>
        </p:blipFill>
        <p:spPr bwMode="auto">
          <a:xfrm>
            <a:off x="511174" y="1570181"/>
            <a:ext cx="4967239" cy="4108018"/>
          </a:xfrm>
          <a:prstGeom prst="rect">
            <a:avLst/>
          </a:prstGeom>
          <a:solidFill>
            <a:srgbClr val="FFFFFF"/>
          </a:solidFill>
        </p:spPr>
      </p:pic>
      <p:sp>
        <p:nvSpPr>
          <p:cNvPr id="6" name="Content Placeholder 5">
            <a:extLst>
              <a:ext uri="{FF2B5EF4-FFF2-40B4-BE49-F238E27FC236}">
                <a16:creationId xmlns:a16="http://schemas.microsoft.com/office/drawing/2014/main" id="{DE99F642-F60E-6F27-2BBF-9FBE8E070DDF}"/>
              </a:ext>
            </a:extLst>
          </p:cNvPr>
          <p:cNvSpPr>
            <a:spLocks noGrp="1"/>
          </p:cNvSpPr>
          <p:nvPr>
            <p:ph sz="half" idx="2"/>
          </p:nvPr>
        </p:nvSpPr>
        <p:spPr>
          <a:xfrm>
            <a:off x="5809673" y="1096746"/>
            <a:ext cx="5963228" cy="5244090"/>
          </a:xfrm>
        </p:spPr>
        <p:txBody>
          <a:bodyPr>
            <a:normAutofit/>
          </a:bodyPr>
          <a:lstStyle/>
          <a:p>
            <a:pPr marL="0" indent="0">
              <a:lnSpc>
                <a:spcPct val="104000"/>
              </a:lnSpc>
              <a:buNone/>
            </a:pPr>
            <a:r>
              <a:rPr lang="en-US" b="1" u="sng" dirty="0"/>
              <a:t>Why Privilege Matters</a:t>
            </a:r>
          </a:p>
          <a:p>
            <a:pPr>
              <a:lnSpc>
                <a:spcPct val="104000"/>
              </a:lnSpc>
            </a:pPr>
            <a:r>
              <a:rPr lang="en-US" dirty="0"/>
              <a:t>Protects internal legal communications and investigative work from disclosure</a:t>
            </a:r>
          </a:p>
          <a:p>
            <a:pPr>
              <a:lnSpc>
                <a:spcPct val="104000"/>
              </a:lnSpc>
            </a:pPr>
            <a:r>
              <a:rPr lang="en-US" dirty="0"/>
              <a:t>Allows candid assessment of risk, exposure, and strategy</a:t>
            </a:r>
          </a:p>
          <a:p>
            <a:pPr>
              <a:lnSpc>
                <a:spcPct val="104000"/>
              </a:lnSpc>
            </a:pPr>
            <a:r>
              <a:rPr lang="en-US" dirty="0"/>
              <a:t>Prevents internal documents from becoming evidence in litigation or regulatory review</a:t>
            </a:r>
          </a:p>
          <a:p>
            <a:pPr marL="0" indent="0">
              <a:lnSpc>
                <a:spcPct val="104000"/>
              </a:lnSpc>
              <a:buNone/>
            </a:pPr>
            <a:r>
              <a:rPr lang="en-US" b="1" u="sng" dirty="0"/>
              <a:t>Risks to Privilege</a:t>
            </a:r>
            <a:endParaRPr lang="en-US" dirty="0"/>
          </a:p>
          <a:p>
            <a:pPr>
              <a:lnSpc>
                <a:spcPct val="104000"/>
              </a:lnSpc>
            </a:pPr>
            <a:r>
              <a:rPr lang="en-US" dirty="0"/>
              <a:t>Including PR or communications teams can jeopardize privilege if not structured carefully</a:t>
            </a:r>
          </a:p>
          <a:p>
            <a:pPr>
              <a:lnSpc>
                <a:spcPct val="104000"/>
              </a:lnSpc>
            </a:pPr>
            <a:r>
              <a:rPr lang="en-US" dirty="0"/>
              <a:t>Sharing investigation findings too broadly</a:t>
            </a:r>
          </a:p>
          <a:p>
            <a:pPr>
              <a:lnSpc>
                <a:spcPct val="104000"/>
              </a:lnSpc>
            </a:pPr>
            <a:r>
              <a:rPr lang="en-US" dirty="0"/>
              <a:t>Use of third parties without safeguards</a:t>
            </a:r>
          </a:p>
        </p:txBody>
      </p:sp>
    </p:spTree>
    <p:extLst>
      <p:ext uri="{BB962C8B-B14F-4D97-AF65-F5344CB8AC3E}">
        <p14:creationId xmlns:p14="http://schemas.microsoft.com/office/powerpoint/2010/main" val="175655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several microphones&#10;&#10;AI-generated content may be incorrect.">
            <a:extLst>
              <a:ext uri="{FF2B5EF4-FFF2-40B4-BE49-F238E27FC236}">
                <a16:creationId xmlns:a16="http://schemas.microsoft.com/office/drawing/2014/main" id="{978687F8-653A-B3CC-0465-BB3A3953B159}"/>
              </a:ext>
            </a:extLst>
          </p:cNvPr>
          <p:cNvPicPr>
            <a:picLocks noChangeAspect="1"/>
          </p:cNvPicPr>
          <p:nvPr/>
        </p:nvPicPr>
        <p:blipFill>
          <a:blip r:embed="rId2"/>
          <a:srcRect l="36983" r="17746" b="-1"/>
          <a:stretch>
            <a:fillRect/>
          </a:stretch>
        </p:blipFill>
        <p:spPr>
          <a:xfrm>
            <a:off x="6249988" y="10"/>
            <a:ext cx="5942012" cy="6857990"/>
          </a:xfrm>
          <a:prstGeom prst="rect">
            <a:avLst/>
          </a:prstGeom>
          <a:noFill/>
        </p:spPr>
      </p:pic>
      <p:sp>
        <p:nvSpPr>
          <p:cNvPr id="3" name="Slide Number Placeholder 2">
            <a:extLst>
              <a:ext uri="{FF2B5EF4-FFF2-40B4-BE49-F238E27FC236}">
                <a16:creationId xmlns:a16="http://schemas.microsoft.com/office/drawing/2014/main" id="{141ECF6E-1245-E782-7CE1-2877C593D196}"/>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14</a:t>
            </a:fld>
            <a:endParaRPr lang="en-US"/>
          </a:p>
        </p:txBody>
      </p:sp>
      <p:sp>
        <p:nvSpPr>
          <p:cNvPr id="5" name="Title 4">
            <a:extLst>
              <a:ext uri="{FF2B5EF4-FFF2-40B4-BE49-F238E27FC236}">
                <a16:creationId xmlns:a16="http://schemas.microsoft.com/office/drawing/2014/main" id="{77079E2D-893C-C7DB-D117-F083DEB58752}"/>
              </a:ext>
            </a:extLst>
          </p:cNvPr>
          <p:cNvSpPr>
            <a:spLocks noGrp="1"/>
          </p:cNvSpPr>
          <p:nvPr>
            <p:ph type="title"/>
          </p:nvPr>
        </p:nvSpPr>
        <p:spPr>
          <a:xfrm>
            <a:off x="407988" y="228600"/>
            <a:ext cx="5534025" cy="762000"/>
          </a:xfrm>
        </p:spPr>
        <p:txBody>
          <a:bodyPr anchor="t">
            <a:normAutofit/>
          </a:bodyPr>
          <a:lstStyle/>
          <a:p>
            <a:r>
              <a:rPr lang="en-US" sz="3200" dirty="0"/>
              <a:t>Managing Communications</a:t>
            </a:r>
          </a:p>
        </p:txBody>
      </p:sp>
      <p:sp>
        <p:nvSpPr>
          <p:cNvPr id="6" name="Content Placeholder 5">
            <a:extLst>
              <a:ext uri="{FF2B5EF4-FFF2-40B4-BE49-F238E27FC236}">
                <a16:creationId xmlns:a16="http://schemas.microsoft.com/office/drawing/2014/main" id="{A97A492D-6393-6EE0-A306-D46DCFBFC00A}"/>
              </a:ext>
            </a:extLst>
          </p:cNvPr>
          <p:cNvSpPr>
            <a:spLocks noGrp="1"/>
          </p:cNvSpPr>
          <p:nvPr>
            <p:ph sz="half" idx="1"/>
          </p:nvPr>
        </p:nvSpPr>
        <p:spPr>
          <a:xfrm>
            <a:off x="409575" y="1143000"/>
            <a:ext cx="5534025" cy="4572000"/>
          </a:xfrm>
        </p:spPr>
        <p:txBody>
          <a:bodyPr>
            <a:normAutofit/>
          </a:bodyPr>
          <a:lstStyle/>
          <a:p>
            <a:pPr>
              <a:lnSpc>
                <a:spcPct val="104000"/>
              </a:lnSpc>
            </a:pPr>
            <a:r>
              <a:rPr lang="en-US" dirty="0"/>
              <a:t>Internal Communications</a:t>
            </a:r>
          </a:p>
          <a:p>
            <a:pPr lvl="1">
              <a:lnSpc>
                <a:spcPct val="104000"/>
              </a:lnSpc>
            </a:pPr>
            <a:r>
              <a:rPr lang="en-US" sz="2000" dirty="0"/>
              <a:t>Limit to need-to-know audiences</a:t>
            </a:r>
          </a:p>
          <a:p>
            <a:pPr lvl="2">
              <a:lnSpc>
                <a:spcPct val="104000"/>
              </a:lnSpc>
              <a:buFont typeface="Wingdings" panose="05000000000000000000" pitchFamily="2" charset="2"/>
              <a:buChar char="ú"/>
            </a:pPr>
            <a:r>
              <a:rPr lang="en-US" sz="2000" dirty="0"/>
              <a:t>Avoid unnecessary dissemination of sensitive information</a:t>
            </a:r>
          </a:p>
          <a:p>
            <a:pPr lvl="1">
              <a:lnSpc>
                <a:spcPct val="104000"/>
              </a:lnSpc>
            </a:pPr>
            <a:r>
              <a:rPr lang="en-US" sz="2000" dirty="0"/>
              <a:t>Provide measured, factual updates</a:t>
            </a:r>
          </a:p>
          <a:p>
            <a:pPr lvl="2">
              <a:lnSpc>
                <a:spcPct val="104000"/>
              </a:lnSpc>
              <a:buFont typeface="Wingdings" panose="05000000000000000000" pitchFamily="2" charset="2"/>
              <a:buChar char="ú"/>
            </a:pPr>
            <a:r>
              <a:rPr lang="en-US" sz="2000" dirty="0"/>
              <a:t>Avoid speculation or premature conclusions</a:t>
            </a:r>
          </a:p>
          <a:p>
            <a:pPr lvl="1">
              <a:lnSpc>
                <a:spcPct val="104000"/>
              </a:lnSpc>
            </a:pPr>
            <a:r>
              <a:rPr lang="en-US" sz="2000" dirty="0"/>
              <a:t>Ensure consistency across leadership messaging</a:t>
            </a:r>
          </a:p>
          <a:p>
            <a:pPr>
              <a:lnSpc>
                <a:spcPct val="104000"/>
              </a:lnSpc>
            </a:pPr>
            <a:r>
              <a:rPr lang="en-US" dirty="0"/>
              <a:t>External Communications</a:t>
            </a:r>
          </a:p>
          <a:p>
            <a:pPr lvl="1">
              <a:lnSpc>
                <a:spcPct val="104000"/>
              </a:lnSpc>
            </a:pPr>
            <a:r>
              <a:rPr lang="en-US" sz="2000" dirty="0"/>
              <a:t>Centralize messaging through a single point of contact</a:t>
            </a:r>
          </a:p>
          <a:p>
            <a:pPr lvl="1">
              <a:lnSpc>
                <a:spcPct val="104000"/>
              </a:lnSpc>
            </a:pPr>
            <a:r>
              <a:rPr lang="en-US" sz="2000" dirty="0"/>
              <a:t>Use neutral, controlled statements</a:t>
            </a:r>
          </a:p>
          <a:p>
            <a:pPr marL="228600" lvl="1" indent="0">
              <a:lnSpc>
                <a:spcPct val="104000"/>
              </a:lnSpc>
              <a:buNone/>
            </a:pPr>
            <a:endParaRPr lang="en-US" sz="2000" dirty="0"/>
          </a:p>
        </p:txBody>
      </p:sp>
    </p:spTree>
    <p:extLst>
      <p:ext uri="{BB962C8B-B14F-4D97-AF65-F5344CB8AC3E}">
        <p14:creationId xmlns:p14="http://schemas.microsoft.com/office/powerpoint/2010/main" val="366195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suit with his arms crossed&#10;&#10;AI-generated content may be incorrect.">
            <a:extLst>
              <a:ext uri="{FF2B5EF4-FFF2-40B4-BE49-F238E27FC236}">
                <a16:creationId xmlns:a16="http://schemas.microsoft.com/office/drawing/2014/main" id="{9DEFB7B6-83A6-52BA-0F94-B627B29B2B56}"/>
              </a:ext>
            </a:extLst>
          </p:cNvPr>
          <p:cNvPicPr>
            <a:picLocks noChangeAspect="1"/>
          </p:cNvPicPr>
          <p:nvPr/>
        </p:nvPicPr>
        <p:blipFill>
          <a:blip r:embed="rId2"/>
          <a:srcRect l="47615" r="25147" b="1"/>
          <a:stretch>
            <a:fillRect/>
          </a:stretch>
        </p:blipFill>
        <p:spPr>
          <a:xfrm>
            <a:off x="8196263" y="10"/>
            <a:ext cx="3995736" cy="6857990"/>
          </a:xfrm>
          <a:prstGeom prst="rect">
            <a:avLst/>
          </a:prstGeom>
          <a:noFill/>
        </p:spPr>
      </p:pic>
      <p:sp>
        <p:nvSpPr>
          <p:cNvPr id="3" name="Slide Number Placeholder 2">
            <a:extLst>
              <a:ext uri="{FF2B5EF4-FFF2-40B4-BE49-F238E27FC236}">
                <a16:creationId xmlns:a16="http://schemas.microsoft.com/office/drawing/2014/main" id="{71C34141-4F29-4CE4-FF6D-F729133230D3}"/>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15</a:t>
            </a:fld>
            <a:endParaRPr lang="en-US"/>
          </a:p>
        </p:txBody>
      </p:sp>
      <p:sp>
        <p:nvSpPr>
          <p:cNvPr id="5" name="Title 4">
            <a:extLst>
              <a:ext uri="{FF2B5EF4-FFF2-40B4-BE49-F238E27FC236}">
                <a16:creationId xmlns:a16="http://schemas.microsoft.com/office/drawing/2014/main" id="{2299A3DF-FC27-4FA1-C886-0FEEE20284C7}"/>
              </a:ext>
            </a:extLst>
          </p:cNvPr>
          <p:cNvSpPr>
            <a:spLocks noGrp="1"/>
          </p:cNvSpPr>
          <p:nvPr>
            <p:ph type="title"/>
          </p:nvPr>
        </p:nvSpPr>
        <p:spPr>
          <a:xfrm>
            <a:off x="412751" y="170873"/>
            <a:ext cx="7467600" cy="762000"/>
          </a:xfrm>
        </p:spPr>
        <p:txBody>
          <a:bodyPr anchor="ctr">
            <a:normAutofit/>
          </a:bodyPr>
          <a:lstStyle/>
          <a:p>
            <a:r>
              <a:rPr lang="en-US" sz="3200" dirty="0"/>
              <a:t>Executive Misconduct: Special Risks</a:t>
            </a:r>
          </a:p>
        </p:txBody>
      </p:sp>
      <p:sp>
        <p:nvSpPr>
          <p:cNvPr id="6" name="Content Placeholder 5">
            <a:extLst>
              <a:ext uri="{FF2B5EF4-FFF2-40B4-BE49-F238E27FC236}">
                <a16:creationId xmlns:a16="http://schemas.microsoft.com/office/drawing/2014/main" id="{40948C0A-1129-719D-41D5-F8A2FD44A0FC}"/>
              </a:ext>
            </a:extLst>
          </p:cNvPr>
          <p:cNvSpPr>
            <a:spLocks noGrp="1"/>
          </p:cNvSpPr>
          <p:nvPr>
            <p:ph sz="half" idx="1"/>
          </p:nvPr>
        </p:nvSpPr>
        <p:spPr>
          <a:xfrm>
            <a:off x="412751" y="1143000"/>
            <a:ext cx="7467600" cy="4572000"/>
          </a:xfrm>
        </p:spPr>
        <p:txBody>
          <a:bodyPr>
            <a:normAutofit/>
          </a:bodyPr>
          <a:lstStyle/>
          <a:p>
            <a:pPr>
              <a:lnSpc>
                <a:spcPct val="104000"/>
              </a:lnSpc>
            </a:pPr>
            <a:r>
              <a:rPr lang="en-US" dirty="0"/>
              <a:t>Conflicts of Interest</a:t>
            </a:r>
          </a:p>
          <a:p>
            <a:pPr>
              <a:lnSpc>
                <a:spcPct val="104000"/>
              </a:lnSpc>
            </a:pPr>
            <a:r>
              <a:rPr lang="en-US" dirty="0"/>
              <a:t>Independence &amp; Credibility Concerns</a:t>
            </a:r>
          </a:p>
          <a:p>
            <a:pPr>
              <a:lnSpc>
                <a:spcPct val="104000"/>
              </a:lnSpc>
            </a:pPr>
            <a:r>
              <a:rPr lang="en-US" dirty="0"/>
              <a:t>Reputational &amp; Business Risk</a:t>
            </a:r>
          </a:p>
          <a:p>
            <a:pPr lvl="1">
              <a:lnSpc>
                <a:spcPct val="104000"/>
              </a:lnSpc>
            </a:pPr>
            <a:r>
              <a:rPr lang="en-US" sz="2000" dirty="0"/>
              <a:t>Executive misconduct attracts media attention quickly</a:t>
            </a:r>
          </a:p>
          <a:p>
            <a:pPr lvl="1">
              <a:lnSpc>
                <a:spcPct val="104000"/>
              </a:lnSpc>
            </a:pPr>
            <a:r>
              <a:rPr lang="en-US" sz="2000" dirty="0"/>
              <a:t>Can trigger shareholder actions, regulatory scrutiny, and loss of key personnel</a:t>
            </a:r>
          </a:p>
          <a:p>
            <a:pPr marL="0" marR="0" lvl="0" indent="0" defTabSz="914400" rtl="0" eaLnBrk="1" fontAlgn="auto" latinLnBrk="0" hangingPunct="1">
              <a:lnSpc>
                <a:spcPct val="104000"/>
              </a:lnSpc>
              <a:spcBef>
                <a:spcPts val="1200"/>
              </a:spcBef>
              <a:spcAft>
                <a:spcPts val="0"/>
              </a:spcAft>
              <a:buClr>
                <a:srgbClr val="EB002C"/>
              </a:buClr>
              <a:buSzTx/>
              <a:buFont typeface="Wingdings" pitchFamily="2" charset="2"/>
              <a:buNone/>
              <a:tabLst/>
              <a:defRPr/>
            </a:pPr>
            <a:r>
              <a:rPr kumimoji="0" lang="en-US" b="1" i="0" u="sng" strike="noStrike" kern="1200" cap="none" spc="0" normalizeH="0" baseline="0" noProof="0" dirty="0">
                <a:ln>
                  <a:noFill/>
                </a:ln>
                <a:effectLst/>
                <a:uLnTx/>
                <a:uFillTx/>
              </a:rPr>
              <a:t>Best Practices in Executive Cases</a:t>
            </a:r>
          </a:p>
          <a:p>
            <a:pPr marR="0" lvl="0" defTabSz="914400" rtl="0" eaLnBrk="1" fontAlgn="auto" latinLnBrk="0" hangingPunct="1">
              <a:lnSpc>
                <a:spcPct val="104000"/>
              </a:lnSpc>
              <a:spcBef>
                <a:spcPts val="1200"/>
              </a:spcBef>
              <a:spcAft>
                <a:spcPts val="0"/>
              </a:spcAft>
              <a:buClr>
                <a:srgbClr val="EB002C"/>
              </a:buClr>
              <a:buSzTx/>
              <a:tabLst/>
              <a:defRPr/>
            </a:pPr>
            <a:r>
              <a:rPr kumimoji="0" lang="en-US" i="0" strike="noStrike" kern="1200" cap="none" spc="0" normalizeH="0" baseline="0" noProof="0" dirty="0">
                <a:ln>
                  <a:noFill/>
                </a:ln>
                <a:effectLst/>
                <a:uLnTx/>
                <a:uFillTx/>
              </a:rPr>
              <a:t>Escalate the issue to Board oversight immediately</a:t>
            </a:r>
          </a:p>
          <a:p>
            <a:pPr marR="0" lvl="0" defTabSz="914400" rtl="0" eaLnBrk="1" fontAlgn="auto" latinLnBrk="0" hangingPunct="1">
              <a:lnSpc>
                <a:spcPct val="104000"/>
              </a:lnSpc>
              <a:spcBef>
                <a:spcPts val="1200"/>
              </a:spcBef>
              <a:spcAft>
                <a:spcPts val="0"/>
              </a:spcAft>
              <a:buClr>
                <a:srgbClr val="EB002C"/>
              </a:buClr>
              <a:buSzTx/>
              <a:tabLst/>
              <a:defRPr/>
            </a:pPr>
            <a:r>
              <a:rPr lang="en-US" dirty="0"/>
              <a:t>Consider an Independent Investigation</a:t>
            </a:r>
          </a:p>
          <a:p>
            <a:pPr lvl="0">
              <a:lnSpc>
                <a:spcPct val="104000"/>
              </a:lnSpc>
              <a:buClr>
                <a:srgbClr val="EB002C"/>
              </a:buClr>
              <a:defRPr/>
            </a:pPr>
            <a:r>
              <a:rPr kumimoji="0" lang="en-US" i="0" strike="noStrike" kern="1200" cap="none" spc="0" normalizeH="0" baseline="0" noProof="0" dirty="0">
                <a:ln>
                  <a:noFill/>
                </a:ln>
                <a:effectLst/>
                <a:uLnTx/>
                <a:uFillTx/>
              </a:rPr>
              <a:t>In any event, maintain tight</a:t>
            </a:r>
            <a:r>
              <a:rPr lang="en-US" dirty="0"/>
              <a:t> control over communications and information flow</a:t>
            </a:r>
            <a:endParaRPr kumimoji="0" lang="en-US" i="0" strike="noStrike" kern="1200" cap="none" spc="0" normalizeH="0" baseline="0" noProof="0" dirty="0">
              <a:ln>
                <a:noFill/>
              </a:ln>
              <a:effectLst/>
              <a:uLnTx/>
              <a:uFillTx/>
            </a:endParaRPr>
          </a:p>
        </p:txBody>
      </p:sp>
    </p:spTree>
    <p:extLst>
      <p:ext uri="{BB962C8B-B14F-4D97-AF65-F5344CB8AC3E}">
        <p14:creationId xmlns:p14="http://schemas.microsoft.com/office/powerpoint/2010/main" val="26582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39E0D-2DEF-6DD3-22F3-73769B1D1C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FB019-1F23-2CAF-4D85-33FD81D17A97}"/>
              </a:ext>
            </a:extLst>
          </p:cNvPr>
          <p:cNvSpPr>
            <a:spLocks noGrp="1"/>
          </p:cNvSpPr>
          <p:nvPr>
            <p:ph type="title"/>
          </p:nvPr>
        </p:nvSpPr>
        <p:spPr/>
        <p:txBody>
          <a:bodyPr/>
          <a:lstStyle/>
          <a:p>
            <a:r>
              <a:rPr lang="en-US" dirty="0"/>
              <a:t>Phase 2: Investigation</a:t>
            </a:r>
          </a:p>
        </p:txBody>
      </p:sp>
      <p:sp>
        <p:nvSpPr>
          <p:cNvPr id="3" name="Subtitle 2">
            <a:extLst>
              <a:ext uri="{FF2B5EF4-FFF2-40B4-BE49-F238E27FC236}">
                <a16:creationId xmlns:a16="http://schemas.microsoft.com/office/drawing/2014/main" id="{1DCBCA40-44D0-9B2A-99AF-29FB289C0D05}"/>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69579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44BA-E2F5-4895-A115-0ECAB043D3E2}"/>
              </a:ext>
            </a:extLst>
          </p:cNvPr>
          <p:cNvSpPr>
            <a:spLocks noGrp="1"/>
          </p:cNvSpPr>
          <p:nvPr>
            <p:ph type="title"/>
          </p:nvPr>
        </p:nvSpPr>
        <p:spPr>
          <a:xfrm>
            <a:off x="696145" y="221673"/>
            <a:ext cx="10799709" cy="1228436"/>
          </a:xfrm>
        </p:spPr>
        <p:txBody>
          <a:bodyPr>
            <a:normAutofit/>
          </a:bodyPr>
          <a:lstStyle/>
          <a:p>
            <a:r>
              <a:rPr lang="en-US" sz="2800" dirty="0"/>
              <a:t>Arc of an Internal Investigation</a:t>
            </a:r>
          </a:p>
        </p:txBody>
      </p:sp>
      <p:pic>
        <p:nvPicPr>
          <p:cNvPr id="5" name="Picture 4">
            <a:extLst>
              <a:ext uri="{FF2B5EF4-FFF2-40B4-BE49-F238E27FC236}">
                <a16:creationId xmlns:a16="http://schemas.microsoft.com/office/drawing/2014/main" id="{F7EF897A-2DE6-45CD-B2BE-7D64CDE69E12}"/>
              </a:ext>
            </a:extLst>
          </p:cNvPr>
          <p:cNvPicPr>
            <a:picLocks noChangeAspect="1"/>
          </p:cNvPicPr>
          <p:nvPr/>
        </p:nvPicPr>
        <p:blipFill>
          <a:blip r:embed="rId2"/>
          <a:stretch>
            <a:fillRect/>
          </a:stretch>
        </p:blipFill>
        <p:spPr>
          <a:xfrm>
            <a:off x="1492787" y="1826074"/>
            <a:ext cx="8609636" cy="4520779"/>
          </a:xfrm>
          <a:prstGeom prst="rect">
            <a:avLst/>
          </a:prstGeom>
        </p:spPr>
      </p:pic>
    </p:spTree>
    <p:extLst>
      <p:ext uri="{BB962C8B-B14F-4D97-AF65-F5344CB8AC3E}">
        <p14:creationId xmlns:p14="http://schemas.microsoft.com/office/powerpoint/2010/main" val="167075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B5ED-840C-49A8-AED7-839F4F35EAF3}"/>
              </a:ext>
            </a:extLst>
          </p:cNvPr>
          <p:cNvSpPr>
            <a:spLocks noGrp="1"/>
          </p:cNvSpPr>
          <p:nvPr>
            <p:ph type="title"/>
          </p:nvPr>
        </p:nvSpPr>
        <p:spPr>
          <a:xfrm>
            <a:off x="656216" y="1529628"/>
            <a:ext cx="5918321" cy="4247717"/>
          </a:xfrm>
        </p:spPr>
        <p:txBody>
          <a:bodyPr anchor="b">
            <a:noAutofit/>
          </a:bodyPr>
          <a:lstStyle/>
          <a:p>
            <a:r>
              <a:rPr lang="en-US" sz="2000" b="0" dirty="0">
                <a:latin typeface="+mn-lt"/>
              </a:rPr>
              <a:t>Each investigation has unique facts and circumstances.</a:t>
            </a:r>
            <a:br>
              <a:rPr lang="en-US" sz="2000" b="0" dirty="0">
                <a:latin typeface="+mn-lt"/>
              </a:rPr>
            </a:br>
            <a:br>
              <a:rPr lang="en-US" sz="2000" b="0" dirty="0">
                <a:latin typeface="+mn-lt"/>
              </a:rPr>
            </a:br>
            <a:r>
              <a:rPr lang="en-US" sz="2000" b="0" dirty="0">
                <a:latin typeface="+mn-lt"/>
              </a:rPr>
              <a:t>Every investigation should be handled promptly.</a:t>
            </a:r>
            <a:br>
              <a:rPr lang="en-US" sz="2000" b="0" dirty="0">
                <a:latin typeface="+mn-lt"/>
              </a:rPr>
            </a:br>
            <a:br>
              <a:rPr lang="en-US" sz="2000" b="0" dirty="0">
                <a:latin typeface="+mn-lt"/>
              </a:rPr>
            </a:br>
            <a:r>
              <a:rPr lang="en-US" sz="2000" b="0" dirty="0">
                <a:latin typeface="+mn-lt"/>
              </a:rPr>
              <a:t>Every investigation demands fairness and respect for participants.</a:t>
            </a:r>
            <a:br>
              <a:rPr lang="en-US" sz="2000" b="0" dirty="0">
                <a:latin typeface="+mn-lt"/>
              </a:rPr>
            </a:br>
            <a:br>
              <a:rPr lang="en-US" sz="2000" b="0" dirty="0">
                <a:latin typeface="+mn-lt"/>
              </a:rPr>
            </a:br>
            <a:r>
              <a:rPr lang="en-US" sz="2000" b="0" dirty="0">
                <a:latin typeface="+mn-lt"/>
              </a:rPr>
              <a:t>Every investigation deserves a thoughtful, logical process and clear execution and follow-through.</a:t>
            </a:r>
            <a:br>
              <a:rPr lang="en-US" sz="2000" b="0" dirty="0">
                <a:latin typeface="+mn-lt"/>
              </a:rPr>
            </a:br>
            <a:br>
              <a:rPr lang="en-US" sz="2000" b="0" dirty="0">
                <a:latin typeface="+mn-lt"/>
              </a:rPr>
            </a:br>
            <a:r>
              <a:rPr lang="en-US" sz="2000" b="0" dirty="0">
                <a:latin typeface="+mn-lt"/>
              </a:rPr>
              <a:t>Every investigator should operate with objectivity and limit personal biases.</a:t>
            </a:r>
            <a:br>
              <a:rPr lang="en-US" sz="2000" b="0" dirty="0">
                <a:latin typeface="+mn-lt"/>
              </a:rPr>
            </a:br>
            <a:br>
              <a:rPr lang="en-US" sz="2000" b="0" dirty="0">
                <a:latin typeface="+mn-lt"/>
              </a:rPr>
            </a:br>
            <a:r>
              <a:rPr lang="en-US" sz="2000" b="0" dirty="0">
                <a:latin typeface="+mn-lt"/>
              </a:rPr>
              <a:t>So, what is different about *this* investigation and what does this situation demand?</a:t>
            </a:r>
          </a:p>
        </p:txBody>
      </p:sp>
      <p:pic>
        <p:nvPicPr>
          <p:cNvPr id="6" name="Picture 5" descr="Bunch of colorful pencils on light background">
            <a:extLst>
              <a:ext uri="{FF2B5EF4-FFF2-40B4-BE49-F238E27FC236}">
                <a16:creationId xmlns:a16="http://schemas.microsoft.com/office/drawing/2014/main" id="{7A24CA0F-C1D0-48BC-B206-685604847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179" y="2001044"/>
            <a:ext cx="4843605" cy="3304883"/>
          </a:xfrm>
          <a:prstGeom prst="rect">
            <a:avLst/>
          </a:prstGeom>
        </p:spPr>
      </p:pic>
      <p:sp>
        <p:nvSpPr>
          <p:cNvPr id="8" name="TextBox 7">
            <a:extLst>
              <a:ext uri="{FF2B5EF4-FFF2-40B4-BE49-F238E27FC236}">
                <a16:creationId xmlns:a16="http://schemas.microsoft.com/office/drawing/2014/main" id="{BDDFA8FB-E48B-4B42-87C3-3DDCCFA0AB10}"/>
              </a:ext>
            </a:extLst>
          </p:cNvPr>
          <p:cNvSpPr txBox="1"/>
          <p:nvPr/>
        </p:nvSpPr>
        <p:spPr>
          <a:xfrm>
            <a:off x="549997" y="157840"/>
            <a:ext cx="9899650" cy="1077218"/>
          </a:xfrm>
          <a:prstGeom prst="rect">
            <a:avLst/>
          </a:prstGeom>
          <a:noFill/>
        </p:spPr>
        <p:txBody>
          <a:bodyPr wrap="square" rtlCol="0">
            <a:spAutoFit/>
          </a:bodyPr>
          <a:lstStyle/>
          <a:p>
            <a:r>
              <a:rPr lang="en-US" sz="3200" b="1" dirty="0">
                <a:latin typeface="+mj-lt"/>
                <a:ea typeface="Cambria" panose="02040503050406030204" pitchFamily="18" charset="0"/>
              </a:rPr>
              <a:t>Preliminary Question:</a:t>
            </a:r>
            <a:br>
              <a:rPr lang="en-US" sz="3200" b="1" dirty="0">
                <a:latin typeface="+mj-lt"/>
                <a:ea typeface="Cambria" panose="02040503050406030204" pitchFamily="18" charset="0"/>
              </a:rPr>
            </a:br>
            <a:r>
              <a:rPr lang="en-US" sz="3200" b="1" dirty="0">
                <a:latin typeface="+mj-lt"/>
                <a:ea typeface="Cambria" panose="02040503050406030204" pitchFamily="18" charset="0"/>
              </a:rPr>
              <a:t>What does </a:t>
            </a:r>
            <a:r>
              <a:rPr lang="en-US" sz="3200" b="1" u="sng" dirty="0">
                <a:latin typeface="+mj-lt"/>
                <a:ea typeface="Cambria" panose="02040503050406030204" pitchFamily="18" charset="0"/>
              </a:rPr>
              <a:t>this</a:t>
            </a:r>
            <a:r>
              <a:rPr lang="en-US" sz="3200" b="1" dirty="0">
                <a:latin typeface="+mj-lt"/>
                <a:ea typeface="Cambria" panose="02040503050406030204" pitchFamily="18" charset="0"/>
              </a:rPr>
              <a:t> investigation demand?</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7041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riting on sticky notes">
            <a:extLst>
              <a:ext uri="{FF2B5EF4-FFF2-40B4-BE49-F238E27FC236}">
                <a16:creationId xmlns:a16="http://schemas.microsoft.com/office/drawing/2014/main" id="{FB28B806-1640-10ED-0A88-5528A4BF84AA}"/>
              </a:ext>
            </a:extLst>
          </p:cNvPr>
          <p:cNvPicPr>
            <a:picLocks noChangeAspect="1"/>
          </p:cNvPicPr>
          <p:nvPr/>
        </p:nvPicPr>
        <p:blipFill>
          <a:blip r:embed="rId2">
            <a:extLst>
              <a:ext uri="{28A0092B-C50C-407E-A947-70E740481C1C}">
                <a14:useLocalDpi xmlns:a14="http://schemas.microsoft.com/office/drawing/2010/main" val="0"/>
              </a:ext>
            </a:extLst>
          </a:blip>
          <a:srcRect l="18030" r="24134" b="-1"/>
          <a:stretch>
            <a:fillRect/>
          </a:stretch>
        </p:blipFill>
        <p:spPr>
          <a:xfrm flipH="1">
            <a:off x="6456218" y="10"/>
            <a:ext cx="5735782" cy="6857990"/>
          </a:xfrm>
          <a:prstGeom prst="rect">
            <a:avLst/>
          </a:prstGeom>
          <a:noFill/>
        </p:spPr>
      </p:pic>
      <p:sp>
        <p:nvSpPr>
          <p:cNvPr id="3" name="Slide Number Placeholder 2">
            <a:extLst>
              <a:ext uri="{FF2B5EF4-FFF2-40B4-BE49-F238E27FC236}">
                <a16:creationId xmlns:a16="http://schemas.microsoft.com/office/drawing/2014/main" id="{6E539155-A230-0A9B-36C7-30368A156935}"/>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19</a:t>
            </a:fld>
            <a:endParaRPr lang="en-US"/>
          </a:p>
        </p:txBody>
      </p:sp>
      <p:sp>
        <p:nvSpPr>
          <p:cNvPr id="5" name="Title 4">
            <a:extLst>
              <a:ext uri="{FF2B5EF4-FFF2-40B4-BE49-F238E27FC236}">
                <a16:creationId xmlns:a16="http://schemas.microsoft.com/office/drawing/2014/main" id="{12CB1C0E-02E7-2D60-1F5A-BCA92359526E}"/>
              </a:ext>
            </a:extLst>
          </p:cNvPr>
          <p:cNvSpPr>
            <a:spLocks noGrp="1"/>
          </p:cNvSpPr>
          <p:nvPr>
            <p:ph type="title"/>
          </p:nvPr>
        </p:nvSpPr>
        <p:spPr>
          <a:xfrm>
            <a:off x="407987" y="190500"/>
            <a:ext cx="5534025" cy="762000"/>
          </a:xfrm>
        </p:spPr>
        <p:txBody>
          <a:bodyPr anchor="t">
            <a:normAutofit/>
          </a:bodyPr>
          <a:lstStyle/>
          <a:p>
            <a:r>
              <a:rPr lang="en-US" sz="3200" dirty="0"/>
              <a:t>Step 1 – Planning </a:t>
            </a:r>
          </a:p>
        </p:txBody>
      </p:sp>
      <p:sp>
        <p:nvSpPr>
          <p:cNvPr id="6" name="Content Placeholder 5">
            <a:extLst>
              <a:ext uri="{FF2B5EF4-FFF2-40B4-BE49-F238E27FC236}">
                <a16:creationId xmlns:a16="http://schemas.microsoft.com/office/drawing/2014/main" id="{6F062EE2-9DD7-3DDF-2738-A65E55FEDCA8}"/>
              </a:ext>
            </a:extLst>
          </p:cNvPr>
          <p:cNvSpPr>
            <a:spLocks noGrp="1"/>
          </p:cNvSpPr>
          <p:nvPr>
            <p:ph sz="half" idx="1"/>
          </p:nvPr>
        </p:nvSpPr>
        <p:spPr>
          <a:xfrm>
            <a:off x="407986" y="847437"/>
            <a:ext cx="5842002" cy="5524500"/>
          </a:xfrm>
        </p:spPr>
        <p:txBody>
          <a:bodyPr>
            <a:noAutofit/>
          </a:bodyPr>
          <a:lstStyle/>
          <a:p>
            <a:pPr lvl="0">
              <a:lnSpc>
                <a:spcPct val="104000"/>
              </a:lnSpc>
            </a:pPr>
            <a:r>
              <a:rPr lang="en-US" sz="1900" dirty="0"/>
              <a:t>Clearly articulate what question you are trying to answer.  </a:t>
            </a:r>
          </a:p>
          <a:p>
            <a:pPr lvl="1">
              <a:lnSpc>
                <a:spcPct val="104000"/>
              </a:lnSpc>
            </a:pPr>
            <a:r>
              <a:rPr lang="en-US" sz="1900" dirty="0"/>
              <a:t>What laws or policies might be implicated?</a:t>
            </a:r>
          </a:p>
          <a:p>
            <a:pPr>
              <a:lnSpc>
                <a:spcPct val="104000"/>
              </a:lnSpc>
            </a:pPr>
            <a:r>
              <a:rPr lang="en-US" sz="1900" dirty="0"/>
              <a:t>Identify documents and files you should review and study.  </a:t>
            </a:r>
          </a:p>
          <a:p>
            <a:pPr lvl="1">
              <a:lnSpc>
                <a:spcPct val="104000"/>
              </a:lnSpc>
            </a:pPr>
            <a:r>
              <a:rPr lang="en-US" sz="1900" dirty="0"/>
              <a:t>Org charts, job descriptions, relevant emails or texts, personnel files, attendance records, handbook policies, corporate codes of conduct, etc.  </a:t>
            </a:r>
          </a:p>
          <a:p>
            <a:pPr lvl="0">
              <a:lnSpc>
                <a:spcPct val="104000"/>
              </a:lnSpc>
            </a:pPr>
            <a:r>
              <a:rPr lang="en-US" sz="1900" dirty="0"/>
              <a:t>Identify people to interview.  </a:t>
            </a:r>
          </a:p>
          <a:p>
            <a:pPr lvl="1">
              <a:lnSpc>
                <a:spcPct val="104000"/>
              </a:lnSpc>
            </a:pPr>
            <a:r>
              <a:rPr lang="en-US" sz="1900" dirty="0"/>
              <a:t>Put interview subjects in rank order based on importance.</a:t>
            </a:r>
          </a:p>
          <a:p>
            <a:pPr lvl="1">
              <a:lnSpc>
                <a:spcPct val="104000"/>
              </a:lnSpc>
            </a:pPr>
            <a:r>
              <a:rPr lang="en-US" sz="1900" dirty="0"/>
              <a:t>Coordinate calendars and schedule promptly and close together.</a:t>
            </a:r>
          </a:p>
          <a:p>
            <a:pPr lvl="0">
              <a:lnSpc>
                <a:spcPct val="104000"/>
              </a:lnSpc>
            </a:pPr>
            <a:r>
              <a:rPr lang="en-US" sz="1900" dirty="0"/>
              <a:t>Begin to outline questions/issues to address.  </a:t>
            </a:r>
          </a:p>
          <a:p>
            <a:pPr lvl="1">
              <a:lnSpc>
                <a:spcPct val="104000"/>
              </a:lnSpc>
            </a:pPr>
            <a:r>
              <a:rPr lang="en-US" sz="1900" dirty="0"/>
              <a:t>Refine your outline as you become more familiar with the facts.</a:t>
            </a:r>
          </a:p>
        </p:txBody>
      </p:sp>
    </p:spTree>
    <p:extLst>
      <p:ext uri="{BB962C8B-B14F-4D97-AF65-F5344CB8AC3E}">
        <p14:creationId xmlns:p14="http://schemas.microsoft.com/office/powerpoint/2010/main" val="380077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lipboard All Crosses with solid fill">
            <a:extLst>
              <a:ext uri="{FF2B5EF4-FFF2-40B4-BE49-F238E27FC236}">
                <a16:creationId xmlns:a16="http://schemas.microsoft.com/office/drawing/2014/main" id="{27AABE5E-C11B-D8AB-D171-5D3838CA42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8108" y="457994"/>
            <a:ext cx="5153891" cy="5942012"/>
          </a:xfrm>
          <a:prstGeom prst="rect">
            <a:avLst/>
          </a:prstGeom>
        </p:spPr>
      </p:pic>
      <p:sp>
        <p:nvSpPr>
          <p:cNvPr id="3" name="Slide Number Placeholder 2">
            <a:extLst>
              <a:ext uri="{FF2B5EF4-FFF2-40B4-BE49-F238E27FC236}">
                <a16:creationId xmlns:a16="http://schemas.microsoft.com/office/drawing/2014/main" id="{B8C9FEDA-0482-EF7A-EA9A-0D629B1D872B}"/>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2</a:t>
            </a:fld>
            <a:endParaRPr lang="en-US"/>
          </a:p>
        </p:txBody>
      </p:sp>
      <p:sp>
        <p:nvSpPr>
          <p:cNvPr id="5" name="Title 4">
            <a:extLst>
              <a:ext uri="{FF2B5EF4-FFF2-40B4-BE49-F238E27FC236}">
                <a16:creationId xmlns:a16="http://schemas.microsoft.com/office/drawing/2014/main" id="{DD261E5E-01AE-10ED-5EE8-0E5FF6979171}"/>
              </a:ext>
            </a:extLst>
          </p:cNvPr>
          <p:cNvSpPr>
            <a:spLocks noGrp="1"/>
          </p:cNvSpPr>
          <p:nvPr>
            <p:ph type="title"/>
          </p:nvPr>
        </p:nvSpPr>
        <p:spPr>
          <a:xfrm>
            <a:off x="412749" y="152797"/>
            <a:ext cx="5534025" cy="762000"/>
          </a:xfrm>
        </p:spPr>
        <p:txBody>
          <a:bodyPr anchor="t">
            <a:normAutofit/>
          </a:bodyPr>
          <a:lstStyle/>
          <a:p>
            <a:r>
              <a:rPr lang="en-US" sz="3200" dirty="0"/>
              <a:t>Agenda</a:t>
            </a:r>
          </a:p>
        </p:txBody>
      </p:sp>
      <p:sp>
        <p:nvSpPr>
          <p:cNvPr id="6" name="Content Placeholder 5">
            <a:extLst>
              <a:ext uri="{FF2B5EF4-FFF2-40B4-BE49-F238E27FC236}">
                <a16:creationId xmlns:a16="http://schemas.microsoft.com/office/drawing/2014/main" id="{100FB4C4-BC5D-D2E7-BFC3-2E81CC208B30}"/>
              </a:ext>
            </a:extLst>
          </p:cNvPr>
          <p:cNvSpPr>
            <a:spLocks noGrp="1"/>
          </p:cNvSpPr>
          <p:nvPr>
            <p:ph sz="half" idx="1"/>
          </p:nvPr>
        </p:nvSpPr>
        <p:spPr>
          <a:xfrm>
            <a:off x="412749" y="738909"/>
            <a:ext cx="6459106" cy="5661097"/>
          </a:xfrm>
        </p:spPr>
        <p:txBody>
          <a:bodyPr>
            <a:noAutofit/>
          </a:bodyPr>
          <a:lstStyle/>
          <a:p>
            <a:pPr>
              <a:lnSpc>
                <a:spcPct val="104000"/>
              </a:lnSpc>
            </a:pPr>
            <a:r>
              <a:rPr lang="en-US" sz="1900" b="1" dirty="0"/>
              <a:t>I. Defining Workplace Crises</a:t>
            </a:r>
          </a:p>
          <a:p>
            <a:pPr lvl="1">
              <a:lnSpc>
                <a:spcPct val="104000"/>
              </a:lnSpc>
            </a:pPr>
            <a:r>
              <a:rPr lang="en-US" sz="1900" dirty="0"/>
              <a:t>Why crisis management matters </a:t>
            </a:r>
          </a:p>
          <a:p>
            <a:pPr lvl="1">
              <a:lnSpc>
                <a:spcPct val="104000"/>
              </a:lnSpc>
            </a:pPr>
            <a:r>
              <a:rPr lang="en-US" sz="1900" dirty="0"/>
              <a:t>What qualifies as a “crisis” </a:t>
            </a:r>
          </a:p>
          <a:p>
            <a:pPr lvl="1">
              <a:lnSpc>
                <a:spcPct val="104000"/>
              </a:lnSpc>
            </a:pPr>
            <a:r>
              <a:rPr lang="en-US" sz="1900" dirty="0"/>
              <a:t>Early warning signs and escalation triggers </a:t>
            </a:r>
          </a:p>
          <a:p>
            <a:pPr>
              <a:lnSpc>
                <a:spcPct val="104000"/>
              </a:lnSpc>
            </a:pPr>
            <a:r>
              <a:rPr lang="en-US" sz="1900" b="1" dirty="0"/>
              <a:t>II. Immediate Response Strategy</a:t>
            </a:r>
          </a:p>
          <a:p>
            <a:pPr lvl="1">
              <a:lnSpc>
                <a:spcPct val="104000"/>
              </a:lnSpc>
            </a:pPr>
            <a:r>
              <a:rPr lang="en-US" sz="1900" dirty="0"/>
              <a:t>Organizational objectives in a crisis </a:t>
            </a:r>
          </a:p>
          <a:p>
            <a:pPr lvl="1">
              <a:lnSpc>
                <a:spcPct val="104000"/>
              </a:lnSpc>
            </a:pPr>
            <a:r>
              <a:rPr lang="en-US" sz="1900" dirty="0"/>
              <a:t>Acting quickly while maintaining credibility </a:t>
            </a:r>
          </a:p>
          <a:p>
            <a:pPr lvl="1">
              <a:lnSpc>
                <a:spcPct val="104000"/>
              </a:lnSpc>
            </a:pPr>
            <a:r>
              <a:rPr lang="en-US" sz="1900" dirty="0"/>
              <a:t>Key decision-makers and roles </a:t>
            </a:r>
          </a:p>
          <a:p>
            <a:pPr lvl="1">
              <a:lnSpc>
                <a:spcPct val="104000"/>
              </a:lnSpc>
            </a:pPr>
            <a:r>
              <a:rPr lang="en-US" sz="1900" dirty="0"/>
              <a:t>Preserving legal privilege </a:t>
            </a:r>
          </a:p>
          <a:p>
            <a:pPr>
              <a:lnSpc>
                <a:spcPct val="104000"/>
              </a:lnSpc>
            </a:pPr>
            <a:r>
              <a:rPr lang="en-US" sz="1900" b="1" dirty="0"/>
              <a:t>IV. Conducting the Investigation</a:t>
            </a:r>
          </a:p>
          <a:p>
            <a:pPr lvl="1">
              <a:lnSpc>
                <a:spcPct val="104000"/>
              </a:lnSpc>
            </a:pPr>
            <a:r>
              <a:rPr lang="en-US" sz="1900" dirty="0"/>
              <a:t>The arc of an internal investigation </a:t>
            </a:r>
          </a:p>
          <a:p>
            <a:pPr lvl="1">
              <a:lnSpc>
                <a:spcPct val="104000"/>
              </a:lnSpc>
            </a:pPr>
            <a:r>
              <a:rPr lang="en-US" sz="1900" dirty="0"/>
              <a:t>Planning and information gathering </a:t>
            </a:r>
          </a:p>
          <a:p>
            <a:pPr lvl="1">
              <a:lnSpc>
                <a:spcPct val="104000"/>
              </a:lnSpc>
            </a:pPr>
            <a:r>
              <a:rPr lang="en-US" sz="1900" dirty="0"/>
              <a:t>Interviewing witnesses (including high-risk witnesses) </a:t>
            </a:r>
          </a:p>
          <a:p>
            <a:pPr>
              <a:lnSpc>
                <a:spcPct val="104000"/>
              </a:lnSpc>
            </a:pPr>
            <a:r>
              <a:rPr lang="en-US" sz="1900" b="1" dirty="0"/>
              <a:t>V. Applied Case Study</a:t>
            </a:r>
            <a:endParaRPr lang="en-US" sz="1900" dirty="0"/>
          </a:p>
        </p:txBody>
      </p:sp>
    </p:spTree>
    <p:extLst>
      <p:ext uri="{BB962C8B-B14F-4D97-AF65-F5344CB8AC3E}">
        <p14:creationId xmlns:p14="http://schemas.microsoft.com/office/powerpoint/2010/main" val="1353049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son writing in notebook">
            <a:extLst>
              <a:ext uri="{FF2B5EF4-FFF2-40B4-BE49-F238E27FC236}">
                <a16:creationId xmlns:a16="http://schemas.microsoft.com/office/drawing/2014/main" id="{188E8AB3-581B-4C2D-FE6F-6EC02F11812F}"/>
              </a:ext>
            </a:extLst>
          </p:cNvPr>
          <p:cNvPicPr>
            <a:picLocks noChangeAspect="1"/>
          </p:cNvPicPr>
          <p:nvPr/>
        </p:nvPicPr>
        <p:blipFill>
          <a:blip r:embed="rId2">
            <a:extLst>
              <a:ext uri="{28A0092B-C50C-407E-A947-70E740481C1C}">
                <a14:useLocalDpi xmlns:a14="http://schemas.microsoft.com/office/drawing/2010/main" val="0"/>
              </a:ext>
            </a:extLst>
          </a:blip>
          <a:srcRect l="41805" r="19304" b="-1"/>
          <a:stretch>
            <a:fillRect/>
          </a:stretch>
        </p:blipFill>
        <p:spPr>
          <a:xfrm>
            <a:off x="8196263" y="10"/>
            <a:ext cx="3995736" cy="6857990"/>
          </a:xfrm>
          <a:prstGeom prst="rect">
            <a:avLst/>
          </a:prstGeom>
          <a:noFill/>
        </p:spPr>
      </p:pic>
      <p:sp>
        <p:nvSpPr>
          <p:cNvPr id="3" name="Slide Number Placeholder 2">
            <a:extLst>
              <a:ext uri="{FF2B5EF4-FFF2-40B4-BE49-F238E27FC236}">
                <a16:creationId xmlns:a16="http://schemas.microsoft.com/office/drawing/2014/main" id="{1F79663A-51AF-D19E-732C-1F0F0537E1D2}"/>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20</a:t>
            </a:fld>
            <a:endParaRPr lang="en-US"/>
          </a:p>
        </p:txBody>
      </p:sp>
      <p:sp>
        <p:nvSpPr>
          <p:cNvPr id="14" name="Title 5">
            <a:extLst>
              <a:ext uri="{FF2B5EF4-FFF2-40B4-BE49-F238E27FC236}">
                <a16:creationId xmlns:a16="http://schemas.microsoft.com/office/drawing/2014/main" id="{A5BC7C56-E8B0-6638-211D-EA22E535C34D}"/>
              </a:ext>
            </a:extLst>
          </p:cNvPr>
          <p:cNvSpPr>
            <a:spLocks noGrp="1"/>
          </p:cNvSpPr>
          <p:nvPr>
            <p:ph type="title"/>
          </p:nvPr>
        </p:nvSpPr>
        <p:spPr>
          <a:xfrm>
            <a:off x="412751" y="228600"/>
            <a:ext cx="7467600" cy="762000"/>
          </a:xfrm>
        </p:spPr>
        <p:txBody>
          <a:bodyPr>
            <a:normAutofit/>
          </a:bodyPr>
          <a:lstStyle/>
          <a:p>
            <a:r>
              <a:rPr lang="en-US" sz="3200" dirty="0"/>
              <a:t>Step 2 – Gathering and Studying</a:t>
            </a:r>
          </a:p>
        </p:txBody>
      </p:sp>
      <p:sp>
        <p:nvSpPr>
          <p:cNvPr id="6" name="Content Placeholder 5">
            <a:extLst>
              <a:ext uri="{FF2B5EF4-FFF2-40B4-BE49-F238E27FC236}">
                <a16:creationId xmlns:a16="http://schemas.microsoft.com/office/drawing/2014/main" id="{4A57581B-2695-1D51-5D19-DB154E238ECA}"/>
              </a:ext>
            </a:extLst>
          </p:cNvPr>
          <p:cNvSpPr>
            <a:spLocks noGrp="1"/>
          </p:cNvSpPr>
          <p:nvPr>
            <p:ph sz="half" idx="1"/>
          </p:nvPr>
        </p:nvSpPr>
        <p:spPr>
          <a:xfrm>
            <a:off x="412751" y="1600201"/>
            <a:ext cx="7467600" cy="4572000"/>
          </a:xfrm>
        </p:spPr>
        <p:txBody>
          <a:bodyPr>
            <a:normAutofit/>
          </a:bodyPr>
          <a:lstStyle/>
          <a:p>
            <a:pPr lvl="0"/>
            <a:r>
              <a:rPr lang="en-US" dirty="0"/>
              <a:t>Become an expert on the record.  </a:t>
            </a:r>
          </a:p>
          <a:p>
            <a:pPr lvl="1"/>
            <a:r>
              <a:rPr lang="en-US" sz="2000" dirty="0"/>
              <a:t>Know the actors, dates, and facts.</a:t>
            </a:r>
          </a:p>
          <a:p>
            <a:r>
              <a:rPr lang="en-US" dirty="0"/>
              <a:t>Formalize the outline of topics you want to cover.</a:t>
            </a:r>
          </a:p>
          <a:p>
            <a:r>
              <a:rPr lang="en-US" dirty="0"/>
              <a:t>“Brain dump” the questions that come to mind. </a:t>
            </a:r>
          </a:p>
          <a:p>
            <a:pPr lvl="1"/>
            <a:r>
              <a:rPr lang="en-US" sz="2000" dirty="0"/>
              <a:t>Revise and edit this list as you study the record.</a:t>
            </a:r>
          </a:p>
          <a:p>
            <a:r>
              <a:rPr lang="en-US" dirty="0"/>
              <a:t>Organize your topics and questions into clusters.</a:t>
            </a:r>
          </a:p>
          <a:p>
            <a:pPr lvl="0"/>
            <a:r>
              <a:rPr lang="en-US" dirty="0"/>
              <a:t>Identify your potential biases for a particular outcome.  </a:t>
            </a:r>
          </a:p>
          <a:p>
            <a:pPr lvl="1"/>
            <a:r>
              <a:rPr lang="en-US" sz="2000" dirty="0"/>
              <a:t>Revisit these often.</a:t>
            </a:r>
          </a:p>
          <a:p>
            <a:endParaRPr lang="en-US" dirty="0"/>
          </a:p>
        </p:txBody>
      </p:sp>
    </p:spTree>
    <p:extLst>
      <p:ext uri="{BB962C8B-B14F-4D97-AF65-F5344CB8AC3E}">
        <p14:creationId xmlns:p14="http://schemas.microsoft.com/office/powerpoint/2010/main" val="150530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552E-2DB9-45FA-4232-104B987E2F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4A65F2-20E0-AF6F-622A-F9634C705A54}"/>
              </a:ext>
            </a:extLst>
          </p:cNvPr>
          <p:cNvSpPr>
            <a:spLocks noGrp="1"/>
          </p:cNvSpPr>
          <p:nvPr>
            <p:ph type="sldNum" sz="quarter" idx="16"/>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21</a:t>
            </a:fld>
            <a:endParaRPr lang="en-US"/>
          </a:p>
        </p:txBody>
      </p:sp>
      <p:sp>
        <p:nvSpPr>
          <p:cNvPr id="5" name="Title 4">
            <a:extLst>
              <a:ext uri="{FF2B5EF4-FFF2-40B4-BE49-F238E27FC236}">
                <a16:creationId xmlns:a16="http://schemas.microsoft.com/office/drawing/2014/main" id="{CA9B0CF0-F7FA-68E1-1E8B-587B481EB1E3}"/>
              </a:ext>
            </a:extLst>
          </p:cNvPr>
          <p:cNvSpPr>
            <a:spLocks noGrp="1"/>
          </p:cNvSpPr>
          <p:nvPr>
            <p:ph type="title"/>
          </p:nvPr>
        </p:nvSpPr>
        <p:spPr>
          <a:xfrm>
            <a:off x="409574" y="228600"/>
            <a:ext cx="11363325" cy="762000"/>
          </a:xfrm>
        </p:spPr>
        <p:txBody>
          <a:bodyPr anchor="t">
            <a:noAutofit/>
          </a:bodyPr>
          <a:lstStyle/>
          <a:p>
            <a:r>
              <a:rPr lang="en-US" sz="3200" dirty="0"/>
              <a:t>Step 3 – Interviewing </a:t>
            </a:r>
            <a:br>
              <a:rPr lang="en-US" sz="3200" dirty="0"/>
            </a:br>
            <a:r>
              <a:rPr lang="en-US" sz="3200" b="0" dirty="0"/>
              <a:t>(and maybe re-interviewing)</a:t>
            </a:r>
            <a:endParaRPr lang="en-US" sz="3200" dirty="0"/>
          </a:p>
        </p:txBody>
      </p:sp>
      <p:graphicFrame>
        <p:nvGraphicFramePr>
          <p:cNvPr id="8" name="Content Placeholder 5">
            <a:extLst>
              <a:ext uri="{FF2B5EF4-FFF2-40B4-BE49-F238E27FC236}">
                <a16:creationId xmlns:a16="http://schemas.microsoft.com/office/drawing/2014/main" id="{D9CF5A2A-6207-9FDB-EB46-6B4EB601AFBC}"/>
              </a:ext>
            </a:extLst>
          </p:cNvPr>
          <p:cNvGraphicFramePr>
            <a:graphicFrameLocks noGrp="1"/>
          </p:cNvGraphicFramePr>
          <p:nvPr>
            <p:ph idx="1"/>
            <p:extLst>
              <p:ext uri="{D42A27DB-BD31-4B8C-83A1-F6EECF244321}">
                <p14:modId xmlns:p14="http://schemas.microsoft.com/office/powerpoint/2010/main" val="1515444486"/>
              </p:ext>
            </p:extLst>
          </p:nvPr>
        </p:nvGraphicFramePr>
        <p:xfrm>
          <a:off x="409575" y="2133601"/>
          <a:ext cx="11363324"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67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63DFA-F0C7-E4D5-C013-943A5D779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D0D9B-2320-CA9A-A058-87511831F67F}"/>
              </a:ext>
            </a:extLst>
          </p:cNvPr>
          <p:cNvSpPr>
            <a:spLocks noGrp="1"/>
          </p:cNvSpPr>
          <p:nvPr>
            <p:ph type="title"/>
          </p:nvPr>
        </p:nvSpPr>
        <p:spPr>
          <a:xfrm>
            <a:off x="656214" y="118383"/>
            <a:ext cx="10799709" cy="740600"/>
          </a:xfrm>
        </p:spPr>
        <p:txBody>
          <a:bodyPr anchor="ctr">
            <a:normAutofit/>
          </a:bodyPr>
          <a:lstStyle/>
          <a:p>
            <a:r>
              <a:rPr lang="en-US" sz="3200" dirty="0"/>
              <a:t>Tips for Conducting an Interview:</a:t>
            </a:r>
          </a:p>
        </p:txBody>
      </p:sp>
      <p:sp>
        <p:nvSpPr>
          <p:cNvPr id="10" name="Slide Number Placeholder 2">
            <a:extLst>
              <a:ext uri="{FF2B5EF4-FFF2-40B4-BE49-F238E27FC236}">
                <a16:creationId xmlns:a16="http://schemas.microsoft.com/office/drawing/2014/main" id="{CFBAFEA9-0E17-2EFD-3C97-22D40F852B53}"/>
              </a:ext>
            </a:extLst>
          </p:cNvPr>
          <p:cNvSpPr>
            <a:spLocks noGrp="1"/>
          </p:cNvSpPr>
          <p:nvPr>
            <p:ph type="sldNum" sz="quarter" idx="4"/>
          </p:nvPr>
        </p:nvSpPr>
        <p:spPr>
          <a:xfrm>
            <a:off x="8610599" y="6243474"/>
            <a:ext cx="2845325" cy="365125"/>
          </a:xfrm>
        </p:spPr>
        <p:txBody>
          <a:bodyPr wrap="none" anchor="ctr">
            <a:normAutofit/>
          </a:bodyPr>
          <a:lstStyle/>
          <a:p>
            <a:pPr>
              <a:spcAft>
                <a:spcPts val="600"/>
              </a:spcAft>
            </a:pPr>
            <a:fld id="{EB4FF9C4-EEBF-D24D-8A4E-C0B9CCE3F975}" type="slidenum">
              <a:rPr lang="en-US" smtClean="0"/>
              <a:pPr>
                <a:spcAft>
                  <a:spcPts val="600"/>
                </a:spcAft>
              </a:pPr>
              <a:t>22</a:t>
            </a:fld>
            <a:endParaRPr lang="en-US"/>
          </a:p>
        </p:txBody>
      </p:sp>
      <p:sp>
        <p:nvSpPr>
          <p:cNvPr id="3" name="Text Placeholder 2">
            <a:extLst>
              <a:ext uri="{FF2B5EF4-FFF2-40B4-BE49-F238E27FC236}">
                <a16:creationId xmlns:a16="http://schemas.microsoft.com/office/drawing/2014/main" id="{5A7C76A4-3F43-A64C-6685-807801717E25}"/>
              </a:ext>
            </a:extLst>
          </p:cNvPr>
          <p:cNvSpPr>
            <a:spLocks noGrp="1"/>
          </p:cNvSpPr>
          <p:nvPr>
            <p:ph type="body" sz="quarter" idx="12"/>
          </p:nvPr>
        </p:nvSpPr>
        <p:spPr>
          <a:xfrm>
            <a:off x="656216" y="1583812"/>
            <a:ext cx="10799708" cy="4410590"/>
          </a:xfrm>
        </p:spPr>
        <p:txBody>
          <a:bodyPr>
            <a:noAutofit/>
          </a:bodyPr>
          <a:lstStyle/>
          <a:p>
            <a:pPr>
              <a:lnSpc>
                <a:spcPct val="104000"/>
              </a:lnSpc>
            </a:pPr>
            <a:r>
              <a:rPr lang="en-US" dirty="0"/>
              <a:t>Practice active listening skills.  Listen, repeat back.  Do not cling to your outline of questions without considering the context of the larger investigation.</a:t>
            </a:r>
          </a:p>
          <a:p>
            <a:pPr>
              <a:lnSpc>
                <a:spcPct val="104000"/>
              </a:lnSpc>
            </a:pPr>
            <a:r>
              <a:rPr lang="en-US" dirty="0"/>
              <a:t>Start with open-ended questions.</a:t>
            </a:r>
          </a:p>
          <a:p>
            <a:pPr lvl="1">
              <a:lnSpc>
                <a:spcPct val="104000"/>
              </a:lnSpc>
            </a:pPr>
            <a:r>
              <a:rPr lang="en-US" sz="2000" dirty="0"/>
              <a:t>“Tell me about X.”</a:t>
            </a:r>
          </a:p>
          <a:p>
            <a:pPr lvl="1">
              <a:lnSpc>
                <a:spcPct val="104000"/>
              </a:lnSpc>
            </a:pPr>
            <a:r>
              <a:rPr lang="en-US" sz="2000" dirty="0"/>
              <a:t>“Tell me more about X, why you think that?”</a:t>
            </a:r>
          </a:p>
          <a:p>
            <a:pPr lvl="1">
              <a:lnSpc>
                <a:spcPct val="104000"/>
              </a:lnSpc>
            </a:pPr>
            <a:r>
              <a:rPr lang="en-US" sz="2000" dirty="0"/>
              <a:t>“Can you explain X to me?  What happened?”</a:t>
            </a:r>
          </a:p>
          <a:p>
            <a:pPr lvl="1">
              <a:lnSpc>
                <a:spcPct val="104000"/>
              </a:lnSpc>
            </a:pPr>
            <a:r>
              <a:rPr lang="en-US" sz="2000" dirty="0"/>
              <a:t>“Tell me more about why you think X.”</a:t>
            </a:r>
          </a:p>
          <a:p>
            <a:pPr>
              <a:lnSpc>
                <a:spcPct val="104000"/>
              </a:lnSpc>
            </a:pPr>
            <a:r>
              <a:rPr lang="en-US" dirty="0"/>
              <a:t>Set parameters, when appropriate and helpful.</a:t>
            </a:r>
          </a:p>
          <a:p>
            <a:pPr lvl="1">
              <a:lnSpc>
                <a:spcPct val="104000"/>
              </a:lnSpc>
            </a:pPr>
            <a:r>
              <a:rPr lang="en-US" sz="2000" dirty="0"/>
              <a:t>“In 2-3 sentences, tell me X.”</a:t>
            </a:r>
          </a:p>
          <a:p>
            <a:pPr lvl="1">
              <a:lnSpc>
                <a:spcPct val="104000"/>
              </a:lnSpc>
            </a:pPr>
            <a:r>
              <a:rPr lang="en-US" sz="2000" dirty="0"/>
              <a:t>“In 1 minute or less, tell me about X.”</a:t>
            </a:r>
          </a:p>
        </p:txBody>
      </p:sp>
    </p:spTree>
    <p:extLst>
      <p:ext uri="{BB962C8B-B14F-4D97-AF65-F5344CB8AC3E}">
        <p14:creationId xmlns:p14="http://schemas.microsoft.com/office/powerpoint/2010/main" val="326969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ADC2-53CD-46FC-853F-B03A9B622E67}"/>
              </a:ext>
            </a:extLst>
          </p:cNvPr>
          <p:cNvSpPr>
            <a:spLocks noGrp="1"/>
          </p:cNvSpPr>
          <p:nvPr>
            <p:ph type="title"/>
          </p:nvPr>
        </p:nvSpPr>
        <p:spPr>
          <a:xfrm>
            <a:off x="656214" y="118383"/>
            <a:ext cx="10799709" cy="740600"/>
          </a:xfrm>
        </p:spPr>
        <p:txBody>
          <a:bodyPr anchor="ctr">
            <a:normAutofit/>
          </a:bodyPr>
          <a:lstStyle/>
          <a:p>
            <a:r>
              <a:rPr lang="en-US" sz="3200" dirty="0"/>
              <a:t>Tips for Conducting an Interview: (Continued)</a:t>
            </a:r>
          </a:p>
        </p:txBody>
      </p:sp>
      <p:sp>
        <p:nvSpPr>
          <p:cNvPr id="10" name="Slide Number Placeholder 2">
            <a:extLst>
              <a:ext uri="{FF2B5EF4-FFF2-40B4-BE49-F238E27FC236}">
                <a16:creationId xmlns:a16="http://schemas.microsoft.com/office/drawing/2014/main" id="{5878AF1F-9E53-AB1A-383A-C04A5ABB3271}"/>
              </a:ext>
            </a:extLst>
          </p:cNvPr>
          <p:cNvSpPr>
            <a:spLocks noGrp="1"/>
          </p:cNvSpPr>
          <p:nvPr>
            <p:ph type="sldNum" sz="quarter" idx="4"/>
          </p:nvPr>
        </p:nvSpPr>
        <p:spPr>
          <a:xfrm>
            <a:off x="8610599" y="6243474"/>
            <a:ext cx="2845325" cy="365125"/>
          </a:xfrm>
        </p:spPr>
        <p:txBody>
          <a:bodyPr wrap="none" anchor="ctr">
            <a:normAutofit/>
          </a:bodyPr>
          <a:lstStyle/>
          <a:p>
            <a:pPr>
              <a:spcAft>
                <a:spcPts val="600"/>
              </a:spcAft>
            </a:pPr>
            <a:fld id="{EB4FF9C4-EEBF-D24D-8A4E-C0B9CCE3F975}" type="slidenum">
              <a:rPr lang="en-US" smtClean="0"/>
              <a:pPr>
                <a:spcAft>
                  <a:spcPts val="600"/>
                </a:spcAft>
              </a:pPr>
              <a:t>23</a:t>
            </a:fld>
            <a:endParaRPr lang="en-US"/>
          </a:p>
        </p:txBody>
      </p:sp>
      <p:sp>
        <p:nvSpPr>
          <p:cNvPr id="3" name="Text Placeholder 2">
            <a:extLst>
              <a:ext uri="{FF2B5EF4-FFF2-40B4-BE49-F238E27FC236}">
                <a16:creationId xmlns:a16="http://schemas.microsoft.com/office/drawing/2014/main" id="{FC2B14C3-A179-475F-8F0A-E9DA0E192285}"/>
              </a:ext>
            </a:extLst>
          </p:cNvPr>
          <p:cNvSpPr>
            <a:spLocks noGrp="1"/>
          </p:cNvSpPr>
          <p:nvPr>
            <p:ph type="body" sz="quarter" idx="12"/>
          </p:nvPr>
        </p:nvSpPr>
        <p:spPr>
          <a:xfrm>
            <a:off x="656214" y="1348675"/>
            <a:ext cx="10799710" cy="5077361"/>
          </a:xfrm>
        </p:spPr>
        <p:txBody>
          <a:bodyPr>
            <a:noAutofit/>
          </a:bodyPr>
          <a:lstStyle/>
          <a:p>
            <a:pPr>
              <a:lnSpc>
                <a:spcPct val="104000"/>
              </a:lnSpc>
            </a:pPr>
            <a:r>
              <a:rPr lang="en-US" dirty="0"/>
              <a:t>Consider “test” questions, to which you know the answer, to lay groundwork.</a:t>
            </a:r>
          </a:p>
          <a:p>
            <a:pPr>
              <a:lnSpc>
                <a:spcPct val="104000"/>
              </a:lnSpc>
            </a:pPr>
            <a:r>
              <a:rPr lang="en-US" dirty="0"/>
              <a:t>Remember important topics to conclude with.</a:t>
            </a:r>
          </a:p>
          <a:p>
            <a:pPr lvl="1">
              <a:lnSpc>
                <a:spcPct val="104000"/>
              </a:lnSpc>
            </a:pPr>
            <a:r>
              <a:rPr lang="en-US" sz="2000" dirty="0"/>
              <a:t>Admonitions about retaliation.  </a:t>
            </a:r>
          </a:p>
          <a:p>
            <a:pPr lvl="1">
              <a:lnSpc>
                <a:spcPct val="104000"/>
              </a:lnSpc>
            </a:pPr>
            <a:r>
              <a:rPr lang="en-US" sz="2000" dirty="0"/>
              <a:t>Tell the subject to reach out to you if they think of anything else.</a:t>
            </a:r>
          </a:p>
          <a:p>
            <a:pPr lvl="1">
              <a:lnSpc>
                <a:spcPct val="104000"/>
              </a:lnSpc>
            </a:pPr>
            <a:r>
              <a:rPr lang="en-US" sz="2000" dirty="0"/>
              <a:t>Let the subject know you may have more questions.</a:t>
            </a:r>
          </a:p>
          <a:p>
            <a:pPr>
              <a:lnSpc>
                <a:spcPct val="104000"/>
              </a:lnSpc>
            </a:pPr>
            <a:r>
              <a:rPr lang="en-US" b="1" dirty="0"/>
              <a:t>Jot down your impressions immediately after the interview </a:t>
            </a:r>
            <a:r>
              <a:rPr lang="en-US" dirty="0"/>
              <a:t>(keeping in mind they are part of the record).</a:t>
            </a:r>
          </a:p>
        </p:txBody>
      </p:sp>
    </p:spTree>
    <p:extLst>
      <p:ext uri="{BB962C8B-B14F-4D97-AF65-F5344CB8AC3E}">
        <p14:creationId xmlns:p14="http://schemas.microsoft.com/office/powerpoint/2010/main" val="189616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6246B-CBAD-E66D-EB34-D99961B76F81}"/>
              </a:ext>
            </a:extLst>
          </p:cNvPr>
          <p:cNvSpPr>
            <a:spLocks noGrp="1"/>
          </p:cNvSpPr>
          <p:nvPr>
            <p:ph type="title"/>
          </p:nvPr>
        </p:nvSpPr>
        <p:spPr>
          <a:xfrm>
            <a:off x="656215" y="-22802"/>
            <a:ext cx="10799709" cy="909493"/>
          </a:xfrm>
        </p:spPr>
        <p:txBody>
          <a:bodyPr anchor="ctr">
            <a:normAutofit/>
          </a:bodyPr>
          <a:lstStyle/>
          <a:p>
            <a:r>
              <a:rPr lang="en-US" sz="3200" dirty="0"/>
              <a:t>Handling High-Risk Witnesses</a:t>
            </a:r>
          </a:p>
        </p:txBody>
      </p:sp>
      <p:pic>
        <p:nvPicPr>
          <p:cNvPr id="4098" name="Picture 2">
            <a:extLst>
              <a:ext uri="{FF2B5EF4-FFF2-40B4-BE49-F238E27FC236}">
                <a16:creationId xmlns:a16="http://schemas.microsoft.com/office/drawing/2014/main" id="{4D1B2AFA-763F-176D-6464-31D9218CA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 r="16279" b="-3"/>
          <a:stretch>
            <a:fillRect/>
          </a:stretch>
        </p:blipFill>
        <p:spPr bwMode="auto">
          <a:xfrm>
            <a:off x="362802" y="1825625"/>
            <a:ext cx="4946435" cy="4026766"/>
          </a:xfrm>
          <a:prstGeom prst="rect">
            <a:avLst/>
          </a:prstGeom>
          <a:solidFill>
            <a:srgbClr val="FFFFFF"/>
          </a:solidFill>
        </p:spPr>
      </p:pic>
      <p:sp>
        <p:nvSpPr>
          <p:cNvPr id="6" name="Content Placeholder 5">
            <a:extLst>
              <a:ext uri="{FF2B5EF4-FFF2-40B4-BE49-F238E27FC236}">
                <a16:creationId xmlns:a16="http://schemas.microsoft.com/office/drawing/2014/main" id="{56C3B75A-2F09-DC5A-F6B7-FB023544EBCA}"/>
              </a:ext>
            </a:extLst>
          </p:cNvPr>
          <p:cNvSpPr>
            <a:spLocks noGrp="1"/>
          </p:cNvSpPr>
          <p:nvPr>
            <p:ph sz="half" idx="2"/>
          </p:nvPr>
        </p:nvSpPr>
        <p:spPr>
          <a:xfrm>
            <a:off x="5747986" y="886691"/>
            <a:ext cx="6081212" cy="5120719"/>
          </a:xfrm>
        </p:spPr>
        <p:txBody>
          <a:bodyPr>
            <a:noAutofit/>
          </a:bodyPr>
          <a:lstStyle/>
          <a:p>
            <a:pPr marL="0" indent="0">
              <a:lnSpc>
                <a:spcPct val="104000"/>
              </a:lnSpc>
              <a:buNone/>
            </a:pPr>
            <a:r>
              <a:rPr lang="en-US" b="1" dirty="0"/>
              <a:t>Reluctant or Fearful Witnesses</a:t>
            </a:r>
          </a:p>
          <a:p>
            <a:pPr>
              <a:lnSpc>
                <a:spcPct val="104000"/>
              </a:lnSpc>
            </a:pPr>
            <a:r>
              <a:rPr lang="en-US" dirty="0"/>
              <a:t>Address retaliation concerns directly</a:t>
            </a:r>
          </a:p>
          <a:p>
            <a:pPr>
              <a:lnSpc>
                <a:spcPct val="104000"/>
              </a:lnSpc>
            </a:pPr>
            <a:r>
              <a:rPr lang="en-US" dirty="0"/>
              <a:t>Reinforce protections and expectations</a:t>
            </a:r>
          </a:p>
          <a:p>
            <a:pPr>
              <a:lnSpc>
                <a:spcPct val="104000"/>
              </a:lnSpc>
            </a:pPr>
            <a:r>
              <a:rPr lang="en-US" dirty="0"/>
              <a:t>Build trust through tone and process</a:t>
            </a:r>
          </a:p>
          <a:p>
            <a:pPr marL="0" indent="0">
              <a:lnSpc>
                <a:spcPct val="104000"/>
              </a:lnSpc>
              <a:buNone/>
            </a:pPr>
            <a:r>
              <a:rPr lang="en-US" b="1" dirty="0"/>
              <a:t>Inconsistent Witnesses</a:t>
            </a:r>
          </a:p>
          <a:p>
            <a:pPr>
              <a:lnSpc>
                <a:spcPct val="104000"/>
              </a:lnSpc>
            </a:pPr>
            <a:r>
              <a:rPr lang="en-US" dirty="0"/>
              <a:t>Re-interview strategically</a:t>
            </a:r>
          </a:p>
          <a:p>
            <a:pPr>
              <a:lnSpc>
                <a:spcPct val="104000"/>
              </a:lnSpc>
            </a:pPr>
            <a:r>
              <a:rPr lang="en-US" dirty="0"/>
              <a:t>Clarify discrepancies</a:t>
            </a:r>
          </a:p>
          <a:p>
            <a:pPr>
              <a:lnSpc>
                <a:spcPct val="104000"/>
              </a:lnSpc>
            </a:pPr>
            <a:r>
              <a:rPr lang="en-US" dirty="0"/>
              <a:t>Document remaining inconsistencies clearly</a:t>
            </a:r>
          </a:p>
          <a:p>
            <a:pPr marL="0" indent="0">
              <a:lnSpc>
                <a:spcPct val="104000"/>
              </a:lnSpc>
              <a:buNone/>
            </a:pPr>
            <a:r>
              <a:rPr lang="en-US" b="1" dirty="0"/>
              <a:t>Hostile or Defensive Witnesses</a:t>
            </a:r>
          </a:p>
          <a:p>
            <a:pPr>
              <a:lnSpc>
                <a:spcPct val="104000"/>
              </a:lnSpc>
            </a:pPr>
            <a:r>
              <a:rPr lang="en-US" dirty="0"/>
              <a:t>Maintain neutrality</a:t>
            </a:r>
          </a:p>
          <a:p>
            <a:pPr>
              <a:lnSpc>
                <a:spcPct val="104000"/>
              </a:lnSpc>
            </a:pPr>
            <a:r>
              <a:rPr lang="en-US" dirty="0"/>
              <a:t>Avoid confrontation</a:t>
            </a:r>
          </a:p>
          <a:p>
            <a:pPr>
              <a:lnSpc>
                <a:spcPct val="104000"/>
              </a:lnSpc>
            </a:pPr>
            <a:r>
              <a:rPr lang="en-US" dirty="0"/>
              <a:t>Stick to facts and documentation</a:t>
            </a:r>
          </a:p>
        </p:txBody>
      </p:sp>
      <p:sp>
        <p:nvSpPr>
          <p:cNvPr id="3" name="Slide Number Placeholder 2">
            <a:extLst>
              <a:ext uri="{FF2B5EF4-FFF2-40B4-BE49-F238E27FC236}">
                <a16:creationId xmlns:a16="http://schemas.microsoft.com/office/drawing/2014/main" id="{AC5A616F-950B-B9FB-10D1-EDD7BC5A6020}"/>
              </a:ext>
            </a:extLst>
          </p:cNvPr>
          <p:cNvSpPr>
            <a:spLocks noGrp="1"/>
          </p:cNvSpPr>
          <p:nvPr>
            <p:ph type="sldNum" sz="quarter" idx="4"/>
          </p:nvPr>
        </p:nvSpPr>
        <p:spPr>
          <a:xfrm>
            <a:off x="8610599" y="6243474"/>
            <a:ext cx="2845325" cy="365125"/>
          </a:xfrm>
        </p:spPr>
        <p:txBody>
          <a:bodyPr wrap="none" anchor="ctr">
            <a:normAutofit/>
          </a:bodyPr>
          <a:lstStyle/>
          <a:p>
            <a:pPr>
              <a:spcAft>
                <a:spcPts val="600"/>
              </a:spcAft>
            </a:pPr>
            <a:fld id="{EB4FF9C4-EEBF-D24D-8A4E-C0B9CCE3F975}" type="slidenum">
              <a:rPr lang="en-US" smtClean="0"/>
              <a:pPr>
                <a:spcAft>
                  <a:spcPts val="600"/>
                </a:spcAft>
              </a:pPr>
              <a:t>24</a:t>
            </a:fld>
            <a:endParaRPr lang="en-US" dirty="0"/>
          </a:p>
        </p:txBody>
      </p:sp>
    </p:spTree>
    <p:extLst>
      <p:ext uri="{BB962C8B-B14F-4D97-AF65-F5344CB8AC3E}">
        <p14:creationId xmlns:p14="http://schemas.microsoft.com/office/powerpoint/2010/main" val="367543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39DC9297-7CEC-440C-6054-F0699E8E544A}"/>
              </a:ext>
            </a:extLst>
          </p:cNvPr>
          <p:cNvSpPr>
            <a:spLocks noGrp="1"/>
          </p:cNvSpPr>
          <p:nvPr>
            <p:ph type="sldNum" sz="quarter" idx="15"/>
          </p:nvPr>
        </p:nvSpPr>
        <p:spPr>
          <a:xfrm>
            <a:off x="11123612" y="6438900"/>
            <a:ext cx="655637" cy="228600"/>
          </a:xfrm>
        </p:spPr>
        <p:txBody>
          <a:bodyPr/>
          <a:lstStyle/>
          <a:p>
            <a:pPr>
              <a:spcAft>
                <a:spcPts val="600"/>
              </a:spcAft>
            </a:pPr>
            <a:fld id="{EB4FF9C4-EEBF-D24D-8A4E-C0B9CCE3F975}" type="slidenum">
              <a:rPr lang="en-US" smtClean="0"/>
              <a:pPr>
                <a:spcAft>
                  <a:spcPts val="600"/>
                </a:spcAft>
              </a:pPr>
              <a:t>25</a:t>
            </a:fld>
            <a:endParaRPr lang="en-US"/>
          </a:p>
        </p:txBody>
      </p:sp>
      <p:sp>
        <p:nvSpPr>
          <p:cNvPr id="2" name="Title 1">
            <a:extLst>
              <a:ext uri="{FF2B5EF4-FFF2-40B4-BE49-F238E27FC236}">
                <a16:creationId xmlns:a16="http://schemas.microsoft.com/office/drawing/2014/main" id="{9E3A39FB-2C1E-4C33-AF8D-B9331511BF2A}"/>
              </a:ext>
            </a:extLst>
          </p:cNvPr>
          <p:cNvSpPr>
            <a:spLocks noGrp="1"/>
          </p:cNvSpPr>
          <p:nvPr>
            <p:ph type="title"/>
          </p:nvPr>
        </p:nvSpPr>
        <p:spPr>
          <a:xfrm>
            <a:off x="415924" y="228600"/>
            <a:ext cx="11363325" cy="762000"/>
          </a:xfrm>
        </p:spPr>
        <p:txBody>
          <a:bodyPr anchor="t">
            <a:normAutofit/>
          </a:bodyPr>
          <a:lstStyle/>
          <a:p>
            <a:r>
              <a:rPr lang="en-US" sz="3200" dirty="0"/>
              <a:t>Step 4 – Evaluating</a:t>
            </a:r>
          </a:p>
        </p:txBody>
      </p:sp>
      <p:pic>
        <p:nvPicPr>
          <p:cNvPr id="7" name="Picture 6" descr="Person wearing yellow">
            <a:extLst>
              <a:ext uri="{FF2B5EF4-FFF2-40B4-BE49-F238E27FC236}">
                <a16:creationId xmlns:a16="http://schemas.microsoft.com/office/drawing/2014/main" id="{D966E532-8481-4E26-A289-C060808CC83B}"/>
              </a:ext>
            </a:extLst>
          </p:cNvPr>
          <p:cNvPicPr>
            <a:picLocks noChangeAspect="1"/>
          </p:cNvPicPr>
          <p:nvPr/>
        </p:nvPicPr>
        <p:blipFill>
          <a:blip r:embed="rId2">
            <a:extLst>
              <a:ext uri="{28A0092B-C50C-407E-A947-70E740481C1C}">
                <a14:useLocalDpi xmlns:a14="http://schemas.microsoft.com/office/drawing/2010/main" val="0"/>
              </a:ext>
            </a:extLst>
          </a:blip>
          <a:srcRect r="19287" b="-3"/>
          <a:stretch>
            <a:fillRect/>
          </a:stretch>
        </p:blipFill>
        <p:spPr>
          <a:xfrm>
            <a:off x="409574" y="1358899"/>
            <a:ext cx="5534025" cy="4576763"/>
          </a:xfrm>
          <a:prstGeom prst="rect">
            <a:avLst/>
          </a:prstGeom>
          <a:noFill/>
        </p:spPr>
      </p:pic>
      <p:sp>
        <p:nvSpPr>
          <p:cNvPr id="3" name="Text Placeholder 2">
            <a:extLst>
              <a:ext uri="{FF2B5EF4-FFF2-40B4-BE49-F238E27FC236}">
                <a16:creationId xmlns:a16="http://schemas.microsoft.com/office/drawing/2014/main" id="{F60696F0-2406-4779-8BA4-FEF906094FCA}"/>
              </a:ext>
            </a:extLst>
          </p:cNvPr>
          <p:cNvSpPr>
            <a:spLocks noGrp="1"/>
          </p:cNvSpPr>
          <p:nvPr>
            <p:ph sz="half" idx="2"/>
          </p:nvPr>
        </p:nvSpPr>
        <p:spPr>
          <a:xfrm>
            <a:off x="6248401" y="990600"/>
            <a:ext cx="5524500" cy="5448300"/>
          </a:xfrm>
        </p:spPr>
        <p:txBody>
          <a:bodyPr>
            <a:normAutofit/>
          </a:bodyPr>
          <a:lstStyle/>
          <a:p>
            <a:pPr>
              <a:lnSpc>
                <a:spcPct val="104000"/>
              </a:lnSpc>
            </a:pPr>
            <a:r>
              <a:rPr lang="en-US" dirty="0"/>
              <a:t>The “ride home” thinking.</a:t>
            </a:r>
          </a:p>
          <a:p>
            <a:pPr>
              <a:lnSpc>
                <a:spcPct val="104000"/>
              </a:lnSpc>
            </a:pPr>
            <a:r>
              <a:rPr lang="en-US" dirty="0"/>
              <a:t>The “next day” thinking.</a:t>
            </a:r>
          </a:p>
          <a:p>
            <a:pPr>
              <a:lnSpc>
                <a:spcPct val="104000"/>
              </a:lnSpc>
            </a:pPr>
            <a:r>
              <a:rPr lang="en-US" dirty="0"/>
              <a:t>Seek pushback or input from others (confidentiality caution).</a:t>
            </a:r>
          </a:p>
          <a:p>
            <a:pPr>
              <a:lnSpc>
                <a:spcPct val="104000"/>
              </a:lnSpc>
            </a:pPr>
            <a:r>
              <a:rPr lang="en-US" dirty="0"/>
              <a:t>Assess credibility.</a:t>
            </a:r>
          </a:p>
          <a:p>
            <a:pPr lvl="1">
              <a:lnSpc>
                <a:spcPct val="104000"/>
              </a:lnSpc>
            </a:pPr>
            <a:r>
              <a:rPr lang="en-US" sz="2000" dirty="0"/>
              <a:t>Detail?</a:t>
            </a:r>
          </a:p>
          <a:p>
            <a:pPr lvl="1">
              <a:lnSpc>
                <a:spcPct val="104000"/>
              </a:lnSpc>
            </a:pPr>
            <a:r>
              <a:rPr lang="en-US" sz="2000" dirty="0"/>
              <a:t>Corroboration?</a:t>
            </a:r>
          </a:p>
          <a:p>
            <a:pPr lvl="1">
              <a:lnSpc>
                <a:spcPct val="104000"/>
              </a:lnSpc>
            </a:pPr>
            <a:r>
              <a:rPr lang="en-US" sz="2000" dirty="0"/>
              <a:t>Demeanor?</a:t>
            </a:r>
          </a:p>
          <a:p>
            <a:pPr lvl="1">
              <a:lnSpc>
                <a:spcPct val="104000"/>
              </a:lnSpc>
            </a:pPr>
            <a:r>
              <a:rPr lang="en-US" sz="2000" dirty="0"/>
              <a:t>Omissions?</a:t>
            </a:r>
          </a:p>
          <a:p>
            <a:pPr lvl="1">
              <a:lnSpc>
                <a:spcPct val="104000"/>
              </a:lnSpc>
            </a:pPr>
            <a:r>
              <a:rPr lang="en-US" sz="2000" dirty="0"/>
              <a:t>Prior incidents?</a:t>
            </a:r>
          </a:p>
          <a:p>
            <a:pPr lvl="1">
              <a:lnSpc>
                <a:spcPct val="104000"/>
              </a:lnSpc>
            </a:pPr>
            <a:r>
              <a:rPr lang="en-US" sz="2000" dirty="0"/>
              <a:t>Motive?</a:t>
            </a:r>
          </a:p>
          <a:p>
            <a:pPr lvl="1">
              <a:lnSpc>
                <a:spcPct val="104000"/>
              </a:lnSpc>
            </a:pPr>
            <a:r>
              <a:rPr lang="en-US" sz="2000" dirty="0"/>
              <a:t>Plausibility?</a:t>
            </a:r>
          </a:p>
          <a:p>
            <a:pPr>
              <a:lnSpc>
                <a:spcPct val="104000"/>
              </a:lnSpc>
            </a:pPr>
            <a:r>
              <a:rPr lang="en-US" dirty="0"/>
              <a:t>Identify material facts.</a:t>
            </a:r>
          </a:p>
          <a:p>
            <a:pPr>
              <a:lnSpc>
                <a:spcPct val="104000"/>
              </a:lnSpc>
            </a:pPr>
            <a:endParaRPr lang="en-US" sz="1600" dirty="0"/>
          </a:p>
        </p:txBody>
      </p:sp>
    </p:spTree>
    <p:extLst>
      <p:ext uri="{BB962C8B-B14F-4D97-AF65-F5344CB8AC3E}">
        <p14:creationId xmlns:p14="http://schemas.microsoft.com/office/powerpoint/2010/main" val="40968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340-6DD8-486C-A9FB-D9E058897A2C}"/>
              </a:ext>
            </a:extLst>
          </p:cNvPr>
          <p:cNvSpPr>
            <a:spLocks noGrp="1"/>
          </p:cNvSpPr>
          <p:nvPr>
            <p:ph type="title"/>
          </p:nvPr>
        </p:nvSpPr>
        <p:spPr>
          <a:xfrm>
            <a:off x="656215" y="0"/>
            <a:ext cx="10799709" cy="914833"/>
          </a:xfrm>
        </p:spPr>
        <p:txBody>
          <a:bodyPr anchor="ctr">
            <a:normAutofit/>
          </a:bodyPr>
          <a:lstStyle/>
          <a:p>
            <a:r>
              <a:rPr lang="en-US" sz="3200" dirty="0"/>
              <a:t>Step 5 – Documenting</a:t>
            </a:r>
          </a:p>
        </p:txBody>
      </p:sp>
      <p:pic>
        <p:nvPicPr>
          <p:cNvPr id="6150" name="Picture 6" descr="3,000+ Free Documenting &amp; Document Images - Pixabay">
            <a:extLst>
              <a:ext uri="{FF2B5EF4-FFF2-40B4-BE49-F238E27FC236}">
                <a16:creationId xmlns:a16="http://schemas.microsoft.com/office/drawing/2014/main" id="{AC7F241C-75FD-1728-44C9-D93160E1F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0" r="11477" b="-3"/>
          <a:stretch>
            <a:fillRect/>
          </a:stretch>
        </p:blipFill>
        <p:spPr bwMode="auto">
          <a:xfrm>
            <a:off x="656215" y="1573458"/>
            <a:ext cx="4558653" cy="3711083"/>
          </a:xfrm>
          <a:prstGeom prst="rect">
            <a:avLst/>
          </a:prstGeom>
          <a:solidFill>
            <a:srgbClr val="FFFFFF"/>
          </a:solidFill>
        </p:spPr>
      </p:pic>
      <p:sp>
        <p:nvSpPr>
          <p:cNvPr id="3" name="Text Placeholder 2">
            <a:extLst>
              <a:ext uri="{FF2B5EF4-FFF2-40B4-BE49-F238E27FC236}">
                <a16:creationId xmlns:a16="http://schemas.microsoft.com/office/drawing/2014/main" id="{2B15FF85-C34A-46FF-81D8-D838C3D71EAF}"/>
              </a:ext>
            </a:extLst>
          </p:cNvPr>
          <p:cNvSpPr>
            <a:spLocks noGrp="1"/>
          </p:cNvSpPr>
          <p:nvPr>
            <p:ph sz="half" idx="2"/>
          </p:nvPr>
        </p:nvSpPr>
        <p:spPr>
          <a:xfrm>
            <a:off x="5394036" y="812800"/>
            <a:ext cx="6061888" cy="5795799"/>
          </a:xfrm>
        </p:spPr>
        <p:txBody>
          <a:bodyPr>
            <a:normAutofit/>
          </a:bodyPr>
          <a:lstStyle/>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lang="en-US" dirty="0"/>
              <a:t>Begin with the written complaint (or notes about the complaint), interview notes, and copies of relevant documents to d</a:t>
            </a:r>
            <a:r>
              <a:rPr kumimoji="0" lang="en-US" b="0" i="0" u="none" strike="noStrike" kern="1200" cap="none" spc="0" normalizeH="0" baseline="0" noProof="0" dirty="0">
                <a:ln>
                  <a:noFill/>
                </a:ln>
                <a:effectLst/>
                <a:uLnTx/>
                <a:uFillTx/>
              </a:rPr>
              <a:t>raft an outline of your report, citing to relevant laws or policies.  </a:t>
            </a: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lang="en-US" dirty="0"/>
              <a:t>Refine your draft with citations to the record, including dates and times of interviews, what documents or evidence were considered, and your conclusions.  </a:t>
            </a: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lang="en-US" dirty="0"/>
              <a:t>Focus on materiality.</a:t>
            </a: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lang="en-US" dirty="0"/>
              <a:t>Avoid legal conclusions.  You are the fact-finder.</a:t>
            </a:r>
            <a:endParaRPr kumimoji="0" lang="en-US" b="0" i="0" u="none" strike="noStrike" kern="1200" cap="none" spc="0" normalizeH="0" baseline="0" noProof="0" dirty="0">
              <a:ln>
                <a:noFill/>
              </a:ln>
              <a:effectLst/>
              <a:uLnTx/>
              <a:uFillTx/>
            </a:endParaRP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lang="en-US" dirty="0"/>
              <a:t>The circumstances and risks of each investigation drive how detailed your report needs to be.</a:t>
            </a: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Imagine your report </a:t>
            </a:r>
            <a:r>
              <a:rPr lang="en-US" dirty="0"/>
              <a:t>being used in a court of law.</a:t>
            </a: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rPr>
              <a:t>Create an investigation file for saving your notes and all related documentation.  </a:t>
            </a:r>
            <a:r>
              <a:rPr lang="en-US" dirty="0"/>
              <a:t>Keep the file secure, with other confidential files.  Better to save than pitch.</a:t>
            </a:r>
            <a:endParaRPr kumimoji="0" lang="en-US" b="0" i="0" u="none" strike="noStrike" kern="1200" cap="none" spc="0" normalizeH="0" baseline="0" noProof="0" dirty="0">
              <a:ln>
                <a:noFill/>
              </a:ln>
              <a:effectLst/>
              <a:uLnTx/>
              <a:uFillTx/>
            </a:endParaRPr>
          </a:p>
          <a:p>
            <a:pPr marL="228600" marR="0" lvl="0" indent="-228600" defTabSz="914400" rtl="0" eaLnBrk="1" fontAlgn="auto" latinLnBrk="0" hangingPunct="1">
              <a:lnSpc>
                <a:spcPct val="104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endParaRPr>
          </a:p>
          <a:p>
            <a:pPr>
              <a:lnSpc>
                <a:spcPct val="104000"/>
              </a:lnSpc>
            </a:pPr>
            <a:endParaRPr lang="en-US" sz="1400" dirty="0"/>
          </a:p>
        </p:txBody>
      </p:sp>
      <p:sp>
        <p:nvSpPr>
          <p:cNvPr id="12" name="Slide Number Placeholder 5">
            <a:extLst>
              <a:ext uri="{FF2B5EF4-FFF2-40B4-BE49-F238E27FC236}">
                <a16:creationId xmlns:a16="http://schemas.microsoft.com/office/drawing/2014/main" id="{7BC15F54-8F55-D405-0D76-D1FC1C728C94}"/>
              </a:ext>
            </a:extLst>
          </p:cNvPr>
          <p:cNvSpPr>
            <a:spLocks noGrp="1"/>
          </p:cNvSpPr>
          <p:nvPr>
            <p:ph type="sldNum" sz="quarter" idx="4"/>
          </p:nvPr>
        </p:nvSpPr>
        <p:spPr>
          <a:xfrm>
            <a:off x="8610599" y="6243474"/>
            <a:ext cx="2845325" cy="365125"/>
          </a:xfrm>
        </p:spPr>
        <p:txBody>
          <a:bodyPr wrap="none" anchor="ctr">
            <a:normAutofit/>
          </a:bodyPr>
          <a:lstStyle/>
          <a:p>
            <a:pPr>
              <a:spcAft>
                <a:spcPts val="600"/>
              </a:spcAft>
            </a:pPr>
            <a:fld id="{670EA550-FAB6-43D7-8238-4BC78C54607D}" type="slidenum">
              <a:rPr lang="en-US" smtClean="0"/>
              <a:pPr>
                <a:spcAft>
                  <a:spcPts val="600"/>
                </a:spcAft>
              </a:pPr>
              <a:t>26</a:t>
            </a:fld>
            <a:endParaRPr lang="en-US"/>
          </a:p>
        </p:txBody>
      </p:sp>
    </p:spTree>
    <p:extLst>
      <p:ext uri="{BB962C8B-B14F-4D97-AF65-F5344CB8AC3E}">
        <p14:creationId xmlns:p14="http://schemas.microsoft.com/office/powerpoint/2010/main" val="377924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5B6BF-3744-C155-5468-CAF4F82A1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5BB52-9A13-0731-2580-05F36EDCC023}"/>
              </a:ext>
            </a:extLst>
          </p:cNvPr>
          <p:cNvSpPr>
            <a:spLocks noGrp="1"/>
          </p:cNvSpPr>
          <p:nvPr>
            <p:ph type="title"/>
          </p:nvPr>
        </p:nvSpPr>
        <p:spPr/>
        <p:txBody>
          <a:bodyPr/>
          <a:lstStyle/>
          <a:p>
            <a:r>
              <a:rPr lang="en-US" dirty="0"/>
              <a:t>HYPO Exercise: </a:t>
            </a:r>
            <a:r>
              <a:rPr lang="en-US" sz="6600" dirty="0"/>
              <a:t>“The Executive Problem”</a:t>
            </a:r>
            <a:endParaRPr lang="en-US" dirty="0"/>
          </a:p>
        </p:txBody>
      </p:sp>
      <p:sp>
        <p:nvSpPr>
          <p:cNvPr id="3" name="Subtitle 2">
            <a:extLst>
              <a:ext uri="{FF2B5EF4-FFF2-40B4-BE49-F238E27FC236}">
                <a16:creationId xmlns:a16="http://schemas.microsoft.com/office/drawing/2014/main" id="{8D6D45D6-8C27-04BC-2235-04F20D331D58}"/>
              </a:ext>
            </a:extLst>
          </p:cNvPr>
          <p:cNvSpPr>
            <a:spLocks noGrp="1"/>
          </p:cNvSpPr>
          <p:nvPr>
            <p:ph type="subTitle" idx="10"/>
          </p:nvPr>
        </p:nvSpPr>
        <p:spPr/>
        <p:txBody>
          <a:bodyPr/>
          <a:lstStyle/>
          <a:p>
            <a:endParaRPr lang="en-US" dirty="0"/>
          </a:p>
        </p:txBody>
      </p:sp>
    </p:spTree>
    <p:extLst>
      <p:ext uri="{BB962C8B-B14F-4D97-AF65-F5344CB8AC3E}">
        <p14:creationId xmlns:p14="http://schemas.microsoft.com/office/powerpoint/2010/main" val="278459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28E61F-662D-8AB0-E29A-6B2CD95ECD85}"/>
              </a:ext>
            </a:extLst>
          </p:cNvPr>
          <p:cNvSpPr>
            <a:spLocks noGrp="1"/>
          </p:cNvSpPr>
          <p:nvPr>
            <p:ph type="sldNum" sz="quarter" idx="15"/>
          </p:nvPr>
        </p:nvSpPr>
        <p:spPr/>
        <p:txBody>
          <a:bodyPr/>
          <a:lstStyle/>
          <a:p>
            <a:fld id="{EB4FF9C4-EEBF-D24D-8A4E-C0B9CCE3F975}" type="slidenum">
              <a:rPr lang="en-US" smtClean="0"/>
              <a:pPr/>
              <a:t>28</a:t>
            </a:fld>
            <a:endParaRPr lang="en-US" dirty="0"/>
          </a:p>
        </p:txBody>
      </p:sp>
      <p:sp>
        <p:nvSpPr>
          <p:cNvPr id="5" name="Title 4">
            <a:extLst>
              <a:ext uri="{FF2B5EF4-FFF2-40B4-BE49-F238E27FC236}">
                <a16:creationId xmlns:a16="http://schemas.microsoft.com/office/drawing/2014/main" id="{1B83D1A7-1741-0866-FFCE-A3744F859919}"/>
              </a:ext>
            </a:extLst>
          </p:cNvPr>
          <p:cNvSpPr>
            <a:spLocks noGrp="1"/>
          </p:cNvSpPr>
          <p:nvPr>
            <p:ph type="title"/>
          </p:nvPr>
        </p:nvSpPr>
        <p:spPr>
          <a:xfrm>
            <a:off x="409575" y="228600"/>
            <a:ext cx="11363325" cy="762000"/>
          </a:xfrm>
        </p:spPr>
        <p:txBody>
          <a:bodyPr anchor="ctr">
            <a:normAutofit/>
          </a:bodyPr>
          <a:lstStyle/>
          <a:p>
            <a:r>
              <a:rPr lang="en-US" sz="3200" dirty="0"/>
              <a:t>Hypo: “The Executive Problem”</a:t>
            </a:r>
          </a:p>
        </p:txBody>
      </p:sp>
      <p:sp>
        <p:nvSpPr>
          <p:cNvPr id="6" name="Content Placeholder 5">
            <a:extLst>
              <a:ext uri="{FF2B5EF4-FFF2-40B4-BE49-F238E27FC236}">
                <a16:creationId xmlns:a16="http://schemas.microsoft.com/office/drawing/2014/main" id="{A14129FA-8BDF-01BC-D582-3CAE9E825CF5}"/>
              </a:ext>
            </a:extLst>
          </p:cNvPr>
          <p:cNvSpPr>
            <a:spLocks noGrp="1"/>
          </p:cNvSpPr>
          <p:nvPr>
            <p:ph idx="1"/>
          </p:nvPr>
        </p:nvSpPr>
        <p:spPr>
          <a:xfrm>
            <a:off x="409575" y="1099128"/>
            <a:ext cx="11363325" cy="5339772"/>
          </a:xfrm>
        </p:spPr>
        <p:txBody>
          <a:bodyPr>
            <a:normAutofit/>
          </a:bodyPr>
          <a:lstStyle/>
          <a:p>
            <a:pPr marL="0" indent="0">
              <a:buNone/>
            </a:pPr>
            <a:r>
              <a:rPr lang="en-US" dirty="0"/>
              <a:t>The company’s Senior HR Manager receives a complaint involving the company’s Chief Operating Officer. According to the complaint, the COO has engaged in a pattern of inappropriate conduct toward multiple employees over the past two years. The allegations include late-night messages to subordinates that cross professional boundaries, invitations to private dinners tied—implicitly or explicitly—to career advancement, and repeated comments about employees’ appearance and personal lives. One employee has alleged that she was passed over for a promotion after declining the COO’s advances.</a:t>
            </a:r>
          </a:p>
          <a:p>
            <a:pPr marL="0" indent="0">
              <a:buNone/>
            </a:pPr>
            <a:r>
              <a:rPr lang="en-US" dirty="0"/>
              <a:t>As you begin to review the file, additional concerns surface. There were two prior complaints involving the COO within the last 18 months, both of which were closed as “unsubstantiated.” Internal emails suggest that at least some members of leadership were aware of concerns about the COO’s behavior but chose not to escalate them. Informal Slack messages among employees refer to the COO’s conduct as an “open secret.”</a:t>
            </a:r>
          </a:p>
          <a:p>
            <a:pPr marL="0" indent="0">
              <a:buNone/>
            </a:pPr>
            <a:r>
              <a:rPr lang="en-US" dirty="0"/>
              <a:t>At the same time, pressure is mounting. The CEO asks for a quick resolution, citing operational concerns. The Board has not yet been informed. Then, an email arrives from a reporter stating that they are “looking into allegations of executive misconduct” at the company and requesting comment.</a:t>
            </a:r>
          </a:p>
          <a:p>
            <a:pPr marL="0" indent="0">
              <a:buNone/>
            </a:pPr>
            <a:endParaRPr lang="en-US" dirty="0"/>
          </a:p>
        </p:txBody>
      </p:sp>
    </p:spTree>
    <p:extLst>
      <p:ext uri="{BB962C8B-B14F-4D97-AF65-F5344CB8AC3E}">
        <p14:creationId xmlns:p14="http://schemas.microsoft.com/office/powerpoint/2010/main" val="169981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61BACD-1893-59F1-3B64-A293EF06BAC6}"/>
              </a:ext>
            </a:extLst>
          </p:cNvPr>
          <p:cNvSpPr>
            <a:spLocks noGrp="1"/>
          </p:cNvSpPr>
          <p:nvPr>
            <p:ph type="sldNum" sz="quarter" idx="15"/>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29</a:t>
            </a:fld>
            <a:endParaRPr lang="en-US"/>
          </a:p>
        </p:txBody>
      </p:sp>
      <p:sp>
        <p:nvSpPr>
          <p:cNvPr id="5" name="Title 4">
            <a:extLst>
              <a:ext uri="{FF2B5EF4-FFF2-40B4-BE49-F238E27FC236}">
                <a16:creationId xmlns:a16="http://schemas.microsoft.com/office/drawing/2014/main" id="{FB927D6C-81B6-8166-634A-442EC7E2C3A2}"/>
              </a:ext>
            </a:extLst>
          </p:cNvPr>
          <p:cNvSpPr>
            <a:spLocks noGrp="1"/>
          </p:cNvSpPr>
          <p:nvPr>
            <p:ph type="title"/>
          </p:nvPr>
        </p:nvSpPr>
        <p:spPr>
          <a:xfrm>
            <a:off x="409573" y="190500"/>
            <a:ext cx="11363325" cy="762000"/>
          </a:xfrm>
        </p:spPr>
        <p:txBody>
          <a:bodyPr anchor="t">
            <a:normAutofit/>
          </a:bodyPr>
          <a:lstStyle/>
          <a:p>
            <a:r>
              <a:rPr lang="en-US" sz="3200" dirty="0"/>
              <a:t>“The Executive Problem” Discussion</a:t>
            </a:r>
          </a:p>
        </p:txBody>
      </p:sp>
      <p:graphicFrame>
        <p:nvGraphicFramePr>
          <p:cNvPr id="8" name="Content Placeholder 5">
            <a:extLst>
              <a:ext uri="{FF2B5EF4-FFF2-40B4-BE49-F238E27FC236}">
                <a16:creationId xmlns:a16="http://schemas.microsoft.com/office/drawing/2014/main" id="{2CCF3972-C71B-9BED-58D2-FDEA4622ABE2}"/>
              </a:ext>
            </a:extLst>
          </p:cNvPr>
          <p:cNvGraphicFramePr>
            <a:graphicFrameLocks noGrp="1"/>
          </p:cNvGraphicFramePr>
          <p:nvPr>
            <p:ph idx="1"/>
            <p:extLst>
              <p:ext uri="{D42A27DB-BD31-4B8C-83A1-F6EECF244321}">
                <p14:modId xmlns:p14="http://schemas.microsoft.com/office/powerpoint/2010/main" val="2664969709"/>
              </p:ext>
            </p:extLst>
          </p:nvPr>
        </p:nvGraphicFramePr>
        <p:xfrm>
          <a:off x="409574" y="952500"/>
          <a:ext cx="11363325" cy="566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4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5EE5-5BFC-E435-8A4F-EB2032354849}"/>
              </a:ext>
            </a:extLst>
          </p:cNvPr>
          <p:cNvSpPr>
            <a:spLocks noGrp="1"/>
          </p:cNvSpPr>
          <p:nvPr>
            <p:ph type="title"/>
          </p:nvPr>
        </p:nvSpPr>
        <p:spPr/>
        <p:txBody>
          <a:bodyPr/>
          <a:lstStyle/>
          <a:p>
            <a:r>
              <a:rPr lang="en-US" dirty="0"/>
              <a:t>Phase 1: Initial Considerations</a:t>
            </a:r>
          </a:p>
        </p:txBody>
      </p:sp>
      <p:sp>
        <p:nvSpPr>
          <p:cNvPr id="3" name="Subtitle 2">
            <a:extLst>
              <a:ext uri="{FF2B5EF4-FFF2-40B4-BE49-F238E27FC236}">
                <a16:creationId xmlns:a16="http://schemas.microsoft.com/office/drawing/2014/main" id="{861A8347-6C62-5553-6194-46A1B0BD07FD}"/>
              </a:ext>
            </a:extLst>
          </p:cNvPr>
          <p:cNvSpPr>
            <a:spLocks noGrp="1"/>
          </p:cNvSpPr>
          <p:nvPr>
            <p:ph type="subTitle" idx="10"/>
          </p:nvPr>
        </p:nvSpPr>
        <p:spPr/>
        <p:txBody>
          <a:bodyPr/>
          <a:lstStyle/>
          <a:p>
            <a:endParaRPr lang="en-US" dirty="0"/>
          </a:p>
        </p:txBody>
      </p:sp>
    </p:spTree>
    <p:extLst>
      <p:ext uri="{BB962C8B-B14F-4D97-AF65-F5344CB8AC3E}">
        <p14:creationId xmlns:p14="http://schemas.microsoft.com/office/powerpoint/2010/main" val="300468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021EC-1563-C3DD-7246-8F2C5B631237}"/>
            </a:ext>
          </a:extLst>
        </p:cNvPr>
        <p:cNvGrpSpPr/>
        <p:nvPr/>
      </p:nvGrpSpPr>
      <p:grpSpPr>
        <a:xfrm>
          <a:off x="0" y="0"/>
          <a:ext cx="0" cy="0"/>
          <a:chOff x="0" y="0"/>
          <a:chExt cx="0" cy="0"/>
        </a:xfrm>
      </p:grpSpPr>
      <p:pic>
        <p:nvPicPr>
          <p:cNvPr id="5124" name="Picture 4" descr="Punctuation of Life: Question Mark | by Christal Luster | Medium">
            <a:extLst>
              <a:ext uri="{FF2B5EF4-FFF2-40B4-BE49-F238E27FC236}">
                <a16:creationId xmlns:a16="http://schemas.microsoft.com/office/drawing/2014/main" id="{4A08B04D-27CC-313C-58E1-B2610437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71550"/>
            <a:ext cx="59055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a:extLst>
              <a:ext uri="{FF2B5EF4-FFF2-40B4-BE49-F238E27FC236}">
                <a16:creationId xmlns:a16="http://schemas.microsoft.com/office/drawing/2014/main" id="{2E653482-5156-4082-99B9-A935801617FF}"/>
              </a:ext>
            </a:extLst>
          </p:cNvPr>
          <p:cNvSpPr txBox="1">
            <a:spLocks/>
          </p:cNvSpPr>
          <p:nvPr/>
        </p:nvSpPr>
        <p:spPr>
          <a:xfrm>
            <a:off x="412115" y="3064933"/>
            <a:ext cx="11367770" cy="3602567"/>
          </a:xfrm>
          <a:prstGeom prst="rect">
            <a:avLst/>
          </a:prstGeom>
        </p:spPr>
        <p:txBody>
          <a:bodyPr anchor="b"/>
          <a:lstStyle>
            <a:lvl1pPr algn="l" defTabSz="914400" rtl="0" eaLnBrk="1" latinLnBrk="0" hangingPunct="1">
              <a:lnSpc>
                <a:spcPct val="90000"/>
              </a:lnSpc>
              <a:spcBef>
                <a:spcPct val="0"/>
              </a:spcBef>
              <a:buNone/>
              <a:defRPr sz="2600" b="1" kern="1200">
                <a:solidFill>
                  <a:schemeClr val="tx1"/>
                </a:solidFill>
                <a:latin typeface="+mj-lt"/>
                <a:ea typeface="+mj-ea"/>
                <a:cs typeface="+mj-cs"/>
              </a:defRPr>
            </a:lvl1pPr>
          </a:lstStyle>
          <a:p>
            <a:pPr algn="just"/>
            <a:r>
              <a:rPr lang="en-US" sz="10000" dirty="0">
                <a:latin typeface="Franklin Gothic Book" panose="020B0503020102020204" pitchFamily="34" charset="0"/>
              </a:rPr>
              <a:t>QUESTIONS?</a:t>
            </a:r>
          </a:p>
        </p:txBody>
      </p:sp>
    </p:spTree>
    <p:extLst>
      <p:ext uri="{BB962C8B-B14F-4D97-AF65-F5344CB8AC3E}">
        <p14:creationId xmlns:p14="http://schemas.microsoft.com/office/powerpoint/2010/main" val="2273874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4F1BF5E-3CD3-F08D-9711-46A160652DE9}"/>
              </a:ext>
            </a:extLst>
          </p:cNvPr>
          <p:cNvSpPr txBox="1">
            <a:spLocks/>
          </p:cNvSpPr>
          <p:nvPr/>
        </p:nvSpPr>
        <p:spPr>
          <a:xfrm>
            <a:off x="412115" y="3064933"/>
            <a:ext cx="11367770" cy="3602567"/>
          </a:xfrm>
          <a:prstGeom prst="rect">
            <a:avLst/>
          </a:prstGeom>
        </p:spPr>
        <p:txBody>
          <a:bodyPr anchor="b"/>
          <a:lstStyle>
            <a:lvl1pPr algn="l" defTabSz="914400" rtl="0" eaLnBrk="1" latinLnBrk="0" hangingPunct="1">
              <a:lnSpc>
                <a:spcPct val="90000"/>
              </a:lnSpc>
              <a:spcBef>
                <a:spcPct val="0"/>
              </a:spcBef>
              <a:buNone/>
              <a:defRPr sz="2600" b="1" kern="1200">
                <a:solidFill>
                  <a:schemeClr val="tx1"/>
                </a:solidFill>
                <a:latin typeface="+mj-lt"/>
                <a:ea typeface="+mj-ea"/>
                <a:cs typeface="+mj-cs"/>
              </a:defRPr>
            </a:lvl1pPr>
          </a:lstStyle>
          <a:p>
            <a:pPr algn="just"/>
            <a:r>
              <a:rPr lang="en-US" sz="10000" dirty="0">
                <a:latin typeface="Franklin Gothic Book" panose="020B0503020102020204" pitchFamily="34" charset="0"/>
              </a:rPr>
              <a:t>THANK YOU</a:t>
            </a:r>
          </a:p>
        </p:txBody>
      </p:sp>
      <p:pic>
        <p:nvPicPr>
          <p:cNvPr id="3" name="Picture 6">
            <a:extLst>
              <a:ext uri="{FF2B5EF4-FFF2-40B4-BE49-F238E27FC236}">
                <a16:creationId xmlns:a16="http://schemas.microsoft.com/office/drawing/2014/main" id="{B54DA98C-6C12-BA37-7605-24DC3EF0BFC2}"/>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8065698" y="2622430"/>
            <a:ext cx="3247318" cy="11727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rofessional Staff | Fisher Phillips LLP">
            <a:extLst>
              <a:ext uri="{FF2B5EF4-FFF2-40B4-BE49-F238E27FC236}">
                <a16:creationId xmlns:a16="http://schemas.microsoft.com/office/drawing/2014/main" id="{A6688052-E6CA-EDE4-7191-FE3D892311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5" y="2006818"/>
            <a:ext cx="3048377" cy="17883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ducation &amp; Events | Association of Corporate Counsel (ACC)">
            <a:extLst>
              <a:ext uri="{FF2B5EF4-FFF2-40B4-BE49-F238E27FC236}">
                <a16:creationId xmlns:a16="http://schemas.microsoft.com/office/drawing/2014/main" id="{8F0AFC7C-0BE9-5B9B-1E73-309CEE49E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595" y="2243296"/>
            <a:ext cx="3178495" cy="155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5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4ADCA4-045C-D1A3-74DC-69C8F24C249E}"/>
              </a:ext>
            </a:extLst>
          </p:cNvPr>
          <p:cNvSpPr>
            <a:spLocks noGrp="1"/>
          </p:cNvSpPr>
          <p:nvPr>
            <p:ph type="sldNum" sz="quarter" idx="15"/>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4</a:t>
            </a:fld>
            <a:endParaRPr lang="en-US"/>
          </a:p>
        </p:txBody>
      </p:sp>
      <p:sp>
        <p:nvSpPr>
          <p:cNvPr id="10" name="Title 9">
            <a:extLst>
              <a:ext uri="{FF2B5EF4-FFF2-40B4-BE49-F238E27FC236}">
                <a16:creationId xmlns:a16="http://schemas.microsoft.com/office/drawing/2014/main" id="{65A042FE-A645-2F86-51CE-C27BD3682172}"/>
              </a:ext>
            </a:extLst>
          </p:cNvPr>
          <p:cNvSpPr>
            <a:spLocks noGrp="1"/>
          </p:cNvSpPr>
          <p:nvPr>
            <p:ph type="title"/>
          </p:nvPr>
        </p:nvSpPr>
        <p:spPr>
          <a:xfrm>
            <a:off x="409574" y="323851"/>
            <a:ext cx="11363325" cy="762000"/>
          </a:xfrm>
        </p:spPr>
        <p:txBody>
          <a:bodyPr anchor="ctr">
            <a:normAutofit/>
          </a:bodyPr>
          <a:lstStyle/>
          <a:p>
            <a:r>
              <a:rPr lang="en-US" sz="3200" dirty="0"/>
              <a:t>Why Effective Crisis Management Matters</a:t>
            </a:r>
          </a:p>
        </p:txBody>
      </p:sp>
      <p:sp>
        <p:nvSpPr>
          <p:cNvPr id="3" name="Content Placeholder 2">
            <a:extLst>
              <a:ext uri="{FF2B5EF4-FFF2-40B4-BE49-F238E27FC236}">
                <a16:creationId xmlns:a16="http://schemas.microsoft.com/office/drawing/2014/main" id="{15247EAE-0C4F-311A-63EE-E9AB61FDE417}"/>
              </a:ext>
            </a:extLst>
          </p:cNvPr>
          <p:cNvSpPr>
            <a:spLocks noGrp="1"/>
          </p:cNvSpPr>
          <p:nvPr>
            <p:ph idx="1"/>
          </p:nvPr>
        </p:nvSpPr>
        <p:spPr>
          <a:xfrm>
            <a:off x="5560291" y="1600200"/>
            <a:ext cx="6212608" cy="4572001"/>
          </a:xfrm>
        </p:spPr>
        <p:txBody>
          <a:bodyPr>
            <a:normAutofit/>
          </a:bodyPr>
          <a:lstStyle/>
          <a:p>
            <a:pPr>
              <a:lnSpc>
                <a:spcPct val="104000"/>
              </a:lnSpc>
            </a:pPr>
            <a:r>
              <a:rPr lang="en-US" b="1" dirty="0"/>
              <a:t>Speed of escalation:</a:t>
            </a:r>
            <a:r>
              <a:rPr lang="en-US" dirty="0"/>
              <a:t> Workplace issues can become legal claims or public controversies in hours—not days</a:t>
            </a:r>
          </a:p>
          <a:p>
            <a:pPr>
              <a:lnSpc>
                <a:spcPct val="104000"/>
              </a:lnSpc>
            </a:pPr>
            <a:r>
              <a:rPr lang="en-US" b="1" dirty="0"/>
              <a:t>High-stakes exposure:</a:t>
            </a:r>
            <a:r>
              <a:rPr lang="en-US" dirty="0"/>
              <a:t> Potential liability includes litigation, regulatory action, and reputational harm</a:t>
            </a:r>
          </a:p>
          <a:p>
            <a:pPr>
              <a:lnSpc>
                <a:spcPct val="104000"/>
              </a:lnSpc>
            </a:pPr>
            <a:r>
              <a:rPr lang="en-US" b="1" dirty="0"/>
              <a:t>Decision-making under pressure:</a:t>
            </a:r>
            <a:r>
              <a:rPr lang="en-US" dirty="0"/>
              <a:t> Leadership must act quickly with incomplete information</a:t>
            </a:r>
          </a:p>
          <a:p>
            <a:pPr>
              <a:lnSpc>
                <a:spcPct val="104000"/>
              </a:lnSpc>
            </a:pPr>
            <a:r>
              <a:rPr lang="en-US" b="1" dirty="0"/>
              <a:t>Compounding risk:</a:t>
            </a:r>
            <a:r>
              <a:rPr lang="en-US" dirty="0"/>
              <a:t> Missteps in the first 24–48 hours often create greater liability than the underlying issue</a:t>
            </a:r>
          </a:p>
          <a:p>
            <a:pPr>
              <a:lnSpc>
                <a:spcPct val="104000"/>
              </a:lnSpc>
            </a:pPr>
            <a:r>
              <a:rPr lang="en-US" b="1" dirty="0"/>
              <a:t>Workplace impact:</a:t>
            </a:r>
            <a:r>
              <a:rPr lang="en-US" dirty="0"/>
              <a:t> Employee morale, trust, and retention are directly affected</a:t>
            </a:r>
          </a:p>
          <a:p>
            <a:pPr>
              <a:lnSpc>
                <a:spcPct val="104000"/>
              </a:lnSpc>
            </a:pPr>
            <a:r>
              <a:rPr lang="en-US" b="1" dirty="0"/>
              <a:t>Long-term consequences:</a:t>
            </a:r>
            <a:r>
              <a:rPr lang="en-US" dirty="0"/>
              <a:t> How a company responds can shape culture, brand, and future claims</a:t>
            </a:r>
          </a:p>
          <a:p>
            <a:pPr marL="0" indent="0">
              <a:lnSpc>
                <a:spcPct val="104000"/>
              </a:lnSpc>
              <a:buNone/>
            </a:pPr>
            <a:endParaRPr lang="en-US" sz="1700" dirty="0"/>
          </a:p>
        </p:txBody>
      </p:sp>
      <p:pic>
        <p:nvPicPr>
          <p:cNvPr id="2052" name="Picture 4" descr="Crisis management workplace Images - Free Download on Freepik">
            <a:extLst>
              <a:ext uri="{FF2B5EF4-FFF2-40B4-BE49-F238E27FC236}">
                <a16:creationId xmlns:a16="http://schemas.microsoft.com/office/drawing/2014/main" id="{8B2B3CE4-CBFE-7FEE-ABC7-85AA42AC1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377" b="688"/>
          <a:stretch>
            <a:fillRect/>
          </a:stretch>
        </p:blipFill>
        <p:spPr bwMode="auto">
          <a:xfrm>
            <a:off x="557357" y="1701244"/>
            <a:ext cx="4531880" cy="370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1FBE17-256F-FD8D-DE5F-5519A179A44E}"/>
              </a:ext>
            </a:extLst>
          </p:cNvPr>
          <p:cNvSpPr>
            <a:spLocks noGrp="1"/>
          </p:cNvSpPr>
          <p:nvPr>
            <p:ph type="sldNum" sz="quarter" idx="15"/>
          </p:nvPr>
        </p:nvSpPr>
        <p:spPr/>
        <p:txBody>
          <a:bodyPr/>
          <a:lstStyle/>
          <a:p>
            <a:fld id="{EB4FF9C4-EEBF-D24D-8A4E-C0B9CCE3F975}" type="slidenum">
              <a:rPr lang="en-US" smtClean="0"/>
              <a:pPr/>
              <a:t>5</a:t>
            </a:fld>
            <a:endParaRPr lang="en-US" dirty="0"/>
          </a:p>
        </p:txBody>
      </p:sp>
      <p:sp>
        <p:nvSpPr>
          <p:cNvPr id="5" name="Title 4">
            <a:extLst>
              <a:ext uri="{FF2B5EF4-FFF2-40B4-BE49-F238E27FC236}">
                <a16:creationId xmlns:a16="http://schemas.microsoft.com/office/drawing/2014/main" id="{C2D436BD-0EFB-3027-0E0F-D3268B7062E8}"/>
              </a:ext>
            </a:extLst>
          </p:cNvPr>
          <p:cNvSpPr>
            <a:spLocks noGrp="1"/>
          </p:cNvSpPr>
          <p:nvPr>
            <p:ph type="title"/>
          </p:nvPr>
        </p:nvSpPr>
        <p:spPr>
          <a:xfrm>
            <a:off x="419102" y="26555"/>
            <a:ext cx="11363325" cy="762000"/>
          </a:xfrm>
        </p:spPr>
        <p:txBody>
          <a:bodyPr anchor="ctr">
            <a:normAutofit/>
          </a:bodyPr>
          <a:lstStyle/>
          <a:p>
            <a:r>
              <a:rPr lang="en-US" sz="3200" dirty="0"/>
              <a:t>What Qualifies as a “Crisis”?</a:t>
            </a:r>
          </a:p>
        </p:txBody>
      </p:sp>
      <p:sp>
        <p:nvSpPr>
          <p:cNvPr id="6" name="Content Placeholder 5">
            <a:extLst>
              <a:ext uri="{FF2B5EF4-FFF2-40B4-BE49-F238E27FC236}">
                <a16:creationId xmlns:a16="http://schemas.microsoft.com/office/drawing/2014/main" id="{DF289CBC-8FC9-57F8-B178-5679A817A60F}"/>
              </a:ext>
            </a:extLst>
          </p:cNvPr>
          <p:cNvSpPr>
            <a:spLocks noGrp="1"/>
          </p:cNvSpPr>
          <p:nvPr>
            <p:ph idx="1"/>
          </p:nvPr>
        </p:nvSpPr>
        <p:spPr>
          <a:xfrm>
            <a:off x="419102" y="688109"/>
            <a:ext cx="11363325" cy="5865091"/>
          </a:xfrm>
        </p:spPr>
        <p:txBody>
          <a:bodyPr>
            <a:noAutofit/>
          </a:bodyPr>
          <a:lstStyle/>
          <a:p>
            <a:pPr marL="0" indent="0">
              <a:buNone/>
            </a:pPr>
            <a:r>
              <a:rPr lang="en-US" u="sng" dirty="0"/>
              <a:t>Three Elements Common to a Crisis Situation</a:t>
            </a:r>
            <a:r>
              <a:rPr lang="en-US" dirty="0"/>
              <a:t>:</a:t>
            </a:r>
          </a:p>
          <a:p>
            <a:r>
              <a:rPr lang="en-US" dirty="0"/>
              <a:t>A Threat to the Organization</a:t>
            </a:r>
          </a:p>
          <a:p>
            <a:pPr lvl="1"/>
            <a:r>
              <a:rPr lang="en-US" sz="2000" dirty="0"/>
              <a:t>Potential impact on leadership, operations, or brand viability</a:t>
            </a:r>
          </a:p>
          <a:p>
            <a:pPr lvl="1"/>
            <a:r>
              <a:rPr lang="en-US" sz="2000" dirty="0"/>
              <a:t>Often involves systemic issues or institutional failure, not isolated conduct</a:t>
            </a:r>
          </a:p>
          <a:p>
            <a:pPr lvl="1"/>
            <a:r>
              <a:rPr lang="en-US" sz="2000" dirty="0"/>
              <a:t>Risk extends beyond the immediate incident to long-term consequences</a:t>
            </a:r>
          </a:p>
          <a:p>
            <a:r>
              <a:rPr lang="en-US" dirty="0"/>
              <a:t>The Element of Surprise</a:t>
            </a:r>
          </a:p>
          <a:p>
            <a:pPr lvl="1"/>
            <a:r>
              <a:rPr lang="en-US" sz="2000" dirty="0"/>
              <a:t>Issue emerges unexpectedly or without full context</a:t>
            </a:r>
          </a:p>
          <a:p>
            <a:pPr lvl="1"/>
            <a:r>
              <a:rPr lang="en-US" sz="2000" dirty="0"/>
              <a:t>Information is incomplete, evolving, or unreliable</a:t>
            </a:r>
          </a:p>
          <a:p>
            <a:pPr lvl="1"/>
            <a:r>
              <a:rPr lang="en-US" sz="2000" dirty="0"/>
              <a:t>Organization is reacting—not controlling—the narrative</a:t>
            </a:r>
          </a:p>
          <a:p>
            <a:r>
              <a:rPr lang="en-US" dirty="0"/>
              <a:t>A Short Decision Window</a:t>
            </a:r>
          </a:p>
          <a:p>
            <a:pPr lvl="1"/>
            <a:r>
              <a:rPr lang="en-US" sz="2000" dirty="0"/>
              <a:t>Need for immediate action with imperfect information</a:t>
            </a:r>
          </a:p>
          <a:p>
            <a:pPr lvl="1"/>
            <a:r>
              <a:rPr lang="en-US" sz="2000" dirty="0"/>
              <a:t>Delayed response can magnify liability and reputational harm</a:t>
            </a:r>
          </a:p>
          <a:p>
            <a:pPr lvl="1"/>
            <a:r>
              <a:rPr lang="en-US" sz="2000" dirty="0"/>
              <a:t>Requires rapid coordination across legal, HR, and leadership</a:t>
            </a:r>
          </a:p>
        </p:txBody>
      </p:sp>
    </p:spTree>
    <p:extLst>
      <p:ext uri="{BB962C8B-B14F-4D97-AF65-F5344CB8AC3E}">
        <p14:creationId xmlns:p14="http://schemas.microsoft.com/office/powerpoint/2010/main" val="229780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A9EDD93-56F3-4401-C592-708CFB96E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913" r="3867" b="1"/>
          <a:stretch>
            <a:fillRect/>
          </a:stretch>
        </p:blipFill>
        <p:spPr bwMode="auto">
          <a:xfrm>
            <a:off x="6657974" y="10"/>
            <a:ext cx="5534025" cy="6857990"/>
          </a:xfrm>
          <a:prstGeom prst="rect">
            <a:avLst/>
          </a:prstGeom>
          <a:solidFill>
            <a:srgbClr val="FFFFFF"/>
          </a:solidFill>
        </p:spPr>
      </p:pic>
      <p:sp>
        <p:nvSpPr>
          <p:cNvPr id="3" name="Slide Number Placeholder 2">
            <a:extLst>
              <a:ext uri="{FF2B5EF4-FFF2-40B4-BE49-F238E27FC236}">
                <a16:creationId xmlns:a16="http://schemas.microsoft.com/office/drawing/2014/main" id="{951EE4C5-A947-4873-EE8D-39940DB98290}"/>
              </a:ext>
            </a:extLst>
          </p:cNvPr>
          <p:cNvSpPr>
            <a:spLocks noGrp="1"/>
          </p:cNvSpPr>
          <p:nvPr>
            <p:ph type="sldNum" sz="quarter" idx="17"/>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6</a:t>
            </a:fld>
            <a:endParaRPr lang="en-US"/>
          </a:p>
        </p:txBody>
      </p:sp>
      <p:sp>
        <p:nvSpPr>
          <p:cNvPr id="1039" name="Text Placeholder 4">
            <a:extLst>
              <a:ext uri="{FF2B5EF4-FFF2-40B4-BE49-F238E27FC236}">
                <a16:creationId xmlns:a16="http://schemas.microsoft.com/office/drawing/2014/main" id="{D0155142-2407-CD8A-A8F7-3C77666AD43D}"/>
              </a:ext>
            </a:extLst>
          </p:cNvPr>
          <p:cNvSpPr>
            <a:spLocks noGrp="1"/>
          </p:cNvSpPr>
          <p:nvPr>
            <p:ph type="body" sz="quarter" idx="13"/>
          </p:nvPr>
        </p:nvSpPr>
        <p:spPr>
          <a:xfrm>
            <a:off x="407988" y="761999"/>
            <a:ext cx="5838828" cy="454891"/>
          </a:xfrm>
        </p:spPr>
        <p:txBody>
          <a:bodyPr/>
          <a:lstStyle/>
          <a:p>
            <a:r>
              <a:rPr lang="en-US" sz="1800" dirty="0"/>
              <a:t>Most crises originate as routine workplace issues viewed through a narrow, short-term lens</a:t>
            </a:r>
          </a:p>
          <a:p>
            <a:endParaRPr lang="en-US" dirty="0"/>
          </a:p>
        </p:txBody>
      </p:sp>
      <p:sp>
        <p:nvSpPr>
          <p:cNvPr id="5" name="Title 4">
            <a:extLst>
              <a:ext uri="{FF2B5EF4-FFF2-40B4-BE49-F238E27FC236}">
                <a16:creationId xmlns:a16="http://schemas.microsoft.com/office/drawing/2014/main" id="{94E4958E-A5C4-176D-6DCB-EC06FBEE910C}"/>
              </a:ext>
            </a:extLst>
          </p:cNvPr>
          <p:cNvSpPr>
            <a:spLocks noGrp="1"/>
          </p:cNvSpPr>
          <p:nvPr>
            <p:ph type="title"/>
          </p:nvPr>
        </p:nvSpPr>
        <p:spPr>
          <a:xfrm>
            <a:off x="409575" y="228600"/>
            <a:ext cx="5534025" cy="454891"/>
          </a:xfrm>
        </p:spPr>
        <p:txBody>
          <a:bodyPr anchor="t">
            <a:normAutofit/>
          </a:bodyPr>
          <a:lstStyle/>
          <a:p>
            <a:r>
              <a:rPr lang="en-US" sz="3200" dirty="0"/>
              <a:t>Not All Crises Start as Crises</a:t>
            </a:r>
          </a:p>
        </p:txBody>
      </p:sp>
      <p:sp>
        <p:nvSpPr>
          <p:cNvPr id="7" name="Content Placeholder 6">
            <a:extLst>
              <a:ext uri="{FF2B5EF4-FFF2-40B4-BE49-F238E27FC236}">
                <a16:creationId xmlns:a16="http://schemas.microsoft.com/office/drawing/2014/main" id="{7F0B0056-0661-1FBF-C17A-59325E8128A4}"/>
              </a:ext>
            </a:extLst>
          </p:cNvPr>
          <p:cNvSpPr>
            <a:spLocks noGrp="1"/>
          </p:cNvSpPr>
          <p:nvPr>
            <p:ph sz="half" idx="1"/>
          </p:nvPr>
        </p:nvSpPr>
        <p:spPr>
          <a:xfrm>
            <a:off x="407988" y="1690255"/>
            <a:ext cx="6249986" cy="4977245"/>
          </a:xfrm>
        </p:spPr>
        <p:txBody>
          <a:bodyPr>
            <a:normAutofit fontScale="92500" lnSpcReduction="20000"/>
          </a:bodyPr>
          <a:lstStyle/>
          <a:p>
            <a:pPr>
              <a:lnSpc>
                <a:spcPct val="104000"/>
              </a:lnSpc>
            </a:pPr>
            <a:r>
              <a:rPr lang="en-US" sz="2200" dirty="0"/>
              <a:t>Common Early Warning Signs</a:t>
            </a:r>
          </a:p>
          <a:p>
            <a:pPr lvl="1">
              <a:lnSpc>
                <a:spcPct val="104000"/>
              </a:lnSpc>
            </a:pPr>
            <a:r>
              <a:rPr lang="en-US" sz="2200" dirty="0"/>
              <a:t>Repeat complaints involving the same individual or department</a:t>
            </a:r>
          </a:p>
          <a:p>
            <a:pPr lvl="1">
              <a:lnSpc>
                <a:spcPct val="104000"/>
              </a:lnSpc>
            </a:pPr>
            <a:r>
              <a:rPr lang="en-US" sz="2200" dirty="0"/>
              <a:t>Patterns of behavior that emerge only when viewed collectively</a:t>
            </a:r>
          </a:p>
          <a:p>
            <a:pPr lvl="1">
              <a:lnSpc>
                <a:spcPct val="104000"/>
              </a:lnSpc>
            </a:pPr>
            <a:r>
              <a:rPr lang="en-US" sz="2200" dirty="0"/>
              <a:t>“Open secret” dynamics where misconduct is informally known</a:t>
            </a:r>
          </a:p>
          <a:p>
            <a:pPr lvl="1">
              <a:lnSpc>
                <a:spcPct val="104000"/>
              </a:lnSpc>
            </a:pPr>
            <a:r>
              <a:rPr lang="en-US" sz="2200" dirty="0"/>
              <a:t>Inconsistent responses to similar issues</a:t>
            </a:r>
          </a:p>
          <a:p>
            <a:pPr>
              <a:lnSpc>
                <a:spcPct val="104000"/>
              </a:lnSpc>
            </a:pPr>
            <a:r>
              <a:rPr lang="en-US" sz="2200" dirty="0"/>
              <a:t>Where Organizations Go Wrong</a:t>
            </a:r>
          </a:p>
          <a:p>
            <a:pPr lvl="1">
              <a:lnSpc>
                <a:spcPct val="104000"/>
              </a:lnSpc>
            </a:pPr>
            <a:r>
              <a:rPr lang="en-US" sz="2200" dirty="0"/>
              <a:t>Failure to “connect the dots” across complaints</a:t>
            </a:r>
          </a:p>
          <a:p>
            <a:pPr lvl="1">
              <a:lnSpc>
                <a:spcPct val="104000"/>
              </a:lnSpc>
            </a:pPr>
            <a:r>
              <a:rPr lang="en-US" sz="2200" dirty="0"/>
              <a:t>Allowing high performers or senior leaders to avoid scrutiny</a:t>
            </a:r>
          </a:p>
          <a:p>
            <a:pPr lvl="1">
              <a:lnSpc>
                <a:spcPct val="104000"/>
              </a:lnSpc>
            </a:pPr>
            <a:r>
              <a:rPr lang="en-US" sz="2200" dirty="0"/>
              <a:t>Inadequate documentation or superficial investigations</a:t>
            </a:r>
          </a:p>
          <a:p>
            <a:pPr lvl="1">
              <a:lnSpc>
                <a:spcPct val="104000"/>
              </a:lnSpc>
            </a:pPr>
            <a:r>
              <a:rPr lang="en-US" sz="2200" dirty="0"/>
              <a:t>Failure to escalate issues beyond HR or mid-level management</a:t>
            </a:r>
          </a:p>
          <a:p>
            <a:pPr marL="228600" lvl="1" indent="0">
              <a:lnSpc>
                <a:spcPct val="104000"/>
              </a:lnSpc>
              <a:buNone/>
            </a:pPr>
            <a:endParaRPr lang="en-US" sz="1600" dirty="0"/>
          </a:p>
        </p:txBody>
      </p:sp>
    </p:spTree>
    <p:extLst>
      <p:ext uri="{BB962C8B-B14F-4D97-AF65-F5344CB8AC3E}">
        <p14:creationId xmlns:p14="http://schemas.microsoft.com/office/powerpoint/2010/main" val="88471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6886B5-26E6-BA67-CD6C-24F1CF2E124E}"/>
              </a:ext>
            </a:extLst>
          </p:cNvPr>
          <p:cNvSpPr>
            <a:spLocks noGrp="1"/>
          </p:cNvSpPr>
          <p:nvPr>
            <p:ph type="sldNum" sz="quarter" idx="16"/>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7</a:t>
            </a:fld>
            <a:endParaRPr lang="en-US"/>
          </a:p>
        </p:txBody>
      </p:sp>
      <p:sp>
        <p:nvSpPr>
          <p:cNvPr id="5" name="Title 4">
            <a:extLst>
              <a:ext uri="{FF2B5EF4-FFF2-40B4-BE49-F238E27FC236}">
                <a16:creationId xmlns:a16="http://schemas.microsoft.com/office/drawing/2014/main" id="{93CC4697-93A3-C5CA-93B1-CE891574DCE4}"/>
              </a:ext>
            </a:extLst>
          </p:cNvPr>
          <p:cNvSpPr>
            <a:spLocks noGrp="1"/>
          </p:cNvSpPr>
          <p:nvPr>
            <p:ph type="title"/>
          </p:nvPr>
        </p:nvSpPr>
        <p:spPr>
          <a:xfrm>
            <a:off x="415924" y="190500"/>
            <a:ext cx="11363325" cy="762000"/>
          </a:xfrm>
        </p:spPr>
        <p:txBody>
          <a:bodyPr anchor="ctr">
            <a:normAutofit/>
          </a:bodyPr>
          <a:lstStyle/>
          <a:p>
            <a:r>
              <a:rPr lang="en-US" sz="3200" dirty="0"/>
              <a:t>Crisis or Not?</a:t>
            </a:r>
          </a:p>
        </p:txBody>
      </p:sp>
      <p:sp>
        <p:nvSpPr>
          <p:cNvPr id="6" name="Text Placeholder 5">
            <a:extLst>
              <a:ext uri="{FF2B5EF4-FFF2-40B4-BE49-F238E27FC236}">
                <a16:creationId xmlns:a16="http://schemas.microsoft.com/office/drawing/2014/main" id="{6CCA2EC2-7C19-8888-9FDF-BB0AA216BD19}"/>
              </a:ext>
            </a:extLst>
          </p:cNvPr>
          <p:cNvSpPr>
            <a:spLocks noGrp="1"/>
          </p:cNvSpPr>
          <p:nvPr>
            <p:ph type="body" sz="quarter" idx="14"/>
          </p:nvPr>
        </p:nvSpPr>
        <p:spPr>
          <a:xfrm>
            <a:off x="415924" y="1009650"/>
            <a:ext cx="11363325" cy="533400"/>
          </a:xfrm>
        </p:spPr>
        <p:txBody>
          <a:bodyPr>
            <a:normAutofit/>
          </a:bodyPr>
          <a:lstStyle/>
          <a:p>
            <a:r>
              <a:rPr lang="en-US" dirty="0"/>
              <a:t>Which of the following hypotheticals qualifies as a crisis?</a:t>
            </a:r>
          </a:p>
        </p:txBody>
      </p:sp>
      <p:pic>
        <p:nvPicPr>
          <p:cNvPr id="3074" name="Picture 2" descr="Why hypothetical thinking is only a pale imitation of real life | Health &amp;  wellbeing | The Guardian">
            <a:extLst>
              <a:ext uri="{FF2B5EF4-FFF2-40B4-BE49-F238E27FC236}">
                <a16:creationId xmlns:a16="http://schemas.microsoft.com/office/drawing/2014/main" id="{8D5EB461-6480-EF5F-EFC4-651310B26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50" r="6028" b="-2"/>
          <a:stretch>
            <a:fillRect/>
          </a:stretch>
        </p:blipFill>
        <p:spPr bwMode="auto">
          <a:xfrm>
            <a:off x="415924" y="1999961"/>
            <a:ext cx="5091570" cy="3720090"/>
          </a:xfrm>
          <a:prstGeom prst="rect">
            <a:avLst/>
          </a:prstGeom>
          <a:noFill/>
        </p:spPr>
      </p:pic>
      <p:sp>
        <p:nvSpPr>
          <p:cNvPr id="7" name="Content Placeholder 6">
            <a:extLst>
              <a:ext uri="{FF2B5EF4-FFF2-40B4-BE49-F238E27FC236}">
                <a16:creationId xmlns:a16="http://schemas.microsoft.com/office/drawing/2014/main" id="{140E8BBD-1CE6-5167-FA8C-65A4A0706124}"/>
              </a:ext>
            </a:extLst>
          </p:cNvPr>
          <p:cNvSpPr>
            <a:spLocks noGrp="1"/>
          </p:cNvSpPr>
          <p:nvPr>
            <p:ph sz="half" idx="2"/>
          </p:nvPr>
        </p:nvSpPr>
        <p:spPr>
          <a:xfrm>
            <a:off x="5883564" y="1543050"/>
            <a:ext cx="5889337" cy="4895850"/>
          </a:xfrm>
        </p:spPr>
        <p:txBody>
          <a:bodyPr>
            <a:normAutofit/>
          </a:bodyPr>
          <a:lstStyle/>
          <a:p>
            <a:pPr marL="0" indent="0">
              <a:buNone/>
            </a:pPr>
            <a:r>
              <a:rPr lang="en-US" b="1" dirty="0"/>
              <a:t>Scenario 1</a:t>
            </a:r>
            <a:r>
              <a:rPr lang="en-US" dirty="0"/>
              <a:t>: An employee files a single internal complaint alleging a supervisor made an inappropriate comment during a team meeting.</a:t>
            </a:r>
          </a:p>
          <a:p>
            <a:pPr marL="0" indent="0">
              <a:buNone/>
            </a:pPr>
            <a:r>
              <a:rPr lang="en-US" b="1" dirty="0"/>
              <a:t>Scenario 2</a:t>
            </a:r>
            <a:r>
              <a:rPr lang="en-US" dirty="0"/>
              <a:t>: Over several years, multiple employees report that senior leadership was aware of ongoing harassment by a high-level executive but failed to act. A reporter contacts the company for comment.</a:t>
            </a:r>
          </a:p>
          <a:p>
            <a:pPr marL="0" indent="0">
              <a:buNone/>
            </a:pPr>
            <a:r>
              <a:rPr lang="en-US" b="1" dirty="0"/>
              <a:t>Scenario 3</a:t>
            </a:r>
            <a:r>
              <a:rPr lang="en-US" dirty="0"/>
              <a:t>: A former employee posts a viral social media thread alleging discrimination, and several current employees publicly corroborate the claims.</a:t>
            </a:r>
          </a:p>
        </p:txBody>
      </p:sp>
    </p:spTree>
    <p:extLst>
      <p:ext uri="{BB962C8B-B14F-4D97-AF65-F5344CB8AC3E}">
        <p14:creationId xmlns:p14="http://schemas.microsoft.com/office/powerpoint/2010/main" val="3612273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A17A1E-1A00-BFCF-B0E5-8A10235AF262}"/>
              </a:ext>
            </a:extLst>
          </p:cNvPr>
          <p:cNvSpPr>
            <a:spLocks noGrp="1"/>
          </p:cNvSpPr>
          <p:nvPr>
            <p:ph type="sldNum" sz="quarter" idx="15"/>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8</a:t>
            </a:fld>
            <a:endParaRPr lang="en-US"/>
          </a:p>
        </p:txBody>
      </p:sp>
      <p:sp>
        <p:nvSpPr>
          <p:cNvPr id="5" name="Title 4">
            <a:extLst>
              <a:ext uri="{FF2B5EF4-FFF2-40B4-BE49-F238E27FC236}">
                <a16:creationId xmlns:a16="http://schemas.microsoft.com/office/drawing/2014/main" id="{3B7FC719-228C-060B-B3C5-BACA378B6A00}"/>
              </a:ext>
            </a:extLst>
          </p:cNvPr>
          <p:cNvSpPr>
            <a:spLocks noGrp="1"/>
          </p:cNvSpPr>
          <p:nvPr>
            <p:ph type="title"/>
          </p:nvPr>
        </p:nvSpPr>
        <p:spPr>
          <a:xfrm>
            <a:off x="409574" y="300036"/>
            <a:ext cx="11363325" cy="762000"/>
          </a:xfrm>
        </p:spPr>
        <p:txBody>
          <a:bodyPr anchor="t">
            <a:normAutofit/>
          </a:bodyPr>
          <a:lstStyle/>
          <a:p>
            <a:r>
              <a:rPr lang="en-US" sz="3200" dirty="0"/>
              <a:t>Crisis or Not?</a:t>
            </a:r>
          </a:p>
        </p:txBody>
      </p:sp>
      <p:pic>
        <p:nvPicPr>
          <p:cNvPr id="9" name="Picture 8" descr="A red button with a silver frame&#10;&#10;AI-generated content may be incorrect.">
            <a:extLst>
              <a:ext uri="{FF2B5EF4-FFF2-40B4-BE49-F238E27FC236}">
                <a16:creationId xmlns:a16="http://schemas.microsoft.com/office/drawing/2014/main" id="{B904F37D-75D8-EAEC-0410-CE09CB4FFD31}"/>
              </a:ext>
            </a:extLst>
          </p:cNvPr>
          <p:cNvPicPr>
            <a:picLocks noChangeAspect="1"/>
          </p:cNvPicPr>
          <p:nvPr/>
        </p:nvPicPr>
        <p:blipFill>
          <a:blip r:embed="rId2"/>
          <a:srcRect l="18991" r="17829" b="-2"/>
          <a:stretch>
            <a:fillRect/>
          </a:stretch>
        </p:blipFill>
        <p:spPr>
          <a:xfrm>
            <a:off x="67829" y="1756186"/>
            <a:ext cx="4045390" cy="3345628"/>
          </a:xfrm>
          <a:prstGeom prst="rect">
            <a:avLst/>
          </a:prstGeom>
          <a:noFill/>
        </p:spPr>
      </p:pic>
      <p:sp>
        <p:nvSpPr>
          <p:cNvPr id="6" name="Content Placeholder 5">
            <a:extLst>
              <a:ext uri="{FF2B5EF4-FFF2-40B4-BE49-F238E27FC236}">
                <a16:creationId xmlns:a16="http://schemas.microsoft.com/office/drawing/2014/main" id="{5D8A8529-0669-82BE-C1FC-D9E4695238BB}"/>
              </a:ext>
            </a:extLst>
          </p:cNvPr>
          <p:cNvSpPr>
            <a:spLocks noGrp="1"/>
          </p:cNvSpPr>
          <p:nvPr>
            <p:ph sz="half" idx="2"/>
          </p:nvPr>
        </p:nvSpPr>
        <p:spPr>
          <a:xfrm>
            <a:off x="4368940" y="530221"/>
            <a:ext cx="7419685" cy="5886307"/>
          </a:xfrm>
        </p:spPr>
        <p:txBody>
          <a:bodyPr>
            <a:noAutofit/>
          </a:bodyPr>
          <a:lstStyle/>
          <a:p>
            <a:pPr marL="0" indent="0">
              <a:lnSpc>
                <a:spcPct val="104000"/>
              </a:lnSpc>
              <a:buNone/>
            </a:pPr>
            <a:r>
              <a:rPr lang="en-US" b="1" dirty="0"/>
              <a:t>Scenario 1</a:t>
            </a:r>
            <a:r>
              <a:rPr lang="en-US" dirty="0"/>
              <a:t>: Not a Crisis. Standing alone, this is not a crisis. It is an internal issue that requires a prompt and appropriate investigation, but it does not yet reflect a systemic problem, implicate senior leadership, or create external risk.</a:t>
            </a:r>
          </a:p>
          <a:p>
            <a:pPr marL="0" indent="0">
              <a:lnSpc>
                <a:spcPct val="104000"/>
              </a:lnSpc>
              <a:buNone/>
            </a:pPr>
            <a:r>
              <a:rPr lang="en-US" b="1" dirty="0"/>
              <a:t>Scenario 2</a:t>
            </a:r>
            <a:r>
              <a:rPr lang="en-US" dirty="0"/>
              <a:t>: Crisis. This is no longer just an allegation of misconduct—it is a potential institutional failure. The involvement of senior leadership, combined with prior notice and inaction, creates significant legal exposure and reputational risk. External scrutiny means the organization has likely lost control of the narrative, and its response will be judged as much as the underlying conduct.</a:t>
            </a:r>
          </a:p>
          <a:p>
            <a:pPr marL="0" indent="0">
              <a:lnSpc>
                <a:spcPct val="104000"/>
              </a:lnSpc>
              <a:buNone/>
            </a:pPr>
            <a:r>
              <a:rPr lang="en-US" b="1" dirty="0"/>
              <a:t>Scenario 3</a:t>
            </a:r>
            <a:r>
              <a:rPr lang="en-US" dirty="0"/>
              <a:t>: Emerging Crisis. The public nature of the allegations, combined with real-time amplification and internal corroboration, creates immediate reputational risk and puts the organization in a reactive posture. Even if the underlying facts are still being investigated, the combination of visibility, credibility, and speed of dissemination can independently trigger crisis conditions. At that point, the organization must respond not only as an investigator, but as an institution under scrutiny.</a:t>
            </a:r>
          </a:p>
        </p:txBody>
      </p:sp>
    </p:spTree>
    <p:extLst>
      <p:ext uri="{BB962C8B-B14F-4D97-AF65-F5344CB8AC3E}">
        <p14:creationId xmlns:p14="http://schemas.microsoft.com/office/powerpoint/2010/main" val="255995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741B9E-7922-6FFB-65C7-B274304B9640}"/>
              </a:ext>
            </a:extLst>
          </p:cNvPr>
          <p:cNvSpPr>
            <a:spLocks noGrp="1"/>
          </p:cNvSpPr>
          <p:nvPr>
            <p:ph type="sldNum" sz="quarter" idx="16"/>
          </p:nvPr>
        </p:nvSpPr>
        <p:spPr>
          <a:xfrm>
            <a:off x="11123612" y="6438900"/>
            <a:ext cx="655637" cy="228600"/>
          </a:xfrm>
        </p:spPr>
        <p:txBody>
          <a:bodyPr wrap="none" anchor="t">
            <a:normAutofit/>
          </a:bodyPr>
          <a:lstStyle/>
          <a:p>
            <a:pPr>
              <a:spcAft>
                <a:spcPts val="600"/>
              </a:spcAft>
            </a:pPr>
            <a:fld id="{EB4FF9C4-EEBF-D24D-8A4E-C0B9CCE3F975}" type="slidenum">
              <a:rPr lang="en-US" smtClean="0"/>
              <a:pPr>
                <a:spcAft>
                  <a:spcPts val="600"/>
                </a:spcAft>
              </a:pPr>
              <a:t>9</a:t>
            </a:fld>
            <a:endParaRPr lang="en-US"/>
          </a:p>
        </p:txBody>
      </p:sp>
      <p:sp>
        <p:nvSpPr>
          <p:cNvPr id="5" name="Title 4">
            <a:extLst>
              <a:ext uri="{FF2B5EF4-FFF2-40B4-BE49-F238E27FC236}">
                <a16:creationId xmlns:a16="http://schemas.microsoft.com/office/drawing/2014/main" id="{83B06E0B-3400-1B3B-D893-1BFA38ABEDDE}"/>
              </a:ext>
            </a:extLst>
          </p:cNvPr>
          <p:cNvSpPr>
            <a:spLocks noGrp="1"/>
          </p:cNvSpPr>
          <p:nvPr>
            <p:ph type="title"/>
          </p:nvPr>
        </p:nvSpPr>
        <p:spPr>
          <a:xfrm>
            <a:off x="415924" y="61190"/>
            <a:ext cx="11363325" cy="762000"/>
          </a:xfrm>
        </p:spPr>
        <p:txBody>
          <a:bodyPr anchor="ctr">
            <a:normAutofit/>
          </a:bodyPr>
          <a:lstStyle/>
          <a:p>
            <a:r>
              <a:rPr lang="en-US" sz="3200" dirty="0"/>
              <a:t>Escalation Triggers</a:t>
            </a:r>
          </a:p>
        </p:txBody>
      </p:sp>
      <p:sp>
        <p:nvSpPr>
          <p:cNvPr id="15" name="Text Placeholder 5">
            <a:extLst>
              <a:ext uri="{FF2B5EF4-FFF2-40B4-BE49-F238E27FC236}">
                <a16:creationId xmlns:a16="http://schemas.microsoft.com/office/drawing/2014/main" id="{1367D636-B099-8811-E435-BFFF750D0EF8}"/>
              </a:ext>
            </a:extLst>
          </p:cNvPr>
          <p:cNvSpPr>
            <a:spLocks noGrp="1"/>
          </p:cNvSpPr>
          <p:nvPr>
            <p:ph type="body" sz="quarter" idx="14"/>
          </p:nvPr>
        </p:nvSpPr>
        <p:spPr>
          <a:xfrm>
            <a:off x="409574" y="944995"/>
            <a:ext cx="11363325" cy="533400"/>
          </a:xfrm>
        </p:spPr>
        <p:txBody>
          <a:bodyPr/>
          <a:lstStyle/>
          <a:p>
            <a:r>
              <a:rPr lang="en-US" dirty="0"/>
              <a:t>When an Issue Must Be Elevated</a:t>
            </a:r>
          </a:p>
        </p:txBody>
      </p:sp>
      <p:graphicFrame>
        <p:nvGraphicFramePr>
          <p:cNvPr id="17" name="Content Placeholder 5">
            <a:extLst>
              <a:ext uri="{FF2B5EF4-FFF2-40B4-BE49-F238E27FC236}">
                <a16:creationId xmlns:a16="http://schemas.microsoft.com/office/drawing/2014/main" id="{C8B018DE-0813-BCB1-641A-D2345A0090BB}"/>
              </a:ext>
            </a:extLst>
          </p:cNvPr>
          <p:cNvGraphicFramePr>
            <a:graphicFrameLocks noGrp="1"/>
          </p:cNvGraphicFramePr>
          <p:nvPr>
            <p:ph idx="1"/>
            <p:extLst>
              <p:ext uri="{D42A27DB-BD31-4B8C-83A1-F6EECF244321}">
                <p14:modId xmlns:p14="http://schemas.microsoft.com/office/powerpoint/2010/main" val="1998039799"/>
              </p:ext>
            </p:extLst>
          </p:nvPr>
        </p:nvGraphicFramePr>
        <p:xfrm>
          <a:off x="409575" y="1600200"/>
          <a:ext cx="11363324" cy="4994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535428"/>
      </p:ext>
    </p:extLst>
  </p:cSld>
  <p:clrMapOvr>
    <a:masterClrMapping/>
  </p:clrMapOvr>
</p:sld>
</file>

<file path=ppt/theme/theme1.xml><?xml version="1.0" encoding="utf-8"?>
<a:theme xmlns:a="http://schemas.openxmlformats.org/drawingml/2006/main" name="Fisher Phillips">
  <a:themeElements>
    <a:clrScheme name="Fisher Phillips">
      <a:dk1>
        <a:srgbClr val="101820"/>
      </a:dk1>
      <a:lt1>
        <a:srgbClr val="FFFFFF"/>
      </a:lt1>
      <a:dk2>
        <a:srgbClr val="EB002C"/>
      </a:dk2>
      <a:lt2>
        <a:srgbClr val="DFE4F0"/>
      </a:lt2>
      <a:accent1>
        <a:srgbClr val="EB002C"/>
      </a:accent1>
      <a:accent2>
        <a:srgbClr val="101820"/>
      </a:accent2>
      <a:accent3>
        <a:srgbClr val="194B6A"/>
      </a:accent3>
      <a:accent4>
        <a:srgbClr val="492049"/>
      </a:accent4>
      <a:accent5>
        <a:srgbClr val="AC1A34"/>
      </a:accent5>
      <a:accent6>
        <a:srgbClr val="0080A3"/>
      </a:accent6>
      <a:hlink>
        <a:srgbClr val="EB002C"/>
      </a:hlink>
      <a:folHlink>
        <a:srgbClr val="EB002C"/>
      </a:folHlink>
    </a:clrScheme>
    <a:fontScheme name="Fisher Phillips">
      <a:majorFont>
        <a:latin typeface="Aptos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err="1" smtClean="0"/>
        </a:defPPr>
      </a:lstStyle>
    </a:txDef>
  </a:objectDefaults>
  <a:extraClrSchemeLst/>
  <a:extLst>
    <a:ext uri="{05A4C25C-085E-4340-85A3-A5531E510DB2}">
      <thm15:themeFamily xmlns:thm15="http://schemas.microsoft.com/office/thememl/2012/main" name="Presentation1" id="{D137FDE0-A6D6-1444-9F96-37273EF588FA}" vid="{52E3A27A-F65D-E14B-96D0-986F28987C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875db0-60b3-47d6-b1f1-25fc4665fdf8">
      <Terms xmlns="http://schemas.microsoft.com/office/infopath/2007/PartnerControls"/>
    </lcf76f155ced4ddcb4097134ff3c332f>
    <TaxCatchAll xmlns="b00addbd-cc1f-49a3-befe-bb60448d0c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79DED28D1ECE488B960E2DFA0C8681" ma:contentTypeVersion="11" ma:contentTypeDescription="Create a new document." ma:contentTypeScope="" ma:versionID="663cf2ed071ff279e2bd351991d65fcc">
  <xsd:schema xmlns:xsd="http://www.w3.org/2001/XMLSchema" xmlns:xs="http://www.w3.org/2001/XMLSchema" xmlns:p="http://schemas.microsoft.com/office/2006/metadata/properties" xmlns:ns2="c2875db0-60b3-47d6-b1f1-25fc4665fdf8" xmlns:ns3="b00addbd-cc1f-49a3-befe-bb60448d0c8a" targetNamespace="http://schemas.microsoft.com/office/2006/metadata/properties" ma:root="true" ma:fieldsID="f7468ec7685b6498c043a06b9faaa7b3" ns2:_="" ns3:_="">
    <xsd:import namespace="c2875db0-60b3-47d6-b1f1-25fc4665fdf8"/>
    <xsd:import namespace="b00addbd-cc1f-49a3-befe-bb60448d0c8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75db0-60b3-47d6-b1f1-25fc4665fd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31c41fe-c4e0-4f9c-a920-af92ed3af46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0addbd-cc1f-49a3-befe-bb60448d0c8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5e3f66a-9918-426f-8387-ebe8cb55ad39}" ma:internalName="TaxCatchAll" ma:showField="CatchAllData" ma:web="b00addbd-cc1f-49a3-befe-bb60448d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446107-9A16-4076-9D92-D853E00D6291}">
  <ds:schemaRefs>
    <ds:schemaRef ds:uri="http://schemas.microsoft.com/sharepoint/v3/contenttype/forms"/>
  </ds:schemaRefs>
</ds:datastoreItem>
</file>

<file path=customXml/itemProps2.xml><?xml version="1.0" encoding="utf-8"?>
<ds:datastoreItem xmlns:ds="http://schemas.openxmlformats.org/officeDocument/2006/customXml" ds:itemID="{53CA84D1-0019-4B0C-B7E6-9783CC92E19C}">
  <ds:schemaRef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6336d9d2-58cc-49c8-b316-6c65507984e7"/>
    <ds:schemaRef ds:uri="http://schemas.openxmlformats.org/package/2006/metadata/core-properties"/>
    <ds:schemaRef ds:uri="fd1e34f1-9ac9-4fb1-9d39-814278dc8955"/>
    <ds:schemaRef ds:uri="http://purl.org/dc/dcmitype/"/>
    <ds:schemaRef ds:uri="c2875db0-60b3-47d6-b1f1-25fc4665fdf8"/>
    <ds:schemaRef ds:uri="b00addbd-cc1f-49a3-befe-bb60448d0c8a"/>
  </ds:schemaRefs>
</ds:datastoreItem>
</file>

<file path=customXml/itemProps3.xml><?xml version="1.0" encoding="utf-8"?>
<ds:datastoreItem xmlns:ds="http://schemas.openxmlformats.org/officeDocument/2006/customXml" ds:itemID="{63CA74A1-CDDB-4955-B805-CA962B483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75db0-60b3-47d6-b1f1-25fc4665fdf8"/>
    <ds:schemaRef ds:uri="b00addbd-cc1f-49a3-befe-bb60448d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FP-Template-2026</Template>
  <TotalTime>5349</TotalTime>
  <Words>2327</Words>
  <Application>Microsoft Office PowerPoint</Application>
  <PresentationFormat>Widescreen</PresentationFormat>
  <Paragraphs>272</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Aptos Display</vt:lpstr>
      <vt:lpstr>Aptos Light</vt:lpstr>
      <vt:lpstr>Aptos SemiBold</vt:lpstr>
      <vt:lpstr>Arial</vt:lpstr>
      <vt:lpstr>Cambria</vt:lpstr>
      <vt:lpstr>Franklin Gothic Book</vt:lpstr>
      <vt:lpstr>Franklin Gothic Medium Cond</vt:lpstr>
      <vt:lpstr>System Font Regular</vt:lpstr>
      <vt:lpstr>Wingdings</vt:lpstr>
      <vt:lpstr>Fisher Phillips</vt:lpstr>
      <vt:lpstr>When the Franchise Is on the Line: Strategies for Workplace Crisis Management </vt:lpstr>
      <vt:lpstr>Agenda</vt:lpstr>
      <vt:lpstr>Phase 1: Initial Considerations</vt:lpstr>
      <vt:lpstr>Why Effective Crisis Management Matters</vt:lpstr>
      <vt:lpstr>What Qualifies as a “Crisis”?</vt:lpstr>
      <vt:lpstr>Not All Crises Start as Crises</vt:lpstr>
      <vt:lpstr>Crisis or Not?</vt:lpstr>
      <vt:lpstr>Crisis or Not?</vt:lpstr>
      <vt:lpstr>Escalation Triggers</vt:lpstr>
      <vt:lpstr>Organizational Objectives in a Crisis</vt:lpstr>
      <vt:lpstr>Act Quickly, But Credibly</vt:lpstr>
      <vt:lpstr>Who Should Be in the Room?</vt:lpstr>
      <vt:lpstr>Preserving Privilege</vt:lpstr>
      <vt:lpstr>Managing Communications</vt:lpstr>
      <vt:lpstr>Executive Misconduct: Special Risks</vt:lpstr>
      <vt:lpstr>Phase 2: Investigation</vt:lpstr>
      <vt:lpstr>Arc of an Internal Investigation</vt:lpstr>
      <vt:lpstr>Each investigation has unique facts and circumstances.  Every investigation should be handled promptly.  Every investigation demands fairness and respect for participants.  Every investigation deserves a thoughtful, logical process and clear execution and follow-through.  Every investigator should operate with objectivity and limit personal biases.  So, what is different about *this* investigation and what does this situation demand?</vt:lpstr>
      <vt:lpstr>Step 1 – Planning </vt:lpstr>
      <vt:lpstr>Step 2 – Gathering and Studying</vt:lpstr>
      <vt:lpstr>Step 3 – Interviewing  (and maybe re-interviewing)</vt:lpstr>
      <vt:lpstr>Tips for Conducting an Interview:</vt:lpstr>
      <vt:lpstr>Tips for Conducting an Interview: (Continued)</vt:lpstr>
      <vt:lpstr>Handling High-Risk Witnesses</vt:lpstr>
      <vt:lpstr>Step 4 – Evaluating</vt:lpstr>
      <vt:lpstr>Step 5 – Documenting</vt:lpstr>
      <vt:lpstr>HYPO Exercise: “The Executive Problem”</vt:lpstr>
      <vt:lpstr>Hypo: “The Executive Problem”</vt:lpstr>
      <vt:lpstr>“The Executive Problem” Discussion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Davidson, Christian</dc:creator>
  <cp:keywords/>
  <dc:description/>
  <cp:lastModifiedBy>Lohr, Michelle</cp:lastModifiedBy>
  <cp:revision>4</cp:revision>
  <dcterms:created xsi:type="dcterms:W3CDTF">2026-02-26T18:39:42Z</dcterms:created>
  <dcterms:modified xsi:type="dcterms:W3CDTF">2026-04-03T14:00:37Z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0x0101000879DED28D1ECE488B960E2DFA0C8681</vt:lpwstr>
  </property>
  <property fmtid="{D5CDD505-2E9C-101B-9397-08002B2CF9AE}" pid="3" name="MediaServiceImageTags">
    <vt:lpwstr/>
  </property>
</Properties>
</file>