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officeDocument/2006/relationships/officeDocument" Target="ppt/presentation.xml" Id="rId1"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464" r:id="rId2"/>
    <p:sldId id="32745" r:id="rId3"/>
    <p:sldId id="475" r:id="rId4"/>
    <p:sldId id="32713" r:id="rId5"/>
    <p:sldId id="506" r:id="rId6"/>
    <p:sldId id="406" r:id="rId7"/>
    <p:sldId id="502" r:id="rId8"/>
    <p:sldId id="47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4D4B6-4F06-438E-A964-A23BFF5FE94B}"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56726-EEED-4218-BE9F-C75C472B9047}" type="slidenum">
              <a:rPr lang="en-US" smtClean="0"/>
              <a:t>‹#›</a:t>
            </a:fld>
            <a:endParaRPr lang="en-US"/>
          </a:p>
        </p:txBody>
      </p:sp>
    </p:spTree>
    <p:extLst>
      <p:ext uri="{BB962C8B-B14F-4D97-AF65-F5344CB8AC3E}">
        <p14:creationId xmlns:p14="http://schemas.microsoft.com/office/powerpoint/2010/main" val="2528408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F1184-8545-4A88-A0E4-3CA8BD9EAA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5250239"/>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A1F1184-8545-4A88-A0E4-3CA8BD9EAA6E}" type="slidenum">
              <a:rPr lang="en-US" smtClean="0"/>
              <a:t>3</a:t>
            </a:fld>
            <a:endParaRPr lang="en-US"/>
          </a:p>
        </p:txBody>
      </p:sp>
    </p:spTree>
    <p:extLst>
      <p:ext uri="{BB962C8B-B14F-4D97-AF65-F5344CB8AC3E}">
        <p14:creationId xmlns:p14="http://schemas.microsoft.com/office/powerpoint/2010/main" val="302289494"/>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A1F1184-8545-4A88-A0E4-3CA8BD9EAA6E}" type="slidenum">
              <a:rPr lang="en-US" smtClean="0"/>
              <a:t>4</a:t>
            </a:fld>
            <a:endParaRPr lang="en-US" dirty="0"/>
          </a:p>
        </p:txBody>
      </p:sp>
    </p:spTree>
    <p:extLst>
      <p:ext uri="{BB962C8B-B14F-4D97-AF65-F5344CB8AC3E}">
        <p14:creationId xmlns:p14="http://schemas.microsoft.com/office/powerpoint/2010/main" val="3511150806"/>
      </p:ext>
    </p:extLst>
  </p:cSld>
  <p:clrMapOvr>
    <a:masterClrMapping/>
  </p:clrMapOvr>
</p:notes>
</file>

<file path=ppt/notesSlides/notesSlide4.xml><?xml version="1.0" encoding="utf-8"?>
<p:notes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70A6D-4DF2-5A26-E38D-55F40F794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48587-51E3-3BDE-7D1D-4E8547224131}"/>
              </a:ext>
            </a:extLst>
          </p:cNvPr>
          <p:cNvSpPr>
            <a:spLocks noGrp="1" noRot="1" noChangeAspect="1"/>
          </p:cNvSpPr>
          <p:nvPr>
            <p:ph type="sldImg"/>
          </p:nvPr>
        </p:nvSpPr>
        <p:spPr/>
        <p:txBody>
          <a:bodyPr/>
          <a:lstStyle/>
          <a:p>
            <a:endParaRPr lang="en-US" dirty="0"/>
          </a:p>
        </p:txBody>
      </p:sp>
      <p:sp>
        <p:nvSpPr>
          <p:cNvPr id="4" name="Slide Number Placeholder 3">
            <a:extLst>
              <a:ext uri="{FF2B5EF4-FFF2-40B4-BE49-F238E27FC236}">
                <a16:creationId xmlns:a16="http://schemas.microsoft.com/office/drawing/2014/main" id="{B8C83828-CCB3-B769-B44C-163E6F6A95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F1184-8545-4A88-A0E4-3CA8BD9EAA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6979863"/>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A1F1184-8545-4A88-A0E4-3CA8BD9EAA6E}" type="slidenum">
              <a:rPr lang="en-US" smtClean="0"/>
              <a:t>6</a:t>
            </a:fld>
            <a:endParaRPr lang="en-US"/>
          </a:p>
        </p:txBody>
      </p:sp>
    </p:spTree>
    <p:extLst>
      <p:ext uri="{BB962C8B-B14F-4D97-AF65-F5344CB8AC3E}">
        <p14:creationId xmlns:p14="http://schemas.microsoft.com/office/powerpoint/2010/main" val="953518419"/>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B1256726-EEED-4218-BE9F-C75C472B9047}" type="slidenum">
              <a:rPr lang="en-US" smtClean="0"/>
              <a:t>7</a:t>
            </a:fld>
            <a:endParaRPr lang="en-US"/>
          </a:p>
        </p:txBody>
      </p:sp>
    </p:spTree>
    <p:extLst>
      <p:ext uri="{BB962C8B-B14F-4D97-AF65-F5344CB8AC3E}">
        <p14:creationId xmlns:p14="http://schemas.microsoft.com/office/powerpoint/2010/main" val="1529438463"/>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DA1F1184-8545-4A88-A0E4-3CA8BD9EAA6E}" type="slidenum">
              <a:rPr lang="en-US" smtClean="0"/>
              <a:t>8</a:t>
            </a:fld>
            <a:endParaRPr lang="en-US"/>
          </a:p>
        </p:txBody>
      </p:sp>
    </p:spTree>
    <p:extLst>
      <p:ext uri="{BB962C8B-B14F-4D97-AF65-F5344CB8AC3E}">
        <p14:creationId xmlns:p14="http://schemas.microsoft.com/office/powerpoint/2010/main" val="4066801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43F0D15-FA7E-B344-4DF1-AAB471D04FD5}"/>
              </a:ext>
            </a:extLst>
          </p:cNvPr>
          <p:cNvSpPr/>
          <p:nvPr userDrawn="1"/>
        </p:nvSpPr>
        <p:spPr>
          <a:xfrm>
            <a:off x="4314549" y="0"/>
            <a:ext cx="7877451" cy="6858000"/>
          </a:xfrm>
          <a:prstGeom prst="rect">
            <a:avLst/>
          </a:prstGeom>
          <a:blipFill dpi="0" rotWithShape="1">
            <a:blip r:embed="rId2">
              <a:extLst>
                <a:ext uri="{28A0092B-C50C-407E-A947-70E740481C1C}">
                  <a14:useLocalDpi xmlns:a14="http://schemas.microsoft.com/office/drawing/2010/main" val="0"/>
                </a:ext>
              </a:extLst>
            </a:blip>
            <a:srcRect/>
            <a:stretch>
              <a:fillRect l="-6607" r="-4839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5" name="Rectangle 14">
            <a:extLst>
              <a:ext uri="{FF2B5EF4-FFF2-40B4-BE49-F238E27FC236}">
                <a16:creationId xmlns:a16="http://schemas.microsoft.com/office/drawing/2014/main" id="{2288ADF3-6633-F2F0-C6AA-F0D292F4B749}"/>
              </a:ext>
            </a:extLst>
          </p:cNvPr>
          <p:cNvSpPr/>
          <p:nvPr userDrawn="1"/>
        </p:nvSpPr>
        <p:spPr>
          <a:xfrm>
            <a:off x="0" y="0"/>
            <a:ext cx="8458200" cy="6858000"/>
          </a:xfrm>
          <a:custGeom>
            <a:avLst/>
            <a:gdLst>
              <a:gd name="connsiteX0" fmla="*/ 0 w 8458200"/>
              <a:gd name="connsiteY0" fmla="*/ 0 h 6858000"/>
              <a:gd name="connsiteX1" fmla="*/ 8458200 w 8458200"/>
              <a:gd name="connsiteY1" fmla="*/ 0 h 6858000"/>
              <a:gd name="connsiteX2" fmla="*/ 845820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688848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4907280 w 8458200"/>
              <a:gd name="connsiteY2" fmla="*/ 685038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5410200 w 8458200"/>
              <a:gd name="connsiteY2" fmla="*/ 6850380 h 6858000"/>
              <a:gd name="connsiteX3" fmla="*/ 0 w 8458200"/>
              <a:gd name="connsiteY3" fmla="*/ 6858000 h 6858000"/>
              <a:gd name="connsiteX4" fmla="*/ 0 w 84582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6858000">
                <a:moveTo>
                  <a:pt x="0" y="0"/>
                </a:moveTo>
                <a:lnTo>
                  <a:pt x="8458200" y="0"/>
                </a:lnTo>
                <a:lnTo>
                  <a:pt x="5410200" y="6850380"/>
                </a:lnTo>
                <a:lnTo>
                  <a:pt x="0" y="685800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AC4BC-1E67-C367-E4E5-02D587F51A3B}"/>
              </a:ext>
            </a:extLst>
          </p:cNvPr>
          <p:cNvSpPr>
            <a:spLocks noGrp="1"/>
          </p:cNvSpPr>
          <p:nvPr>
            <p:ph type="ctrTitle" hasCustomPrompt="1"/>
          </p:nvPr>
        </p:nvSpPr>
        <p:spPr>
          <a:xfrm>
            <a:off x="694715" y="1754026"/>
            <a:ext cx="6780890" cy="1628110"/>
          </a:xfrm>
        </p:spPr>
        <p:txBody>
          <a:bodyPr anchor="t"/>
          <a:lstStyle>
            <a:lvl1pPr algn="l">
              <a:lnSpc>
                <a:spcPct val="70000"/>
              </a:lnSpc>
              <a:defRPr sz="7700" b="0" i="0">
                <a:solidFill>
                  <a:srgbClr val="BCD5EB"/>
                </a:solidFill>
                <a:latin typeface="Bebas Neue Regular" pitchFamily="2" charset="77"/>
              </a:defRPr>
            </a:lvl1pPr>
          </a:lstStyle>
          <a:p>
            <a:r>
              <a:rPr lang="en-US" dirty="0"/>
              <a:t>Click to edit  title</a:t>
            </a:r>
          </a:p>
        </p:txBody>
      </p:sp>
      <p:sp>
        <p:nvSpPr>
          <p:cNvPr id="3" name="Subtitle 2">
            <a:extLst>
              <a:ext uri="{FF2B5EF4-FFF2-40B4-BE49-F238E27FC236}">
                <a16:creationId xmlns:a16="http://schemas.microsoft.com/office/drawing/2014/main" id="{0AD30050-56AD-2227-0293-C2B4A95C03F8}"/>
              </a:ext>
            </a:extLst>
          </p:cNvPr>
          <p:cNvSpPr>
            <a:spLocks noGrp="1"/>
          </p:cNvSpPr>
          <p:nvPr>
            <p:ph type="subTitle" idx="1" hasCustomPrompt="1"/>
          </p:nvPr>
        </p:nvSpPr>
        <p:spPr>
          <a:xfrm>
            <a:off x="694715" y="3722808"/>
            <a:ext cx="6205816" cy="797998"/>
          </a:xfrm>
        </p:spPr>
        <p:txBody>
          <a:bodyPr/>
          <a:lstStyle>
            <a:lvl1pPr marL="0" indent="0" algn="l">
              <a:spcBef>
                <a:spcPts val="600"/>
              </a:spcBef>
              <a:buNone/>
              <a:defRPr sz="2000" cap="all" baseline="0">
                <a:solidFill>
                  <a:schemeClr val="bg1"/>
                </a:solidFill>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Prepared for</a:t>
            </a:r>
          </a:p>
          <a:p>
            <a:r>
              <a:rPr lang="en-US" dirty="0"/>
              <a:t>Company</a:t>
            </a:r>
          </a:p>
        </p:txBody>
      </p:sp>
      <p:pic>
        <p:nvPicPr>
          <p:cNvPr id="4" name="Picture 5">
            <a:extLst>
              <a:ext uri="{FF2B5EF4-FFF2-40B4-BE49-F238E27FC236}">
                <a16:creationId xmlns:a16="http://schemas.microsoft.com/office/drawing/2014/main" id="{3D578E66-3515-1D14-81E2-2ACD05F05EB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01476" y="1190207"/>
            <a:ext cx="2198098" cy="345155"/>
          </a:xfrm>
          <a:prstGeom prst="rect">
            <a:avLst/>
          </a:prstGeom>
        </p:spPr>
      </p:pic>
      <p:sp>
        <p:nvSpPr>
          <p:cNvPr id="9" name="Text Placeholder 8">
            <a:extLst>
              <a:ext uri="{FF2B5EF4-FFF2-40B4-BE49-F238E27FC236}">
                <a16:creationId xmlns:a16="http://schemas.microsoft.com/office/drawing/2014/main" id="{DAFA3A2E-A99F-472C-3E0E-0C5D2DE08EE6}"/>
              </a:ext>
            </a:extLst>
          </p:cNvPr>
          <p:cNvSpPr>
            <a:spLocks noGrp="1"/>
          </p:cNvSpPr>
          <p:nvPr>
            <p:ph type="body" sz="quarter" idx="14" hasCustomPrompt="1"/>
          </p:nvPr>
        </p:nvSpPr>
        <p:spPr>
          <a:xfrm>
            <a:off x="685522" y="4685747"/>
            <a:ext cx="6205816" cy="868642"/>
          </a:xfrm>
        </p:spPr>
        <p:txBody>
          <a:bodyPr/>
          <a:lstStyle>
            <a:lvl1pPr>
              <a:buNone/>
              <a:defRPr sz="2000" cap="all" baseline="0">
                <a:solidFill>
                  <a:schemeClr val="bg1"/>
                </a:solidFill>
                <a:latin typeface="Inter" panose="02000503000000020004" pitchFamily="2" charset="0"/>
                <a:ea typeface="Inter" panose="02000503000000020004" pitchFamily="2" charset="0"/>
              </a:defRPr>
            </a:lvl1pPr>
            <a:lvl2pPr marL="0" indent="0">
              <a:spcBef>
                <a:spcPts val="600"/>
              </a:spcBef>
              <a:buNone/>
              <a:defRPr sz="2000" cap="all" baseline="0">
                <a:solidFill>
                  <a:schemeClr val="bg1"/>
                </a:solidFill>
                <a:latin typeface="Inter" panose="02000503000000020004" pitchFamily="2" charset="0"/>
                <a:ea typeface="Inter" panose="02000503000000020004" pitchFamily="2" charset="0"/>
              </a:defRPr>
            </a:lvl2pPr>
            <a:lvl3pPr>
              <a:buNone/>
              <a:defRPr/>
            </a:lvl3pPr>
            <a:lvl4pPr>
              <a:buNone/>
              <a:defRPr/>
            </a:lvl4pPr>
            <a:lvl5pPr>
              <a:buNone/>
              <a:defRPr/>
            </a:lvl5pPr>
          </a:lstStyle>
          <a:p>
            <a:pPr lvl="0"/>
            <a:r>
              <a:rPr lang="en-US"/>
              <a:t>Click to edit presented by</a:t>
            </a:r>
          </a:p>
          <a:p>
            <a:pPr lvl="1"/>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7028A9B0-D6BC-065B-B974-7D73514DBF90}"/>
              </a:ext>
            </a:extLst>
          </p:cNvPr>
          <p:cNvSpPr>
            <a:spLocks noGrp="1"/>
          </p:cNvSpPr>
          <p:nvPr>
            <p:ph type="body" sz="quarter" idx="17" hasCustomPrompt="1"/>
          </p:nvPr>
        </p:nvSpPr>
        <p:spPr>
          <a:xfrm>
            <a:off x="685523" y="5721123"/>
            <a:ext cx="3111778" cy="287791"/>
          </a:xfrm>
        </p:spPr>
        <p:txBody>
          <a:bodyPr/>
          <a:lstStyle>
            <a:lvl1pPr marL="0" indent="0">
              <a:buNone/>
              <a:defRPr sz="1200" cap="all" baseline="0">
                <a:solidFill>
                  <a:schemeClr val="bg1"/>
                </a:solidFill>
                <a:latin typeface="Inter" panose="02000503000000020004" pitchFamily="2" charset="0"/>
                <a:ea typeface="Inter" panose="02000503000000020004" pitchFamily="2" charset="0"/>
              </a:defRPr>
            </a:lvl1pPr>
            <a:lvl2pPr marL="0" indent="0">
              <a:buNone/>
              <a:defRPr sz="1200">
                <a:solidFill>
                  <a:schemeClr val="bg1"/>
                </a:solidFill>
                <a:latin typeface="Inter" panose="02000503000000020004" pitchFamily="2" charset="0"/>
                <a:ea typeface="Inter" panose="02000503000000020004" pitchFamily="2" charset="0"/>
              </a:defRPr>
            </a:lvl2pPr>
            <a:lvl3pPr indent="0">
              <a:buNone/>
              <a:defRPr sz="1200">
                <a:solidFill>
                  <a:schemeClr val="bg1"/>
                </a:solidFill>
                <a:latin typeface="Inter" panose="02000503000000020004" pitchFamily="2" charset="0"/>
                <a:ea typeface="Inter" panose="02000503000000020004" pitchFamily="2" charset="0"/>
              </a:defRPr>
            </a:lvl3pPr>
            <a:lvl4pPr indent="0">
              <a:buNone/>
              <a:defRPr sz="1200">
                <a:solidFill>
                  <a:schemeClr val="bg1"/>
                </a:solidFill>
                <a:latin typeface="Inter" panose="02000503000000020004" pitchFamily="2" charset="0"/>
                <a:ea typeface="Inter" panose="02000503000000020004" pitchFamily="2" charset="0"/>
              </a:defRPr>
            </a:lvl4pPr>
            <a:lvl5pPr indent="0">
              <a:buNone/>
              <a:defRPr sz="1200">
                <a:solidFill>
                  <a:schemeClr val="bg1"/>
                </a:solidFill>
                <a:latin typeface="Inter" panose="02000503000000020004" pitchFamily="2" charset="0"/>
                <a:ea typeface="Inter" panose="02000503000000020004" pitchFamily="2" charset="0"/>
              </a:defRPr>
            </a:lvl5pPr>
          </a:lstStyle>
          <a:p>
            <a:pPr lvl="0"/>
            <a:r>
              <a:rPr lang="en-US" dirty="0"/>
              <a:t>Click to edit Date</a:t>
            </a:r>
          </a:p>
        </p:txBody>
      </p:sp>
    </p:spTree>
    <p:extLst>
      <p:ext uri="{BB962C8B-B14F-4D97-AF65-F5344CB8AC3E}">
        <p14:creationId xmlns:p14="http://schemas.microsoft.com/office/powerpoint/2010/main" val="290452620"/>
      </p:ext>
    </p:extLst>
  </p:cSld>
  <p:clrMapOvr>
    <a:masterClrMapping/>
  </p:clrMapOvr>
</p:sldLayout>
</file>

<file path=ppt/slideLayouts/slideLayout1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Break Slide Option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E1FCA-DD38-F991-B2FC-C1CAFD805E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1"/>
            <a:ext cx="12191996" cy="6857998"/>
          </a:xfrm>
          <a:prstGeom prst="rect">
            <a:avLst/>
          </a:prstGeom>
        </p:spPr>
      </p:pic>
      <p:sp>
        <p:nvSpPr>
          <p:cNvPr id="8" name="Text Placeholder 7">
            <a:extLst>
              <a:ext uri="{FF2B5EF4-FFF2-40B4-BE49-F238E27FC236}">
                <a16:creationId xmlns:a16="http://schemas.microsoft.com/office/drawing/2014/main" id="{917B529B-03A6-1770-3FF8-AE7D49C97CC5}"/>
              </a:ext>
            </a:extLst>
          </p:cNvPr>
          <p:cNvSpPr>
            <a:spLocks noGrp="1"/>
          </p:cNvSpPr>
          <p:nvPr>
            <p:ph type="body" sz="quarter" idx="12" hasCustomPrompt="1"/>
          </p:nvPr>
        </p:nvSpPr>
        <p:spPr>
          <a:xfrm>
            <a:off x="1163314" y="3249227"/>
            <a:ext cx="6156325" cy="426128"/>
          </a:xfrm>
        </p:spPr>
        <p:txBody>
          <a:bodyPr lIns="0" rIns="0"/>
          <a:lstStyle>
            <a:lvl1pPr>
              <a:buNone/>
              <a:defRPr sz="1400" cap="all" spc="600" baseline="0">
                <a:solidFill>
                  <a:schemeClr val="accent6"/>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en-US" dirty="0"/>
              <a:t>SECTION BREAK OR BREAK SLIDE</a:t>
            </a:r>
          </a:p>
        </p:txBody>
      </p:sp>
    </p:spTree>
    <p:extLst>
      <p:ext uri="{BB962C8B-B14F-4D97-AF65-F5344CB8AC3E}">
        <p14:creationId xmlns:p14="http://schemas.microsoft.com/office/powerpoint/2010/main" val="2717204872"/>
      </p:ext>
    </p:extLst>
  </p:cSld>
  <p:clrMapOvr>
    <a:masterClrMapping/>
  </p:clrMapOvr>
</p:sldLayout>
</file>

<file path=ppt/slideLayouts/slideLayout1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reak Slide Option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8286FE-F1A3-B3D9-4D6D-199F6863D10F}"/>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917B529B-03A6-1770-3FF8-AE7D49C97CC5}"/>
              </a:ext>
            </a:extLst>
          </p:cNvPr>
          <p:cNvSpPr>
            <a:spLocks noGrp="1"/>
          </p:cNvSpPr>
          <p:nvPr>
            <p:ph type="body" sz="quarter" idx="12" hasCustomPrompt="1"/>
          </p:nvPr>
        </p:nvSpPr>
        <p:spPr>
          <a:xfrm>
            <a:off x="1038726" y="2719137"/>
            <a:ext cx="10114547" cy="956218"/>
          </a:xfrm>
        </p:spPr>
        <p:txBody>
          <a:bodyPr lIns="0" rIns="0" anchor="ctr"/>
          <a:lstStyle>
            <a:lvl1pPr algn="ctr">
              <a:buNone/>
              <a:defRPr sz="1400" cap="all" spc="600" baseline="0">
                <a:solidFill>
                  <a:schemeClr val="accent6"/>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en-US" dirty="0"/>
              <a:t>SECTION BREAK OR BREAK </a:t>
            </a:r>
            <a:r>
              <a:rPr lang="en-US" dirty="0" err="1"/>
              <a:t>SLIDe</a:t>
            </a:r>
            <a:endParaRPr lang="en-US" dirty="0"/>
          </a:p>
        </p:txBody>
      </p:sp>
    </p:spTree>
    <p:extLst>
      <p:ext uri="{BB962C8B-B14F-4D97-AF65-F5344CB8AC3E}">
        <p14:creationId xmlns:p14="http://schemas.microsoft.com/office/powerpoint/2010/main" val="2668205271"/>
      </p:ext>
    </p:extLst>
  </p:cSld>
  <p:clrMapOvr>
    <a:masterClrMapping/>
  </p:clrMapOvr>
</p:sldLayout>
</file>

<file path=ppt/slideLayouts/slideLayout1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reak Slide Option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8286FE-F1A3-B3D9-4D6D-199F6863D10F}"/>
              </a:ext>
            </a:extLst>
          </p:cNvPr>
          <p:cNvSpPr/>
          <p:nvPr userDrawn="1"/>
        </p:nvSpPr>
        <p:spPr>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917B529B-03A6-1770-3FF8-AE7D49C97CC5}"/>
              </a:ext>
            </a:extLst>
          </p:cNvPr>
          <p:cNvSpPr>
            <a:spLocks noGrp="1"/>
          </p:cNvSpPr>
          <p:nvPr>
            <p:ph type="body" sz="quarter" idx="12" hasCustomPrompt="1"/>
          </p:nvPr>
        </p:nvSpPr>
        <p:spPr>
          <a:xfrm>
            <a:off x="1038726" y="2719137"/>
            <a:ext cx="10114547" cy="956218"/>
          </a:xfrm>
        </p:spPr>
        <p:txBody>
          <a:bodyPr lIns="0" rIns="0" anchor="ctr"/>
          <a:lstStyle>
            <a:lvl1pPr algn="ctr">
              <a:buNone/>
              <a:defRPr sz="1400" cap="all" spc="600" baseline="0">
                <a:solidFill>
                  <a:schemeClr val="accent6"/>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en-US" dirty="0"/>
              <a:t>SECTION BREAK OR BREAK </a:t>
            </a:r>
            <a:r>
              <a:rPr lang="en-US" dirty="0" err="1"/>
              <a:t>SLIDe</a:t>
            </a:r>
            <a:endParaRPr lang="en-US" dirty="0"/>
          </a:p>
        </p:txBody>
      </p:sp>
    </p:spTree>
    <p:extLst>
      <p:ext uri="{BB962C8B-B14F-4D97-AF65-F5344CB8AC3E}">
        <p14:creationId xmlns:p14="http://schemas.microsoft.com/office/powerpoint/2010/main" val="418603496"/>
      </p:ext>
    </p:extLst>
  </p:cSld>
  <p:clrMapOvr>
    <a:masterClrMapping/>
  </p:clrMapOvr>
</p:sldLayout>
</file>

<file path=ppt/slideLayouts/slideLayout1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Break Slide Option 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15906F-6287-3EED-1016-BF384A17C3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1"/>
            <a:ext cx="12191996" cy="6857997"/>
          </a:xfrm>
          <a:prstGeom prst="rect">
            <a:avLst/>
          </a:prstGeom>
        </p:spPr>
      </p:pic>
      <p:sp>
        <p:nvSpPr>
          <p:cNvPr id="8" name="Text Placeholder 7">
            <a:extLst>
              <a:ext uri="{FF2B5EF4-FFF2-40B4-BE49-F238E27FC236}">
                <a16:creationId xmlns:a16="http://schemas.microsoft.com/office/drawing/2014/main" id="{917B529B-03A6-1770-3FF8-AE7D49C97CC5}"/>
              </a:ext>
            </a:extLst>
          </p:cNvPr>
          <p:cNvSpPr>
            <a:spLocks noGrp="1"/>
          </p:cNvSpPr>
          <p:nvPr>
            <p:ph type="body" sz="quarter" idx="12" hasCustomPrompt="1"/>
          </p:nvPr>
        </p:nvSpPr>
        <p:spPr>
          <a:xfrm>
            <a:off x="1038726" y="2950890"/>
            <a:ext cx="10114547" cy="956218"/>
          </a:xfrm>
        </p:spPr>
        <p:txBody>
          <a:bodyPr lIns="0" rIns="0" anchor="ctr"/>
          <a:lstStyle>
            <a:lvl1pPr algn="ctr">
              <a:buNone/>
              <a:defRPr sz="5500" b="0" i="0" cap="all" spc="100" baseline="0">
                <a:solidFill>
                  <a:schemeClr val="accent6"/>
                </a:solidFill>
                <a:latin typeface="Bebas Neue Bold" pitchFamily="2" charset="77"/>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en-US" dirty="0"/>
              <a:t>SECTION BREAK</a:t>
            </a:r>
          </a:p>
        </p:txBody>
      </p:sp>
    </p:spTree>
    <p:extLst>
      <p:ext uri="{BB962C8B-B14F-4D97-AF65-F5344CB8AC3E}">
        <p14:creationId xmlns:p14="http://schemas.microsoft.com/office/powerpoint/2010/main" val="3978557723"/>
      </p:ext>
    </p:extLst>
  </p:cSld>
  <p:clrMapOvr>
    <a:masterClrMapping/>
  </p:clrMapOvr>
</p:sldLayout>
</file>

<file path=ppt/slideLayouts/slideLayout14.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9F8CF9-96E1-FB8E-1F9A-DABFBBD74C54}"/>
              </a:ext>
            </a:extLst>
          </p:cNvPr>
          <p:cNvSpPr/>
          <p:nvPr userDrawn="1"/>
        </p:nvSpPr>
        <p:spPr>
          <a:xfrm>
            <a:off x="8215953" y="0"/>
            <a:ext cx="4023360" cy="6858000"/>
          </a:xfrm>
          <a:prstGeom prst="rect">
            <a:avLst/>
          </a:prstGeom>
          <a:blipFill dpi="0" rotWithShape="1">
            <a:blip r:embed="rId2">
              <a:extLst>
                <a:ext uri="{28A0092B-C50C-407E-A947-70E740481C1C}">
                  <a14:useLocalDpi xmlns:a14="http://schemas.microsoft.com/office/drawing/2010/main" val="0"/>
                </a:ext>
              </a:extLst>
            </a:blip>
            <a:srcRect/>
            <a:stretch>
              <a:fillRect l="-104013" r="-994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9" name="Rectangle 8">
            <a:extLst>
              <a:ext uri="{FF2B5EF4-FFF2-40B4-BE49-F238E27FC236}">
                <a16:creationId xmlns:a16="http://schemas.microsoft.com/office/drawing/2014/main" id="{14D31D90-4C62-CCC4-5809-DE24EB7C9D6C}"/>
              </a:ext>
            </a:extLst>
          </p:cNvPr>
          <p:cNvSpPr/>
          <p:nvPr userDrawn="1"/>
        </p:nvSpPr>
        <p:spPr>
          <a:xfrm>
            <a:off x="1" y="0"/>
            <a:ext cx="8215952" cy="6858000"/>
          </a:xfrm>
          <a:prstGeom prst="rect">
            <a:avLst/>
          </a:prstGeom>
          <a:solidFill>
            <a:srgbClr val="EFED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black logo&#10;&#10;AI-generated content may be incorrect.">
            <a:extLst>
              <a:ext uri="{FF2B5EF4-FFF2-40B4-BE49-F238E27FC236}">
                <a16:creationId xmlns:a16="http://schemas.microsoft.com/office/drawing/2014/main" id="{BDBB3A7D-274C-66A1-7CF9-18A5CA6C5414}"/>
              </a:ext>
            </a:extLst>
          </p:cNvPr>
          <p:cNvPicPr>
            <a:picLocks noChangeAspect="1"/>
          </p:cNvPicPr>
          <p:nvPr userDrawn="1"/>
        </p:nvPicPr>
        <p:blipFill>
          <a:blip r:embed="rId3">
            <a:extLst>
              <a:ext uri="{28A0092B-C50C-407E-A947-70E740481C1C}">
                <a14:useLocalDpi xmlns:a14="http://schemas.microsoft.com/office/drawing/2010/main" val="0"/>
              </a:ext>
            </a:extLst>
          </a:blip>
          <a:srcRect r="15713" b="40454"/>
          <a:stretch>
            <a:fillRect/>
          </a:stretch>
        </p:blipFill>
        <p:spPr>
          <a:xfrm>
            <a:off x="5826858" y="4106529"/>
            <a:ext cx="6412455" cy="2751471"/>
          </a:xfrm>
          <a:prstGeom prst="rect">
            <a:avLst/>
          </a:prstGeom>
        </p:spPr>
      </p:pic>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a:xfrm>
            <a:off x="1078172" y="365125"/>
            <a:ext cx="6570216" cy="1325563"/>
          </a:xfrm>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B855454-81E0-DB49-C657-598F66CCAF6E}"/>
              </a:ext>
            </a:extLst>
          </p:cNvPr>
          <p:cNvSpPr>
            <a:spLocks noGrp="1"/>
          </p:cNvSpPr>
          <p:nvPr>
            <p:ph idx="1"/>
          </p:nvPr>
        </p:nvSpPr>
        <p:spPr>
          <a:xfrm>
            <a:off x="1078172" y="1787217"/>
            <a:ext cx="6570216" cy="4389746"/>
          </a:xfrm>
        </p:spPr>
        <p:txBody>
          <a:bodyPr/>
          <a:lstStyle>
            <a:lvl1pPr>
              <a:lnSpc>
                <a:spcPct val="105000"/>
              </a:lnSpc>
              <a:defRPr sz="2400">
                <a:solidFill>
                  <a:schemeClr val="tx1">
                    <a:lumMod val="75000"/>
                    <a:lumOff val="25000"/>
                  </a:schemeClr>
                </a:solidFill>
              </a:defRPr>
            </a:lvl1pPr>
            <a:lvl2pPr>
              <a:lnSpc>
                <a:spcPct val="105000"/>
              </a:lnSpc>
              <a:spcBef>
                <a:spcPts val="400"/>
              </a:spcBef>
              <a:buClr>
                <a:schemeClr val="accent2"/>
              </a:buClr>
              <a:defRPr sz="2200">
                <a:solidFill>
                  <a:schemeClr val="tx1">
                    <a:lumMod val="75000"/>
                    <a:lumOff val="25000"/>
                  </a:schemeClr>
                </a:solidFill>
              </a:defRPr>
            </a:lvl2pPr>
            <a:lvl3pPr>
              <a:spcBef>
                <a:spcPts val="400"/>
              </a:spcBef>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lvl1pPr>
              <a:defRPr>
                <a:solidFill>
                  <a:schemeClr val="bg1"/>
                </a:solidFill>
              </a:defRPr>
            </a:lvl1pPr>
          </a:lstStyle>
          <a:p>
            <a:fld id="{028B2787-1FE5-4C8F-AB56-FB1B0AD8D21C}" type="slidenum">
              <a:rPr lang="en-US" smtClean="0"/>
              <a:pPr/>
              <a:t>‹#›</a:t>
            </a:fld>
            <a:endParaRPr lang="en-US" dirty="0">
              <a:solidFill>
                <a:schemeClr val="bg1"/>
              </a:solidFill>
            </a:endParaRPr>
          </a:p>
        </p:txBody>
      </p:sp>
      <p:sp>
        <p:nvSpPr>
          <p:cNvPr id="11" name="Rectangle 10">
            <a:extLst>
              <a:ext uri="{FF2B5EF4-FFF2-40B4-BE49-F238E27FC236}">
                <a16:creationId xmlns:a16="http://schemas.microsoft.com/office/drawing/2014/main" id="{E91D8F28-F98F-3123-F9FF-38AE39E8E7B0}"/>
              </a:ext>
            </a:extLst>
          </p:cNvPr>
          <p:cNvSpPr/>
          <p:nvPr userDrawn="1"/>
        </p:nvSpPr>
        <p:spPr>
          <a:xfrm>
            <a:off x="584671" y="0"/>
            <a:ext cx="128016" cy="17872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a:extLst>
              <a:ext uri="{FF2B5EF4-FFF2-40B4-BE49-F238E27FC236}">
                <a16:creationId xmlns:a16="http://schemas.microsoft.com/office/drawing/2014/main" id="{8920E74A-476F-064D-E2F7-0818B8E9591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4085512472"/>
      </p:ext>
    </p:extLst>
  </p:cSld>
  <p:clrMapOvr>
    <a:masterClrMapping/>
  </p:clrMapOvr>
</p:sldLayout>
</file>

<file path=ppt/slideLayouts/slideLayout15.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Right Side Photo optio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00DF616-B750-CC62-F971-C8029C7401C1}"/>
              </a:ext>
            </a:extLst>
          </p:cNvPr>
          <p:cNvSpPr>
            <a:spLocks noGrp="1"/>
          </p:cNvSpPr>
          <p:nvPr>
            <p:ph type="pic" sz="quarter" idx="13"/>
          </p:nvPr>
        </p:nvSpPr>
        <p:spPr>
          <a:xfrm>
            <a:off x="8215953" y="0"/>
            <a:ext cx="3976047" cy="6858000"/>
          </a:xfrm>
        </p:spPr>
        <p:txBody>
          <a:bodyPr/>
          <a:lstStyle/>
          <a:p>
            <a:endParaRPr lang="en-US"/>
          </a:p>
        </p:txBody>
      </p:sp>
      <p:sp>
        <p:nvSpPr>
          <p:cNvPr id="9" name="Rectangle 8">
            <a:extLst>
              <a:ext uri="{FF2B5EF4-FFF2-40B4-BE49-F238E27FC236}">
                <a16:creationId xmlns:a16="http://schemas.microsoft.com/office/drawing/2014/main" id="{14D31D90-4C62-CCC4-5809-DE24EB7C9D6C}"/>
              </a:ext>
            </a:extLst>
          </p:cNvPr>
          <p:cNvSpPr/>
          <p:nvPr userDrawn="1"/>
        </p:nvSpPr>
        <p:spPr>
          <a:xfrm>
            <a:off x="1" y="0"/>
            <a:ext cx="8215952" cy="6858000"/>
          </a:xfrm>
          <a:prstGeom prst="rect">
            <a:avLst/>
          </a:prstGeom>
          <a:solidFill>
            <a:srgbClr val="EFED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a:xfrm>
            <a:off x="1078172" y="365125"/>
            <a:ext cx="6570216" cy="1325563"/>
          </a:xfrm>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EB855454-81E0-DB49-C657-598F66CCAF6E}"/>
              </a:ext>
            </a:extLst>
          </p:cNvPr>
          <p:cNvSpPr>
            <a:spLocks noGrp="1"/>
          </p:cNvSpPr>
          <p:nvPr>
            <p:ph idx="1"/>
          </p:nvPr>
        </p:nvSpPr>
        <p:spPr>
          <a:xfrm>
            <a:off x="1078172" y="1825625"/>
            <a:ext cx="6570216" cy="4351338"/>
          </a:xfrm>
        </p:spPr>
        <p:txBody>
          <a:bodyPr/>
          <a:lstStyle>
            <a:lvl1pPr>
              <a:defRPr>
                <a:solidFill>
                  <a:schemeClr val="tx1">
                    <a:lumMod val="75000"/>
                    <a:lumOff val="25000"/>
                  </a:schemeClr>
                </a:solidFill>
              </a:defRPr>
            </a:lvl1pPr>
            <a:lvl2pPr>
              <a:buClr>
                <a:schemeClr val="accent2"/>
              </a:buCl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sp>
        <p:nvSpPr>
          <p:cNvPr id="11" name="Rectangle 10">
            <a:extLst>
              <a:ext uri="{FF2B5EF4-FFF2-40B4-BE49-F238E27FC236}">
                <a16:creationId xmlns:a16="http://schemas.microsoft.com/office/drawing/2014/main" id="{E91D8F28-F98F-3123-F9FF-38AE39E8E7B0}"/>
              </a:ext>
            </a:extLst>
          </p:cNvPr>
          <p:cNvSpPr/>
          <p:nvPr userDrawn="1"/>
        </p:nvSpPr>
        <p:spPr>
          <a:xfrm>
            <a:off x="584671" y="0"/>
            <a:ext cx="128016" cy="17872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a:extLst>
              <a:ext uri="{FF2B5EF4-FFF2-40B4-BE49-F238E27FC236}">
                <a16:creationId xmlns:a16="http://schemas.microsoft.com/office/drawing/2014/main" id="{8920E74A-476F-064D-E2F7-0818B8E9591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2373593292"/>
      </p:ext>
    </p:extLst>
  </p:cSld>
  <p:clrMapOvr>
    <a:masterClrMapping/>
  </p:clrMapOvr>
</p:sldLayout>
</file>

<file path=ppt/slideLayouts/slideLayout16.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obj" preserve="1">
  <p:cSld name="Title and Content Left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p:txBody>
          <a:bodyPr/>
          <a:lstStyle>
            <a:lvl1pPr>
              <a:defRPr b="0" i="0">
                <a:latin typeface="Bebas Neue Regula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B855454-81E0-DB49-C657-598F66CCAF6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10" name="Picture 9">
            <a:extLst>
              <a:ext uri="{FF2B5EF4-FFF2-40B4-BE49-F238E27FC236}">
                <a16:creationId xmlns:a16="http://schemas.microsoft.com/office/drawing/2014/main" id="{8D7F8202-97BD-C4A4-E9AC-E87E77C3DA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8016" cy="6858000"/>
          </a:xfrm>
          <a:prstGeom prst="rect">
            <a:avLst/>
          </a:prstGeom>
        </p:spPr>
      </p:pic>
      <p:pic>
        <p:nvPicPr>
          <p:cNvPr id="7" name="Picture 7">
            <a:extLst>
              <a:ext uri="{FF2B5EF4-FFF2-40B4-BE49-F238E27FC236}">
                <a16:creationId xmlns:a16="http://schemas.microsoft.com/office/drawing/2014/main" id="{96F20B9F-721B-FDCD-D77A-3BC1B003D74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1849877587"/>
      </p:ext>
    </p:extLst>
  </p:cSld>
  <p:clrMapOvr>
    <a:masterClrMapping/>
  </p:clrMapOvr>
</p:sldLayout>
</file>

<file path=ppt/slideLayouts/slideLayout17.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obj" preserve="1">
  <p:cSld name="Title and Content Right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p:txBody>
          <a:bodyPr/>
          <a:lstStyle>
            <a:lvl1pPr>
              <a:defRPr b="0" i="0">
                <a:latin typeface="Bebas Neue Regula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B855454-81E0-DB49-C657-598F66CCAF6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10" name="Picture 9">
            <a:extLst>
              <a:ext uri="{FF2B5EF4-FFF2-40B4-BE49-F238E27FC236}">
                <a16:creationId xmlns:a16="http://schemas.microsoft.com/office/drawing/2014/main" id="{8D7F8202-97BD-C4A4-E9AC-E87E77C3DA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3984" y="0"/>
            <a:ext cx="128016" cy="6858000"/>
          </a:xfrm>
          <a:prstGeom prst="rect">
            <a:avLst/>
          </a:prstGeom>
        </p:spPr>
      </p:pic>
      <p:pic>
        <p:nvPicPr>
          <p:cNvPr id="8" name="Picture 7">
            <a:extLst>
              <a:ext uri="{FF2B5EF4-FFF2-40B4-BE49-F238E27FC236}">
                <a16:creationId xmlns:a16="http://schemas.microsoft.com/office/drawing/2014/main" id="{9ED8885B-8E44-6A80-F45A-06E969B49FC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2358605669"/>
      </p:ext>
    </p:extLst>
  </p:cSld>
  <p:clrMapOvr>
    <a:masterClrMapping/>
  </p:clrMapOvr>
</p:sldLayout>
</file>

<file path=ppt/slideLayouts/slideLayout18.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with Top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p:txBody>
          <a:bodyPr/>
          <a:lstStyle>
            <a:lvl1pPr>
              <a:defRPr b="0" i="0">
                <a:latin typeface="Bebas Neue Regula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B855454-81E0-DB49-C657-598F66CCAF6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8" name="Picture 7">
            <a:extLst>
              <a:ext uri="{FF2B5EF4-FFF2-40B4-BE49-F238E27FC236}">
                <a16:creationId xmlns:a16="http://schemas.microsoft.com/office/drawing/2014/main" id="{2A00AC13-F132-40AF-C46F-A024155C7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 y="0"/>
            <a:ext cx="12192000" cy="128016"/>
          </a:xfrm>
          <a:prstGeom prst="rect">
            <a:avLst/>
          </a:prstGeom>
        </p:spPr>
      </p:pic>
      <p:pic>
        <p:nvPicPr>
          <p:cNvPr id="9" name="Picture 7">
            <a:extLst>
              <a:ext uri="{FF2B5EF4-FFF2-40B4-BE49-F238E27FC236}">
                <a16:creationId xmlns:a16="http://schemas.microsoft.com/office/drawing/2014/main" id="{372AEDFB-A33D-24A8-38CA-AB3F002FC82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2254391268"/>
      </p:ext>
    </p:extLst>
  </p:cSld>
  <p:clrMapOvr>
    <a:masterClrMapping/>
  </p:clrMapOvr>
</p:sldLayout>
</file>

<file path=ppt/slideLayouts/slideLayout19.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obj" preserve="1">
  <p:cSld name="Title and Content with Bottom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p:txBody>
          <a:bodyPr/>
          <a:lstStyle>
            <a:lvl1pPr>
              <a:defRPr b="0" i="0">
                <a:latin typeface="Bebas Neue Regula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B855454-81E0-DB49-C657-598F66CCAF6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8" name="Picture 7">
            <a:extLst>
              <a:ext uri="{FF2B5EF4-FFF2-40B4-BE49-F238E27FC236}">
                <a16:creationId xmlns:a16="http://schemas.microsoft.com/office/drawing/2014/main" id="{2A00AC13-F132-40AF-C46F-A024155C7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 y="6729984"/>
            <a:ext cx="12192000" cy="128016"/>
          </a:xfrm>
          <a:prstGeom prst="rect">
            <a:avLst/>
          </a:prstGeom>
        </p:spPr>
      </p:pic>
      <p:pic>
        <p:nvPicPr>
          <p:cNvPr id="9" name="Picture 7">
            <a:extLst>
              <a:ext uri="{FF2B5EF4-FFF2-40B4-BE49-F238E27FC236}">
                <a16:creationId xmlns:a16="http://schemas.microsoft.com/office/drawing/2014/main" id="{3F9CFC26-CE34-9322-4A48-54CF1735B94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3899974298"/>
      </p:ext>
    </p:extLst>
  </p:cSld>
  <p:clrMapOvr>
    <a:masterClrMapping/>
  </p:clrMapOvr>
</p:sldLayout>
</file>

<file path=ppt/slideLayouts/slideLayout2.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itle Slide Image Op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7D3C371-BA5F-8D98-B12C-2FEFCDA47CD7}"/>
              </a:ext>
            </a:extLst>
          </p:cNvPr>
          <p:cNvSpPr>
            <a:spLocks noGrp="1"/>
          </p:cNvSpPr>
          <p:nvPr>
            <p:ph type="pic" sz="quarter" idx="20"/>
          </p:nvPr>
        </p:nvSpPr>
        <p:spPr>
          <a:xfrm>
            <a:off x="5383805" y="0"/>
            <a:ext cx="6823259" cy="6857999"/>
          </a:xfrm>
          <a:custGeom>
            <a:avLst/>
            <a:gdLst>
              <a:gd name="connsiteX0" fmla="*/ 0 w 8154987"/>
              <a:gd name="connsiteY0" fmla="*/ 6857999 h 6857999"/>
              <a:gd name="connsiteX1" fmla="*/ 1714500 w 8154987"/>
              <a:gd name="connsiteY1" fmla="*/ 0 h 6857999"/>
              <a:gd name="connsiteX2" fmla="*/ 8154987 w 8154987"/>
              <a:gd name="connsiteY2" fmla="*/ 0 h 6857999"/>
              <a:gd name="connsiteX3" fmla="*/ 6440487 w 8154987"/>
              <a:gd name="connsiteY3" fmla="*/ 6857999 h 6857999"/>
              <a:gd name="connsiteX4" fmla="*/ 0 w 8154987"/>
              <a:gd name="connsiteY4" fmla="*/ 6857999 h 6857999"/>
              <a:gd name="connsiteX0" fmla="*/ 0 w 8170050"/>
              <a:gd name="connsiteY0" fmla="*/ 6857999 h 6857999"/>
              <a:gd name="connsiteX1" fmla="*/ 1714500 w 8170050"/>
              <a:gd name="connsiteY1" fmla="*/ 0 h 6857999"/>
              <a:gd name="connsiteX2" fmla="*/ 8154987 w 8170050"/>
              <a:gd name="connsiteY2" fmla="*/ 0 h 6857999"/>
              <a:gd name="connsiteX3" fmla="*/ 8170050 w 8170050"/>
              <a:gd name="connsiteY3" fmla="*/ 6857999 h 6857999"/>
              <a:gd name="connsiteX4" fmla="*/ 0 w 8170050"/>
              <a:gd name="connsiteY4" fmla="*/ 6857999 h 6857999"/>
              <a:gd name="connsiteX0" fmla="*/ 0 w 8170050"/>
              <a:gd name="connsiteY0" fmla="*/ 6857999 h 6857999"/>
              <a:gd name="connsiteX1" fmla="*/ 4372639 w 8170050"/>
              <a:gd name="connsiteY1" fmla="*/ 7089 h 6857999"/>
              <a:gd name="connsiteX2" fmla="*/ 8154987 w 8170050"/>
              <a:gd name="connsiteY2" fmla="*/ 0 h 6857999"/>
              <a:gd name="connsiteX3" fmla="*/ 8170050 w 8170050"/>
              <a:gd name="connsiteY3" fmla="*/ 6857999 h 6857999"/>
              <a:gd name="connsiteX4" fmla="*/ 0 w 8170050"/>
              <a:gd name="connsiteY4" fmla="*/ 6857999 h 6857999"/>
              <a:gd name="connsiteX0" fmla="*/ 0 w 6823259"/>
              <a:gd name="connsiteY0" fmla="*/ 6857999 h 6857999"/>
              <a:gd name="connsiteX1" fmla="*/ 3025848 w 6823259"/>
              <a:gd name="connsiteY1" fmla="*/ 7089 h 6857999"/>
              <a:gd name="connsiteX2" fmla="*/ 6808196 w 6823259"/>
              <a:gd name="connsiteY2" fmla="*/ 0 h 6857999"/>
              <a:gd name="connsiteX3" fmla="*/ 6823259 w 6823259"/>
              <a:gd name="connsiteY3" fmla="*/ 6857999 h 6857999"/>
              <a:gd name="connsiteX4" fmla="*/ 0 w 6823259"/>
              <a:gd name="connsiteY4" fmla="*/ 6857999 h 6857999"/>
              <a:gd name="connsiteX0" fmla="*/ 0 w 6823259"/>
              <a:gd name="connsiteY0" fmla="*/ 6857999 h 6857999"/>
              <a:gd name="connsiteX1" fmla="*/ 3025848 w 6823259"/>
              <a:gd name="connsiteY1" fmla="*/ 7089 h 6857999"/>
              <a:gd name="connsiteX2" fmla="*/ 6808196 w 6823259"/>
              <a:gd name="connsiteY2" fmla="*/ 0 h 6857999"/>
              <a:gd name="connsiteX3" fmla="*/ 6823259 w 6823259"/>
              <a:gd name="connsiteY3" fmla="*/ 6857999 h 6857999"/>
              <a:gd name="connsiteX4" fmla="*/ 0 w 6823259"/>
              <a:gd name="connsiteY4" fmla="*/ 6857999 h 6857999"/>
              <a:gd name="connsiteX0" fmla="*/ 0 w 6823259"/>
              <a:gd name="connsiteY0" fmla="*/ 6857999 h 6857999"/>
              <a:gd name="connsiteX1" fmla="*/ 3029023 w 6823259"/>
              <a:gd name="connsiteY1" fmla="*/ 739 h 6857999"/>
              <a:gd name="connsiteX2" fmla="*/ 6808196 w 6823259"/>
              <a:gd name="connsiteY2" fmla="*/ 0 h 6857999"/>
              <a:gd name="connsiteX3" fmla="*/ 6823259 w 6823259"/>
              <a:gd name="connsiteY3" fmla="*/ 6857999 h 6857999"/>
              <a:gd name="connsiteX4" fmla="*/ 0 w 6823259"/>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3259" h="6857999">
                <a:moveTo>
                  <a:pt x="0" y="6857999"/>
                </a:moveTo>
                <a:lnTo>
                  <a:pt x="3029023" y="739"/>
                </a:lnTo>
                <a:lnTo>
                  <a:pt x="6808196" y="0"/>
                </a:lnTo>
                <a:lnTo>
                  <a:pt x="6823259" y="6857999"/>
                </a:lnTo>
                <a:lnTo>
                  <a:pt x="0" y="6857999"/>
                </a:lnTo>
                <a:close/>
              </a:path>
            </a:pathLst>
          </a:custGeom>
          <a:solidFill>
            <a:schemeClr val="accent6"/>
          </a:solidFill>
        </p:spPr>
        <p:txBody>
          <a:bodyPr/>
          <a:lstStyle/>
          <a:p>
            <a:endParaRPr lang="en-US"/>
          </a:p>
        </p:txBody>
      </p:sp>
      <p:sp>
        <p:nvSpPr>
          <p:cNvPr id="6" name="Rectangle 14">
            <a:extLst>
              <a:ext uri="{FF2B5EF4-FFF2-40B4-BE49-F238E27FC236}">
                <a16:creationId xmlns:a16="http://schemas.microsoft.com/office/drawing/2014/main" id="{C1FFB466-054F-C467-33F4-B31855438306}"/>
              </a:ext>
            </a:extLst>
          </p:cNvPr>
          <p:cNvSpPr/>
          <p:nvPr userDrawn="1"/>
        </p:nvSpPr>
        <p:spPr>
          <a:xfrm>
            <a:off x="0" y="0"/>
            <a:ext cx="8458200" cy="6859905"/>
          </a:xfrm>
          <a:custGeom>
            <a:avLst/>
            <a:gdLst>
              <a:gd name="connsiteX0" fmla="*/ 0 w 8458200"/>
              <a:gd name="connsiteY0" fmla="*/ 0 h 6858000"/>
              <a:gd name="connsiteX1" fmla="*/ 8458200 w 8458200"/>
              <a:gd name="connsiteY1" fmla="*/ 0 h 6858000"/>
              <a:gd name="connsiteX2" fmla="*/ 845820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688848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4907280 w 8458200"/>
              <a:gd name="connsiteY2" fmla="*/ 685038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5410200 w 8458200"/>
              <a:gd name="connsiteY2" fmla="*/ 6850380 h 6858000"/>
              <a:gd name="connsiteX3" fmla="*/ 0 w 8458200"/>
              <a:gd name="connsiteY3" fmla="*/ 6858000 h 6858000"/>
              <a:gd name="connsiteX4" fmla="*/ 0 w 8458200"/>
              <a:gd name="connsiteY4" fmla="*/ 0 h 6858000"/>
              <a:gd name="connsiteX0" fmla="*/ 0 w 8458200"/>
              <a:gd name="connsiteY0" fmla="*/ 0 h 6859905"/>
              <a:gd name="connsiteX1" fmla="*/ 8458200 w 8458200"/>
              <a:gd name="connsiteY1" fmla="*/ 0 h 6859905"/>
              <a:gd name="connsiteX2" fmla="*/ 5410200 w 8458200"/>
              <a:gd name="connsiteY2" fmla="*/ 6859905 h 6859905"/>
              <a:gd name="connsiteX3" fmla="*/ 0 w 8458200"/>
              <a:gd name="connsiteY3" fmla="*/ 6858000 h 6859905"/>
              <a:gd name="connsiteX4" fmla="*/ 0 w 8458200"/>
              <a:gd name="connsiteY4" fmla="*/ 0 h 685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6859905">
                <a:moveTo>
                  <a:pt x="0" y="0"/>
                </a:moveTo>
                <a:lnTo>
                  <a:pt x="8458200" y="0"/>
                </a:lnTo>
                <a:lnTo>
                  <a:pt x="5410200" y="6859905"/>
                </a:lnTo>
                <a:lnTo>
                  <a:pt x="0" y="685800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FAC4BC-1E67-C367-E4E5-02D587F51A3B}"/>
              </a:ext>
            </a:extLst>
          </p:cNvPr>
          <p:cNvSpPr>
            <a:spLocks noGrp="1"/>
          </p:cNvSpPr>
          <p:nvPr>
            <p:ph type="ctrTitle" hasCustomPrompt="1"/>
          </p:nvPr>
        </p:nvSpPr>
        <p:spPr>
          <a:xfrm>
            <a:off x="694715" y="1754026"/>
            <a:ext cx="6780890" cy="1628110"/>
          </a:xfrm>
        </p:spPr>
        <p:txBody>
          <a:bodyPr anchor="t"/>
          <a:lstStyle>
            <a:lvl1pPr algn="l">
              <a:lnSpc>
                <a:spcPct val="70000"/>
              </a:lnSpc>
              <a:defRPr sz="7700" b="0" i="0">
                <a:solidFill>
                  <a:srgbClr val="BCD5EB"/>
                </a:solidFill>
                <a:latin typeface="Bebas Neue Regular" pitchFamily="2" charset="77"/>
              </a:defRPr>
            </a:lvl1pPr>
          </a:lstStyle>
          <a:p>
            <a:r>
              <a:rPr lang="en-US" dirty="0"/>
              <a:t>Click to edit  title</a:t>
            </a:r>
          </a:p>
        </p:txBody>
      </p:sp>
      <p:sp>
        <p:nvSpPr>
          <p:cNvPr id="3" name="Subtitle 2">
            <a:extLst>
              <a:ext uri="{FF2B5EF4-FFF2-40B4-BE49-F238E27FC236}">
                <a16:creationId xmlns:a16="http://schemas.microsoft.com/office/drawing/2014/main" id="{0AD30050-56AD-2227-0293-C2B4A95C03F8}"/>
              </a:ext>
            </a:extLst>
          </p:cNvPr>
          <p:cNvSpPr>
            <a:spLocks noGrp="1"/>
          </p:cNvSpPr>
          <p:nvPr>
            <p:ph type="subTitle" idx="1" hasCustomPrompt="1"/>
          </p:nvPr>
        </p:nvSpPr>
        <p:spPr>
          <a:xfrm>
            <a:off x="694715" y="3722808"/>
            <a:ext cx="6205816" cy="797998"/>
          </a:xfrm>
        </p:spPr>
        <p:txBody>
          <a:bodyPr/>
          <a:lstStyle>
            <a:lvl1pPr marL="0" indent="0" algn="l">
              <a:spcBef>
                <a:spcPts val="600"/>
              </a:spcBef>
              <a:buNone/>
              <a:defRPr sz="2000" cap="all" baseline="0">
                <a:solidFill>
                  <a:schemeClr val="bg1"/>
                </a:solidFill>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Prepared for</a:t>
            </a:r>
          </a:p>
          <a:p>
            <a:r>
              <a:rPr lang="en-US"/>
              <a:t>Company</a:t>
            </a:r>
          </a:p>
        </p:txBody>
      </p:sp>
      <p:pic>
        <p:nvPicPr>
          <p:cNvPr id="4" name="Picture 5">
            <a:extLst>
              <a:ext uri="{FF2B5EF4-FFF2-40B4-BE49-F238E27FC236}">
                <a16:creationId xmlns:a16="http://schemas.microsoft.com/office/drawing/2014/main" id="{3D578E66-3515-1D14-81E2-2ACD05F05EB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1476" y="1190207"/>
            <a:ext cx="2198098" cy="345155"/>
          </a:xfrm>
          <a:prstGeom prst="rect">
            <a:avLst/>
          </a:prstGeom>
        </p:spPr>
      </p:pic>
      <p:sp>
        <p:nvSpPr>
          <p:cNvPr id="9" name="Text Placeholder 8">
            <a:extLst>
              <a:ext uri="{FF2B5EF4-FFF2-40B4-BE49-F238E27FC236}">
                <a16:creationId xmlns:a16="http://schemas.microsoft.com/office/drawing/2014/main" id="{DAFA3A2E-A99F-472C-3E0E-0C5D2DE08EE6}"/>
              </a:ext>
            </a:extLst>
          </p:cNvPr>
          <p:cNvSpPr>
            <a:spLocks noGrp="1"/>
          </p:cNvSpPr>
          <p:nvPr>
            <p:ph type="body" sz="quarter" idx="14" hasCustomPrompt="1"/>
          </p:nvPr>
        </p:nvSpPr>
        <p:spPr>
          <a:xfrm>
            <a:off x="685522" y="4685747"/>
            <a:ext cx="6205816" cy="868642"/>
          </a:xfrm>
        </p:spPr>
        <p:txBody>
          <a:bodyPr/>
          <a:lstStyle>
            <a:lvl1pPr>
              <a:buNone/>
              <a:defRPr sz="2000" cap="all" baseline="0">
                <a:solidFill>
                  <a:schemeClr val="bg1"/>
                </a:solidFill>
                <a:latin typeface="Inter" panose="02000503000000020004" pitchFamily="2" charset="0"/>
                <a:ea typeface="Inter" panose="02000503000000020004" pitchFamily="2" charset="0"/>
              </a:defRPr>
            </a:lvl1pPr>
            <a:lvl2pPr marL="0" indent="0">
              <a:spcBef>
                <a:spcPts val="600"/>
              </a:spcBef>
              <a:buNone/>
              <a:defRPr sz="2000" cap="all" baseline="0">
                <a:solidFill>
                  <a:schemeClr val="bg1"/>
                </a:solidFill>
                <a:latin typeface="Inter" panose="02000503000000020004" pitchFamily="2" charset="0"/>
                <a:ea typeface="Inter" panose="02000503000000020004" pitchFamily="2" charset="0"/>
              </a:defRPr>
            </a:lvl2pPr>
            <a:lvl3pPr>
              <a:buNone/>
              <a:defRPr/>
            </a:lvl3pPr>
            <a:lvl4pPr>
              <a:buNone/>
              <a:defRPr/>
            </a:lvl4pPr>
            <a:lvl5pPr>
              <a:buNone/>
              <a:defRPr/>
            </a:lvl5pPr>
          </a:lstStyle>
          <a:p>
            <a:pPr lvl="0"/>
            <a:r>
              <a:rPr lang="en-US"/>
              <a:t>Click to edit presented by</a:t>
            </a:r>
          </a:p>
          <a:p>
            <a:pPr lvl="1"/>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7028A9B0-D6BC-065B-B974-7D73514DBF90}"/>
              </a:ext>
            </a:extLst>
          </p:cNvPr>
          <p:cNvSpPr>
            <a:spLocks noGrp="1"/>
          </p:cNvSpPr>
          <p:nvPr>
            <p:ph type="body" sz="quarter" idx="17" hasCustomPrompt="1"/>
          </p:nvPr>
        </p:nvSpPr>
        <p:spPr>
          <a:xfrm>
            <a:off x="685523" y="5721123"/>
            <a:ext cx="3111778" cy="287791"/>
          </a:xfrm>
        </p:spPr>
        <p:txBody>
          <a:bodyPr/>
          <a:lstStyle>
            <a:lvl1pPr marL="0" indent="0">
              <a:buNone/>
              <a:defRPr sz="1200" cap="all" baseline="0">
                <a:solidFill>
                  <a:schemeClr val="bg1"/>
                </a:solidFill>
                <a:latin typeface="Inter" panose="02000503000000020004" pitchFamily="2" charset="0"/>
                <a:ea typeface="Inter" panose="02000503000000020004" pitchFamily="2" charset="0"/>
              </a:defRPr>
            </a:lvl1pPr>
            <a:lvl2pPr marL="0" indent="0">
              <a:buNone/>
              <a:defRPr sz="1200">
                <a:solidFill>
                  <a:schemeClr val="bg1"/>
                </a:solidFill>
                <a:latin typeface="Inter" panose="02000503000000020004" pitchFamily="2" charset="0"/>
                <a:ea typeface="Inter" panose="02000503000000020004" pitchFamily="2" charset="0"/>
              </a:defRPr>
            </a:lvl2pPr>
            <a:lvl3pPr indent="0">
              <a:buNone/>
              <a:defRPr sz="1200">
                <a:solidFill>
                  <a:schemeClr val="bg1"/>
                </a:solidFill>
                <a:latin typeface="Inter" panose="02000503000000020004" pitchFamily="2" charset="0"/>
                <a:ea typeface="Inter" panose="02000503000000020004" pitchFamily="2" charset="0"/>
              </a:defRPr>
            </a:lvl3pPr>
            <a:lvl4pPr indent="0">
              <a:buNone/>
              <a:defRPr sz="1200">
                <a:solidFill>
                  <a:schemeClr val="bg1"/>
                </a:solidFill>
                <a:latin typeface="Inter" panose="02000503000000020004" pitchFamily="2" charset="0"/>
                <a:ea typeface="Inter" panose="02000503000000020004" pitchFamily="2" charset="0"/>
              </a:defRPr>
            </a:lvl4pPr>
            <a:lvl5pPr indent="0">
              <a:buNone/>
              <a:defRPr sz="1200">
                <a:solidFill>
                  <a:schemeClr val="bg1"/>
                </a:solidFill>
                <a:latin typeface="Inter" panose="02000503000000020004" pitchFamily="2" charset="0"/>
                <a:ea typeface="Inter" panose="02000503000000020004" pitchFamily="2" charset="0"/>
              </a:defRPr>
            </a:lvl5pPr>
          </a:lstStyle>
          <a:p>
            <a:pPr lvl="0"/>
            <a:r>
              <a:rPr lang="en-US"/>
              <a:t>Click to edit Date</a:t>
            </a:r>
          </a:p>
        </p:txBody>
      </p:sp>
    </p:spTree>
    <p:extLst>
      <p:ext uri="{BB962C8B-B14F-4D97-AF65-F5344CB8AC3E}">
        <p14:creationId xmlns:p14="http://schemas.microsoft.com/office/powerpoint/2010/main" val="2662440472"/>
      </p:ext>
    </p:extLst>
  </p:cSld>
  <p:clrMapOvr>
    <a:masterClrMapping/>
  </p:clrMapOvr>
</p:sldLayout>
</file>

<file path=ppt/slideLayouts/slideLayout20.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itle and Content with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a:xfrm>
            <a:off x="559293" y="1047751"/>
            <a:ext cx="5427217" cy="1638300"/>
          </a:xfrm>
        </p:spPr>
        <p:txBody>
          <a:bodyPr lIns="0" tIns="0" rIns="0" bIns="0" anchor="b"/>
          <a:lstStyle>
            <a:lvl1pPr>
              <a:defRPr b="0" i="0">
                <a:latin typeface="Bebas Neue Regular"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B855454-81E0-DB49-C657-598F66CCAF6E}"/>
              </a:ext>
            </a:extLst>
          </p:cNvPr>
          <p:cNvSpPr>
            <a:spLocks noGrp="1"/>
          </p:cNvSpPr>
          <p:nvPr>
            <p:ph idx="1" hasCustomPrompt="1"/>
          </p:nvPr>
        </p:nvSpPr>
        <p:spPr>
          <a:xfrm>
            <a:off x="6334125" y="3962400"/>
            <a:ext cx="5295623" cy="2130715"/>
          </a:xfrm>
        </p:spPr>
        <p:txBody>
          <a:bodyPr/>
          <a:lstStyle>
            <a:lvl1pPr marL="0" indent="0">
              <a:lnSpc>
                <a:spcPct val="114000"/>
              </a:lnSpc>
              <a:spcBef>
                <a:spcPts val="0"/>
              </a:spcBef>
              <a:buNone/>
              <a:defRPr sz="7000" b="0" i="0">
                <a:solidFill>
                  <a:schemeClr val="accent1"/>
                </a:solidFill>
                <a:latin typeface="Bebas Neue Regular" pitchFamily="2" charset="77"/>
              </a:defRPr>
            </a:lvl1pPr>
            <a:lvl2pPr>
              <a:buNone/>
              <a:defRPr/>
            </a:lvl2pPr>
            <a:lvl3pPr>
              <a:buNone/>
              <a:defRPr/>
            </a:lvl3pPr>
            <a:lvl4pPr>
              <a:buNone/>
              <a:defRPr/>
            </a:lvl4pPr>
            <a:lvl5pPr>
              <a:buNone/>
              <a:defRPr/>
            </a:lvl5pPr>
          </a:lstStyle>
          <a:p>
            <a:pPr lvl="0"/>
            <a:r>
              <a:rPr lang="en-US" dirty="0"/>
              <a:t>HERE IS A QUOTE</a:t>
            </a:r>
          </a:p>
          <a:p>
            <a:pPr lvl="0"/>
            <a:r>
              <a:rPr lang="en-US" dirty="0"/>
              <a:t>OR A STATISTIC</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8" name="Picture 7">
            <a:extLst>
              <a:ext uri="{FF2B5EF4-FFF2-40B4-BE49-F238E27FC236}">
                <a16:creationId xmlns:a16="http://schemas.microsoft.com/office/drawing/2014/main" id="{2A00AC13-F132-40AF-C46F-A024155C7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 y="6729984"/>
            <a:ext cx="12192000" cy="128016"/>
          </a:xfrm>
          <a:prstGeom prst="rect">
            <a:avLst/>
          </a:prstGeom>
        </p:spPr>
      </p:pic>
      <p:pic>
        <p:nvPicPr>
          <p:cNvPr id="9" name="Picture 7">
            <a:extLst>
              <a:ext uri="{FF2B5EF4-FFF2-40B4-BE49-F238E27FC236}">
                <a16:creationId xmlns:a16="http://schemas.microsoft.com/office/drawing/2014/main" id="{3F9CFC26-CE34-9322-4A48-54CF1735B94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
        <p:nvSpPr>
          <p:cNvPr id="10" name="Content Placeholder 2">
            <a:extLst>
              <a:ext uri="{FF2B5EF4-FFF2-40B4-BE49-F238E27FC236}">
                <a16:creationId xmlns:a16="http://schemas.microsoft.com/office/drawing/2014/main" id="{C4763FC4-23B9-65EA-4577-EFB0F570BA7F}"/>
              </a:ext>
            </a:extLst>
          </p:cNvPr>
          <p:cNvSpPr>
            <a:spLocks noGrp="1"/>
          </p:cNvSpPr>
          <p:nvPr>
            <p:ph sz="half" idx="13" hasCustomPrompt="1"/>
          </p:nvPr>
        </p:nvSpPr>
        <p:spPr>
          <a:xfrm>
            <a:off x="554114" y="2850226"/>
            <a:ext cx="5432396" cy="3242890"/>
          </a:xfrm>
        </p:spPr>
        <p:txBody>
          <a:bodyPr lIns="0" tIns="0" rIns="0" bIns="0"/>
          <a:lstStyle>
            <a:lvl1pPr marL="0" indent="0">
              <a:spcAft>
                <a:spcPts val="600"/>
              </a:spcAft>
              <a:buNone/>
              <a:defRPr sz="1800" b="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nSpc>
                <a:spcPct val="114000"/>
              </a:lnSpc>
              <a:buNone/>
              <a:defRPr sz="1300"/>
            </a:lvl2pPr>
            <a:lvl3pPr>
              <a:buNone/>
              <a:defRPr/>
            </a:lvl3pPr>
            <a:lvl4pPr>
              <a:buNone/>
              <a:defRPr/>
            </a:lvl4pPr>
            <a:lvl5pPr>
              <a:buNone/>
              <a:defRPr/>
            </a:lvl5pPr>
          </a:lstStyle>
          <a:p>
            <a:pPr lvl="0"/>
            <a:r>
              <a:rPr lang="en-US" dirty="0"/>
              <a:t>Click to edit Subhead</a:t>
            </a:r>
          </a:p>
          <a:p>
            <a:pPr lvl="1"/>
            <a:r>
              <a:rPr lang="en-US" dirty="0"/>
              <a:t>Here is some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dignissim</a:t>
            </a:r>
            <a:r>
              <a:rPr lang="en-US" dirty="0"/>
              <a:t> </a:t>
            </a:r>
            <a:r>
              <a:rPr lang="en-US" dirty="0" err="1"/>
              <a:t>laoreet</a:t>
            </a:r>
            <a:r>
              <a:rPr lang="en-US" dirty="0"/>
              <a:t> </a:t>
            </a:r>
            <a:r>
              <a:rPr lang="en-US" dirty="0" err="1"/>
              <a:t>accumsan</a:t>
            </a:r>
            <a:r>
              <a:rPr lang="en-US" dirty="0"/>
              <a:t>. </a:t>
            </a:r>
          </a:p>
        </p:txBody>
      </p:sp>
      <p:sp>
        <p:nvSpPr>
          <p:cNvPr id="12" name="Picture Placeholder 11">
            <a:extLst>
              <a:ext uri="{FF2B5EF4-FFF2-40B4-BE49-F238E27FC236}">
                <a16:creationId xmlns:a16="http://schemas.microsoft.com/office/drawing/2014/main" id="{30043F5E-D066-2EB3-567D-3E352436307C}"/>
              </a:ext>
            </a:extLst>
          </p:cNvPr>
          <p:cNvSpPr>
            <a:spLocks noGrp="1"/>
          </p:cNvSpPr>
          <p:nvPr>
            <p:ph type="pic" sz="quarter" idx="14"/>
          </p:nvPr>
        </p:nvSpPr>
        <p:spPr>
          <a:xfrm>
            <a:off x="6334125" y="0"/>
            <a:ext cx="4895850" cy="3552825"/>
          </a:xfrm>
        </p:spPr>
        <p:txBody>
          <a:bodyPr/>
          <a:lstStyle/>
          <a:p>
            <a:endParaRPr lang="en-US"/>
          </a:p>
        </p:txBody>
      </p:sp>
    </p:spTree>
    <p:extLst>
      <p:ext uri="{BB962C8B-B14F-4D97-AF65-F5344CB8AC3E}">
        <p14:creationId xmlns:p14="http://schemas.microsoft.com/office/powerpoint/2010/main" val="1616969170"/>
      </p:ext>
    </p:extLst>
  </p:cSld>
  <p:clrMapOvr>
    <a:masterClrMapping/>
  </p:clrMapOvr>
</p:sldLayout>
</file>

<file path=ppt/slideLayouts/slideLayout21.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Quote or Statistic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a:xfrm>
            <a:off x="559293" y="1047751"/>
            <a:ext cx="5427217" cy="1638300"/>
          </a:xfrm>
        </p:spPr>
        <p:txBody>
          <a:bodyPr lIns="0" tIns="0" rIns="0" bIns="0" anchor="b"/>
          <a:lstStyle>
            <a:lvl1pPr>
              <a:defRPr b="0" i="0">
                <a:latin typeface="Bebas Neue Regular" pitchFamily="2" charset="77"/>
              </a:defRPr>
            </a:lvl1pPr>
          </a:lstStyle>
          <a:p>
            <a:r>
              <a:rPr lang="en-US"/>
              <a:t>Click to edit Master title style</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dirty="0"/>
          </a:p>
        </p:txBody>
      </p:sp>
      <p:pic>
        <p:nvPicPr>
          <p:cNvPr id="8" name="Picture 7">
            <a:extLst>
              <a:ext uri="{FF2B5EF4-FFF2-40B4-BE49-F238E27FC236}">
                <a16:creationId xmlns:a16="http://schemas.microsoft.com/office/drawing/2014/main" id="{2A00AC13-F132-40AF-C46F-A024155C7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 y="6729984"/>
            <a:ext cx="12192000" cy="128016"/>
          </a:xfrm>
          <a:prstGeom prst="rect">
            <a:avLst/>
          </a:prstGeom>
        </p:spPr>
      </p:pic>
      <p:pic>
        <p:nvPicPr>
          <p:cNvPr id="9" name="Picture 7">
            <a:extLst>
              <a:ext uri="{FF2B5EF4-FFF2-40B4-BE49-F238E27FC236}">
                <a16:creationId xmlns:a16="http://schemas.microsoft.com/office/drawing/2014/main" id="{3F9CFC26-CE34-9322-4A48-54CF1735B94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
        <p:nvSpPr>
          <p:cNvPr id="10" name="Content Placeholder 2">
            <a:extLst>
              <a:ext uri="{FF2B5EF4-FFF2-40B4-BE49-F238E27FC236}">
                <a16:creationId xmlns:a16="http://schemas.microsoft.com/office/drawing/2014/main" id="{C4763FC4-23B9-65EA-4577-EFB0F570BA7F}"/>
              </a:ext>
            </a:extLst>
          </p:cNvPr>
          <p:cNvSpPr>
            <a:spLocks noGrp="1"/>
          </p:cNvSpPr>
          <p:nvPr>
            <p:ph sz="half" idx="13" hasCustomPrompt="1"/>
          </p:nvPr>
        </p:nvSpPr>
        <p:spPr>
          <a:xfrm>
            <a:off x="554114" y="2850226"/>
            <a:ext cx="5432396" cy="3242890"/>
          </a:xfrm>
        </p:spPr>
        <p:txBody>
          <a:bodyPr lIns="0" tIns="0" rIns="0" bIns="0"/>
          <a:lstStyle>
            <a:lvl1pPr marL="0" indent="0">
              <a:spcAft>
                <a:spcPts val="600"/>
              </a:spcAft>
              <a:buNone/>
              <a:defRPr sz="1800" b="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nSpc>
                <a:spcPct val="114000"/>
              </a:lnSpc>
              <a:buNone/>
              <a:defRPr sz="1300"/>
            </a:lvl2pPr>
            <a:lvl3pPr>
              <a:buNone/>
              <a:defRPr/>
            </a:lvl3pPr>
            <a:lvl4pPr>
              <a:buNone/>
              <a:defRPr/>
            </a:lvl4pPr>
            <a:lvl5pPr>
              <a:buNone/>
              <a:defRPr/>
            </a:lvl5pPr>
          </a:lstStyle>
          <a:p>
            <a:pPr lvl="0"/>
            <a:r>
              <a:rPr lang="en-US" dirty="0"/>
              <a:t>Click to edit Subhead</a:t>
            </a:r>
          </a:p>
          <a:p>
            <a:pPr lvl="1"/>
            <a:r>
              <a:rPr lang="en-US" dirty="0"/>
              <a:t>Here is some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dignissim</a:t>
            </a:r>
            <a:r>
              <a:rPr lang="en-US" dirty="0"/>
              <a:t> </a:t>
            </a:r>
            <a:r>
              <a:rPr lang="en-US" dirty="0" err="1"/>
              <a:t>laoreet</a:t>
            </a:r>
            <a:r>
              <a:rPr lang="en-US" dirty="0"/>
              <a:t> </a:t>
            </a:r>
            <a:r>
              <a:rPr lang="en-US" dirty="0" err="1"/>
              <a:t>accumsan</a:t>
            </a:r>
            <a:r>
              <a:rPr lang="en-US" dirty="0"/>
              <a:t>. </a:t>
            </a:r>
          </a:p>
        </p:txBody>
      </p:sp>
      <p:sp>
        <p:nvSpPr>
          <p:cNvPr id="13" name="Text Placeholder 12">
            <a:extLst>
              <a:ext uri="{FF2B5EF4-FFF2-40B4-BE49-F238E27FC236}">
                <a16:creationId xmlns:a16="http://schemas.microsoft.com/office/drawing/2014/main" id="{9D2F1B75-55BA-AFE9-F847-18048725330F}"/>
              </a:ext>
            </a:extLst>
          </p:cNvPr>
          <p:cNvSpPr>
            <a:spLocks noGrp="1"/>
          </p:cNvSpPr>
          <p:nvPr>
            <p:ph type="body" sz="quarter" idx="14"/>
          </p:nvPr>
        </p:nvSpPr>
        <p:spPr>
          <a:xfrm>
            <a:off x="6657975" y="828675"/>
            <a:ext cx="1704975" cy="1714500"/>
          </a:xfrm>
          <a:solidFill>
            <a:schemeClr val="accent6"/>
          </a:solidFill>
        </p:spPr>
        <p:txBody>
          <a:bodyPr anchor="ctr"/>
          <a:lstStyle>
            <a:lvl1pPr marL="0" indent="0" algn="ctr">
              <a:lnSpc>
                <a:spcPct val="80000"/>
              </a:lnSpc>
              <a:spcBef>
                <a:spcPts val="0"/>
              </a:spcBef>
              <a:buNone/>
              <a:defRPr sz="5000" b="0" i="0">
                <a:solidFill>
                  <a:schemeClr val="accent1"/>
                </a:solidFill>
                <a:latin typeface="Bebas Neue Regular" pitchFamily="2" charset="77"/>
              </a:defRPr>
            </a:lvl1pPr>
          </a:lstStyle>
          <a:p>
            <a:pPr lvl="0"/>
            <a:r>
              <a:rPr lang="en-US" dirty="0"/>
              <a:t>Click to edit</a:t>
            </a:r>
          </a:p>
        </p:txBody>
      </p:sp>
      <p:sp>
        <p:nvSpPr>
          <p:cNvPr id="14" name="Text Placeholder 12">
            <a:extLst>
              <a:ext uri="{FF2B5EF4-FFF2-40B4-BE49-F238E27FC236}">
                <a16:creationId xmlns:a16="http://schemas.microsoft.com/office/drawing/2014/main" id="{3C7C63EA-0AB7-222F-096D-0A8479F89131}"/>
              </a:ext>
            </a:extLst>
          </p:cNvPr>
          <p:cNvSpPr>
            <a:spLocks noGrp="1"/>
          </p:cNvSpPr>
          <p:nvPr>
            <p:ph type="body" sz="quarter" idx="15"/>
          </p:nvPr>
        </p:nvSpPr>
        <p:spPr>
          <a:xfrm>
            <a:off x="9525171" y="828675"/>
            <a:ext cx="1704975" cy="1714500"/>
          </a:xfrm>
          <a:solidFill>
            <a:schemeClr val="accent6"/>
          </a:solidFill>
        </p:spPr>
        <p:txBody>
          <a:bodyPr anchor="ctr"/>
          <a:lstStyle>
            <a:lvl1pPr marL="0" indent="0" algn="ctr">
              <a:lnSpc>
                <a:spcPct val="80000"/>
              </a:lnSpc>
              <a:spcBef>
                <a:spcPts val="0"/>
              </a:spcBef>
              <a:buNone/>
              <a:defRPr sz="5000" b="0" i="0">
                <a:solidFill>
                  <a:schemeClr val="accent1"/>
                </a:solidFill>
                <a:latin typeface="Bebas Neue Regular" pitchFamily="2" charset="77"/>
              </a:defRPr>
            </a:lvl1pPr>
          </a:lstStyle>
          <a:p>
            <a:pPr lvl="0"/>
            <a:r>
              <a:rPr lang="en-US"/>
              <a:t>Click to edit</a:t>
            </a:r>
          </a:p>
        </p:txBody>
      </p:sp>
      <p:sp>
        <p:nvSpPr>
          <p:cNvPr id="15" name="Text Placeholder 12">
            <a:extLst>
              <a:ext uri="{FF2B5EF4-FFF2-40B4-BE49-F238E27FC236}">
                <a16:creationId xmlns:a16="http://schemas.microsoft.com/office/drawing/2014/main" id="{D971A4A1-B647-4E2E-579C-97183F4B336C}"/>
              </a:ext>
            </a:extLst>
          </p:cNvPr>
          <p:cNvSpPr>
            <a:spLocks noGrp="1"/>
          </p:cNvSpPr>
          <p:nvPr>
            <p:ph type="body" sz="quarter" idx="16"/>
          </p:nvPr>
        </p:nvSpPr>
        <p:spPr>
          <a:xfrm>
            <a:off x="6657975" y="3325531"/>
            <a:ext cx="1704975" cy="1714500"/>
          </a:xfrm>
          <a:solidFill>
            <a:schemeClr val="accent6"/>
          </a:solidFill>
        </p:spPr>
        <p:txBody>
          <a:bodyPr anchor="ctr"/>
          <a:lstStyle>
            <a:lvl1pPr marL="0" indent="0" algn="ctr">
              <a:lnSpc>
                <a:spcPct val="80000"/>
              </a:lnSpc>
              <a:spcBef>
                <a:spcPts val="0"/>
              </a:spcBef>
              <a:buNone/>
              <a:defRPr sz="5000" b="0" i="0">
                <a:solidFill>
                  <a:schemeClr val="accent1"/>
                </a:solidFill>
                <a:latin typeface="Bebas Neue Regular" pitchFamily="2" charset="77"/>
              </a:defRPr>
            </a:lvl1pPr>
          </a:lstStyle>
          <a:p>
            <a:pPr lvl="0"/>
            <a:r>
              <a:rPr lang="en-US"/>
              <a:t>Click to edit</a:t>
            </a:r>
          </a:p>
        </p:txBody>
      </p:sp>
      <p:sp>
        <p:nvSpPr>
          <p:cNvPr id="16" name="Text Placeholder 12">
            <a:extLst>
              <a:ext uri="{FF2B5EF4-FFF2-40B4-BE49-F238E27FC236}">
                <a16:creationId xmlns:a16="http://schemas.microsoft.com/office/drawing/2014/main" id="{3B6120BD-5073-98AF-CB78-9BE8BC633C5A}"/>
              </a:ext>
            </a:extLst>
          </p:cNvPr>
          <p:cNvSpPr>
            <a:spLocks noGrp="1"/>
          </p:cNvSpPr>
          <p:nvPr>
            <p:ph type="body" sz="quarter" idx="17"/>
          </p:nvPr>
        </p:nvSpPr>
        <p:spPr>
          <a:xfrm>
            <a:off x="9525171" y="3325531"/>
            <a:ext cx="1704975" cy="1714500"/>
          </a:xfrm>
          <a:solidFill>
            <a:schemeClr val="accent6"/>
          </a:solidFill>
        </p:spPr>
        <p:txBody>
          <a:bodyPr anchor="ctr"/>
          <a:lstStyle>
            <a:lvl1pPr marL="0" indent="0" algn="ctr">
              <a:lnSpc>
                <a:spcPct val="80000"/>
              </a:lnSpc>
              <a:spcBef>
                <a:spcPts val="0"/>
              </a:spcBef>
              <a:buNone/>
              <a:defRPr sz="5000" b="0" i="0">
                <a:solidFill>
                  <a:schemeClr val="accent1"/>
                </a:solidFill>
                <a:latin typeface="Bebas Neue Regular" pitchFamily="2" charset="77"/>
              </a:defRPr>
            </a:lvl1pPr>
          </a:lstStyle>
          <a:p>
            <a:pPr lvl="0"/>
            <a:r>
              <a:rPr lang="en-US"/>
              <a:t>Click to edit</a:t>
            </a:r>
          </a:p>
        </p:txBody>
      </p:sp>
      <p:sp>
        <p:nvSpPr>
          <p:cNvPr id="18" name="Text Placeholder 17">
            <a:extLst>
              <a:ext uri="{FF2B5EF4-FFF2-40B4-BE49-F238E27FC236}">
                <a16:creationId xmlns:a16="http://schemas.microsoft.com/office/drawing/2014/main" id="{C967A049-B389-CA0F-19A5-99518F70E489}"/>
              </a:ext>
            </a:extLst>
          </p:cNvPr>
          <p:cNvSpPr>
            <a:spLocks noGrp="1"/>
          </p:cNvSpPr>
          <p:nvPr>
            <p:ph type="body" sz="quarter" idx="18" hasCustomPrompt="1"/>
          </p:nvPr>
        </p:nvSpPr>
        <p:spPr>
          <a:xfrm>
            <a:off x="6657975" y="2686051"/>
            <a:ext cx="1704975" cy="438150"/>
          </a:xfrm>
        </p:spPr>
        <p:txBody>
          <a:bodyPr lIns="0" tIns="0" rIns="0" bIns="0" anchor="ctr"/>
          <a:lstStyle>
            <a:lvl1pPr marL="0" indent="0" algn="ctr">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dirty="0"/>
              <a:t>Click to edit Quote or Statistic</a:t>
            </a:r>
          </a:p>
        </p:txBody>
      </p:sp>
      <p:sp>
        <p:nvSpPr>
          <p:cNvPr id="19" name="Text Placeholder 17">
            <a:extLst>
              <a:ext uri="{FF2B5EF4-FFF2-40B4-BE49-F238E27FC236}">
                <a16:creationId xmlns:a16="http://schemas.microsoft.com/office/drawing/2014/main" id="{534FA8AE-E986-88F9-D8DB-A2DABBB1702C}"/>
              </a:ext>
            </a:extLst>
          </p:cNvPr>
          <p:cNvSpPr>
            <a:spLocks noGrp="1"/>
          </p:cNvSpPr>
          <p:nvPr>
            <p:ph type="body" sz="quarter" idx="19" hasCustomPrompt="1"/>
          </p:nvPr>
        </p:nvSpPr>
        <p:spPr>
          <a:xfrm>
            <a:off x="9525171" y="2686051"/>
            <a:ext cx="1704975" cy="438150"/>
          </a:xfrm>
        </p:spPr>
        <p:txBody>
          <a:bodyPr lIns="0" tIns="0" rIns="0" bIns="0" anchor="ctr"/>
          <a:lstStyle>
            <a:lvl1pPr marL="0" indent="0" algn="ctr">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dirty="0"/>
              <a:t>Click to edit Quote or Statistic</a:t>
            </a:r>
          </a:p>
        </p:txBody>
      </p:sp>
      <p:sp>
        <p:nvSpPr>
          <p:cNvPr id="20" name="Text Placeholder 17">
            <a:extLst>
              <a:ext uri="{FF2B5EF4-FFF2-40B4-BE49-F238E27FC236}">
                <a16:creationId xmlns:a16="http://schemas.microsoft.com/office/drawing/2014/main" id="{B3F5D713-D221-3F3B-E550-02E83138F37F}"/>
              </a:ext>
            </a:extLst>
          </p:cNvPr>
          <p:cNvSpPr>
            <a:spLocks noGrp="1"/>
          </p:cNvSpPr>
          <p:nvPr>
            <p:ph type="body" sz="quarter" idx="20" hasCustomPrompt="1"/>
          </p:nvPr>
        </p:nvSpPr>
        <p:spPr>
          <a:xfrm>
            <a:off x="6657975" y="5195220"/>
            <a:ext cx="1704975" cy="438150"/>
          </a:xfrm>
        </p:spPr>
        <p:txBody>
          <a:bodyPr lIns="0" tIns="0" rIns="0" bIns="0" anchor="ctr"/>
          <a:lstStyle>
            <a:lvl1pPr marL="0" indent="0" algn="ctr">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dirty="0"/>
              <a:t>Click to edit Quote or Statistic</a:t>
            </a:r>
          </a:p>
        </p:txBody>
      </p:sp>
      <p:sp>
        <p:nvSpPr>
          <p:cNvPr id="21" name="Text Placeholder 17">
            <a:extLst>
              <a:ext uri="{FF2B5EF4-FFF2-40B4-BE49-F238E27FC236}">
                <a16:creationId xmlns:a16="http://schemas.microsoft.com/office/drawing/2014/main" id="{7E9C2503-1953-2264-E3EC-47471B5DDEB2}"/>
              </a:ext>
            </a:extLst>
          </p:cNvPr>
          <p:cNvSpPr>
            <a:spLocks noGrp="1"/>
          </p:cNvSpPr>
          <p:nvPr>
            <p:ph type="body" sz="quarter" idx="21" hasCustomPrompt="1"/>
          </p:nvPr>
        </p:nvSpPr>
        <p:spPr>
          <a:xfrm>
            <a:off x="9525171" y="5195220"/>
            <a:ext cx="1704975" cy="438150"/>
          </a:xfrm>
        </p:spPr>
        <p:txBody>
          <a:bodyPr lIns="0" tIns="0" rIns="0" bIns="0" anchor="ctr"/>
          <a:lstStyle>
            <a:lvl1pPr marL="0" indent="0" algn="ctr">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dirty="0"/>
              <a:t>Click to edit Quote or Statistic</a:t>
            </a:r>
          </a:p>
        </p:txBody>
      </p:sp>
    </p:spTree>
    <p:extLst>
      <p:ext uri="{BB962C8B-B14F-4D97-AF65-F5344CB8AC3E}">
        <p14:creationId xmlns:p14="http://schemas.microsoft.com/office/powerpoint/2010/main" val="111826688"/>
      </p:ext>
    </p:extLst>
  </p:cSld>
  <p:clrMapOvr>
    <a:masterClrMapping/>
  </p:clrMapOvr>
</p:sldLayout>
</file>

<file path=ppt/slideLayouts/slideLayout22.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Quote or Statistic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a:xfrm>
            <a:off x="559293" y="1047751"/>
            <a:ext cx="5427217" cy="1638300"/>
          </a:xfrm>
        </p:spPr>
        <p:txBody>
          <a:bodyPr lIns="0" tIns="0" rIns="0" bIns="0" anchor="b"/>
          <a:lstStyle>
            <a:lvl1pPr>
              <a:defRPr b="0" i="0">
                <a:latin typeface="Bebas Neue Regular" pitchFamily="2"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8" name="Picture 7">
            <a:extLst>
              <a:ext uri="{FF2B5EF4-FFF2-40B4-BE49-F238E27FC236}">
                <a16:creationId xmlns:a16="http://schemas.microsoft.com/office/drawing/2014/main" id="{2A00AC13-F132-40AF-C46F-A024155C7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 y="6729984"/>
            <a:ext cx="12192000" cy="128016"/>
          </a:xfrm>
          <a:prstGeom prst="rect">
            <a:avLst/>
          </a:prstGeom>
        </p:spPr>
      </p:pic>
      <p:pic>
        <p:nvPicPr>
          <p:cNvPr id="9" name="Picture 7">
            <a:extLst>
              <a:ext uri="{FF2B5EF4-FFF2-40B4-BE49-F238E27FC236}">
                <a16:creationId xmlns:a16="http://schemas.microsoft.com/office/drawing/2014/main" id="{3F9CFC26-CE34-9322-4A48-54CF1735B94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
        <p:nvSpPr>
          <p:cNvPr id="10" name="Content Placeholder 2">
            <a:extLst>
              <a:ext uri="{FF2B5EF4-FFF2-40B4-BE49-F238E27FC236}">
                <a16:creationId xmlns:a16="http://schemas.microsoft.com/office/drawing/2014/main" id="{C4763FC4-23B9-65EA-4577-EFB0F570BA7F}"/>
              </a:ext>
            </a:extLst>
          </p:cNvPr>
          <p:cNvSpPr>
            <a:spLocks noGrp="1"/>
          </p:cNvSpPr>
          <p:nvPr>
            <p:ph sz="half" idx="13" hasCustomPrompt="1"/>
          </p:nvPr>
        </p:nvSpPr>
        <p:spPr>
          <a:xfrm>
            <a:off x="554114" y="2850226"/>
            <a:ext cx="5432396" cy="3242890"/>
          </a:xfrm>
        </p:spPr>
        <p:txBody>
          <a:bodyPr lIns="0" tIns="0" rIns="0" bIns="0"/>
          <a:lstStyle>
            <a:lvl1pPr marL="0" indent="0">
              <a:spcAft>
                <a:spcPts val="600"/>
              </a:spcAft>
              <a:buNone/>
              <a:defRPr sz="1800" b="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nSpc>
                <a:spcPct val="114000"/>
              </a:lnSpc>
              <a:buNone/>
              <a:defRPr sz="1300"/>
            </a:lvl2pPr>
            <a:lvl3pPr>
              <a:buNone/>
              <a:defRPr/>
            </a:lvl3pPr>
            <a:lvl4pPr>
              <a:buNone/>
              <a:defRPr/>
            </a:lvl4pPr>
            <a:lvl5pPr>
              <a:buNone/>
              <a:defRPr/>
            </a:lvl5pPr>
          </a:lstStyle>
          <a:p>
            <a:pPr lvl="0"/>
            <a:r>
              <a:rPr lang="en-US" dirty="0"/>
              <a:t>Click to edit Subhead</a:t>
            </a:r>
          </a:p>
          <a:p>
            <a:pPr lvl="1"/>
            <a:r>
              <a:rPr lang="en-US" dirty="0"/>
              <a:t>Here is some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dignissim</a:t>
            </a:r>
            <a:r>
              <a:rPr lang="en-US" dirty="0"/>
              <a:t> </a:t>
            </a:r>
            <a:r>
              <a:rPr lang="en-US" dirty="0" err="1"/>
              <a:t>laoreet</a:t>
            </a:r>
            <a:r>
              <a:rPr lang="en-US" dirty="0"/>
              <a:t> </a:t>
            </a:r>
            <a:r>
              <a:rPr lang="en-US" dirty="0" err="1"/>
              <a:t>accumsan</a:t>
            </a:r>
            <a:r>
              <a:rPr lang="en-US" dirty="0"/>
              <a:t>. </a:t>
            </a:r>
          </a:p>
        </p:txBody>
      </p:sp>
      <p:sp>
        <p:nvSpPr>
          <p:cNvPr id="13" name="Text Placeholder 12">
            <a:extLst>
              <a:ext uri="{FF2B5EF4-FFF2-40B4-BE49-F238E27FC236}">
                <a16:creationId xmlns:a16="http://schemas.microsoft.com/office/drawing/2014/main" id="{9D2F1B75-55BA-AFE9-F847-18048725330F}"/>
              </a:ext>
            </a:extLst>
          </p:cNvPr>
          <p:cNvSpPr>
            <a:spLocks noGrp="1"/>
          </p:cNvSpPr>
          <p:nvPr>
            <p:ph type="body" sz="quarter" idx="14" hasCustomPrompt="1"/>
          </p:nvPr>
        </p:nvSpPr>
        <p:spPr>
          <a:xfrm>
            <a:off x="6657975" y="1047751"/>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dirty="0"/>
              <a:t>Click edit</a:t>
            </a:r>
          </a:p>
        </p:txBody>
      </p:sp>
      <p:sp>
        <p:nvSpPr>
          <p:cNvPr id="14" name="Text Placeholder 12">
            <a:extLst>
              <a:ext uri="{FF2B5EF4-FFF2-40B4-BE49-F238E27FC236}">
                <a16:creationId xmlns:a16="http://schemas.microsoft.com/office/drawing/2014/main" id="{3C7C63EA-0AB7-222F-096D-0A8479F89131}"/>
              </a:ext>
            </a:extLst>
          </p:cNvPr>
          <p:cNvSpPr>
            <a:spLocks noGrp="1"/>
          </p:cNvSpPr>
          <p:nvPr>
            <p:ph type="body" sz="quarter" idx="15" hasCustomPrompt="1"/>
          </p:nvPr>
        </p:nvSpPr>
        <p:spPr>
          <a:xfrm>
            <a:off x="9210846" y="1047751"/>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a:t>Click edit</a:t>
            </a:r>
          </a:p>
        </p:txBody>
      </p:sp>
      <p:sp>
        <p:nvSpPr>
          <p:cNvPr id="15" name="Text Placeholder 12">
            <a:extLst>
              <a:ext uri="{FF2B5EF4-FFF2-40B4-BE49-F238E27FC236}">
                <a16:creationId xmlns:a16="http://schemas.microsoft.com/office/drawing/2014/main" id="{D971A4A1-B647-4E2E-579C-97183F4B336C}"/>
              </a:ext>
            </a:extLst>
          </p:cNvPr>
          <p:cNvSpPr>
            <a:spLocks noGrp="1"/>
          </p:cNvSpPr>
          <p:nvPr>
            <p:ph type="body" sz="quarter" idx="16" hasCustomPrompt="1"/>
          </p:nvPr>
        </p:nvSpPr>
        <p:spPr>
          <a:xfrm>
            <a:off x="6657975" y="2953990"/>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a:t>Click edit</a:t>
            </a:r>
          </a:p>
        </p:txBody>
      </p:sp>
      <p:sp>
        <p:nvSpPr>
          <p:cNvPr id="16" name="Text Placeholder 12">
            <a:extLst>
              <a:ext uri="{FF2B5EF4-FFF2-40B4-BE49-F238E27FC236}">
                <a16:creationId xmlns:a16="http://schemas.microsoft.com/office/drawing/2014/main" id="{3B6120BD-5073-98AF-CB78-9BE8BC633C5A}"/>
              </a:ext>
            </a:extLst>
          </p:cNvPr>
          <p:cNvSpPr>
            <a:spLocks noGrp="1"/>
          </p:cNvSpPr>
          <p:nvPr>
            <p:ph type="body" sz="quarter" idx="17" hasCustomPrompt="1"/>
          </p:nvPr>
        </p:nvSpPr>
        <p:spPr>
          <a:xfrm>
            <a:off x="9210846" y="2953990"/>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a:t>Click edit</a:t>
            </a:r>
          </a:p>
        </p:txBody>
      </p:sp>
      <p:sp>
        <p:nvSpPr>
          <p:cNvPr id="18" name="Text Placeholder 17">
            <a:extLst>
              <a:ext uri="{FF2B5EF4-FFF2-40B4-BE49-F238E27FC236}">
                <a16:creationId xmlns:a16="http://schemas.microsoft.com/office/drawing/2014/main" id="{C967A049-B389-CA0F-19A5-99518F70E489}"/>
              </a:ext>
            </a:extLst>
          </p:cNvPr>
          <p:cNvSpPr>
            <a:spLocks noGrp="1"/>
          </p:cNvSpPr>
          <p:nvPr>
            <p:ph type="body" sz="quarter" idx="18" hasCustomPrompt="1"/>
          </p:nvPr>
        </p:nvSpPr>
        <p:spPr>
          <a:xfrm>
            <a:off x="6657975" y="1876426"/>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dirty="0"/>
              <a:t>Click to edit Quote or Statistic</a:t>
            </a:r>
          </a:p>
        </p:txBody>
      </p:sp>
      <p:sp>
        <p:nvSpPr>
          <p:cNvPr id="19" name="Text Placeholder 17">
            <a:extLst>
              <a:ext uri="{FF2B5EF4-FFF2-40B4-BE49-F238E27FC236}">
                <a16:creationId xmlns:a16="http://schemas.microsoft.com/office/drawing/2014/main" id="{534FA8AE-E986-88F9-D8DB-A2DABBB1702C}"/>
              </a:ext>
            </a:extLst>
          </p:cNvPr>
          <p:cNvSpPr>
            <a:spLocks noGrp="1"/>
          </p:cNvSpPr>
          <p:nvPr>
            <p:ph type="body" sz="quarter" idx="19" hasCustomPrompt="1"/>
          </p:nvPr>
        </p:nvSpPr>
        <p:spPr>
          <a:xfrm>
            <a:off x="9210846" y="1876426"/>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a:t>Click to edit Quote or Statistic</a:t>
            </a:r>
          </a:p>
        </p:txBody>
      </p:sp>
      <p:sp>
        <p:nvSpPr>
          <p:cNvPr id="20" name="Text Placeholder 17">
            <a:extLst>
              <a:ext uri="{FF2B5EF4-FFF2-40B4-BE49-F238E27FC236}">
                <a16:creationId xmlns:a16="http://schemas.microsoft.com/office/drawing/2014/main" id="{B3F5D713-D221-3F3B-E550-02E83138F37F}"/>
              </a:ext>
            </a:extLst>
          </p:cNvPr>
          <p:cNvSpPr>
            <a:spLocks noGrp="1"/>
          </p:cNvSpPr>
          <p:nvPr>
            <p:ph type="body" sz="quarter" idx="20" hasCustomPrompt="1"/>
          </p:nvPr>
        </p:nvSpPr>
        <p:spPr>
          <a:xfrm>
            <a:off x="6657975" y="3781744"/>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a:t>Click to edit Quote or Statistic</a:t>
            </a:r>
          </a:p>
        </p:txBody>
      </p:sp>
      <p:sp>
        <p:nvSpPr>
          <p:cNvPr id="21" name="Text Placeholder 17">
            <a:extLst>
              <a:ext uri="{FF2B5EF4-FFF2-40B4-BE49-F238E27FC236}">
                <a16:creationId xmlns:a16="http://schemas.microsoft.com/office/drawing/2014/main" id="{7E9C2503-1953-2264-E3EC-47471B5DDEB2}"/>
              </a:ext>
            </a:extLst>
          </p:cNvPr>
          <p:cNvSpPr>
            <a:spLocks noGrp="1"/>
          </p:cNvSpPr>
          <p:nvPr>
            <p:ph type="body" sz="quarter" idx="21" hasCustomPrompt="1"/>
          </p:nvPr>
        </p:nvSpPr>
        <p:spPr>
          <a:xfrm>
            <a:off x="9210846" y="3781744"/>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a:t>Click to edit Quote or Statistic</a:t>
            </a:r>
          </a:p>
        </p:txBody>
      </p:sp>
      <p:sp>
        <p:nvSpPr>
          <p:cNvPr id="7" name="Rectangle 6">
            <a:extLst>
              <a:ext uri="{FF2B5EF4-FFF2-40B4-BE49-F238E27FC236}">
                <a16:creationId xmlns:a16="http://schemas.microsoft.com/office/drawing/2014/main" id="{4CA50FF8-62B8-F966-00E2-292CEBBC00C4}"/>
              </a:ext>
            </a:extLst>
          </p:cNvPr>
          <p:cNvSpPr/>
          <p:nvPr userDrawn="1"/>
        </p:nvSpPr>
        <p:spPr>
          <a:xfrm>
            <a:off x="6657975" y="800100"/>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AB9AE7-60ED-FD99-202E-B22E17629978}"/>
              </a:ext>
            </a:extLst>
          </p:cNvPr>
          <p:cNvSpPr/>
          <p:nvPr userDrawn="1"/>
        </p:nvSpPr>
        <p:spPr>
          <a:xfrm>
            <a:off x="9210846" y="800099"/>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87AB16-701E-7FB3-CCEE-A1AB2A68122E}"/>
              </a:ext>
            </a:extLst>
          </p:cNvPr>
          <p:cNvSpPr/>
          <p:nvPr userDrawn="1"/>
        </p:nvSpPr>
        <p:spPr>
          <a:xfrm>
            <a:off x="6657975" y="2711877"/>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D7D0FF-B581-3D43-DDE5-DABE9483B205}"/>
              </a:ext>
            </a:extLst>
          </p:cNvPr>
          <p:cNvSpPr/>
          <p:nvPr userDrawn="1"/>
        </p:nvSpPr>
        <p:spPr>
          <a:xfrm>
            <a:off x="9210846" y="2711876"/>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CBBB072-2A04-83F9-4BD2-96A0ED967F7E}"/>
              </a:ext>
            </a:extLst>
          </p:cNvPr>
          <p:cNvSpPr/>
          <p:nvPr userDrawn="1"/>
        </p:nvSpPr>
        <p:spPr>
          <a:xfrm>
            <a:off x="6657975" y="4401242"/>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DEB058F-9368-A8BC-1A16-06090E6AFC2B}"/>
              </a:ext>
            </a:extLst>
          </p:cNvPr>
          <p:cNvSpPr/>
          <p:nvPr userDrawn="1"/>
        </p:nvSpPr>
        <p:spPr>
          <a:xfrm>
            <a:off x="9210846" y="4401241"/>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2">
            <a:extLst>
              <a:ext uri="{FF2B5EF4-FFF2-40B4-BE49-F238E27FC236}">
                <a16:creationId xmlns:a16="http://schemas.microsoft.com/office/drawing/2014/main" id="{DC5CB8E4-0113-830F-F7F6-9C4DA1A3CCE6}"/>
              </a:ext>
            </a:extLst>
          </p:cNvPr>
          <p:cNvSpPr>
            <a:spLocks noGrp="1"/>
          </p:cNvSpPr>
          <p:nvPr>
            <p:ph type="body" sz="quarter" idx="22" hasCustomPrompt="1"/>
          </p:nvPr>
        </p:nvSpPr>
        <p:spPr>
          <a:xfrm>
            <a:off x="6657975" y="4653386"/>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a:t>Click edit</a:t>
            </a:r>
          </a:p>
        </p:txBody>
      </p:sp>
      <p:sp>
        <p:nvSpPr>
          <p:cNvPr id="25" name="Text Placeholder 12">
            <a:extLst>
              <a:ext uri="{FF2B5EF4-FFF2-40B4-BE49-F238E27FC236}">
                <a16:creationId xmlns:a16="http://schemas.microsoft.com/office/drawing/2014/main" id="{DFABD960-DB6F-4B52-4E4C-7631D4FA01CA}"/>
              </a:ext>
            </a:extLst>
          </p:cNvPr>
          <p:cNvSpPr>
            <a:spLocks noGrp="1"/>
          </p:cNvSpPr>
          <p:nvPr>
            <p:ph type="body" sz="quarter" idx="23" hasCustomPrompt="1"/>
          </p:nvPr>
        </p:nvSpPr>
        <p:spPr>
          <a:xfrm>
            <a:off x="9210846" y="4653386"/>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a:t>Click edit</a:t>
            </a:r>
          </a:p>
        </p:txBody>
      </p:sp>
      <p:sp>
        <p:nvSpPr>
          <p:cNvPr id="26" name="Text Placeholder 17">
            <a:extLst>
              <a:ext uri="{FF2B5EF4-FFF2-40B4-BE49-F238E27FC236}">
                <a16:creationId xmlns:a16="http://schemas.microsoft.com/office/drawing/2014/main" id="{0D6F03F4-C673-9642-09DD-794CDF444DCF}"/>
              </a:ext>
            </a:extLst>
          </p:cNvPr>
          <p:cNvSpPr>
            <a:spLocks noGrp="1"/>
          </p:cNvSpPr>
          <p:nvPr>
            <p:ph type="body" sz="quarter" idx="24" hasCustomPrompt="1"/>
          </p:nvPr>
        </p:nvSpPr>
        <p:spPr>
          <a:xfrm>
            <a:off x="6657975" y="5481140"/>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a:t>Click to edit Quote or Statistic</a:t>
            </a:r>
          </a:p>
        </p:txBody>
      </p:sp>
      <p:sp>
        <p:nvSpPr>
          <p:cNvPr id="27" name="Text Placeholder 17">
            <a:extLst>
              <a:ext uri="{FF2B5EF4-FFF2-40B4-BE49-F238E27FC236}">
                <a16:creationId xmlns:a16="http://schemas.microsoft.com/office/drawing/2014/main" id="{6621E8E1-352E-CB9C-8989-1F582F5F6C23}"/>
              </a:ext>
            </a:extLst>
          </p:cNvPr>
          <p:cNvSpPr>
            <a:spLocks noGrp="1"/>
          </p:cNvSpPr>
          <p:nvPr>
            <p:ph type="body" sz="quarter" idx="25" hasCustomPrompt="1"/>
          </p:nvPr>
        </p:nvSpPr>
        <p:spPr>
          <a:xfrm>
            <a:off x="9210846" y="5481140"/>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a:t>Click to edit Quote or Statistic</a:t>
            </a:r>
          </a:p>
        </p:txBody>
      </p:sp>
    </p:spTree>
    <p:extLst>
      <p:ext uri="{BB962C8B-B14F-4D97-AF65-F5344CB8AC3E}">
        <p14:creationId xmlns:p14="http://schemas.microsoft.com/office/powerpoint/2010/main" val="3223010757"/>
      </p:ext>
    </p:extLst>
  </p:cSld>
  <p:clrMapOvr>
    <a:masterClrMapping/>
  </p:clrMapOvr>
</p:sldLayout>
</file>

<file path=ppt/slideLayouts/slideLayout23.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Quote or Statistic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a:xfrm>
            <a:off x="559292" y="1253871"/>
            <a:ext cx="10994703" cy="438151"/>
          </a:xfrm>
        </p:spPr>
        <p:txBody>
          <a:bodyPr lIns="0" tIns="0" rIns="0" bIns="0" anchor="t"/>
          <a:lstStyle>
            <a:lvl1pPr>
              <a:defRPr b="0" i="0">
                <a:latin typeface="Bebas Neue Regular" pitchFamily="2"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8" name="Picture 7">
            <a:extLst>
              <a:ext uri="{FF2B5EF4-FFF2-40B4-BE49-F238E27FC236}">
                <a16:creationId xmlns:a16="http://schemas.microsoft.com/office/drawing/2014/main" id="{2A00AC13-F132-40AF-C46F-A024155C7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 y="0"/>
            <a:ext cx="12192000" cy="128016"/>
          </a:xfrm>
          <a:prstGeom prst="rect">
            <a:avLst/>
          </a:prstGeom>
        </p:spPr>
      </p:pic>
      <p:sp>
        <p:nvSpPr>
          <p:cNvPr id="10" name="Content Placeholder 2">
            <a:extLst>
              <a:ext uri="{FF2B5EF4-FFF2-40B4-BE49-F238E27FC236}">
                <a16:creationId xmlns:a16="http://schemas.microsoft.com/office/drawing/2014/main" id="{C4763FC4-23B9-65EA-4577-EFB0F570BA7F}"/>
              </a:ext>
            </a:extLst>
          </p:cNvPr>
          <p:cNvSpPr>
            <a:spLocks noGrp="1"/>
          </p:cNvSpPr>
          <p:nvPr>
            <p:ph sz="half" idx="13" hasCustomPrompt="1"/>
          </p:nvPr>
        </p:nvSpPr>
        <p:spPr>
          <a:xfrm>
            <a:off x="554113" y="1847850"/>
            <a:ext cx="10994703" cy="1847278"/>
          </a:xfrm>
        </p:spPr>
        <p:txBody>
          <a:bodyPr lIns="0" tIns="0" rIns="0" bIns="0"/>
          <a:lstStyle>
            <a:lvl1pPr marL="0" indent="0">
              <a:spcAft>
                <a:spcPts val="600"/>
              </a:spcAft>
              <a:buNone/>
              <a:defRPr sz="1800" b="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nSpc>
                <a:spcPct val="114000"/>
              </a:lnSpc>
              <a:buNone/>
              <a:defRPr sz="1300"/>
            </a:lvl2pPr>
            <a:lvl3pPr>
              <a:buNone/>
              <a:defRPr/>
            </a:lvl3pPr>
            <a:lvl4pPr>
              <a:buNone/>
              <a:defRPr/>
            </a:lvl4pPr>
            <a:lvl5pPr>
              <a:buNone/>
              <a:defRPr/>
            </a:lvl5pPr>
          </a:lstStyle>
          <a:p>
            <a:pPr lvl="0"/>
            <a:r>
              <a:rPr lang="en-US" dirty="0"/>
              <a:t>Click to edit Subhead</a:t>
            </a:r>
          </a:p>
          <a:p>
            <a:pPr lvl="1"/>
            <a:r>
              <a:rPr lang="en-US" dirty="0"/>
              <a:t>Here is some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dignissim</a:t>
            </a:r>
            <a:r>
              <a:rPr lang="en-US" dirty="0"/>
              <a:t> </a:t>
            </a:r>
            <a:r>
              <a:rPr lang="en-US" dirty="0" err="1"/>
              <a:t>laoreet</a:t>
            </a:r>
            <a:r>
              <a:rPr lang="en-US" dirty="0"/>
              <a:t> </a:t>
            </a:r>
            <a:r>
              <a:rPr lang="en-US" dirty="0" err="1"/>
              <a:t>accumsan</a:t>
            </a:r>
            <a:r>
              <a:rPr lang="en-US" dirty="0"/>
              <a:t>. </a:t>
            </a:r>
          </a:p>
        </p:txBody>
      </p:sp>
      <p:sp>
        <p:nvSpPr>
          <p:cNvPr id="13" name="Text Placeholder 12">
            <a:extLst>
              <a:ext uri="{FF2B5EF4-FFF2-40B4-BE49-F238E27FC236}">
                <a16:creationId xmlns:a16="http://schemas.microsoft.com/office/drawing/2014/main" id="{9D2F1B75-55BA-AFE9-F847-18048725330F}"/>
              </a:ext>
            </a:extLst>
          </p:cNvPr>
          <p:cNvSpPr>
            <a:spLocks noGrp="1"/>
          </p:cNvSpPr>
          <p:nvPr>
            <p:ph type="body" sz="quarter" idx="14" hasCustomPrompt="1"/>
          </p:nvPr>
        </p:nvSpPr>
        <p:spPr>
          <a:xfrm>
            <a:off x="638004" y="4223734"/>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a:t>Click edit</a:t>
            </a:r>
          </a:p>
        </p:txBody>
      </p:sp>
      <p:sp>
        <p:nvSpPr>
          <p:cNvPr id="14" name="Text Placeholder 12">
            <a:extLst>
              <a:ext uri="{FF2B5EF4-FFF2-40B4-BE49-F238E27FC236}">
                <a16:creationId xmlns:a16="http://schemas.microsoft.com/office/drawing/2014/main" id="{3C7C63EA-0AB7-222F-096D-0A8479F89131}"/>
              </a:ext>
            </a:extLst>
          </p:cNvPr>
          <p:cNvSpPr>
            <a:spLocks noGrp="1"/>
          </p:cNvSpPr>
          <p:nvPr>
            <p:ph type="body" sz="quarter" idx="15" hasCustomPrompt="1"/>
          </p:nvPr>
        </p:nvSpPr>
        <p:spPr>
          <a:xfrm>
            <a:off x="3495618" y="4223734"/>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a:t>Click edit</a:t>
            </a:r>
          </a:p>
        </p:txBody>
      </p:sp>
      <p:sp>
        <p:nvSpPr>
          <p:cNvPr id="15" name="Text Placeholder 12">
            <a:extLst>
              <a:ext uri="{FF2B5EF4-FFF2-40B4-BE49-F238E27FC236}">
                <a16:creationId xmlns:a16="http://schemas.microsoft.com/office/drawing/2014/main" id="{D971A4A1-B647-4E2E-579C-97183F4B336C}"/>
              </a:ext>
            </a:extLst>
          </p:cNvPr>
          <p:cNvSpPr>
            <a:spLocks noGrp="1"/>
          </p:cNvSpPr>
          <p:nvPr>
            <p:ph type="body" sz="quarter" idx="16" hasCustomPrompt="1"/>
          </p:nvPr>
        </p:nvSpPr>
        <p:spPr>
          <a:xfrm>
            <a:off x="6353232" y="4218196"/>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a:t>Click edit</a:t>
            </a:r>
          </a:p>
        </p:txBody>
      </p:sp>
      <p:sp>
        <p:nvSpPr>
          <p:cNvPr id="16" name="Text Placeholder 12">
            <a:extLst>
              <a:ext uri="{FF2B5EF4-FFF2-40B4-BE49-F238E27FC236}">
                <a16:creationId xmlns:a16="http://schemas.microsoft.com/office/drawing/2014/main" id="{3B6120BD-5073-98AF-CB78-9BE8BC633C5A}"/>
              </a:ext>
            </a:extLst>
          </p:cNvPr>
          <p:cNvSpPr>
            <a:spLocks noGrp="1"/>
          </p:cNvSpPr>
          <p:nvPr>
            <p:ph type="body" sz="quarter" idx="17" hasCustomPrompt="1"/>
          </p:nvPr>
        </p:nvSpPr>
        <p:spPr>
          <a:xfrm>
            <a:off x="9210846" y="4235867"/>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a:t>Click edit</a:t>
            </a:r>
          </a:p>
        </p:txBody>
      </p:sp>
      <p:sp>
        <p:nvSpPr>
          <p:cNvPr id="18" name="Text Placeholder 17">
            <a:extLst>
              <a:ext uri="{FF2B5EF4-FFF2-40B4-BE49-F238E27FC236}">
                <a16:creationId xmlns:a16="http://schemas.microsoft.com/office/drawing/2014/main" id="{C967A049-B389-CA0F-19A5-99518F70E489}"/>
              </a:ext>
            </a:extLst>
          </p:cNvPr>
          <p:cNvSpPr>
            <a:spLocks noGrp="1"/>
          </p:cNvSpPr>
          <p:nvPr>
            <p:ph type="body" sz="quarter" idx="18" hasCustomPrompt="1"/>
          </p:nvPr>
        </p:nvSpPr>
        <p:spPr>
          <a:xfrm>
            <a:off x="638004" y="5052409"/>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dirty="0"/>
              <a:t>Click to edit Quote or Statistic</a:t>
            </a:r>
          </a:p>
        </p:txBody>
      </p:sp>
      <p:sp>
        <p:nvSpPr>
          <p:cNvPr id="19" name="Text Placeholder 17">
            <a:extLst>
              <a:ext uri="{FF2B5EF4-FFF2-40B4-BE49-F238E27FC236}">
                <a16:creationId xmlns:a16="http://schemas.microsoft.com/office/drawing/2014/main" id="{534FA8AE-E986-88F9-D8DB-A2DABBB1702C}"/>
              </a:ext>
            </a:extLst>
          </p:cNvPr>
          <p:cNvSpPr>
            <a:spLocks noGrp="1"/>
          </p:cNvSpPr>
          <p:nvPr>
            <p:ph type="body" sz="quarter" idx="19" hasCustomPrompt="1"/>
          </p:nvPr>
        </p:nvSpPr>
        <p:spPr>
          <a:xfrm>
            <a:off x="3495618" y="5052409"/>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a:t>Click to edit Quote or Statistic</a:t>
            </a:r>
          </a:p>
        </p:txBody>
      </p:sp>
      <p:sp>
        <p:nvSpPr>
          <p:cNvPr id="20" name="Text Placeholder 17">
            <a:extLst>
              <a:ext uri="{FF2B5EF4-FFF2-40B4-BE49-F238E27FC236}">
                <a16:creationId xmlns:a16="http://schemas.microsoft.com/office/drawing/2014/main" id="{B3F5D713-D221-3F3B-E550-02E83138F37F}"/>
              </a:ext>
            </a:extLst>
          </p:cNvPr>
          <p:cNvSpPr>
            <a:spLocks noGrp="1"/>
          </p:cNvSpPr>
          <p:nvPr>
            <p:ph type="body" sz="quarter" idx="20" hasCustomPrompt="1"/>
          </p:nvPr>
        </p:nvSpPr>
        <p:spPr>
          <a:xfrm>
            <a:off x="6353232" y="5045950"/>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a:t>Click to edit Quote or Statistic</a:t>
            </a:r>
          </a:p>
        </p:txBody>
      </p:sp>
      <p:sp>
        <p:nvSpPr>
          <p:cNvPr id="21" name="Text Placeholder 17">
            <a:extLst>
              <a:ext uri="{FF2B5EF4-FFF2-40B4-BE49-F238E27FC236}">
                <a16:creationId xmlns:a16="http://schemas.microsoft.com/office/drawing/2014/main" id="{7E9C2503-1953-2264-E3EC-47471B5DDEB2}"/>
              </a:ext>
            </a:extLst>
          </p:cNvPr>
          <p:cNvSpPr>
            <a:spLocks noGrp="1"/>
          </p:cNvSpPr>
          <p:nvPr>
            <p:ph type="body" sz="quarter" idx="21" hasCustomPrompt="1"/>
          </p:nvPr>
        </p:nvSpPr>
        <p:spPr>
          <a:xfrm>
            <a:off x="9210846" y="5063621"/>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a:t>Click to edit Quote or Statistic</a:t>
            </a:r>
          </a:p>
        </p:txBody>
      </p:sp>
      <p:sp>
        <p:nvSpPr>
          <p:cNvPr id="7" name="Rectangle 6">
            <a:extLst>
              <a:ext uri="{FF2B5EF4-FFF2-40B4-BE49-F238E27FC236}">
                <a16:creationId xmlns:a16="http://schemas.microsoft.com/office/drawing/2014/main" id="{4CA50FF8-62B8-F966-00E2-292CEBBC00C4}"/>
              </a:ext>
            </a:extLst>
          </p:cNvPr>
          <p:cNvSpPr/>
          <p:nvPr userDrawn="1"/>
        </p:nvSpPr>
        <p:spPr>
          <a:xfrm>
            <a:off x="638004" y="3976083"/>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AB9AE7-60ED-FD99-202E-B22E17629978}"/>
              </a:ext>
            </a:extLst>
          </p:cNvPr>
          <p:cNvSpPr/>
          <p:nvPr userDrawn="1"/>
        </p:nvSpPr>
        <p:spPr>
          <a:xfrm>
            <a:off x="3495618" y="3976082"/>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87AB16-701E-7FB3-CCEE-A1AB2A68122E}"/>
              </a:ext>
            </a:extLst>
          </p:cNvPr>
          <p:cNvSpPr/>
          <p:nvPr userDrawn="1"/>
        </p:nvSpPr>
        <p:spPr>
          <a:xfrm>
            <a:off x="6353232" y="3976083"/>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9D7D0FF-B581-3D43-DDE5-DABE9483B205}"/>
              </a:ext>
            </a:extLst>
          </p:cNvPr>
          <p:cNvSpPr/>
          <p:nvPr userDrawn="1"/>
        </p:nvSpPr>
        <p:spPr>
          <a:xfrm>
            <a:off x="9210846" y="3976082"/>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a:extLst>
              <a:ext uri="{FF2B5EF4-FFF2-40B4-BE49-F238E27FC236}">
                <a16:creationId xmlns:a16="http://schemas.microsoft.com/office/drawing/2014/main" id="{A94F1332-69AD-4931-8F58-35A4FF2087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367877980"/>
      </p:ext>
    </p:extLst>
  </p:cSld>
  <p:clrMapOvr>
    <a:masterClrMapping/>
  </p:clrMapOvr>
</p:sldLayout>
</file>

<file path=ppt/slideLayouts/slideLayout24.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Quote or Statistic Optio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a:xfrm>
            <a:off x="559293" y="1253871"/>
            <a:ext cx="5612908" cy="438151"/>
          </a:xfrm>
        </p:spPr>
        <p:txBody>
          <a:bodyPr lIns="0" tIns="0" rIns="0" bIns="0" anchor="t"/>
          <a:lstStyle>
            <a:lvl1pPr>
              <a:defRPr b="0" i="0">
                <a:latin typeface="Bebas Neue Regular" pitchFamily="2" charset="77"/>
              </a:defRPr>
            </a:lvl1pPr>
          </a:lstStyle>
          <a:p>
            <a:r>
              <a:rPr lang="en-US"/>
              <a:t>Click to edit Master title style</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8" name="Picture 7">
            <a:extLst>
              <a:ext uri="{FF2B5EF4-FFF2-40B4-BE49-F238E27FC236}">
                <a16:creationId xmlns:a16="http://schemas.microsoft.com/office/drawing/2014/main" id="{2A00AC13-F132-40AF-C46F-A024155C7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 y="0"/>
            <a:ext cx="12192000" cy="128016"/>
          </a:xfrm>
          <a:prstGeom prst="rect">
            <a:avLst/>
          </a:prstGeom>
        </p:spPr>
      </p:pic>
      <p:sp>
        <p:nvSpPr>
          <p:cNvPr id="10" name="Content Placeholder 2">
            <a:extLst>
              <a:ext uri="{FF2B5EF4-FFF2-40B4-BE49-F238E27FC236}">
                <a16:creationId xmlns:a16="http://schemas.microsoft.com/office/drawing/2014/main" id="{C4763FC4-23B9-65EA-4577-EFB0F570BA7F}"/>
              </a:ext>
            </a:extLst>
          </p:cNvPr>
          <p:cNvSpPr>
            <a:spLocks noGrp="1"/>
          </p:cNvSpPr>
          <p:nvPr>
            <p:ph sz="half" idx="13" hasCustomPrompt="1"/>
          </p:nvPr>
        </p:nvSpPr>
        <p:spPr>
          <a:xfrm>
            <a:off x="554114" y="1847850"/>
            <a:ext cx="5612908" cy="1847278"/>
          </a:xfrm>
        </p:spPr>
        <p:txBody>
          <a:bodyPr lIns="0" tIns="0" rIns="0" bIns="0"/>
          <a:lstStyle>
            <a:lvl1pPr marL="0" indent="0">
              <a:spcAft>
                <a:spcPts val="600"/>
              </a:spcAft>
              <a:buNone/>
              <a:defRPr sz="1800" b="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nSpc>
                <a:spcPct val="114000"/>
              </a:lnSpc>
              <a:buNone/>
              <a:defRPr sz="1300"/>
            </a:lvl2pPr>
            <a:lvl3pPr>
              <a:buNone/>
              <a:defRPr/>
            </a:lvl3pPr>
            <a:lvl4pPr>
              <a:buNone/>
              <a:defRPr/>
            </a:lvl4pPr>
            <a:lvl5pPr>
              <a:buNone/>
              <a:defRPr/>
            </a:lvl5pPr>
          </a:lstStyle>
          <a:p>
            <a:pPr lvl="0"/>
            <a:r>
              <a:rPr lang="en-US" dirty="0"/>
              <a:t>Click to edit Subhead</a:t>
            </a:r>
          </a:p>
          <a:p>
            <a:pPr lvl="1"/>
            <a:r>
              <a:rPr lang="en-US" dirty="0"/>
              <a:t>Here is some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dignissim</a:t>
            </a:r>
            <a:r>
              <a:rPr lang="en-US" dirty="0"/>
              <a:t> </a:t>
            </a:r>
            <a:r>
              <a:rPr lang="en-US" dirty="0" err="1"/>
              <a:t>laoreet</a:t>
            </a:r>
            <a:r>
              <a:rPr lang="en-US" dirty="0"/>
              <a:t> </a:t>
            </a:r>
            <a:r>
              <a:rPr lang="en-US" dirty="0" err="1"/>
              <a:t>accumsan</a:t>
            </a:r>
            <a:r>
              <a:rPr lang="en-US" dirty="0"/>
              <a:t>. </a:t>
            </a:r>
          </a:p>
        </p:txBody>
      </p:sp>
      <p:sp>
        <p:nvSpPr>
          <p:cNvPr id="13" name="Text Placeholder 12">
            <a:extLst>
              <a:ext uri="{FF2B5EF4-FFF2-40B4-BE49-F238E27FC236}">
                <a16:creationId xmlns:a16="http://schemas.microsoft.com/office/drawing/2014/main" id="{9D2F1B75-55BA-AFE9-F847-18048725330F}"/>
              </a:ext>
            </a:extLst>
          </p:cNvPr>
          <p:cNvSpPr>
            <a:spLocks noGrp="1"/>
          </p:cNvSpPr>
          <p:nvPr>
            <p:ph type="body" sz="quarter" idx="14" hasCustomPrompt="1"/>
          </p:nvPr>
        </p:nvSpPr>
        <p:spPr>
          <a:xfrm>
            <a:off x="638004" y="4223734"/>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a:t>Click edit</a:t>
            </a:r>
          </a:p>
        </p:txBody>
      </p:sp>
      <p:sp>
        <p:nvSpPr>
          <p:cNvPr id="14" name="Text Placeholder 12">
            <a:extLst>
              <a:ext uri="{FF2B5EF4-FFF2-40B4-BE49-F238E27FC236}">
                <a16:creationId xmlns:a16="http://schemas.microsoft.com/office/drawing/2014/main" id="{3C7C63EA-0AB7-222F-096D-0A8479F89131}"/>
              </a:ext>
            </a:extLst>
          </p:cNvPr>
          <p:cNvSpPr>
            <a:spLocks noGrp="1"/>
          </p:cNvSpPr>
          <p:nvPr>
            <p:ph type="body" sz="quarter" idx="15" hasCustomPrompt="1"/>
          </p:nvPr>
        </p:nvSpPr>
        <p:spPr>
          <a:xfrm>
            <a:off x="3495618" y="4223734"/>
            <a:ext cx="2343150" cy="714374"/>
          </a:xfrm>
          <a:noFill/>
        </p:spPr>
        <p:txBody>
          <a:bodyPr lIns="0" tIns="0" rIns="0" bIns="0" anchor="t"/>
          <a:lstStyle>
            <a:lvl1pPr marL="0" indent="0" algn="l">
              <a:lnSpc>
                <a:spcPct val="100000"/>
              </a:lnSpc>
              <a:spcBef>
                <a:spcPts val="0"/>
              </a:spcBef>
              <a:buNone/>
              <a:defRPr sz="5000" b="0" i="0">
                <a:solidFill>
                  <a:schemeClr val="accent1"/>
                </a:solidFill>
                <a:latin typeface="Bebas Neue Regular" pitchFamily="2" charset="77"/>
              </a:defRPr>
            </a:lvl1pPr>
          </a:lstStyle>
          <a:p>
            <a:pPr lvl="0"/>
            <a:r>
              <a:rPr lang="en-US"/>
              <a:t>Click edit</a:t>
            </a:r>
          </a:p>
        </p:txBody>
      </p:sp>
      <p:sp>
        <p:nvSpPr>
          <p:cNvPr id="18" name="Text Placeholder 17">
            <a:extLst>
              <a:ext uri="{FF2B5EF4-FFF2-40B4-BE49-F238E27FC236}">
                <a16:creationId xmlns:a16="http://schemas.microsoft.com/office/drawing/2014/main" id="{C967A049-B389-CA0F-19A5-99518F70E489}"/>
              </a:ext>
            </a:extLst>
          </p:cNvPr>
          <p:cNvSpPr>
            <a:spLocks noGrp="1"/>
          </p:cNvSpPr>
          <p:nvPr>
            <p:ph type="body" sz="quarter" idx="18" hasCustomPrompt="1"/>
          </p:nvPr>
        </p:nvSpPr>
        <p:spPr>
          <a:xfrm>
            <a:off x="638004" y="5052409"/>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dirty="0"/>
              <a:t>Click to edit Quote or Statistic</a:t>
            </a:r>
          </a:p>
        </p:txBody>
      </p:sp>
      <p:sp>
        <p:nvSpPr>
          <p:cNvPr id="19" name="Text Placeholder 17">
            <a:extLst>
              <a:ext uri="{FF2B5EF4-FFF2-40B4-BE49-F238E27FC236}">
                <a16:creationId xmlns:a16="http://schemas.microsoft.com/office/drawing/2014/main" id="{534FA8AE-E986-88F9-D8DB-A2DABBB1702C}"/>
              </a:ext>
            </a:extLst>
          </p:cNvPr>
          <p:cNvSpPr>
            <a:spLocks noGrp="1"/>
          </p:cNvSpPr>
          <p:nvPr>
            <p:ph type="body" sz="quarter" idx="19" hasCustomPrompt="1"/>
          </p:nvPr>
        </p:nvSpPr>
        <p:spPr>
          <a:xfrm>
            <a:off x="3495618" y="5052409"/>
            <a:ext cx="2343150" cy="438150"/>
          </a:xfrm>
        </p:spPr>
        <p:txBody>
          <a:bodyPr lIns="0" tIns="0" rIns="0" bIns="0" anchor="ctr"/>
          <a:lstStyle>
            <a:lvl1pPr marL="0" indent="0" algn="l">
              <a:lnSpc>
                <a:spcPct val="114000"/>
              </a:lnSpc>
              <a:spcBef>
                <a:spcPts val="0"/>
              </a:spcBef>
              <a:buNone/>
              <a:defRPr sz="1500" b="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a:lvl2pPr>
            <a:lvl3pPr>
              <a:buNone/>
              <a:defRPr/>
            </a:lvl3pPr>
            <a:lvl4pPr>
              <a:buNone/>
              <a:defRPr/>
            </a:lvl4pPr>
            <a:lvl5pPr>
              <a:buNone/>
              <a:defRPr/>
            </a:lvl5pPr>
          </a:lstStyle>
          <a:p>
            <a:pPr lvl="0"/>
            <a:r>
              <a:rPr lang="en-US" dirty="0"/>
              <a:t>Click to edit Quote or Statistic</a:t>
            </a:r>
          </a:p>
        </p:txBody>
      </p:sp>
      <p:sp>
        <p:nvSpPr>
          <p:cNvPr id="7" name="Rectangle 6">
            <a:extLst>
              <a:ext uri="{FF2B5EF4-FFF2-40B4-BE49-F238E27FC236}">
                <a16:creationId xmlns:a16="http://schemas.microsoft.com/office/drawing/2014/main" id="{4CA50FF8-62B8-F966-00E2-292CEBBC00C4}"/>
              </a:ext>
            </a:extLst>
          </p:cNvPr>
          <p:cNvSpPr/>
          <p:nvPr userDrawn="1"/>
        </p:nvSpPr>
        <p:spPr>
          <a:xfrm>
            <a:off x="638004" y="3976083"/>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AB9AE7-60ED-FD99-202E-B22E17629978}"/>
              </a:ext>
            </a:extLst>
          </p:cNvPr>
          <p:cNvSpPr/>
          <p:nvPr userDrawn="1"/>
        </p:nvSpPr>
        <p:spPr>
          <a:xfrm>
            <a:off x="3495618" y="3976082"/>
            <a:ext cx="2343150" cy="12103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11">
            <a:extLst>
              <a:ext uri="{FF2B5EF4-FFF2-40B4-BE49-F238E27FC236}">
                <a16:creationId xmlns:a16="http://schemas.microsoft.com/office/drawing/2014/main" id="{9B2EE3B3-28D8-7C44-A421-19F8BCD1FB2B}"/>
              </a:ext>
            </a:extLst>
          </p:cNvPr>
          <p:cNvSpPr>
            <a:spLocks noGrp="1"/>
          </p:cNvSpPr>
          <p:nvPr>
            <p:ph type="pic" sz="quarter" idx="22"/>
          </p:nvPr>
        </p:nvSpPr>
        <p:spPr>
          <a:xfrm>
            <a:off x="7134226" y="1253871"/>
            <a:ext cx="5057774" cy="4518279"/>
          </a:xfrm>
        </p:spPr>
        <p:txBody>
          <a:bodyPr/>
          <a:lstStyle/>
          <a:p>
            <a:endParaRPr lang="en-US"/>
          </a:p>
        </p:txBody>
      </p:sp>
      <p:pic>
        <p:nvPicPr>
          <p:cNvPr id="4" name="Picture 7">
            <a:extLst>
              <a:ext uri="{FF2B5EF4-FFF2-40B4-BE49-F238E27FC236}">
                <a16:creationId xmlns:a16="http://schemas.microsoft.com/office/drawing/2014/main" id="{709FA7A4-C9C2-B2EC-E9FC-590CF3D0620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3473406350"/>
      </p:ext>
    </p:extLst>
  </p:cSld>
  <p:clrMapOvr>
    <a:masterClrMapping/>
  </p:clrMapOvr>
</p:sldLayout>
</file>

<file path=ppt/slideLayouts/slideLayout25.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Accolades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a:xfrm>
            <a:off x="559293" y="1139571"/>
            <a:ext cx="5612908" cy="1527429"/>
          </a:xfrm>
        </p:spPr>
        <p:txBody>
          <a:bodyPr lIns="0" tIns="0" rIns="0" bIns="0" anchor="b"/>
          <a:lstStyle>
            <a:lvl1pPr>
              <a:defRPr b="0" i="0">
                <a:latin typeface="Bebas Neue Regular" pitchFamily="2" charset="77"/>
              </a:defRPr>
            </a:lvl1pPr>
          </a:lstStyle>
          <a:p>
            <a:r>
              <a:rPr lang="en-US"/>
              <a:t>Click to edit Master title style</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8" name="Picture 7">
            <a:extLst>
              <a:ext uri="{FF2B5EF4-FFF2-40B4-BE49-F238E27FC236}">
                <a16:creationId xmlns:a16="http://schemas.microsoft.com/office/drawing/2014/main" id="{2A00AC13-F132-40AF-C46F-A024155C7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 y="0"/>
            <a:ext cx="12192000" cy="128016"/>
          </a:xfrm>
          <a:prstGeom prst="rect">
            <a:avLst/>
          </a:prstGeom>
        </p:spPr>
      </p:pic>
      <p:sp>
        <p:nvSpPr>
          <p:cNvPr id="10" name="Content Placeholder 2">
            <a:extLst>
              <a:ext uri="{FF2B5EF4-FFF2-40B4-BE49-F238E27FC236}">
                <a16:creationId xmlns:a16="http://schemas.microsoft.com/office/drawing/2014/main" id="{C4763FC4-23B9-65EA-4577-EFB0F570BA7F}"/>
              </a:ext>
            </a:extLst>
          </p:cNvPr>
          <p:cNvSpPr>
            <a:spLocks noGrp="1"/>
          </p:cNvSpPr>
          <p:nvPr>
            <p:ph sz="half" idx="13" hasCustomPrompt="1"/>
          </p:nvPr>
        </p:nvSpPr>
        <p:spPr>
          <a:xfrm>
            <a:off x="554114" y="2783377"/>
            <a:ext cx="5612908" cy="2935051"/>
          </a:xfrm>
        </p:spPr>
        <p:txBody>
          <a:bodyPr lIns="0" tIns="0" rIns="0" bIns="0"/>
          <a:lstStyle>
            <a:lvl1pPr marL="0" indent="0">
              <a:spcAft>
                <a:spcPts val="600"/>
              </a:spcAft>
              <a:buNone/>
              <a:defRPr sz="1800" b="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nSpc>
                <a:spcPct val="114000"/>
              </a:lnSpc>
              <a:buNone/>
              <a:defRPr sz="1300"/>
            </a:lvl2pPr>
            <a:lvl3pPr>
              <a:buNone/>
              <a:defRPr/>
            </a:lvl3pPr>
            <a:lvl4pPr>
              <a:buNone/>
              <a:defRPr/>
            </a:lvl4pPr>
            <a:lvl5pPr>
              <a:buNone/>
              <a:defRPr/>
            </a:lvl5pPr>
          </a:lstStyle>
          <a:p>
            <a:pPr lvl="0"/>
            <a:r>
              <a:rPr lang="en-US" dirty="0"/>
              <a:t>Click to edit Subhead</a:t>
            </a:r>
          </a:p>
          <a:p>
            <a:pPr lvl="1"/>
            <a:r>
              <a:rPr lang="en-US" dirty="0"/>
              <a:t>Here is some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dignissim</a:t>
            </a:r>
            <a:r>
              <a:rPr lang="en-US" dirty="0"/>
              <a:t> </a:t>
            </a:r>
            <a:r>
              <a:rPr lang="en-US" dirty="0" err="1"/>
              <a:t>laoreet</a:t>
            </a:r>
            <a:r>
              <a:rPr lang="en-US" dirty="0"/>
              <a:t> </a:t>
            </a:r>
            <a:r>
              <a:rPr lang="en-US" dirty="0" err="1"/>
              <a:t>accumsan</a:t>
            </a:r>
            <a:r>
              <a:rPr lang="en-US" dirty="0"/>
              <a:t>. </a:t>
            </a:r>
          </a:p>
        </p:txBody>
      </p:sp>
      <p:sp>
        <p:nvSpPr>
          <p:cNvPr id="13" name="Text Placeholder 12">
            <a:extLst>
              <a:ext uri="{FF2B5EF4-FFF2-40B4-BE49-F238E27FC236}">
                <a16:creationId xmlns:a16="http://schemas.microsoft.com/office/drawing/2014/main" id="{9D2F1B75-55BA-AFE9-F847-18048725330F}"/>
              </a:ext>
            </a:extLst>
          </p:cNvPr>
          <p:cNvSpPr>
            <a:spLocks noGrp="1"/>
          </p:cNvSpPr>
          <p:nvPr>
            <p:ph type="body" sz="quarter" idx="14" hasCustomPrompt="1"/>
          </p:nvPr>
        </p:nvSpPr>
        <p:spPr>
          <a:xfrm>
            <a:off x="6457038" y="1546098"/>
            <a:ext cx="4420511" cy="587502"/>
          </a:xfrm>
          <a:noFill/>
        </p:spPr>
        <p:txBody>
          <a:bodyPr lIns="0" tIns="0" rIns="0" bIns="0" anchor="t"/>
          <a:lstStyle>
            <a:lvl1pPr marL="0" indent="0" algn="l">
              <a:lnSpc>
                <a:spcPct val="114000"/>
              </a:lnSpc>
              <a:spcBef>
                <a:spcPts val="0"/>
              </a:spcBef>
              <a:buNone/>
              <a:defRPr sz="1800" b="0" i="0">
                <a:solidFill>
                  <a:schemeClr val="accent2"/>
                </a:solidFill>
                <a:latin typeface="Inter SemiBold" panose="02000703000000020004" pitchFamily="2" charset="0"/>
                <a:ea typeface="Inter SemiBold" panose="02000703000000020004" pitchFamily="2" charset="0"/>
                <a:cs typeface="Inter SemiBold" panose="02000703000000020004" pitchFamily="2" charset="0"/>
              </a:defRPr>
            </a:lvl1pPr>
          </a:lstStyle>
          <a:p>
            <a:pPr lvl="0"/>
            <a:r>
              <a:rPr lang="en-US" dirty="0"/>
              <a:t>Click edit the accolade or quote</a:t>
            </a:r>
          </a:p>
        </p:txBody>
      </p:sp>
      <p:sp>
        <p:nvSpPr>
          <p:cNvPr id="18" name="Text Placeholder 17">
            <a:extLst>
              <a:ext uri="{FF2B5EF4-FFF2-40B4-BE49-F238E27FC236}">
                <a16:creationId xmlns:a16="http://schemas.microsoft.com/office/drawing/2014/main" id="{C967A049-B389-CA0F-19A5-99518F70E489}"/>
              </a:ext>
            </a:extLst>
          </p:cNvPr>
          <p:cNvSpPr>
            <a:spLocks noGrp="1"/>
          </p:cNvSpPr>
          <p:nvPr>
            <p:ph type="body" sz="quarter" idx="18" hasCustomPrompt="1"/>
          </p:nvPr>
        </p:nvSpPr>
        <p:spPr>
          <a:xfrm>
            <a:off x="6457037" y="2251484"/>
            <a:ext cx="4420511" cy="306169"/>
          </a:xfrm>
        </p:spPr>
        <p:txBody>
          <a:bodyPr lIns="0" tIns="0" rIns="0" bIns="0" anchor="t"/>
          <a:lstStyle>
            <a:lvl1pPr marL="0" indent="0" algn="l">
              <a:lnSpc>
                <a:spcPct val="80000"/>
              </a:lnSpc>
              <a:spcBef>
                <a:spcPts val="0"/>
              </a:spcBef>
              <a:buNone/>
              <a:defRPr sz="1500" b="0">
                <a:solidFill>
                  <a:schemeClr val="accent2"/>
                </a:solidFill>
                <a:latin typeface="Inter" panose="02000503000000020004" pitchFamily="2" charset="0"/>
                <a:ea typeface="Inter" panose="02000503000000020004" pitchFamily="2" charset="0"/>
              </a:defRPr>
            </a:lvl1pPr>
            <a:lvl2pPr>
              <a:buNone/>
              <a:defRPr/>
            </a:lvl2pPr>
            <a:lvl3pPr>
              <a:buNone/>
              <a:defRPr/>
            </a:lvl3pPr>
            <a:lvl4pPr>
              <a:buNone/>
              <a:defRPr/>
            </a:lvl4pPr>
            <a:lvl5pPr>
              <a:buNone/>
              <a:defRPr/>
            </a:lvl5pPr>
          </a:lstStyle>
          <a:p>
            <a:pPr lvl="0"/>
            <a:r>
              <a:rPr lang="en-US" dirty="0"/>
              <a:t>– Click to edit Attribute</a:t>
            </a:r>
          </a:p>
        </p:txBody>
      </p:sp>
      <p:cxnSp>
        <p:nvCxnSpPr>
          <p:cNvPr id="16" name="Straight Connector 15">
            <a:extLst>
              <a:ext uri="{FF2B5EF4-FFF2-40B4-BE49-F238E27FC236}">
                <a16:creationId xmlns:a16="http://schemas.microsoft.com/office/drawing/2014/main" id="{51757D10-99F4-7010-4A23-904D8D9B75F0}"/>
              </a:ext>
            </a:extLst>
          </p:cNvPr>
          <p:cNvCxnSpPr/>
          <p:nvPr userDrawn="1"/>
        </p:nvCxnSpPr>
        <p:spPr>
          <a:xfrm>
            <a:off x="6457038" y="2705100"/>
            <a:ext cx="4487187" cy="0"/>
          </a:xfrm>
          <a:prstGeom prst="line">
            <a:avLst/>
          </a:prstGeom>
          <a:ln w="254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Text Placeholder 12">
            <a:extLst>
              <a:ext uri="{FF2B5EF4-FFF2-40B4-BE49-F238E27FC236}">
                <a16:creationId xmlns:a16="http://schemas.microsoft.com/office/drawing/2014/main" id="{72E70C81-DBFE-F5F0-4907-30E70DB86280}"/>
              </a:ext>
            </a:extLst>
          </p:cNvPr>
          <p:cNvSpPr>
            <a:spLocks noGrp="1"/>
          </p:cNvSpPr>
          <p:nvPr>
            <p:ph type="body" sz="quarter" idx="20" hasCustomPrompt="1"/>
          </p:nvPr>
        </p:nvSpPr>
        <p:spPr>
          <a:xfrm>
            <a:off x="6457037" y="2983230"/>
            <a:ext cx="4420511" cy="587502"/>
          </a:xfrm>
          <a:noFill/>
        </p:spPr>
        <p:txBody>
          <a:bodyPr lIns="0" tIns="0" rIns="0" bIns="0" anchor="t"/>
          <a:lstStyle>
            <a:lvl1pPr marL="0" indent="0" algn="l">
              <a:lnSpc>
                <a:spcPct val="114000"/>
              </a:lnSpc>
              <a:spcBef>
                <a:spcPts val="0"/>
              </a:spcBef>
              <a:buNone/>
              <a:defRPr sz="1800" b="0" i="0">
                <a:solidFill>
                  <a:schemeClr val="accent2"/>
                </a:solidFill>
                <a:latin typeface="Inter SemiBold" panose="02000703000000020004" pitchFamily="2" charset="0"/>
                <a:ea typeface="Inter SemiBold" panose="02000703000000020004" pitchFamily="2" charset="0"/>
                <a:cs typeface="Inter SemiBold" panose="02000703000000020004" pitchFamily="2" charset="0"/>
              </a:defRPr>
            </a:lvl1pPr>
          </a:lstStyle>
          <a:p>
            <a:pPr lvl="0"/>
            <a:r>
              <a:rPr lang="en-US" dirty="0"/>
              <a:t>Click edit the accolade or quote</a:t>
            </a:r>
          </a:p>
        </p:txBody>
      </p:sp>
      <p:sp>
        <p:nvSpPr>
          <p:cNvPr id="20" name="Text Placeholder 17">
            <a:extLst>
              <a:ext uri="{FF2B5EF4-FFF2-40B4-BE49-F238E27FC236}">
                <a16:creationId xmlns:a16="http://schemas.microsoft.com/office/drawing/2014/main" id="{21F2DB76-0BD8-4E38-8061-B84D8AE55E6E}"/>
              </a:ext>
            </a:extLst>
          </p:cNvPr>
          <p:cNvSpPr>
            <a:spLocks noGrp="1"/>
          </p:cNvSpPr>
          <p:nvPr>
            <p:ph type="body" sz="quarter" idx="21" hasCustomPrompt="1"/>
          </p:nvPr>
        </p:nvSpPr>
        <p:spPr>
          <a:xfrm>
            <a:off x="6457036" y="3688616"/>
            <a:ext cx="4420511" cy="306169"/>
          </a:xfrm>
        </p:spPr>
        <p:txBody>
          <a:bodyPr lIns="0" tIns="0" rIns="0" bIns="0" anchor="t"/>
          <a:lstStyle>
            <a:lvl1pPr marL="0" indent="0" algn="l">
              <a:lnSpc>
                <a:spcPct val="114000"/>
              </a:lnSpc>
              <a:spcBef>
                <a:spcPts val="0"/>
              </a:spcBef>
              <a:buNone/>
              <a:defRPr sz="1500" b="0">
                <a:solidFill>
                  <a:schemeClr val="accent2"/>
                </a:solidFill>
                <a:latin typeface="Inter" panose="02000503000000020004" pitchFamily="2" charset="0"/>
                <a:ea typeface="Inter" panose="02000503000000020004" pitchFamily="2" charset="0"/>
              </a:defRPr>
            </a:lvl1pPr>
            <a:lvl2pPr>
              <a:buNone/>
              <a:defRPr/>
            </a:lvl2pPr>
            <a:lvl3pPr>
              <a:buNone/>
              <a:defRPr/>
            </a:lvl3pPr>
            <a:lvl4pPr>
              <a:buNone/>
              <a:defRPr/>
            </a:lvl4pPr>
            <a:lvl5pPr>
              <a:buNone/>
              <a:defRPr/>
            </a:lvl5pPr>
          </a:lstStyle>
          <a:p>
            <a:pPr lvl="0"/>
            <a:r>
              <a:rPr lang="en-US"/>
              <a:t>– Click to edit Attribute</a:t>
            </a:r>
          </a:p>
        </p:txBody>
      </p:sp>
      <p:cxnSp>
        <p:nvCxnSpPr>
          <p:cNvPr id="21" name="Straight Connector 20">
            <a:extLst>
              <a:ext uri="{FF2B5EF4-FFF2-40B4-BE49-F238E27FC236}">
                <a16:creationId xmlns:a16="http://schemas.microsoft.com/office/drawing/2014/main" id="{7731B36A-5333-A8E6-1BC3-8DC1C9F58EE6}"/>
              </a:ext>
            </a:extLst>
          </p:cNvPr>
          <p:cNvCxnSpPr/>
          <p:nvPr userDrawn="1"/>
        </p:nvCxnSpPr>
        <p:spPr>
          <a:xfrm>
            <a:off x="6457037" y="4142232"/>
            <a:ext cx="4487187" cy="0"/>
          </a:xfrm>
          <a:prstGeom prst="line">
            <a:avLst/>
          </a:prstGeom>
          <a:ln w="254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2" name="Text Placeholder 12">
            <a:extLst>
              <a:ext uri="{FF2B5EF4-FFF2-40B4-BE49-F238E27FC236}">
                <a16:creationId xmlns:a16="http://schemas.microsoft.com/office/drawing/2014/main" id="{7449C2E4-1073-9336-002D-1F204EE5A169}"/>
              </a:ext>
            </a:extLst>
          </p:cNvPr>
          <p:cNvSpPr>
            <a:spLocks noGrp="1"/>
          </p:cNvSpPr>
          <p:nvPr>
            <p:ph type="body" sz="quarter" idx="22" hasCustomPrompt="1"/>
          </p:nvPr>
        </p:nvSpPr>
        <p:spPr>
          <a:xfrm>
            <a:off x="6457037" y="4489113"/>
            <a:ext cx="4420511" cy="587502"/>
          </a:xfrm>
          <a:noFill/>
        </p:spPr>
        <p:txBody>
          <a:bodyPr lIns="0" tIns="0" rIns="0" bIns="0" anchor="t"/>
          <a:lstStyle>
            <a:lvl1pPr marL="0" indent="0" algn="l">
              <a:lnSpc>
                <a:spcPct val="114000"/>
              </a:lnSpc>
              <a:spcBef>
                <a:spcPts val="0"/>
              </a:spcBef>
              <a:buNone/>
              <a:defRPr sz="1800" b="0" i="0">
                <a:solidFill>
                  <a:schemeClr val="accent2"/>
                </a:solidFill>
                <a:latin typeface="Inter SemiBold" panose="02000703000000020004" pitchFamily="2" charset="0"/>
                <a:ea typeface="Inter SemiBold" panose="02000703000000020004" pitchFamily="2" charset="0"/>
                <a:cs typeface="Inter SemiBold" panose="02000703000000020004" pitchFamily="2" charset="0"/>
              </a:defRPr>
            </a:lvl1pPr>
          </a:lstStyle>
          <a:p>
            <a:pPr lvl="0"/>
            <a:r>
              <a:rPr lang="en-US" dirty="0"/>
              <a:t>Click edit the accolade or quote</a:t>
            </a:r>
          </a:p>
        </p:txBody>
      </p:sp>
      <p:sp>
        <p:nvSpPr>
          <p:cNvPr id="23" name="Text Placeholder 17">
            <a:extLst>
              <a:ext uri="{FF2B5EF4-FFF2-40B4-BE49-F238E27FC236}">
                <a16:creationId xmlns:a16="http://schemas.microsoft.com/office/drawing/2014/main" id="{58AE2BE8-B967-0B94-EBB2-47A07E3E39AA}"/>
              </a:ext>
            </a:extLst>
          </p:cNvPr>
          <p:cNvSpPr>
            <a:spLocks noGrp="1"/>
          </p:cNvSpPr>
          <p:nvPr>
            <p:ph type="body" sz="quarter" idx="23" hasCustomPrompt="1"/>
          </p:nvPr>
        </p:nvSpPr>
        <p:spPr>
          <a:xfrm>
            <a:off x="6457036" y="5194499"/>
            <a:ext cx="4420511" cy="306169"/>
          </a:xfrm>
        </p:spPr>
        <p:txBody>
          <a:bodyPr lIns="0" tIns="0" rIns="0" bIns="0" anchor="t"/>
          <a:lstStyle>
            <a:lvl1pPr marL="0" indent="0" algn="l">
              <a:lnSpc>
                <a:spcPct val="114000"/>
              </a:lnSpc>
              <a:spcBef>
                <a:spcPts val="0"/>
              </a:spcBef>
              <a:buNone/>
              <a:defRPr sz="1500" b="0">
                <a:solidFill>
                  <a:schemeClr val="accent2"/>
                </a:solidFill>
                <a:latin typeface="Inter" panose="02000503000000020004" pitchFamily="2" charset="0"/>
                <a:ea typeface="Inter" panose="02000503000000020004" pitchFamily="2" charset="0"/>
              </a:defRPr>
            </a:lvl1pPr>
            <a:lvl2pPr>
              <a:buNone/>
              <a:defRPr/>
            </a:lvl2pPr>
            <a:lvl3pPr>
              <a:buNone/>
              <a:defRPr/>
            </a:lvl3pPr>
            <a:lvl4pPr>
              <a:buNone/>
              <a:defRPr/>
            </a:lvl4pPr>
            <a:lvl5pPr>
              <a:buNone/>
              <a:defRPr/>
            </a:lvl5pPr>
          </a:lstStyle>
          <a:p>
            <a:pPr lvl="0"/>
            <a:r>
              <a:rPr lang="en-US"/>
              <a:t>– Click to edit Attribute</a:t>
            </a:r>
          </a:p>
        </p:txBody>
      </p:sp>
      <p:pic>
        <p:nvPicPr>
          <p:cNvPr id="3" name="Picture 7">
            <a:extLst>
              <a:ext uri="{FF2B5EF4-FFF2-40B4-BE49-F238E27FC236}">
                <a16:creationId xmlns:a16="http://schemas.microsoft.com/office/drawing/2014/main" id="{C967FBDD-279D-B4C7-5EC4-BB0880D938C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1548264532"/>
      </p:ext>
    </p:extLst>
  </p:cSld>
  <p:clrMapOvr>
    <a:masterClrMapping/>
  </p:clrMapOvr>
</p:sldLayout>
</file>

<file path=ppt/slideLayouts/slideLayout26.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Accolades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a:xfrm>
            <a:off x="5480351" y="1139571"/>
            <a:ext cx="6154575" cy="1527429"/>
          </a:xfrm>
        </p:spPr>
        <p:txBody>
          <a:bodyPr lIns="0" tIns="0" rIns="0" bIns="0" anchor="b"/>
          <a:lstStyle>
            <a:lvl1pPr>
              <a:defRPr b="0" i="0">
                <a:latin typeface="Bebas Neue Regular" pitchFamily="2" charset="77"/>
              </a:defRPr>
            </a:lvl1pPr>
          </a:lstStyle>
          <a:p>
            <a:r>
              <a:rPr lang="en-US"/>
              <a:t>Click to edit Master title style</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8" name="Picture 7">
            <a:extLst>
              <a:ext uri="{FF2B5EF4-FFF2-40B4-BE49-F238E27FC236}">
                <a16:creationId xmlns:a16="http://schemas.microsoft.com/office/drawing/2014/main" id="{2A00AC13-F132-40AF-C46F-A024155C7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 y="0"/>
            <a:ext cx="12192000" cy="128016"/>
          </a:xfrm>
          <a:prstGeom prst="rect">
            <a:avLst/>
          </a:prstGeom>
        </p:spPr>
      </p:pic>
      <p:sp>
        <p:nvSpPr>
          <p:cNvPr id="10" name="Content Placeholder 2">
            <a:extLst>
              <a:ext uri="{FF2B5EF4-FFF2-40B4-BE49-F238E27FC236}">
                <a16:creationId xmlns:a16="http://schemas.microsoft.com/office/drawing/2014/main" id="{C4763FC4-23B9-65EA-4577-EFB0F570BA7F}"/>
              </a:ext>
            </a:extLst>
          </p:cNvPr>
          <p:cNvSpPr>
            <a:spLocks noGrp="1"/>
          </p:cNvSpPr>
          <p:nvPr>
            <p:ph sz="half" idx="13" hasCustomPrompt="1"/>
          </p:nvPr>
        </p:nvSpPr>
        <p:spPr>
          <a:xfrm>
            <a:off x="5475172" y="2783377"/>
            <a:ext cx="6154575" cy="2935051"/>
          </a:xfrm>
        </p:spPr>
        <p:txBody>
          <a:bodyPr lIns="0" tIns="0" rIns="0" bIns="0"/>
          <a:lstStyle>
            <a:lvl1pPr marL="0" indent="0">
              <a:spcAft>
                <a:spcPts val="600"/>
              </a:spcAft>
              <a:buNone/>
              <a:defRPr sz="1800" b="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nSpc>
                <a:spcPct val="114000"/>
              </a:lnSpc>
              <a:buNone/>
              <a:defRPr sz="1300"/>
            </a:lvl2pPr>
            <a:lvl3pPr>
              <a:buNone/>
              <a:defRPr/>
            </a:lvl3pPr>
            <a:lvl4pPr>
              <a:buNone/>
              <a:defRPr/>
            </a:lvl4pPr>
            <a:lvl5pPr>
              <a:buNone/>
              <a:defRPr/>
            </a:lvl5pPr>
          </a:lstStyle>
          <a:p>
            <a:pPr lvl="0"/>
            <a:r>
              <a:rPr lang="en-US" dirty="0"/>
              <a:t>Click to edit Subhead</a:t>
            </a:r>
          </a:p>
          <a:p>
            <a:pPr lvl="1"/>
            <a:r>
              <a:rPr lang="en-US" dirty="0"/>
              <a:t>Here is some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dignissim</a:t>
            </a:r>
            <a:r>
              <a:rPr lang="en-US" dirty="0"/>
              <a:t> </a:t>
            </a:r>
            <a:r>
              <a:rPr lang="en-US" dirty="0" err="1"/>
              <a:t>laoreet</a:t>
            </a:r>
            <a:r>
              <a:rPr lang="en-US" dirty="0"/>
              <a:t> </a:t>
            </a:r>
            <a:r>
              <a:rPr lang="en-US" dirty="0" err="1"/>
              <a:t>accumsan</a:t>
            </a:r>
            <a:r>
              <a:rPr lang="en-US" dirty="0"/>
              <a:t>. </a:t>
            </a:r>
          </a:p>
        </p:txBody>
      </p:sp>
      <p:sp>
        <p:nvSpPr>
          <p:cNvPr id="13" name="Text Placeholder 12">
            <a:extLst>
              <a:ext uri="{FF2B5EF4-FFF2-40B4-BE49-F238E27FC236}">
                <a16:creationId xmlns:a16="http://schemas.microsoft.com/office/drawing/2014/main" id="{9D2F1B75-55BA-AFE9-F847-18048725330F}"/>
              </a:ext>
            </a:extLst>
          </p:cNvPr>
          <p:cNvSpPr>
            <a:spLocks noGrp="1"/>
          </p:cNvSpPr>
          <p:nvPr>
            <p:ph type="body" sz="quarter" idx="14" hasCustomPrompt="1"/>
          </p:nvPr>
        </p:nvSpPr>
        <p:spPr>
          <a:xfrm>
            <a:off x="554116" y="1546098"/>
            <a:ext cx="4420511" cy="587502"/>
          </a:xfrm>
          <a:noFill/>
        </p:spPr>
        <p:txBody>
          <a:bodyPr lIns="0" tIns="0" rIns="0" bIns="0" anchor="t"/>
          <a:lstStyle>
            <a:lvl1pPr marL="0" indent="0" algn="l">
              <a:lnSpc>
                <a:spcPct val="114000"/>
              </a:lnSpc>
              <a:spcBef>
                <a:spcPts val="0"/>
              </a:spcBef>
              <a:buNone/>
              <a:defRPr sz="1800" b="0" i="0">
                <a:solidFill>
                  <a:schemeClr val="accent2"/>
                </a:solidFill>
                <a:latin typeface="Inter SemiBold" panose="02000703000000020004" pitchFamily="2" charset="0"/>
                <a:ea typeface="Inter SemiBold" panose="02000703000000020004" pitchFamily="2" charset="0"/>
                <a:cs typeface="Inter SemiBold" panose="02000703000000020004" pitchFamily="2" charset="0"/>
              </a:defRPr>
            </a:lvl1pPr>
          </a:lstStyle>
          <a:p>
            <a:pPr lvl="0"/>
            <a:r>
              <a:rPr lang="en-US" dirty="0"/>
              <a:t>Click edit the accolade or quote</a:t>
            </a:r>
          </a:p>
        </p:txBody>
      </p:sp>
      <p:sp>
        <p:nvSpPr>
          <p:cNvPr id="18" name="Text Placeholder 17">
            <a:extLst>
              <a:ext uri="{FF2B5EF4-FFF2-40B4-BE49-F238E27FC236}">
                <a16:creationId xmlns:a16="http://schemas.microsoft.com/office/drawing/2014/main" id="{C967A049-B389-CA0F-19A5-99518F70E489}"/>
              </a:ext>
            </a:extLst>
          </p:cNvPr>
          <p:cNvSpPr>
            <a:spLocks noGrp="1"/>
          </p:cNvSpPr>
          <p:nvPr>
            <p:ph type="body" sz="quarter" idx="18" hasCustomPrompt="1"/>
          </p:nvPr>
        </p:nvSpPr>
        <p:spPr>
          <a:xfrm>
            <a:off x="554115" y="2251484"/>
            <a:ext cx="4420511" cy="306169"/>
          </a:xfrm>
        </p:spPr>
        <p:txBody>
          <a:bodyPr lIns="0" tIns="0" rIns="0" bIns="0" anchor="t"/>
          <a:lstStyle>
            <a:lvl1pPr marL="0" indent="0" algn="l">
              <a:lnSpc>
                <a:spcPct val="114000"/>
              </a:lnSpc>
              <a:spcBef>
                <a:spcPts val="0"/>
              </a:spcBef>
              <a:buNone/>
              <a:defRPr sz="1500" b="0">
                <a:solidFill>
                  <a:schemeClr val="accent2"/>
                </a:solidFill>
                <a:latin typeface="Inter" panose="02000503000000020004" pitchFamily="2" charset="0"/>
                <a:ea typeface="Inter" panose="02000503000000020004" pitchFamily="2" charset="0"/>
              </a:defRPr>
            </a:lvl1pPr>
            <a:lvl2pPr>
              <a:buNone/>
              <a:defRPr/>
            </a:lvl2pPr>
            <a:lvl3pPr>
              <a:buNone/>
              <a:defRPr/>
            </a:lvl3pPr>
            <a:lvl4pPr>
              <a:buNone/>
              <a:defRPr/>
            </a:lvl4pPr>
            <a:lvl5pPr>
              <a:buNone/>
              <a:defRPr/>
            </a:lvl5pPr>
          </a:lstStyle>
          <a:p>
            <a:pPr lvl="0"/>
            <a:r>
              <a:rPr lang="en-US" dirty="0"/>
              <a:t>– Click to edit Attribute</a:t>
            </a:r>
          </a:p>
        </p:txBody>
      </p:sp>
      <p:cxnSp>
        <p:nvCxnSpPr>
          <p:cNvPr id="16" name="Straight Connector 15">
            <a:extLst>
              <a:ext uri="{FF2B5EF4-FFF2-40B4-BE49-F238E27FC236}">
                <a16:creationId xmlns:a16="http://schemas.microsoft.com/office/drawing/2014/main" id="{51757D10-99F4-7010-4A23-904D8D9B75F0}"/>
              </a:ext>
            </a:extLst>
          </p:cNvPr>
          <p:cNvCxnSpPr/>
          <p:nvPr userDrawn="1"/>
        </p:nvCxnSpPr>
        <p:spPr>
          <a:xfrm>
            <a:off x="554116" y="2705100"/>
            <a:ext cx="4487187" cy="0"/>
          </a:xfrm>
          <a:prstGeom prst="line">
            <a:avLst/>
          </a:prstGeom>
          <a:ln w="254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7" name="Text Placeholder 12">
            <a:extLst>
              <a:ext uri="{FF2B5EF4-FFF2-40B4-BE49-F238E27FC236}">
                <a16:creationId xmlns:a16="http://schemas.microsoft.com/office/drawing/2014/main" id="{72E70C81-DBFE-F5F0-4907-30E70DB86280}"/>
              </a:ext>
            </a:extLst>
          </p:cNvPr>
          <p:cNvSpPr>
            <a:spLocks noGrp="1"/>
          </p:cNvSpPr>
          <p:nvPr>
            <p:ph type="body" sz="quarter" idx="20" hasCustomPrompt="1"/>
          </p:nvPr>
        </p:nvSpPr>
        <p:spPr>
          <a:xfrm>
            <a:off x="554115" y="2983230"/>
            <a:ext cx="4420511" cy="587502"/>
          </a:xfrm>
          <a:noFill/>
        </p:spPr>
        <p:txBody>
          <a:bodyPr lIns="0" tIns="0" rIns="0" bIns="0" anchor="t"/>
          <a:lstStyle>
            <a:lvl1pPr marL="0" indent="0" algn="l">
              <a:lnSpc>
                <a:spcPct val="114000"/>
              </a:lnSpc>
              <a:spcBef>
                <a:spcPts val="0"/>
              </a:spcBef>
              <a:buNone/>
              <a:defRPr sz="1800" b="0" i="0">
                <a:solidFill>
                  <a:schemeClr val="accent2"/>
                </a:solidFill>
                <a:latin typeface="Inter SemiBold" panose="02000703000000020004" pitchFamily="2" charset="0"/>
                <a:ea typeface="Inter SemiBold" panose="02000703000000020004" pitchFamily="2" charset="0"/>
                <a:cs typeface="Inter SemiBold" panose="02000703000000020004" pitchFamily="2" charset="0"/>
              </a:defRPr>
            </a:lvl1pPr>
          </a:lstStyle>
          <a:p>
            <a:pPr lvl="0"/>
            <a:r>
              <a:rPr lang="en-US"/>
              <a:t>Click edit the accolade or quote</a:t>
            </a:r>
          </a:p>
        </p:txBody>
      </p:sp>
      <p:sp>
        <p:nvSpPr>
          <p:cNvPr id="20" name="Text Placeholder 17">
            <a:extLst>
              <a:ext uri="{FF2B5EF4-FFF2-40B4-BE49-F238E27FC236}">
                <a16:creationId xmlns:a16="http://schemas.microsoft.com/office/drawing/2014/main" id="{21F2DB76-0BD8-4E38-8061-B84D8AE55E6E}"/>
              </a:ext>
            </a:extLst>
          </p:cNvPr>
          <p:cNvSpPr>
            <a:spLocks noGrp="1"/>
          </p:cNvSpPr>
          <p:nvPr>
            <p:ph type="body" sz="quarter" idx="21" hasCustomPrompt="1"/>
          </p:nvPr>
        </p:nvSpPr>
        <p:spPr>
          <a:xfrm>
            <a:off x="554114" y="3688616"/>
            <a:ext cx="4420511" cy="306169"/>
          </a:xfrm>
        </p:spPr>
        <p:txBody>
          <a:bodyPr lIns="0" tIns="0" rIns="0" bIns="0" anchor="t"/>
          <a:lstStyle>
            <a:lvl1pPr marL="0" indent="0" algn="l">
              <a:lnSpc>
                <a:spcPct val="114000"/>
              </a:lnSpc>
              <a:spcBef>
                <a:spcPts val="0"/>
              </a:spcBef>
              <a:buNone/>
              <a:defRPr sz="1500" b="0">
                <a:solidFill>
                  <a:schemeClr val="accent2"/>
                </a:solidFill>
                <a:latin typeface="Inter" panose="02000503000000020004" pitchFamily="2" charset="0"/>
                <a:ea typeface="Inter" panose="02000503000000020004" pitchFamily="2" charset="0"/>
              </a:defRPr>
            </a:lvl1pPr>
            <a:lvl2pPr>
              <a:buNone/>
              <a:defRPr/>
            </a:lvl2pPr>
            <a:lvl3pPr>
              <a:buNone/>
              <a:defRPr/>
            </a:lvl3pPr>
            <a:lvl4pPr>
              <a:buNone/>
              <a:defRPr/>
            </a:lvl4pPr>
            <a:lvl5pPr>
              <a:buNone/>
              <a:defRPr/>
            </a:lvl5pPr>
          </a:lstStyle>
          <a:p>
            <a:pPr lvl="0"/>
            <a:r>
              <a:rPr lang="en-US"/>
              <a:t>– Click to edit Attribute</a:t>
            </a:r>
          </a:p>
        </p:txBody>
      </p:sp>
      <p:cxnSp>
        <p:nvCxnSpPr>
          <p:cNvPr id="21" name="Straight Connector 20">
            <a:extLst>
              <a:ext uri="{FF2B5EF4-FFF2-40B4-BE49-F238E27FC236}">
                <a16:creationId xmlns:a16="http://schemas.microsoft.com/office/drawing/2014/main" id="{7731B36A-5333-A8E6-1BC3-8DC1C9F58EE6}"/>
              </a:ext>
            </a:extLst>
          </p:cNvPr>
          <p:cNvCxnSpPr/>
          <p:nvPr userDrawn="1"/>
        </p:nvCxnSpPr>
        <p:spPr>
          <a:xfrm>
            <a:off x="554115" y="4142232"/>
            <a:ext cx="4487187" cy="0"/>
          </a:xfrm>
          <a:prstGeom prst="line">
            <a:avLst/>
          </a:prstGeom>
          <a:ln w="25400">
            <a:solidFill>
              <a:schemeClr val="accent4"/>
            </a:solidFill>
          </a:ln>
        </p:spPr>
        <p:style>
          <a:lnRef idx="2">
            <a:schemeClr val="accent1"/>
          </a:lnRef>
          <a:fillRef idx="0">
            <a:schemeClr val="accent1"/>
          </a:fillRef>
          <a:effectRef idx="1">
            <a:schemeClr val="accent1"/>
          </a:effectRef>
          <a:fontRef idx="minor">
            <a:schemeClr val="tx1"/>
          </a:fontRef>
        </p:style>
      </p:cxnSp>
      <p:sp>
        <p:nvSpPr>
          <p:cNvPr id="22" name="Text Placeholder 12">
            <a:extLst>
              <a:ext uri="{FF2B5EF4-FFF2-40B4-BE49-F238E27FC236}">
                <a16:creationId xmlns:a16="http://schemas.microsoft.com/office/drawing/2014/main" id="{7449C2E4-1073-9336-002D-1F204EE5A169}"/>
              </a:ext>
            </a:extLst>
          </p:cNvPr>
          <p:cNvSpPr>
            <a:spLocks noGrp="1"/>
          </p:cNvSpPr>
          <p:nvPr>
            <p:ph type="body" sz="quarter" idx="22" hasCustomPrompt="1"/>
          </p:nvPr>
        </p:nvSpPr>
        <p:spPr>
          <a:xfrm>
            <a:off x="554115" y="4489113"/>
            <a:ext cx="4420511" cy="587502"/>
          </a:xfrm>
          <a:noFill/>
        </p:spPr>
        <p:txBody>
          <a:bodyPr lIns="0" tIns="0" rIns="0" bIns="0" anchor="t"/>
          <a:lstStyle>
            <a:lvl1pPr marL="0" indent="0" algn="l">
              <a:lnSpc>
                <a:spcPct val="114000"/>
              </a:lnSpc>
              <a:spcBef>
                <a:spcPts val="0"/>
              </a:spcBef>
              <a:buNone/>
              <a:defRPr sz="1800" b="0" i="0">
                <a:solidFill>
                  <a:schemeClr val="accent2"/>
                </a:solidFill>
                <a:latin typeface="Inter SemiBold" panose="02000703000000020004" pitchFamily="2" charset="0"/>
                <a:ea typeface="Inter SemiBold" panose="02000703000000020004" pitchFamily="2" charset="0"/>
                <a:cs typeface="Inter SemiBold" panose="02000703000000020004" pitchFamily="2" charset="0"/>
              </a:defRPr>
            </a:lvl1pPr>
          </a:lstStyle>
          <a:p>
            <a:pPr lvl="0"/>
            <a:r>
              <a:rPr lang="en-US"/>
              <a:t>Click edit the accolade or quote</a:t>
            </a:r>
          </a:p>
        </p:txBody>
      </p:sp>
      <p:sp>
        <p:nvSpPr>
          <p:cNvPr id="23" name="Text Placeholder 17">
            <a:extLst>
              <a:ext uri="{FF2B5EF4-FFF2-40B4-BE49-F238E27FC236}">
                <a16:creationId xmlns:a16="http://schemas.microsoft.com/office/drawing/2014/main" id="{58AE2BE8-B967-0B94-EBB2-47A07E3E39AA}"/>
              </a:ext>
            </a:extLst>
          </p:cNvPr>
          <p:cNvSpPr>
            <a:spLocks noGrp="1"/>
          </p:cNvSpPr>
          <p:nvPr>
            <p:ph type="body" sz="quarter" idx="23" hasCustomPrompt="1"/>
          </p:nvPr>
        </p:nvSpPr>
        <p:spPr>
          <a:xfrm>
            <a:off x="554114" y="5194499"/>
            <a:ext cx="4420511" cy="306169"/>
          </a:xfrm>
        </p:spPr>
        <p:txBody>
          <a:bodyPr lIns="0" tIns="0" rIns="0" bIns="0" anchor="t"/>
          <a:lstStyle>
            <a:lvl1pPr marL="0" indent="0" algn="l">
              <a:lnSpc>
                <a:spcPct val="114000"/>
              </a:lnSpc>
              <a:spcBef>
                <a:spcPts val="0"/>
              </a:spcBef>
              <a:buNone/>
              <a:defRPr sz="1500" b="0">
                <a:solidFill>
                  <a:schemeClr val="accent2"/>
                </a:solidFill>
                <a:latin typeface="Inter" panose="02000503000000020004" pitchFamily="2" charset="0"/>
                <a:ea typeface="Inter" panose="02000503000000020004" pitchFamily="2" charset="0"/>
              </a:defRPr>
            </a:lvl1pPr>
            <a:lvl2pPr>
              <a:buNone/>
              <a:defRPr/>
            </a:lvl2pPr>
            <a:lvl3pPr>
              <a:buNone/>
              <a:defRPr/>
            </a:lvl3pPr>
            <a:lvl4pPr>
              <a:buNone/>
              <a:defRPr/>
            </a:lvl4pPr>
            <a:lvl5pPr>
              <a:buNone/>
              <a:defRPr/>
            </a:lvl5pPr>
          </a:lstStyle>
          <a:p>
            <a:pPr lvl="0"/>
            <a:r>
              <a:rPr lang="en-US"/>
              <a:t>– Click to edit Attribute</a:t>
            </a:r>
          </a:p>
        </p:txBody>
      </p:sp>
      <p:pic>
        <p:nvPicPr>
          <p:cNvPr id="3" name="Picture 7">
            <a:extLst>
              <a:ext uri="{FF2B5EF4-FFF2-40B4-BE49-F238E27FC236}">
                <a16:creationId xmlns:a16="http://schemas.microsoft.com/office/drawing/2014/main" id="{CFBAB513-37A0-F8BE-7A39-34F395DC33B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1440786692"/>
      </p:ext>
    </p:extLst>
  </p:cSld>
  <p:clrMapOvr>
    <a:masterClrMapping/>
  </p:clrMapOvr>
</p:sldLayout>
</file>

<file path=ppt/slideLayouts/slideLayout27.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Photo Lef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a:xfrm>
            <a:off x="5480351" y="1139571"/>
            <a:ext cx="6154575" cy="1527429"/>
          </a:xfrm>
        </p:spPr>
        <p:txBody>
          <a:bodyPr lIns="0" tIns="0" rIns="0" bIns="0" anchor="b"/>
          <a:lstStyle>
            <a:lvl1pPr>
              <a:defRPr b="0" i="0">
                <a:latin typeface="Bebas Neue Regular" pitchFamily="2" charset="77"/>
              </a:defRPr>
            </a:lvl1pPr>
          </a:lstStyle>
          <a:p>
            <a:r>
              <a:rPr lang="en-US" dirty="0"/>
              <a:t>Click to edit Master title style</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8" name="Picture 7">
            <a:extLst>
              <a:ext uri="{FF2B5EF4-FFF2-40B4-BE49-F238E27FC236}">
                <a16:creationId xmlns:a16="http://schemas.microsoft.com/office/drawing/2014/main" id="{2A00AC13-F132-40AF-C46F-A024155C7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 y="0"/>
            <a:ext cx="12192000" cy="128016"/>
          </a:xfrm>
          <a:prstGeom prst="rect">
            <a:avLst/>
          </a:prstGeom>
        </p:spPr>
      </p:pic>
      <p:sp>
        <p:nvSpPr>
          <p:cNvPr id="10" name="Content Placeholder 2">
            <a:extLst>
              <a:ext uri="{FF2B5EF4-FFF2-40B4-BE49-F238E27FC236}">
                <a16:creationId xmlns:a16="http://schemas.microsoft.com/office/drawing/2014/main" id="{C4763FC4-23B9-65EA-4577-EFB0F570BA7F}"/>
              </a:ext>
            </a:extLst>
          </p:cNvPr>
          <p:cNvSpPr>
            <a:spLocks noGrp="1"/>
          </p:cNvSpPr>
          <p:nvPr>
            <p:ph sz="half" idx="13" hasCustomPrompt="1"/>
          </p:nvPr>
        </p:nvSpPr>
        <p:spPr>
          <a:xfrm>
            <a:off x="5475172" y="2783377"/>
            <a:ext cx="6154575" cy="2935051"/>
          </a:xfrm>
        </p:spPr>
        <p:txBody>
          <a:bodyPr lIns="0" tIns="0" rIns="0" bIns="0"/>
          <a:lstStyle>
            <a:lvl1pPr marL="0" indent="0">
              <a:spcAft>
                <a:spcPts val="600"/>
              </a:spcAft>
              <a:buNone/>
              <a:defRPr sz="1800" b="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nSpc>
                <a:spcPct val="114000"/>
              </a:lnSpc>
              <a:buNone/>
              <a:defRPr sz="1300"/>
            </a:lvl2pPr>
            <a:lvl3pPr>
              <a:buNone/>
              <a:defRPr/>
            </a:lvl3pPr>
            <a:lvl4pPr>
              <a:buNone/>
              <a:defRPr/>
            </a:lvl4pPr>
            <a:lvl5pPr>
              <a:buNone/>
              <a:defRPr/>
            </a:lvl5pPr>
          </a:lstStyle>
          <a:p>
            <a:pPr lvl="0"/>
            <a:r>
              <a:rPr lang="en-US" dirty="0"/>
              <a:t>Click to edit Subhead</a:t>
            </a:r>
          </a:p>
          <a:p>
            <a:pPr lvl="1"/>
            <a:r>
              <a:rPr lang="en-US" dirty="0"/>
              <a:t>Here is some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dignissim</a:t>
            </a:r>
            <a:r>
              <a:rPr lang="en-US" dirty="0"/>
              <a:t> </a:t>
            </a:r>
            <a:r>
              <a:rPr lang="en-US" dirty="0" err="1"/>
              <a:t>laoreet</a:t>
            </a:r>
            <a:r>
              <a:rPr lang="en-US" dirty="0"/>
              <a:t> </a:t>
            </a:r>
            <a:r>
              <a:rPr lang="en-US" dirty="0" err="1"/>
              <a:t>accumsan</a:t>
            </a:r>
            <a:r>
              <a:rPr lang="en-US" dirty="0"/>
              <a:t>. </a:t>
            </a:r>
          </a:p>
        </p:txBody>
      </p:sp>
      <p:sp>
        <p:nvSpPr>
          <p:cNvPr id="3" name="Picture Placeholder 11">
            <a:extLst>
              <a:ext uri="{FF2B5EF4-FFF2-40B4-BE49-F238E27FC236}">
                <a16:creationId xmlns:a16="http://schemas.microsoft.com/office/drawing/2014/main" id="{C76296E7-A5B1-FB37-98BB-3F4BC96C56F0}"/>
              </a:ext>
            </a:extLst>
          </p:cNvPr>
          <p:cNvSpPr>
            <a:spLocks noGrp="1"/>
          </p:cNvSpPr>
          <p:nvPr>
            <p:ph type="pic" sz="quarter" idx="22"/>
          </p:nvPr>
        </p:nvSpPr>
        <p:spPr>
          <a:xfrm>
            <a:off x="0" y="1139571"/>
            <a:ext cx="5057774" cy="4518279"/>
          </a:xfrm>
        </p:spPr>
        <p:txBody>
          <a:bodyPr/>
          <a:lstStyle/>
          <a:p>
            <a:endParaRPr lang="en-US"/>
          </a:p>
        </p:txBody>
      </p:sp>
      <p:pic>
        <p:nvPicPr>
          <p:cNvPr id="4" name="Picture 7">
            <a:extLst>
              <a:ext uri="{FF2B5EF4-FFF2-40B4-BE49-F238E27FC236}">
                <a16:creationId xmlns:a16="http://schemas.microsoft.com/office/drawing/2014/main" id="{BD1F911E-1ABB-313D-0D80-7A311FBCD44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843694968"/>
      </p:ext>
    </p:extLst>
  </p:cSld>
  <p:clrMapOvr>
    <a:masterClrMapping/>
  </p:clrMapOvr>
</p:sldLayout>
</file>

<file path=ppt/slideLayouts/slideLayout28.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MW Title and Content Left Color Bar">
    <p:spTree>
      <p:nvGrpSpPr>
        <p:cNvPr id="1" name=""/>
        <p:cNvGrpSpPr/>
        <p:nvPr/>
      </p:nvGrpSpPr>
      <p:grpSpPr>
        <a:xfrm>
          <a:off x="0" y="0"/>
          <a:ext cx="0" cy="0"/>
          <a:chOff x="0" y="0"/>
          <a:chExt cx="0" cy="0"/>
        </a:xfrm>
      </p:grpSpPr>
      <p:pic>
        <p:nvPicPr>
          <p:cNvPr id="8" name="Picture 7" descr="A blue and black logo&#10;&#10;AI-generated content may be incorrect.">
            <a:extLst>
              <a:ext uri="{FF2B5EF4-FFF2-40B4-BE49-F238E27FC236}">
                <a16:creationId xmlns:a16="http://schemas.microsoft.com/office/drawing/2014/main" id="{A04B7E10-CCB9-FAFC-C17E-1AD9700FC1F3}"/>
              </a:ext>
            </a:extLst>
          </p:cNvPr>
          <p:cNvPicPr>
            <a:picLocks noChangeAspect="1"/>
          </p:cNvPicPr>
          <p:nvPr userDrawn="1"/>
        </p:nvPicPr>
        <p:blipFill>
          <a:blip r:embed="rId2">
            <a:extLst>
              <a:ext uri="{28A0092B-C50C-407E-A947-70E740481C1C}">
                <a14:useLocalDpi xmlns:a14="http://schemas.microsoft.com/office/drawing/2010/main" val="0"/>
              </a:ext>
            </a:extLst>
          </a:blip>
          <a:srcRect r="16335" b="40454"/>
          <a:stretch>
            <a:fillRect/>
          </a:stretch>
        </p:blipFill>
        <p:spPr>
          <a:xfrm>
            <a:off x="5826859" y="4106529"/>
            <a:ext cx="6365142" cy="2751471"/>
          </a:xfrm>
          <a:prstGeom prst="rect">
            <a:avLst/>
          </a:prstGeom>
        </p:spPr>
      </p:pic>
      <p:pic>
        <p:nvPicPr>
          <p:cNvPr id="10" name="Picture 9">
            <a:extLst>
              <a:ext uri="{FF2B5EF4-FFF2-40B4-BE49-F238E27FC236}">
                <a16:creationId xmlns:a16="http://schemas.microsoft.com/office/drawing/2014/main" id="{8D7F8202-97BD-C4A4-E9AC-E87E77C3DA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8016" cy="6858000"/>
          </a:xfrm>
          <a:prstGeom prst="rect">
            <a:avLst/>
          </a:prstGeom>
        </p:spPr>
      </p:pic>
      <p:pic>
        <p:nvPicPr>
          <p:cNvPr id="7" name="Picture 7">
            <a:extLst>
              <a:ext uri="{FF2B5EF4-FFF2-40B4-BE49-F238E27FC236}">
                <a16:creationId xmlns:a16="http://schemas.microsoft.com/office/drawing/2014/main" id="{859C1A67-6456-B906-31C2-B3987BEF1AF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59293" y="6337000"/>
            <a:ext cx="1528716" cy="240046"/>
          </a:xfrm>
          <a:prstGeom prst="rect">
            <a:avLst/>
          </a:prstGeom>
        </p:spPr>
      </p:pic>
      <p:sp>
        <p:nvSpPr>
          <p:cNvPr id="9" name="Footer Placeholder 8">
            <a:extLst>
              <a:ext uri="{FF2B5EF4-FFF2-40B4-BE49-F238E27FC236}">
                <a16:creationId xmlns:a16="http://schemas.microsoft.com/office/drawing/2014/main" id="{16D6C6D1-DEAA-57EF-058E-766D5C1DA445}"/>
              </a:ext>
            </a:extLst>
          </p:cNvPr>
          <p:cNvSpPr>
            <a:spLocks noGrp="1"/>
          </p:cNvSpPr>
          <p:nvPr>
            <p:ph type="ftr" sz="quarter" idx="10"/>
          </p:nvPr>
        </p:nvSpPr>
        <p:spPr/>
        <p:txBody>
          <a:bodyPr/>
          <a:lstStyle/>
          <a:p>
            <a:endParaRPr lang="en-US">
              <a:solidFill>
                <a:srgbClr val="B1B3B6"/>
              </a:solidFill>
            </a:endParaRPr>
          </a:p>
        </p:txBody>
      </p:sp>
      <p:sp>
        <p:nvSpPr>
          <p:cNvPr id="11" name="Slide Number Placeholder 10">
            <a:extLst>
              <a:ext uri="{FF2B5EF4-FFF2-40B4-BE49-F238E27FC236}">
                <a16:creationId xmlns:a16="http://schemas.microsoft.com/office/drawing/2014/main" id="{772D849B-4D5F-FC32-7D51-104DC89F5565}"/>
              </a:ext>
            </a:extLst>
          </p:cNvPr>
          <p:cNvSpPr>
            <a:spLocks noGrp="1"/>
          </p:cNvSpPr>
          <p:nvPr>
            <p:ph type="sldNum" sz="quarter" idx="11"/>
          </p:nvPr>
        </p:nvSpPr>
        <p:spPr/>
        <p:txBody>
          <a:bodyPr/>
          <a:lstStyle/>
          <a:p>
            <a:fld id="{028B2787-1FE5-4C8F-AB56-FB1B0AD8D21C}" type="slidenum">
              <a:rPr lang="en-US" smtClean="0"/>
              <a:pPr/>
              <a:t>‹#›</a:t>
            </a:fld>
            <a:endParaRPr lang="en-US" sz="1100"/>
          </a:p>
        </p:txBody>
      </p:sp>
      <p:sp>
        <p:nvSpPr>
          <p:cNvPr id="15" name="Title Placeholder 1">
            <a:extLst>
              <a:ext uri="{FF2B5EF4-FFF2-40B4-BE49-F238E27FC236}">
                <a16:creationId xmlns:a16="http://schemas.microsoft.com/office/drawing/2014/main" id="{AFCD2140-D76D-8EC5-946F-B2CEF019EC3A}"/>
              </a:ext>
            </a:extLst>
          </p:cNvPr>
          <p:cNvSpPr>
            <a:spLocks noGrp="1"/>
          </p:cNvSpPr>
          <p:nvPr>
            <p:ph type="title"/>
          </p:nvPr>
        </p:nvSpPr>
        <p:spPr>
          <a:xfrm>
            <a:off x="559293" y="365126"/>
            <a:ext cx="11070455" cy="1016000"/>
          </a:xfrm>
          <a:prstGeom prst="rect">
            <a:avLst/>
          </a:prstGeom>
        </p:spPr>
        <p:txBody>
          <a:bodyPr vert="horz" lIns="91440" tIns="45720" rIns="91440" bIns="45720" rtlCol="0" anchor="ctr">
            <a:normAutofit/>
          </a:bodyPr>
          <a:lstStyle>
            <a:lvl1pPr>
              <a:defRPr b="0" i="0">
                <a:latin typeface="Bebas Neue Regular" pitchFamily="2" charset="77"/>
              </a:defRPr>
            </a:lvl1pPr>
          </a:lstStyle>
          <a:p>
            <a:r>
              <a:rPr lang="en-US" dirty="0"/>
              <a:t>Click to edit Master title style</a:t>
            </a:r>
          </a:p>
        </p:txBody>
      </p:sp>
      <p:sp>
        <p:nvSpPr>
          <p:cNvPr id="16" name="Text Placeholder 2">
            <a:extLst>
              <a:ext uri="{FF2B5EF4-FFF2-40B4-BE49-F238E27FC236}">
                <a16:creationId xmlns:a16="http://schemas.microsoft.com/office/drawing/2014/main" id="{71DAD51E-E3BF-A2B0-2022-96EDCB23467F}"/>
              </a:ext>
            </a:extLst>
          </p:cNvPr>
          <p:cNvSpPr>
            <a:spLocks noGrp="1"/>
          </p:cNvSpPr>
          <p:nvPr>
            <p:ph idx="1"/>
          </p:nvPr>
        </p:nvSpPr>
        <p:spPr>
          <a:xfrm>
            <a:off x="559293" y="1581150"/>
            <a:ext cx="11070455" cy="45958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6273470"/>
      </p:ext>
    </p:extLst>
  </p:cSld>
  <p:clrMapOvr>
    <a:masterClrMapping/>
  </p:clrMapOvr>
</p:sldLayout>
</file>

<file path=ppt/slideLayouts/slideLayout29.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MW Title and Content Right Color Bar">
    <p:spTree>
      <p:nvGrpSpPr>
        <p:cNvPr id="1" name=""/>
        <p:cNvGrpSpPr/>
        <p:nvPr/>
      </p:nvGrpSpPr>
      <p:grpSpPr>
        <a:xfrm>
          <a:off x="0" y="0"/>
          <a:ext cx="0" cy="0"/>
          <a:chOff x="0" y="0"/>
          <a:chExt cx="0" cy="0"/>
        </a:xfrm>
      </p:grpSpPr>
      <p:pic>
        <p:nvPicPr>
          <p:cNvPr id="8" name="Picture 7" descr="A blue and black logo&#10;&#10;AI-generated content may be incorrect.">
            <a:extLst>
              <a:ext uri="{FF2B5EF4-FFF2-40B4-BE49-F238E27FC236}">
                <a16:creationId xmlns:a16="http://schemas.microsoft.com/office/drawing/2014/main" id="{BDBB3A7D-274C-66A1-7CF9-18A5CA6C5414}"/>
              </a:ext>
            </a:extLst>
          </p:cNvPr>
          <p:cNvPicPr>
            <a:picLocks noChangeAspect="1"/>
          </p:cNvPicPr>
          <p:nvPr userDrawn="1"/>
        </p:nvPicPr>
        <p:blipFill>
          <a:blip r:embed="rId2">
            <a:extLst>
              <a:ext uri="{28A0092B-C50C-407E-A947-70E740481C1C}">
                <a14:useLocalDpi xmlns:a14="http://schemas.microsoft.com/office/drawing/2010/main" val="0"/>
              </a:ext>
            </a:extLst>
          </a:blip>
          <a:srcRect r="16335" b="40454"/>
          <a:stretch>
            <a:fillRect/>
          </a:stretch>
        </p:blipFill>
        <p:spPr>
          <a:xfrm>
            <a:off x="5826859" y="4106529"/>
            <a:ext cx="6365142" cy="2751471"/>
          </a:xfrm>
          <a:prstGeom prst="rect">
            <a:avLst/>
          </a:prstGeom>
        </p:spPr>
      </p:pic>
      <p:pic>
        <p:nvPicPr>
          <p:cNvPr id="10" name="Picture 9">
            <a:extLst>
              <a:ext uri="{FF2B5EF4-FFF2-40B4-BE49-F238E27FC236}">
                <a16:creationId xmlns:a16="http://schemas.microsoft.com/office/drawing/2014/main" id="{8D7F8202-97BD-C4A4-E9AC-E87E77C3DA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63984" y="0"/>
            <a:ext cx="128016" cy="6858000"/>
          </a:xfrm>
          <a:prstGeom prst="rect">
            <a:avLst/>
          </a:prstGeom>
        </p:spPr>
      </p:pic>
      <p:pic>
        <p:nvPicPr>
          <p:cNvPr id="9" name="Picture 7">
            <a:extLst>
              <a:ext uri="{FF2B5EF4-FFF2-40B4-BE49-F238E27FC236}">
                <a16:creationId xmlns:a16="http://schemas.microsoft.com/office/drawing/2014/main" id="{2DEC33EA-512C-063A-0EE4-EE62EB9DF4E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59293" y="6337000"/>
            <a:ext cx="1528716" cy="240046"/>
          </a:xfrm>
          <a:prstGeom prst="rect">
            <a:avLst/>
          </a:prstGeom>
        </p:spPr>
      </p:pic>
      <p:sp>
        <p:nvSpPr>
          <p:cNvPr id="7" name="Footer Placeholder 6">
            <a:extLst>
              <a:ext uri="{FF2B5EF4-FFF2-40B4-BE49-F238E27FC236}">
                <a16:creationId xmlns:a16="http://schemas.microsoft.com/office/drawing/2014/main" id="{A282B4DB-B489-4731-7CE4-1A56E316D274}"/>
              </a:ext>
            </a:extLst>
          </p:cNvPr>
          <p:cNvSpPr>
            <a:spLocks noGrp="1"/>
          </p:cNvSpPr>
          <p:nvPr>
            <p:ph type="ftr" sz="quarter" idx="10"/>
          </p:nvPr>
        </p:nvSpPr>
        <p:spPr/>
        <p:txBody>
          <a:bodyPr/>
          <a:lstStyle/>
          <a:p>
            <a:endParaRPr lang="en-US">
              <a:solidFill>
                <a:srgbClr val="B1B3B6"/>
              </a:solidFill>
            </a:endParaRPr>
          </a:p>
        </p:txBody>
      </p:sp>
      <p:sp>
        <p:nvSpPr>
          <p:cNvPr id="11" name="Slide Number Placeholder 10">
            <a:extLst>
              <a:ext uri="{FF2B5EF4-FFF2-40B4-BE49-F238E27FC236}">
                <a16:creationId xmlns:a16="http://schemas.microsoft.com/office/drawing/2014/main" id="{4FB16F78-A226-D0B4-2448-F78A633F991E}"/>
              </a:ext>
            </a:extLst>
          </p:cNvPr>
          <p:cNvSpPr>
            <a:spLocks noGrp="1"/>
          </p:cNvSpPr>
          <p:nvPr>
            <p:ph type="sldNum" sz="quarter" idx="11"/>
          </p:nvPr>
        </p:nvSpPr>
        <p:spPr/>
        <p:txBody>
          <a:bodyPr/>
          <a:lstStyle/>
          <a:p>
            <a:fld id="{028B2787-1FE5-4C8F-AB56-FB1B0AD8D21C}" type="slidenum">
              <a:rPr lang="en-US" smtClean="0"/>
              <a:pPr/>
              <a:t>‹#›</a:t>
            </a:fld>
            <a:endParaRPr lang="en-US" sz="1100"/>
          </a:p>
        </p:txBody>
      </p:sp>
      <p:sp>
        <p:nvSpPr>
          <p:cNvPr id="12" name="Title Placeholder 1">
            <a:extLst>
              <a:ext uri="{FF2B5EF4-FFF2-40B4-BE49-F238E27FC236}">
                <a16:creationId xmlns:a16="http://schemas.microsoft.com/office/drawing/2014/main" id="{1410160E-0CDB-7877-D742-71D875EF031B}"/>
              </a:ext>
            </a:extLst>
          </p:cNvPr>
          <p:cNvSpPr>
            <a:spLocks noGrp="1"/>
          </p:cNvSpPr>
          <p:nvPr>
            <p:ph type="title"/>
          </p:nvPr>
        </p:nvSpPr>
        <p:spPr>
          <a:xfrm>
            <a:off x="559293" y="365126"/>
            <a:ext cx="11070455" cy="1016000"/>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a:extLst>
              <a:ext uri="{FF2B5EF4-FFF2-40B4-BE49-F238E27FC236}">
                <a16:creationId xmlns:a16="http://schemas.microsoft.com/office/drawing/2014/main" id="{8619753F-D2C3-9591-A3A5-8A15325E513C}"/>
              </a:ext>
            </a:extLst>
          </p:cNvPr>
          <p:cNvSpPr>
            <a:spLocks noGrp="1"/>
          </p:cNvSpPr>
          <p:nvPr>
            <p:ph idx="1"/>
          </p:nvPr>
        </p:nvSpPr>
        <p:spPr>
          <a:xfrm>
            <a:off x="559293" y="1581150"/>
            <a:ext cx="11070455" cy="45958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2968017"/>
      </p:ext>
    </p:extLst>
  </p:cSld>
  <p:clrMapOvr>
    <a:masterClrMapping/>
  </p:clrMapOvr>
</p:sldLayout>
</file>

<file path=ppt/slideLayouts/slideLayout3.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Break Slide Optio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557A07-AAAB-1155-7F9F-14C08BD60A55}"/>
              </a:ext>
            </a:extLst>
          </p:cNvPr>
          <p:cNvSpPr/>
          <p:nvPr userDrawn="1"/>
        </p:nvSpPr>
        <p:spPr>
          <a:xfrm>
            <a:off x="0" y="2545080"/>
            <a:ext cx="12192000" cy="17602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4">
            <a:extLst>
              <a:ext uri="{FF2B5EF4-FFF2-40B4-BE49-F238E27FC236}">
                <a16:creationId xmlns:a16="http://schemas.microsoft.com/office/drawing/2014/main" id="{A2135090-094F-B728-48E6-7CC1DF191587}"/>
              </a:ext>
            </a:extLst>
          </p:cNvPr>
          <p:cNvSpPr/>
          <p:nvPr userDrawn="1"/>
        </p:nvSpPr>
        <p:spPr>
          <a:xfrm>
            <a:off x="0" y="0"/>
            <a:ext cx="5104262" cy="6873239"/>
          </a:xfrm>
          <a:custGeom>
            <a:avLst/>
            <a:gdLst>
              <a:gd name="connsiteX0" fmla="*/ 0 w 8458200"/>
              <a:gd name="connsiteY0" fmla="*/ 0 h 6858000"/>
              <a:gd name="connsiteX1" fmla="*/ 8458200 w 8458200"/>
              <a:gd name="connsiteY1" fmla="*/ 0 h 6858000"/>
              <a:gd name="connsiteX2" fmla="*/ 845820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688848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4907280 w 8458200"/>
              <a:gd name="connsiteY2" fmla="*/ 685038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5410200 w 8458200"/>
              <a:gd name="connsiteY2" fmla="*/ 685038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2910055 w 8458200"/>
              <a:gd name="connsiteY2" fmla="*/ 6858000 h 6858000"/>
              <a:gd name="connsiteX3" fmla="*/ 0 w 8458200"/>
              <a:gd name="connsiteY3" fmla="*/ 6858000 h 6858000"/>
              <a:gd name="connsiteX4" fmla="*/ 0 w 8458200"/>
              <a:gd name="connsiteY4" fmla="*/ 0 h 6858000"/>
              <a:gd name="connsiteX0" fmla="*/ 0 w 8458200"/>
              <a:gd name="connsiteY0" fmla="*/ 0 h 6865620"/>
              <a:gd name="connsiteX1" fmla="*/ 8458200 w 8458200"/>
              <a:gd name="connsiteY1" fmla="*/ 0 h 6865620"/>
              <a:gd name="connsiteX2" fmla="*/ 3377254 w 8458200"/>
              <a:gd name="connsiteY2" fmla="*/ 6865620 h 6865620"/>
              <a:gd name="connsiteX3" fmla="*/ 0 w 8458200"/>
              <a:gd name="connsiteY3" fmla="*/ 6858000 h 6865620"/>
              <a:gd name="connsiteX4" fmla="*/ 0 w 8458200"/>
              <a:gd name="connsiteY4" fmla="*/ 0 h 686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6865620">
                <a:moveTo>
                  <a:pt x="0" y="0"/>
                </a:moveTo>
                <a:lnTo>
                  <a:pt x="8458200" y="0"/>
                </a:lnTo>
                <a:lnTo>
                  <a:pt x="3377254" y="6865620"/>
                </a:lnTo>
                <a:lnTo>
                  <a:pt x="0" y="6858000"/>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0AAA94B-8214-87D7-5597-26215248529F}"/>
              </a:ext>
            </a:extLst>
          </p:cNvPr>
          <p:cNvSpPr>
            <a:spLocks noGrp="1"/>
          </p:cNvSpPr>
          <p:nvPr>
            <p:ph type="ctrTitle" hasCustomPrompt="1"/>
          </p:nvPr>
        </p:nvSpPr>
        <p:spPr>
          <a:xfrm>
            <a:off x="4029842" y="2788920"/>
            <a:ext cx="6525485" cy="1516380"/>
          </a:xfrm>
        </p:spPr>
        <p:txBody>
          <a:bodyPr lIns="0" rIns="0" anchor="ctr"/>
          <a:lstStyle>
            <a:lvl1pPr algn="l">
              <a:defRPr sz="7700" b="0" i="0">
                <a:solidFill>
                  <a:srgbClr val="063B5B"/>
                </a:solidFill>
                <a:latin typeface="Bebas Neue Regular" pitchFamily="2" charset="77"/>
              </a:defRPr>
            </a:lvl1pPr>
          </a:lstStyle>
          <a:p>
            <a:endParaRPr dirty="0"/>
          </a:p>
        </p:txBody>
      </p:sp>
      <p:pic>
        <p:nvPicPr>
          <p:cNvPr id="6" name="Picture 5">
            <a:extLst>
              <a:ext uri="{FF2B5EF4-FFF2-40B4-BE49-F238E27FC236}">
                <a16:creationId xmlns:a16="http://schemas.microsoft.com/office/drawing/2014/main" id="{B3AAF135-8A72-17FD-9CA4-938514A9B72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7864" y="6286087"/>
            <a:ext cx="1469836" cy="230800"/>
          </a:xfrm>
          <a:prstGeom prst="rect">
            <a:avLst/>
          </a:prstGeom>
        </p:spPr>
      </p:pic>
    </p:spTree>
    <p:extLst>
      <p:ext uri="{BB962C8B-B14F-4D97-AF65-F5344CB8AC3E}">
        <p14:creationId xmlns:p14="http://schemas.microsoft.com/office/powerpoint/2010/main" val="2714026373"/>
      </p:ext>
    </p:extLst>
  </p:cSld>
  <p:clrMapOvr>
    <a:masterClrMapping/>
  </p:clrMapOvr>
</p:sldLayout>
</file>

<file path=ppt/slideLayouts/slideLayout30.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obj" preserve="1">
  <p:cSld name="Title and Content with Right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D30FDD-691E-66B3-80DA-F8F301858CB0}"/>
              </a:ext>
            </a:extLst>
          </p:cNvPr>
          <p:cNvSpPr/>
          <p:nvPr userDrawn="1"/>
        </p:nvSpPr>
        <p:spPr>
          <a:xfrm>
            <a:off x="10884765" y="0"/>
            <a:ext cx="1307235" cy="6858000"/>
          </a:xfrm>
          <a:prstGeom prst="rect">
            <a:avLst/>
          </a:prstGeom>
          <a:solidFill>
            <a:srgbClr val="EFED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7C770-B02B-241C-E73E-D5C924D6FEF1}"/>
              </a:ext>
            </a:extLst>
          </p:cNvPr>
          <p:cNvSpPr>
            <a:spLocks noGrp="1"/>
          </p:cNvSpPr>
          <p:nvPr>
            <p:ph type="title"/>
          </p:nvPr>
        </p:nvSpPr>
        <p:spPr>
          <a:xfrm>
            <a:off x="559293" y="365125"/>
            <a:ext cx="9894195"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B855454-81E0-DB49-C657-598F66CCAF6E}"/>
              </a:ext>
            </a:extLst>
          </p:cNvPr>
          <p:cNvSpPr>
            <a:spLocks noGrp="1"/>
          </p:cNvSpPr>
          <p:nvPr>
            <p:ph idx="1"/>
          </p:nvPr>
        </p:nvSpPr>
        <p:spPr>
          <a:xfrm>
            <a:off x="559293" y="1825625"/>
            <a:ext cx="989419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a:xfrm>
            <a:off x="4328809" y="6274462"/>
            <a:ext cx="5379696" cy="365125"/>
          </a:xfrm>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a:xfrm>
            <a:off x="9823913" y="6274462"/>
            <a:ext cx="629575" cy="365125"/>
          </a:xfrm>
        </p:spPr>
        <p:txBody>
          <a:bodyPr/>
          <a:lstStyle/>
          <a:p>
            <a:fld id="{028B2787-1FE5-4C8F-AB56-FB1B0AD8D21C}" type="slidenum">
              <a:rPr lang="en-US" smtClean="0"/>
              <a:t>‹#›</a:t>
            </a:fld>
            <a:endParaRPr lang="en-US"/>
          </a:p>
        </p:txBody>
      </p:sp>
      <p:sp>
        <p:nvSpPr>
          <p:cNvPr id="9" name="Rectangle 8">
            <a:extLst>
              <a:ext uri="{FF2B5EF4-FFF2-40B4-BE49-F238E27FC236}">
                <a16:creationId xmlns:a16="http://schemas.microsoft.com/office/drawing/2014/main" id="{28052DF5-9A17-C4A5-DA6F-24B944019675}"/>
              </a:ext>
            </a:extLst>
          </p:cNvPr>
          <p:cNvSpPr/>
          <p:nvPr userDrawn="1"/>
        </p:nvSpPr>
        <p:spPr>
          <a:xfrm>
            <a:off x="10820757" y="1150536"/>
            <a:ext cx="128016" cy="17872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black logo&#10;&#10;AI-generated content may be incorrect.">
            <a:extLst>
              <a:ext uri="{FF2B5EF4-FFF2-40B4-BE49-F238E27FC236}">
                <a16:creationId xmlns:a16="http://schemas.microsoft.com/office/drawing/2014/main" id="{6C33C2E9-4C5D-07F9-52FF-54AF08861C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4546" y="365125"/>
            <a:ext cx="687672" cy="417673"/>
          </a:xfrm>
          <a:prstGeom prst="rect">
            <a:avLst/>
          </a:prstGeom>
        </p:spPr>
      </p:pic>
      <p:pic>
        <p:nvPicPr>
          <p:cNvPr id="8" name="Picture 7">
            <a:extLst>
              <a:ext uri="{FF2B5EF4-FFF2-40B4-BE49-F238E27FC236}">
                <a16:creationId xmlns:a16="http://schemas.microsoft.com/office/drawing/2014/main" id="{B42186E1-8DEB-7F8B-E3CC-6F992D3E64C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1721590651"/>
      </p:ext>
    </p:extLst>
  </p:cSld>
  <p:clrMapOvr>
    <a:masterClrMapping/>
  </p:clrMapOvr>
</p:sldLayout>
</file>

<file path=ppt/slideLayouts/slideLayout31.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Content with Left Icon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D30FDD-691E-66B3-80DA-F8F301858CB0}"/>
              </a:ext>
            </a:extLst>
          </p:cNvPr>
          <p:cNvSpPr/>
          <p:nvPr userDrawn="1"/>
        </p:nvSpPr>
        <p:spPr>
          <a:xfrm>
            <a:off x="9518119" y="0"/>
            <a:ext cx="267388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a:xfrm>
            <a:off x="2756967" y="6274462"/>
            <a:ext cx="5379696" cy="365125"/>
          </a:xfrm>
        </p:spPr>
        <p:txBody>
          <a:bodyPr/>
          <a:lstStyle/>
          <a:p>
            <a:endParaRPr lang="en-US" dirty="0"/>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a:xfrm>
            <a:off x="8252071" y="6274462"/>
            <a:ext cx="629575" cy="365125"/>
          </a:xfrm>
        </p:spPr>
        <p:txBody>
          <a:bodyPr/>
          <a:lstStyle/>
          <a:p>
            <a:fld id="{028B2787-1FE5-4C8F-AB56-FB1B0AD8D21C}" type="slidenum">
              <a:rPr lang="en-US" smtClean="0"/>
              <a:t>‹#›</a:t>
            </a:fld>
            <a:endParaRPr lang="en-US" dirty="0"/>
          </a:p>
        </p:txBody>
      </p:sp>
      <p:sp>
        <p:nvSpPr>
          <p:cNvPr id="9" name="Rectangle 8">
            <a:extLst>
              <a:ext uri="{FF2B5EF4-FFF2-40B4-BE49-F238E27FC236}">
                <a16:creationId xmlns:a16="http://schemas.microsoft.com/office/drawing/2014/main" id="{28052DF5-9A17-C4A5-DA6F-24B944019675}"/>
              </a:ext>
            </a:extLst>
          </p:cNvPr>
          <p:cNvSpPr/>
          <p:nvPr userDrawn="1"/>
        </p:nvSpPr>
        <p:spPr>
          <a:xfrm>
            <a:off x="9299052" y="0"/>
            <a:ext cx="438028" cy="15716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4431F77-D9CA-CE73-2F70-9BC9B7BA948B}"/>
              </a:ext>
            </a:extLst>
          </p:cNvPr>
          <p:cNvSpPr>
            <a:spLocks noGrp="1"/>
          </p:cNvSpPr>
          <p:nvPr>
            <p:ph type="title"/>
          </p:nvPr>
        </p:nvSpPr>
        <p:spPr>
          <a:xfrm>
            <a:off x="641651" y="1200150"/>
            <a:ext cx="8245174" cy="704850"/>
          </a:xfrm>
        </p:spPr>
        <p:txBody>
          <a:bodyPr lIns="0" tIns="0" rIns="0" bIns="0" anchor="b"/>
          <a:lstStyle/>
          <a:p>
            <a:r>
              <a:rPr lang="en-US" dirty="0"/>
              <a:t>Click to edit Master title style</a:t>
            </a:r>
          </a:p>
        </p:txBody>
      </p:sp>
      <p:sp>
        <p:nvSpPr>
          <p:cNvPr id="11" name="Content Placeholder 2">
            <a:extLst>
              <a:ext uri="{FF2B5EF4-FFF2-40B4-BE49-F238E27FC236}">
                <a16:creationId xmlns:a16="http://schemas.microsoft.com/office/drawing/2014/main" id="{8B8DE78F-6524-5184-533A-D436FC909345}"/>
              </a:ext>
            </a:extLst>
          </p:cNvPr>
          <p:cNvSpPr>
            <a:spLocks noGrp="1"/>
          </p:cNvSpPr>
          <p:nvPr>
            <p:ph sz="half" idx="13" hasCustomPrompt="1"/>
          </p:nvPr>
        </p:nvSpPr>
        <p:spPr>
          <a:xfrm>
            <a:off x="636472" y="2048585"/>
            <a:ext cx="8245174" cy="2935051"/>
          </a:xfrm>
        </p:spPr>
        <p:txBody>
          <a:bodyPr lIns="0" tIns="0" rIns="0" bIns="0"/>
          <a:lstStyle>
            <a:lvl1pPr marL="0" indent="0">
              <a:spcAft>
                <a:spcPts val="600"/>
              </a:spcAft>
              <a:buNone/>
              <a:defRPr sz="1800" b="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nSpc>
                <a:spcPct val="113000"/>
              </a:lnSpc>
              <a:buNone/>
              <a:defRPr sz="1300"/>
            </a:lvl2pPr>
            <a:lvl3pPr>
              <a:buNone/>
              <a:defRPr/>
            </a:lvl3pPr>
            <a:lvl4pPr>
              <a:buNone/>
              <a:defRPr/>
            </a:lvl4pPr>
            <a:lvl5pPr>
              <a:buNone/>
              <a:defRPr/>
            </a:lvl5pPr>
          </a:lstStyle>
          <a:p>
            <a:pPr lvl="0"/>
            <a:r>
              <a:rPr lang="en-US" dirty="0"/>
              <a:t>Click to edit Subhead</a:t>
            </a:r>
          </a:p>
          <a:p>
            <a:pPr lvl="1"/>
            <a:r>
              <a:rPr lang="en-US" dirty="0"/>
              <a:t>Here is some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dignissim</a:t>
            </a:r>
            <a:r>
              <a:rPr lang="en-US" dirty="0"/>
              <a:t> </a:t>
            </a:r>
            <a:r>
              <a:rPr lang="en-US" dirty="0" err="1"/>
              <a:t>laoreet</a:t>
            </a:r>
            <a:r>
              <a:rPr lang="en-US" dirty="0"/>
              <a:t> </a:t>
            </a:r>
            <a:r>
              <a:rPr lang="en-US" dirty="0" err="1"/>
              <a:t>accumsan</a:t>
            </a:r>
            <a:r>
              <a:rPr lang="en-US" dirty="0"/>
              <a:t>. </a:t>
            </a:r>
          </a:p>
        </p:txBody>
      </p:sp>
      <p:pic>
        <p:nvPicPr>
          <p:cNvPr id="12" name="Picture 11">
            <a:extLst>
              <a:ext uri="{FF2B5EF4-FFF2-40B4-BE49-F238E27FC236}">
                <a16:creationId xmlns:a16="http://schemas.microsoft.com/office/drawing/2014/main" id="{584EAFD2-AEC1-0509-5048-9E2D8B4FA4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36472" y="476146"/>
            <a:ext cx="908386" cy="552554"/>
          </a:xfrm>
          <a:prstGeom prst="rect">
            <a:avLst/>
          </a:prstGeom>
        </p:spPr>
      </p:pic>
      <p:pic>
        <p:nvPicPr>
          <p:cNvPr id="2" name="Picture 7">
            <a:extLst>
              <a:ext uri="{FF2B5EF4-FFF2-40B4-BE49-F238E27FC236}">
                <a16:creationId xmlns:a16="http://schemas.microsoft.com/office/drawing/2014/main" id="{1B9DB5A7-56E4-C787-A74C-963E885082A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1529095309"/>
      </p:ext>
    </p:extLst>
  </p:cSld>
  <p:clrMapOvr>
    <a:masterClrMapping/>
  </p:clrMapOvr>
</p:sldLayout>
</file>

<file path=ppt/slideLayouts/slideLayout32.xml><?xml version="1.0" encoding="utf-8"?>
<p:sldLayout xmlns:a16="http://schemas.microsoft.com/office/drawing/2014/main" xmlns:asvg="http://schemas.microsoft.com/office/drawing/2016/SVG/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obj" preserve="1">
  <p:cSld name="Title and Content with Left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D30FDD-691E-66B3-80DA-F8F301858CB0}"/>
              </a:ext>
            </a:extLst>
          </p:cNvPr>
          <p:cNvSpPr/>
          <p:nvPr userDrawn="1"/>
        </p:nvSpPr>
        <p:spPr>
          <a:xfrm>
            <a:off x="0" y="0"/>
            <a:ext cx="1307235" cy="6858000"/>
          </a:xfrm>
          <a:prstGeom prst="rect">
            <a:avLst/>
          </a:prstGeom>
          <a:solidFill>
            <a:srgbClr val="EFED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052DF5-9A17-C4A5-DA6F-24B944019675}"/>
              </a:ext>
            </a:extLst>
          </p:cNvPr>
          <p:cNvSpPr/>
          <p:nvPr userDrawn="1"/>
        </p:nvSpPr>
        <p:spPr>
          <a:xfrm>
            <a:off x="1243227" y="3920247"/>
            <a:ext cx="128016" cy="1787217"/>
          </a:xfrm>
          <a:prstGeom prst="rect">
            <a:avLst/>
          </a:prstGeom>
          <a:solidFill>
            <a:srgbClr val="5576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7C770-B02B-241C-E73E-D5C924D6FEF1}"/>
              </a:ext>
            </a:extLst>
          </p:cNvPr>
          <p:cNvSpPr>
            <a:spLocks noGrp="1"/>
          </p:cNvSpPr>
          <p:nvPr userDrawn="1">
            <p:ph type="title"/>
          </p:nvPr>
        </p:nvSpPr>
        <p:spPr>
          <a:xfrm>
            <a:off x="1802520" y="365125"/>
            <a:ext cx="989419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B855454-81E0-DB49-C657-598F66CCAF6E}"/>
              </a:ext>
            </a:extLst>
          </p:cNvPr>
          <p:cNvSpPr>
            <a:spLocks noGrp="1"/>
          </p:cNvSpPr>
          <p:nvPr userDrawn="1">
            <p:ph idx="1"/>
          </p:nvPr>
        </p:nvSpPr>
        <p:spPr>
          <a:xfrm>
            <a:off x="1802520" y="1825625"/>
            <a:ext cx="9894195"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475A7D7-C823-60D9-81EB-17F20040D6E0}"/>
              </a:ext>
            </a:extLst>
          </p:cNvPr>
          <p:cNvSpPr>
            <a:spLocks noGrp="1"/>
          </p:cNvSpPr>
          <p:nvPr userDrawn="1">
            <p:ph type="ftr" sz="quarter" idx="11"/>
          </p:nvPr>
        </p:nvSpPr>
        <p:spPr>
          <a:xfrm>
            <a:off x="5572036" y="6274462"/>
            <a:ext cx="5379696" cy="365125"/>
          </a:xfrm>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userDrawn="1">
            <p:ph type="sldNum" sz="quarter" idx="12"/>
          </p:nvPr>
        </p:nvSpPr>
        <p:spPr>
          <a:xfrm>
            <a:off x="11067140" y="6274462"/>
            <a:ext cx="629575" cy="365125"/>
          </a:xfrm>
        </p:spPr>
        <p:txBody>
          <a:bodyPr/>
          <a:lstStyle/>
          <a:p>
            <a:fld id="{028B2787-1FE5-4C8F-AB56-FB1B0AD8D21C}" type="slidenum">
              <a:rPr lang="en-US" smtClean="0"/>
              <a:t>‹#›</a:t>
            </a:fld>
            <a:endParaRPr lang="en-US"/>
          </a:p>
        </p:txBody>
      </p:sp>
      <p:pic>
        <p:nvPicPr>
          <p:cNvPr id="11" name="Picture 10">
            <a:extLst>
              <a:ext uri="{FF2B5EF4-FFF2-40B4-BE49-F238E27FC236}">
                <a16:creationId xmlns:a16="http://schemas.microsoft.com/office/drawing/2014/main" id="{D4D96F18-18FA-8FBD-1091-02F684F9200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802520" y="6337000"/>
            <a:ext cx="1528716" cy="240046"/>
          </a:xfrm>
          <a:prstGeom prst="rect">
            <a:avLst/>
          </a:prstGeom>
        </p:spPr>
      </p:pic>
      <p:pic>
        <p:nvPicPr>
          <p:cNvPr id="14" name="Picture 13">
            <a:extLst>
              <a:ext uri="{FF2B5EF4-FFF2-40B4-BE49-F238E27FC236}">
                <a16:creationId xmlns:a16="http://schemas.microsoft.com/office/drawing/2014/main" id="{60910446-093B-B37E-DC50-614880C6D20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08244" y="365125"/>
            <a:ext cx="686645" cy="417673"/>
          </a:xfrm>
          <a:prstGeom prst="rect">
            <a:avLst/>
          </a:prstGeom>
        </p:spPr>
      </p:pic>
    </p:spTree>
    <p:extLst>
      <p:ext uri="{BB962C8B-B14F-4D97-AF65-F5344CB8AC3E}">
        <p14:creationId xmlns:p14="http://schemas.microsoft.com/office/powerpoint/2010/main" val="2575070639"/>
      </p:ext>
    </p:extLst>
  </p:cSld>
  <p:clrMapOvr>
    <a:masterClrMapping/>
  </p:clrMapOvr>
</p:sldLayout>
</file>

<file path=ppt/slideLayouts/slideLayout33.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Presenters Option 1">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E56DABF-D6AF-B2C7-B6DF-4F26B8E34F75}"/>
              </a:ext>
            </a:extLst>
          </p:cNvPr>
          <p:cNvSpPr>
            <a:spLocks noGrp="1"/>
          </p:cNvSpPr>
          <p:nvPr>
            <p:ph type="body" sz="quarter" idx="22" hasCustomPrompt="1"/>
          </p:nvPr>
        </p:nvSpPr>
        <p:spPr>
          <a:xfrm>
            <a:off x="461963" y="452871"/>
            <a:ext cx="9118000" cy="597843"/>
          </a:xfrm>
        </p:spPr>
        <p:txBody>
          <a:bodyPr lIns="0" tIns="0" rIns="0" bIns="0"/>
          <a:lstStyle>
            <a:lvl1pPr>
              <a:buNone/>
              <a:defRPr sz="3600" b="0" i="0">
                <a:solidFill>
                  <a:schemeClr val="accent1"/>
                </a:solidFill>
                <a:latin typeface="Bebas Neue Regular" pitchFamily="2" charset="77"/>
              </a:defRPr>
            </a:lvl1pPr>
            <a:lvl2pPr>
              <a:buNone/>
              <a:defRPr b="1" i="0">
                <a:latin typeface="Bebas Neue Bold" pitchFamily="2" charset="77"/>
              </a:defRPr>
            </a:lvl2pPr>
            <a:lvl3pPr>
              <a:buNone/>
              <a:defRPr b="1" i="0">
                <a:latin typeface="Bebas Neue Bold" pitchFamily="2" charset="77"/>
              </a:defRPr>
            </a:lvl3pPr>
            <a:lvl4pPr>
              <a:buNone/>
              <a:defRPr b="1" i="0">
                <a:latin typeface="Bebas Neue Bold" pitchFamily="2" charset="77"/>
              </a:defRPr>
            </a:lvl4pPr>
            <a:lvl5pPr>
              <a:buNone/>
              <a:defRPr b="1" i="0">
                <a:latin typeface="Bebas Neue Bold" pitchFamily="2" charset="77"/>
              </a:defRPr>
            </a:lvl5pPr>
          </a:lstStyle>
          <a:p>
            <a:pPr lvl="0"/>
            <a:r>
              <a:rPr lang="en-US" dirty="0"/>
              <a:t>Click to edit Master title styles</a:t>
            </a:r>
          </a:p>
        </p:txBody>
      </p:sp>
      <p:sp>
        <p:nvSpPr>
          <p:cNvPr id="24" name="Picture Placeholder 23">
            <a:extLst>
              <a:ext uri="{FF2B5EF4-FFF2-40B4-BE49-F238E27FC236}">
                <a16:creationId xmlns:a16="http://schemas.microsoft.com/office/drawing/2014/main" id="{B4A547D6-3792-0955-6C96-72F4A4B0A3A7}"/>
              </a:ext>
            </a:extLst>
          </p:cNvPr>
          <p:cNvSpPr>
            <a:spLocks noGrp="1"/>
          </p:cNvSpPr>
          <p:nvPr>
            <p:ph type="pic" sz="quarter" idx="13"/>
          </p:nvPr>
        </p:nvSpPr>
        <p:spPr>
          <a:xfrm>
            <a:off x="461963" y="1639607"/>
            <a:ext cx="1426464" cy="1426464"/>
          </a:xfrm>
        </p:spPr>
        <p:txBody>
          <a:bodyPr/>
          <a:lstStyle/>
          <a:p>
            <a:endParaRPr lang="en-US" dirty="0"/>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sp>
        <p:nvSpPr>
          <p:cNvPr id="11" name="Rectangle 10">
            <a:extLst>
              <a:ext uri="{FF2B5EF4-FFF2-40B4-BE49-F238E27FC236}">
                <a16:creationId xmlns:a16="http://schemas.microsoft.com/office/drawing/2014/main" id="{9FAF78D7-4ADA-8D27-4AEB-41E365FDA280}"/>
              </a:ext>
            </a:extLst>
          </p:cNvPr>
          <p:cNvSpPr/>
          <p:nvPr/>
        </p:nvSpPr>
        <p:spPr>
          <a:xfrm rot="5400000">
            <a:off x="1111187" y="2450375"/>
            <a:ext cx="128016" cy="142646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2">
            <a:extLst>
              <a:ext uri="{FF2B5EF4-FFF2-40B4-BE49-F238E27FC236}">
                <a16:creationId xmlns:a16="http://schemas.microsoft.com/office/drawing/2014/main" id="{531533F3-2FF9-5CFA-41B8-806AF15531B0}"/>
              </a:ext>
            </a:extLst>
          </p:cNvPr>
          <p:cNvSpPr>
            <a:spLocks noGrp="1"/>
          </p:cNvSpPr>
          <p:nvPr>
            <p:ph type="body" sz="quarter" idx="18" hasCustomPrompt="1"/>
          </p:nvPr>
        </p:nvSpPr>
        <p:spPr>
          <a:xfrm>
            <a:off x="2118170" y="1639607"/>
            <a:ext cx="1841182" cy="1554480"/>
          </a:xfrm>
        </p:spPr>
        <p:txBody>
          <a:bodyPr lIns="0" tIns="0" rIns="0" bIns="0"/>
          <a:lstStyle>
            <a:lvl1pPr marL="0" indent="0" algn="l">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l">
              <a:spcBef>
                <a:spcPts val="400"/>
              </a:spcBef>
              <a:spcAft>
                <a:spcPts val="400"/>
              </a:spcAft>
              <a:buNone/>
              <a:defRPr sz="1100">
                <a:solidFill>
                  <a:schemeClr val="accent2"/>
                </a:solidFill>
                <a:latin typeface="Inter" panose="02000503000000020004" pitchFamily="2" charset="0"/>
                <a:ea typeface="Inter" panose="02000503000000020004" pitchFamily="2" charset="0"/>
              </a:defRPr>
            </a:lvl2pPr>
            <a:lvl3pPr marL="0" indent="0" algn="l">
              <a:spcBef>
                <a:spcPts val="0"/>
              </a:spcBef>
              <a:buNone/>
              <a:defRPr sz="10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a:t>
            </a:r>
            <a:br>
              <a:rPr lang="en-US" dirty="0"/>
            </a:br>
            <a:r>
              <a:rPr lang="en-US" dirty="0"/>
              <a:t>@mcguirewoods.com</a:t>
            </a:r>
          </a:p>
        </p:txBody>
      </p:sp>
      <p:pic>
        <p:nvPicPr>
          <p:cNvPr id="14" name="Picture 7">
            <a:extLst>
              <a:ext uri="{FF2B5EF4-FFF2-40B4-BE49-F238E27FC236}">
                <a16:creationId xmlns:a16="http://schemas.microsoft.com/office/drawing/2014/main" id="{63D1E051-52AB-A086-AB7A-4365392421E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28879" y="452871"/>
            <a:ext cx="1528716" cy="240046"/>
          </a:xfrm>
          <a:prstGeom prst="rect">
            <a:avLst/>
          </a:prstGeom>
        </p:spPr>
      </p:pic>
      <p:sp>
        <p:nvSpPr>
          <p:cNvPr id="2" name="Text Placeholder 2">
            <a:extLst>
              <a:ext uri="{FF2B5EF4-FFF2-40B4-BE49-F238E27FC236}">
                <a16:creationId xmlns:a16="http://schemas.microsoft.com/office/drawing/2014/main" id="{622D5F32-6C61-F455-9B3D-3570CF674DB1}"/>
              </a:ext>
            </a:extLst>
          </p:cNvPr>
          <p:cNvSpPr>
            <a:spLocks noGrp="1"/>
          </p:cNvSpPr>
          <p:nvPr>
            <p:ph type="body" sz="quarter" idx="23" hasCustomPrompt="1"/>
          </p:nvPr>
        </p:nvSpPr>
        <p:spPr>
          <a:xfrm>
            <a:off x="4189095" y="1639569"/>
            <a:ext cx="7440653" cy="4344135"/>
          </a:xfrm>
        </p:spPr>
        <p:txBody>
          <a:bodyPr lIns="0" tIns="0" rIns="0" bIns="0">
            <a:noAutofit/>
          </a:bodyPr>
          <a:lstStyle>
            <a:lvl1pPr marL="0" marR="0" indent="0" algn="l" defTabSz="914400" rtl="0" eaLnBrk="1" fontAlgn="auto" latinLnBrk="0" hangingPunct="1">
              <a:lnSpc>
                <a:spcPct val="113000"/>
              </a:lnSpc>
              <a:spcBef>
                <a:spcPts val="600"/>
              </a:spcBef>
              <a:spcAft>
                <a:spcPts val="0"/>
              </a:spcAft>
              <a:buClr>
                <a:srgbClr val="063B5B"/>
              </a:buClr>
              <a:buSzTx/>
              <a:buFont typeface="Wingdings" panose="05000000000000000000" pitchFamily="2" charset="2"/>
              <a:buNone/>
              <a:tabLst/>
              <a:defRPr sz="1200"/>
            </a:lvl1pPr>
            <a:lvl2pPr marL="0" indent="0">
              <a:spcBef>
                <a:spcPts val="600"/>
              </a:spcBef>
              <a:buNone/>
              <a:defRPr sz="1000"/>
            </a:lvl2pPr>
            <a:lvl3pPr marL="0" indent="0">
              <a:spcBef>
                <a:spcPts val="1000"/>
              </a:spcBef>
              <a:buNone/>
              <a:defRPr sz="1000"/>
            </a:lvl3pPr>
            <a:lvl4pPr marL="0" indent="0">
              <a:buNone/>
              <a:defRPr sz="1000"/>
            </a:lvl4pPr>
            <a:lvl5pPr marL="0" indent="0">
              <a:buNone/>
              <a:defRPr sz="1000"/>
            </a:lvl5pPr>
          </a:lstStyle>
          <a:p>
            <a:pPr lvl="0"/>
            <a:r>
              <a:rPr lang="en-US" dirty="0"/>
              <a:t>Click to edit short bio.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faucibus</a:t>
            </a:r>
            <a:r>
              <a:rPr lang="en-US" dirty="0"/>
              <a:t> ex </a:t>
            </a:r>
            <a:r>
              <a:rPr lang="en-US" dirty="0" err="1"/>
              <a:t>sapien</a:t>
            </a:r>
            <a:r>
              <a:rPr lang="en-US" dirty="0"/>
              <a:t> vitae </a:t>
            </a:r>
            <a:r>
              <a:rPr lang="en-US" dirty="0" err="1"/>
              <a:t>pellentesque</a:t>
            </a:r>
            <a:r>
              <a:rPr lang="en-US" dirty="0"/>
              <a:t> </a:t>
            </a:r>
            <a:r>
              <a:rPr lang="en-US" dirty="0" err="1"/>
              <a:t>sem</a:t>
            </a:r>
            <a:r>
              <a:rPr lang="en-US" dirty="0"/>
              <a:t> </a:t>
            </a:r>
            <a:r>
              <a:rPr lang="en-US" dirty="0" err="1"/>
              <a:t>placerat</a:t>
            </a:r>
            <a:r>
              <a:rPr lang="en-US" dirty="0"/>
              <a:t>. In id cursus mi </a:t>
            </a:r>
            <a:r>
              <a:rPr lang="en-US" dirty="0" err="1"/>
              <a:t>pretium</a:t>
            </a:r>
            <a:r>
              <a:rPr lang="en-US" dirty="0"/>
              <a:t> </a:t>
            </a:r>
            <a:r>
              <a:rPr lang="en-US" dirty="0" err="1"/>
              <a:t>tellus</a:t>
            </a:r>
            <a:r>
              <a:rPr lang="en-US" dirty="0"/>
              <a:t> </a:t>
            </a:r>
            <a:r>
              <a:rPr lang="en-US" dirty="0" err="1"/>
              <a:t>duis</a:t>
            </a:r>
            <a:r>
              <a:rPr lang="en-US" dirty="0"/>
              <a:t> convallis. Tempus </a:t>
            </a:r>
            <a:r>
              <a:rPr lang="en-US" dirty="0" err="1"/>
              <a:t>leo</a:t>
            </a:r>
            <a:r>
              <a:rPr lang="en-US" dirty="0"/>
              <a:t> </a:t>
            </a:r>
            <a:r>
              <a:rPr lang="en-US" dirty="0" err="1"/>
              <a:t>eu</a:t>
            </a:r>
            <a:r>
              <a:rPr lang="en-US" dirty="0"/>
              <a:t> </a:t>
            </a:r>
            <a:r>
              <a:rPr lang="en-US" dirty="0" err="1"/>
              <a:t>aenean</a:t>
            </a:r>
            <a:r>
              <a:rPr lang="en-US" dirty="0"/>
              <a:t> sed diam </a:t>
            </a:r>
            <a:r>
              <a:rPr lang="en-US" dirty="0" err="1"/>
              <a:t>urna</a:t>
            </a:r>
            <a:r>
              <a:rPr lang="en-US" dirty="0"/>
              <a:t> </a:t>
            </a:r>
            <a:r>
              <a:rPr lang="en-US" dirty="0" err="1"/>
              <a:t>tempor</a:t>
            </a:r>
            <a:r>
              <a:rPr lang="en-US" dirty="0"/>
              <a:t>. Pulvinar </a:t>
            </a:r>
            <a:r>
              <a:rPr lang="en-US" dirty="0" err="1"/>
              <a:t>vivamus</a:t>
            </a:r>
            <a:r>
              <a:rPr lang="en-US" dirty="0"/>
              <a:t> </a:t>
            </a:r>
            <a:r>
              <a:rPr lang="en-US" dirty="0" err="1"/>
              <a:t>fringilla</a:t>
            </a:r>
            <a:r>
              <a:rPr lang="en-US" dirty="0"/>
              <a:t> </a:t>
            </a:r>
            <a:r>
              <a:rPr lang="en-US" dirty="0" err="1"/>
              <a:t>lacus</a:t>
            </a:r>
            <a:r>
              <a:rPr lang="en-US" dirty="0"/>
              <a:t> nec </a:t>
            </a:r>
            <a:r>
              <a:rPr lang="en-US" dirty="0" err="1"/>
              <a:t>metus</a:t>
            </a:r>
            <a:r>
              <a:rPr lang="en-US" dirty="0"/>
              <a:t> </a:t>
            </a:r>
            <a:r>
              <a:rPr lang="en-US" dirty="0" err="1"/>
              <a:t>bibendum</a:t>
            </a:r>
            <a:r>
              <a:rPr lang="en-US" dirty="0"/>
              <a:t> </a:t>
            </a:r>
            <a:r>
              <a:rPr lang="en-US" dirty="0" err="1"/>
              <a:t>egestas</a:t>
            </a:r>
            <a:r>
              <a:rPr lang="en-US" dirty="0"/>
              <a:t>. </a:t>
            </a:r>
            <a:r>
              <a:rPr lang="en-US" dirty="0" err="1"/>
              <a:t>Iaculis</a:t>
            </a:r>
            <a:r>
              <a:rPr lang="en-US" dirty="0"/>
              <a:t> </a:t>
            </a:r>
            <a:r>
              <a:rPr lang="en-US" dirty="0" err="1"/>
              <a:t>massa</a:t>
            </a:r>
            <a:r>
              <a:rPr lang="en-US" dirty="0"/>
              <a:t> </a:t>
            </a:r>
            <a:r>
              <a:rPr lang="en-US" dirty="0" err="1"/>
              <a:t>nisl</a:t>
            </a:r>
            <a:r>
              <a:rPr lang="en-US" dirty="0"/>
              <a:t> </a:t>
            </a:r>
            <a:r>
              <a:rPr lang="en-US" dirty="0" err="1"/>
              <a:t>malesuada</a:t>
            </a:r>
            <a:r>
              <a:rPr lang="en-US" dirty="0"/>
              <a:t> lacinia integer </a:t>
            </a:r>
            <a:r>
              <a:rPr lang="en-US" dirty="0" err="1"/>
              <a:t>nunc</a:t>
            </a:r>
            <a:r>
              <a:rPr lang="en-US" dirty="0"/>
              <a:t> </a:t>
            </a:r>
            <a:r>
              <a:rPr lang="en-US" dirty="0" err="1"/>
              <a:t>posuere</a:t>
            </a:r>
            <a:r>
              <a:rPr lang="en-US" dirty="0"/>
              <a:t>. Ut </a:t>
            </a:r>
            <a:r>
              <a:rPr lang="en-US" dirty="0" err="1"/>
              <a:t>hendrerit</a:t>
            </a:r>
            <a:r>
              <a:rPr lang="en-US" dirty="0"/>
              <a:t> semper vel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a:t>
            </a:r>
            <a:r>
              <a:rPr lang="en-US" dirty="0" err="1"/>
              <a:t>inceptos</a:t>
            </a:r>
            <a:r>
              <a:rPr lang="en-US" dirty="0"/>
              <a:t> </a:t>
            </a:r>
            <a:r>
              <a:rPr lang="en-US" dirty="0" err="1"/>
              <a:t>himenaeos.ollit</a:t>
            </a:r>
            <a:r>
              <a:rPr lang="en-US" dirty="0"/>
              <a:t> </a:t>
            </a:r>
            <a:r>
              <a:rPr lang="en-US" dirty="0" err="1"/>
              <a:t>anim</a:t>
            </a:r>
            <a:r>
              <a:rPr lang="en-US" dirty="0"/>
              <a:t> id </a:t>
            </a:r>
            <a:r>
              <a:rPr lang="en-US" dirty="0" err="1"/>
              <a:t>est</a:t>
            </a:r>
            <a:r>
              <a:rPr lang="en-US" dirty="0"/>
              <a:t> </a:t>
            </a:r>
            <a:r>
              <a:rPr lang="en-US" dirty="0" err="1"/>
              <a:t>laborum</a:t>
            </a:r>
            <a:r>
              <a:rPr lang="en-US" dirty="0"/>
              <a:t>. </a:t>
            </a:r>
          </a:p>
          <a:p>
            <a:pPr marL="0" marR="0" lvl="0" indent="0" algn="l" defTabSz="914400" rtl="0" eaLnBrk="1" fontAlgn="auto" latinLnBrk="0" hangingPunct="1">
              <a:lnSpc>
                <a:spcPct val="110000"/>
              </a:lnSpc>
              <a:spcBef>
                <a:spcPts val="600"/>
              </a:spcBef>
              <a:spcAft>
                <a:spcPts val="0"/>
              </a:spcAft>
              <a:buClr>
                <a:srgbClr val="063B5B"/>
              </a:buClr>
              <a:buSzTx/>
              <a:buFont typeface="Wingdings" panose="05000000000000000000" pitchFamily="2" charset="2"/>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faucibus</a:t>
            </a:r>
            <a:r>
              <a:rPr lang="en-US" dirty="0"/>
              <a:t> ex </a:t>
            </a:r>
            <a:r>
              <a:rPr lang="en-US" dirty="0" err="1"/>
              <a:t>sapien</a:t>
            </a:r>
            <a:r>
              <a:rPr lang="en-US" dirty="0"/>
              <a:t> vitae </a:t>
            </a:r>
            <a:r>
              <a:rPr lang="en-US" dirty="0" err="1"/>
              <a:t>pellentesque</a:t>
            </a:r>
            <a:r>
              <a:rPr lang="en-US" dirty="0"/>
              <a:t> </a:t>
            </a:r>
            <a:r>
              <a:rPr lang="en-US" dirty="0" err="1"/>
              <a:t>sem</a:t>
            </a:r>
            <a:r>
              <a:rPr lang="en-US" dirty="0"/>
              <a:t> </a:t>
            </a:r>
            <a:r>
              <a:rPr lang="en-US" dirty="0" err="1"/>
              <a:t>placerat</a:t>
            </a:r>
            <a:r>
              <a:rPr lang="en-US" dirty="0"/>
              <a:t>. In id cursus mi </a:t>
            </a:r>
            <a:r>
              <a:rPr lang="en-US" dirty="0" err="1"/>
              <a:t>pretium</a:t>
            </a:r>
            <a:r>
              <a:rPr lang="en-US" dirty="0"/>
              <a:t> </a:t>
            </a:r>
            <a:r>
              <a:rPr lang="en-US" dirty="0" err="1"/>
              <a:t>tellus</a:t>
            </a:r>
            <a:r>
              <a:rPr lang="en-US" dirty="0"/>
              <a:t> </a:t>
            </a:r>
            <a:r>
              <a:rPr lang="en-US" dirty="0" err="1"/>
              <a:t>duis</a:t>
            </a:r>
            <a:r>
              <a:rPr lang="en-US" dirty="0"/>
              <a:t> convallis. Tempus </a:t>
            </a:r>
            <a:r>
              <a:rPr lang="en-US" dirty="0" err="1"/>
              <a:t>leo</a:t>
            </a:r>
            <a:r>
              <a:rPr lang="en-US" dirty="0"/>
              <a:t> </a:t>
            </a:r>
            <a:r>
              <a:rPr lang="en-US" dirty="0" err="1"/>
              <a:t>eu</a:t>
            </a:r>
            <a:r>
              <a:rPr lang="en-US" dirty="0"/>
              <a:t> </a:t>
            </a:r>
            <a:r>
              <a:rPr lang="en-US" dirty="0" err="1"/>
              <a:t>aenean</a:t>
            </a:r>
            <a:r>
              <a:rPr lang="en-US" dirty="0"/>
              <a:t> sed diam </a:t>
            </a:r>
            <a:r>
              <a:rPr lang="en-US" dirty="0" err="1"/>
              <a:t>urna</a:t>
            </a:r>
            <a:r>
              <a:rPr lang="en-US" dirty="0"/>
              <a:t> </a:t>
            </a:r>
            <a:r>
              <a:rPr lang="en-US" dirty="0" err="1"/>
              <a:t>tempor</a:t>
            </a:r>
            <a:r>
              <a:rPr lang="en-US" dirty="0"/>
              <a:t>. Pulvinar </a:t>
            </a:r>
            <a:r>
              <a:rPr lang="en-US" dirty="0" err="1"/>
              <a:t>vivamus</a:t>
            </a:r>
            <a:r>
              <a:rPr lang="en-US" dirty="0"/>
              <a:t> </a:t>
            </a:r>
            <a:r>
              <a:rPr lang="en-US" dirty="0" err="1"/>
              <a:t>fringilla</a:t>
            </a:r>
            <a:r>
              <a:rPr lang="en-US" dirty="0"/>
              <a:t> </a:t>
            </a:r>
            <a:r>
              <a:rPr lang="en-US" dirty="0" err="1"/>
              <a:t>lacus</a:t>
            </a:r>
            <a:r>
              <a:rPr lang="en-US" dirty="0"/>
              <a:t> nec </a:t>
            </a:r>
            <a:r>
              <a:rPr lang="en-US" dirty="0" err="1"/>
              <a:t>metus</a:t>
            </a:r>
            <a:r>
              <a:rPr lang="en-US" dirty="0"/>
              <a:t> </a:t>
            </a:r>
            <a:r>
              <a:rPr lang="en-US" dirty="0" err="1"/>
              <a:t>bibendum</a:t>
            </a:r>
            <a:r>
              <a:rPr lang="en-US" dirty="0"/>
              <a:t> </a:t>
            </a:r>
            <a:r>
              <a:rPr lang="en-US" dirty="0" err="1"/>
              <a:t>egestas</a:t>
            </a:r>
            <a:r>
              <a:rPr lang="en-US" dirty="0"/>
              <a:t>. </a:t>
            </a:r>
            <a:r>
              <a:rPr lang="en-US" dirty="0" err="1"/>
              <a:t>Iaculis</a:t>
            </a:r>
            <a:r>
              <a:rPr lang="en-US" dirty="0"/>
              <a:t> </a:t>
            </a:r>
            <a:r>
              <a:rPr lang="en-US" dirty="0" err="1"/>
              <a:t>massa</a:t>
            </a:r>
            <a:r>
              <a:rPr lang="en-US" dirty="0"/>
              <a:t> </a:t>
            </a:r>
            <a:r>
              <a:rPr lang="en-US" dirty="0" err="1"/>
              <a:t>nisl</a:t>
            </a:r>
            <a:r>
              <a:rPr lang="en-US" dirty="0"/>
              <a:t> </a:t>
            </a:r>
            <a:r>
              <a:rPr lang="en-US" dirty="0" err="1"/>
              <a:t>malesuada</a:t>
            </a:r>
            <a:r>
              <a:rPr lang="en-US" dirty="0"/>
              <a:t> lacinia integer </a:t>
            </a:r>
            <a:r>
              <a:rPr lang="en-US" dirty="0" err="1"/>
              <a:t>nunc</a:t>
            </a:r>
            <a:r>
              <a:rPr lang="en-US" dirty="0"/>
              <a:t> </a:t>
            </a:r>
            <a:r>
              <a:rPr lang="en-US" dirty="0" err="1"/>
              <a:t>posuere</a:t>
            </a:r>
            <a:r>
              <a:rPr lang="en-US" dirty="0"/>
              <a:t>. Ut </a:t>
            </a:r>
            <a:r>
              <a:rPr lang="en-US" dirty="0" err="1"/>
              <a:t>hendrerit</a:t>
            </a:r>
            <a:r>
              <a:rPr lang="en-US" dirty="0"/>
              <a:t> semper vel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a:t>
            </a:r>
            <a:r>
              <a:rPr lang="en-US" dirty="0" err="1"/>
              <a:t>inceptos</a:t>
            </a:r>
            <a:r>
              <a:rPr lang="en-US" dirty="0"/>
              <a:t> </a:t>
            </a:r>
            <a:r>
              <a:rPr lang="en-US" dirty="0" err="1"/>
              <a:t>himenaeos.ollit</a:t>
            </a:r>
            <a:r>
              <a:rPr lang="en-US" dirty="0"/>
              <a:t> </a:t>
            </a:r>
            <a:r>
              <a:rPr lang="en-US" dirty="0" err="1"/>
              <a:t>anim</a:t>
            </a:r>
            <a:r>
              <a:rPr lang="en-US" dirty="0"/>
              <a:t> id </a:t>
            </a:r>
            <a:r>
              <a:rPr lang="en-US" dirty="0" err="1"/>
              <a:t>est</a:t>
            </a:r>
            <a:r>
              <a:rPr lang="en-US" dirty="0"/>
              <a:t> </a:t>
            </a:r>
            <a:r>
              <a:rPr lang="en-US" dirty="0" err="1"/>
              <a:t>laborum</a:t>
            </a:r>
            <a:r>
              <a:rPr lang="en-US" dirty="0"/>
              <a:t>. </a:t>
            </a:r>
          </a:p>
          <a:p>
            <a:pPr marL="0" marR="0" lvl="0" indent="0" algn="l" defTabSz="914400" rtl="0" eaLnBrk="1" fontAlgn="auto" latinLnBrk="0" hangingPunct="1">
              <a:lnSpc>
                <a:spcPct val="110000"/>
              </a:lnSpc>
              <a:spcBef>
                <a:spcPts val="600"/>
              </a:spcBef>
              <a:spcAft>
                <a:spcPts val="0"/>
              </a:spcAft>
              <a:buClr>
                <a:srgbClr val="063B5B"/>
              </a:buClr>
              <a:buSzTx/>
              <a:buFont typeface="Wingdings" panose="05000000000000000000" pitchFamily="2" charset="2"/>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faucibus</a:t>
            </a:r>
            <a:r>
              <a:rPr lang="en-US" dirty="0"/>
              <a:t> ex </a:t>
            </a:r>
            <a:r>
              <a:rPr lang="en-US" dirty="0" err="1"/>
              <a:t>sapien</a:t>
            </a:r>
            <a:r>
              <a:rPr lang="en-US" dirty="0"/>
              <a:t> vitae </a:t>
            </a:r>
            <a:r>
              <a:rPr lang="en-US" dirty="0" err="1"/>
              <a:t>pellentesque</a:t>
            </a:r>
            <a:r>
              <a:rPr lang="en-US" dirty="0"/>
              <a:t> </a:t>
            </a:r>
            <a:r>
              <a:rPr lang="en-US" dirty="0" err="1"/>
              <a:t>sem</a:t>
            </a:r>
            <a:r>
              <a:rPr lang="en-US" dirty="0"/>
              <a:t> </a:t>
            </a:r>
            <a:r>
              <a:rPr lang="en-US" dirty="0" err="1"/>
              <a:t>placerat</a:t>
            </a:r>
            <a:r>
              <a:rPr lang="en-US" dirty="0"/>
              <a:t>. In id cursus mi </a:t>
            </a:r>
            <a:r>
              <a:rPr lang="en-US" dirty="0" err="1"/>
              <a:t>pretium</a:t>
            </a:r>
            <a:r>
              <a:rPr lang="en-US" dirty="0"/>
              <a:t> </a:t>
            </a:r>
            <a:r>
              <a:rPr lang="en-US" dirty="0" err="1"/>
              <a:t>tellus</a:t>
            </a:r>
            <a:r>
              <a:rPr lang="en-US" dirty="0"/>
              <a:t> </a:t>
            </a:r>
            <a:r>
              <a:rPr lang="en-US" dirty="0" err="1"/>
              <a:t>duis</a:t>
            </a:r>
            <a:r>
              <a:rPr lang="en-US" dirty="0"/>
              <a:t> convallis. Tempus </a:t>
            </a:r>
            <a:r>
              <a:rPr lang="en-US" dirty="0" err="1"/>
              <a:t>leo</a:t>
            </a:r>
            <a:r>
              <a:rPr lang="en-US" dirty="0"/>
              <a:t> </a:t>
            </a:r>
            <a:r>
              <a:rPr lang="en-US" dirty="0" err="1"/>
              <a:t>eu</a:t>
            </a:r>
            <a:r>
              <a:rPr lang="en-US" dirty="0"/>
              <a:t> </a:t>
            </a:r>
            <a:r>
              <a:rPr lang="en-US" dirty="0" err="1"/>
              <a:t>aenean</a:t>
            </a:r>
            <a:r>
              <a:rPr lang="en-US" dirty="0"/>
              <a:t> sed diam </a:t>
            </a:r>
            <a:r>
              <a:rPr lang="en-US" dirty="0" err="1"/>
              <a:t>urna</a:t>
            </a:r>
            <a:r>
              <a:rPr lang="en-US" dirty="0"/>
              <a:t> </a:t>
            </a:r>
            <a:r>
              <a:rPr lang="en-US" dirty="0" err="1"/>
              <a:t>tempor</a:t>
            </a:r>
            <a:r>
              <a:rPr lang="en-US" dirty="0"/>
              <a:t>. Pulvinar </a:t>
            </a:r>
            <a:r>
              <a:rPr lang="en-US" dirty="0" err="1"/>
              <a:t>vivamus</a:t>
            </a:r>
            <a:r>
              <a:rPr lang="en-US" dirty="0"/>
              <a:t> </a:t>
            </a:r>
            <a:r>
              <a:rPr lang="en-US" dirty="0" err="1"/>
              <a:t>fringilla</a:t>
            </a:r>
            <a:r>
              <a:rPr lang="en-US" dirty="0"/>
              <a:t> </a:t>
            </a:r>
            <a:r>
              <a:rPr lang="en-US" dirty="0" err="1"/>
              <a:t>lacus</a:t>
            </a:r>
            <a:r>
              <a:rPr lang="en-US" dirty="0"/>
              <a:t> nec </a:t>
            </a:r>
            <a:r>
              <a:rPr lang="en-US" dirty="0" err="1"/>
              <a:t>metus</a:t>
            </a:r>
            <a:r>
              <a:rPr lang="en-US" dirty="0"/>
              <a:t> </a:t>
            </a:r>
            <a:r>
              <a:rPr lang="en-US" dirty="0" err="1"/>
              <a:t>bibendum</a:t>
            </a:r>
            <a:r>
              <a:rPr lang="en-US" dirty="0"/>
              <a:t> </a:t>
            </a:r>
            <a:r>
              <a:rPr lang="en-US" dirty="0" err="1"/>
              <a:t>egestas</a:t>
            </a:r>
            <a:r>
              <a:rPr lang="en-US" dirty="0"/>
              <a:t>. </a:t>
            </a:r>
            <a:r>
              <a:rPr lang="en-US" dirty="0" err="1"/>
              <a:t>Iaculis</a:t>
            </a:r>
            <a:r>
              <a:rPr lang="en-US" dirty="0"/>
              <a:t> </a:t>
            </a:r>
            <a:r>
              <a:rPr lang="en-US" dirty="0" err="1"/>
              <a:t>massa</a:t>
            </a:r>
            <a:r>
              <a:rPr lang="en-US" dirty="0"/>
              <a:t> </a:t>
            </a:r>
            <a:r>
              <a:rPr lang="en-US" dirty="0" err="1"/>
              <a:t>nisl</a:t>
            </a:r>
            <a:r>
              <a:rPr lang="en-US" dirty="0"/>
              <a:t> </a:t>
            </a:r>
            <a:r>
              <a:rPr lang="en-US" dirty="0" err="1"/>
              <a:t>malesuada</a:t>
            </a:r>
            <a:r>
              <a:rPr lang="en-US" dirty="0"/>
              <a:t> lacinia integer </a:t>
            </a:r>
            <a:r>
              <a:rPr lang="en-US" dirty="0" err="1"/>
              <a:t>nunc</a:t>
            </a:r>
            <a:r>
              <a:rPr lang="en-US" dirty="0"/>
              <a:t> </a:t>
            </a:r>
            <a:r>
              <a:rPr lang="en-US" dirty="0" err="1"/>
              <a:t>posuere</a:t>
            </a:r>
            <a:r>
              <a:rPr lang="en-US" dirty="0"/>
              <a:t>. Ut </a:t>
            </a:r>
            <a:r>
              <a:rPr lang="en-US" dirty="0" err="1"/>
              <a:t>hendrerit</a:t>
            </a:r>
            <a:r>
              <a:rPr lang="en-US" dirty="0"/>
              <a:t> semper vel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a:t>
            </a:r>
            <a:r>
              <a:rPr lang="en-US" dirty="0" err="1"/>
              <a:t>inceptos</a:t>
            </a:r>
            <a:r>
              <a:rPr lang="en-US" dirty="0"/>
              <a:t> </a:t>
            </a:r>
            <a:r>
              <a:rPr lang="en-US" dirty="0" err="1"/>
              <a:t>himenaeos.ollit</a:t>
            </a:r>
            <a:r>
              <a:rPr lang="en-US" dirty="0"/>
              <a:t> </a:t>
            </a:r>
            <a:r>
              <a:rPr lang="en-US" dirty="0" err="1"/>
              <a:t>anim</a:t>
            </a:r>
            <a:r>
              <a:rPr lang="en-US" dirty="0"/>
              <a:t> id </a:t>
            </a:r>
            <a:r>
              <a:rPr lang="en-US" dirty="0" err="1"/>
              <a:t>est</a:t>
            </a:r>
            <a:r>
              <a:rPr lang="en-US" dirty="0"/>
              <a:t> </a:t>
            </a:r>
            <a:r>
              <a:rPr lang="en-US" dirty="0" err="1"/>
              <a:t>laborum</a:t>
            </a:r>
            <a:r>
              <a:rPr lang="en-US" dirty="0"/>
              <a:t>. </a:t>
            </a:r>
          </a:p>
        </p:txBody>
      </p:sp>
    </p:spTree>
    <p:extLst>
      <p:ext uri="{BB962C8B-B14F-4D97-AF65-F5344CB8AC3E}">
        <p14:creationId xmlns:p14="http://schemas.microsoft.com/office/powerpoint/2010/main" val="200629050"/>
      </p:ext>
    </p:extLst>
  </p:cSld>
  <p:clrMapOvr>
    <a:masterClrMapping/>
  </p:clrMapOvr>
</p:sldLayout>
</file>

<file path=ppt/slideLayouts/slideLayout34.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Presenters - Option 2">
    <p:spTree>
      <p:nvGrpSpPr>
        <p:cNvPr id="1" name=""/>
        <p:cNvGrpSpPr/>
        <p:nvPr/>
      </p:nvGrpSpPr>
      <p:grpSpPr>
        <a:xfrm>
          <a:off x="0" y="0"/>
          <a:ext cx="0" cy="0"/>
          <a:chOff x="0" y="0"/>
          <a:chExt cx="0" cy="0"/>
        </a:xfrm>
      </p:grpSpPr>
      <p:sp>
        <p:nvSpPr>
          <p:cNvPr id="26" name="Picture Placeholder 23">
            <a:extLst>
              <a:ext uri="{FF2B5EF4-FFF2-40B4-BE49-F238E27FC236}">
                <a16:creationId xmlns:a16="http://schemas.microsoft.com/office/drawing/2014/main" id="{5398AB30-934F-0108-5C12-23672996F673}"/>
              </a:ext>
            </a:extLst>
          </p:cNvPr>
          <p:cNvSpPr>
            <a:spLocks noGrp="1"/>
          </p:cNvSpPr>
          <p:nvPr>
            <p:ph type="pic" sz="quarter" idx="15"/>
          </p:nvPr>
        </p:nvSpPr>
        <p:spPr>
          <a:xfrm>
            <a:off x="461963" y="4124404"/>
            <a:ext cx="1426464" cy="1426464"/>
          </a:xfrm>
        </p:spPr>
        <p:txBody>
          <a:bodyPr/>
          <a:lstStyle/>
          <a:p>
            <a:endParaRPr lang="en-US"/>
          </a:p>
        </p:txBody>
      </p:sp>
      <p:sp>
        <p:nvSpPr>
          <p:cNvPr id="24" name="Picture Placeholder 23">
            <a:extLst>
              <a:ext uri="{FF2B5EF4-FFF2-40B4-BE49-F238E27FC236}">
                <a16:creationId xmlns:a16="http://schemas.microsoft.com/office/drawing/2014/main" id="{B4A547D6-3792-0955-6C96-72F4A4B0A3A7}"/>
              </a:ext>
            </a:extLst>
          </p:cNvPr>
          <p:cNvSpPr>
            <a:spLocks noGrp="1"/>
          </p:cNvSpPr>
          <p:nvPr>
            <p:ph type="pic" sz="quarter" idx="13"/>
          </p:nvPr>
        </p:nvSpPr>
        <p:spPr>
          <a:xfrm>
            <a:off x="461963" y="1639607"/>
            <a:ext cx="1426464" cy="1426464"/>
          </a:xfrm>
        </p:spPr>
        <p:txBody>
          <a:bodyPr/>
          <a:lstStyle/>
          <a:p>
            <a:endParaRPr lang="en-US" dirty="0"/>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sp>
        <p:nvSpPr>
          <p:cNvPr id="7" name="Text Placeholder 12">
            <a:extLst>
              <a:ext uri="{FF2B5EF4-FFF2-40B4-BE49-F238E27FC236}">
                <a16:creationId xmlns:a16="http://schemas.microsoft.com/office/drawing/2014/main" id="{531533F3-2FF9-5CFA-41B8-806AF15531B0}"/>
              </a:ext>
            </a:extLst>
          </p:cNvPr>
          <p:cNvSpPr>
            <a:spLocks noGrp="1"/>
          </p:cNvSpPr>
          <p:nvPr>
            <p:ph type="body" sz="quarter" idx="18" hasCustomPrompt="1"/>
          </p:nvPr>
        </p:nvSpPr>
        <p:spPr>
          <a:xfrm>
            <a:off x="2118170" y="1639607"/>
            <a:ext cx="1877758" cy="1554480"/>
          </a:xfrm>
        </p:spPr>
        <p:txBody>
          <a:bodyPr lIns="0" tIns="0" rIns="0" bIns="0"/>
          <a:lstStyle>
            <a:lvl1pPr marL="0" indent="0" algn="l">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l">
              <a:spcBef>
                <a:spcPts val="400"/>
              </a:spcBef>
              <a:spcAft>
                <a:spcPts val="400"/>
              </a:spcAft>
              <a:buNone/>
              <a:defRPr sz="1100">
                <a:solidFill>
                  <a:schemeClr val="accent2"/>
                </a:solidFill>
                <a:latin typeface="Inter" panose="02000503000000020004" pitchFamily="2" charset="0"/>
                <a:ea typeface="Inter" panose="02000503000000020004" pitchFamily="2" charset="0"/>
              </a:defRPr>
            </a:lvl2pPr>
            <a:lvl3pPr marL="0" indent="0" algn="l">
              <a:spcBef>
                <a:spcPts val="0"/>
              </a:spcBef>
              <a:buNone/>
              <a:defRPr sz="10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a:t>
            </a:r>
            <a:br>
              <a:rPr lang="en-US" dirty="0"/>
            </a:br>
            <a:r>
              <a:rPr lang="en-US" dirty="0"/>
              <a:t>@mcguirewoods.com</a:t>
            </a:r>
          </a:p>
        </p:txBody>
      </p:sp>
      <p:sp>
        <p:nvSpPr>
          <p:cNvPr id="10" name="Text Placeholder 12">
            <a:extLst>
              <a:ext uri="{FF2B5EF4-FFF2-40B4-BE49-F238E27FC236}">
                <a16:creationId xmlns:a16="http://schemas.microsoft.com/office/drawing/2014/main" id="{7A195F22-1FD0-D529-931B-B62E5D5D7FD0}"/>
              </a:ext>
            </a:extLst>
          </p:cNvPr>
          <p:cNvSpPr>
            <a:spLocks noGrp="1"/>
          </p:cNvSpPr>
          <p:nvPr>
            <p:ph type="body" sz="quarter" idx="19" hasCustomPrompt="1"/>
          </p:nvPr>
        </p:nvSpPr>
        <p:spPr>
          <a:xfrm>
            <a:off x="2118170" y="4124404"/>
            <a:ext cx="1877758" cy="1554480"/>
          </a:xfrm>
        </p:spPr>
        <p:txBody>
          <a:bodyPr lIns="0" tIns="0" rIns="0" bIns="0"/>
          <a:lstStyle>
            <a:lvl1pPr marL="0" indent="0" algn="l">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l">
              <a:spcBef>
                <a:spcPts val="400"/>
              </a:spcBef>
              <a:spcAft>
                <a:spcPts val="400"/>
              </a:spcAft>
              <a:buNone/>
              <a:defRPr sz="1100">
                <a:solidFill>
                  <a:schemeClr val="accent2"/>
                </a:solidFill>
                <a:latin typeface="Inter" panose="02000503000000020004" pitchFamily="2" charset="0"/>
                <a:ea typeface="Inter" panose="02000503000000020004" pitchFamily="2" charset="0"/>
              </a:defRPr>
            </a:lvl2pPr>
            <a:lvl3pPr marL="0" indent="0" algn="l">
              <a:spcBef>
                <a:spcPts val="0"/>
              </a:spcBef>
              <a:buNone/>
              <a:defRPr sz="10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a:t>
            </a:r>
            <a:br>
              <a:rPr lang="en-US" dirty="0"/>
            </a:br>
            <a:r>
              <a:rPr lang="en-US" dirty="0"/>
              <a:t>@mcguirewoods.com</a:t>
            </a:r>
          </a:p>
        </p:txBody>
      </p:sp>
      <p:sp>
        <p:nvSpPr>
          <p:cNvPr id="3" name="Text Placeholder 2">
            <a:extLst>
              <a:ext uri="{FF2B5EF4-FFF2-40B4-BE49-F238E27FC236}">
                <a16:creationId xmlns:a16="http://schemas.microsoft.com/office/drawing/2014/main" id="{CD24B12C-899A-FB1F-A7AF-D197C7E0C1E0}"/>
              </a:ext>
            </a:extLst>
          </p:cNvPr>
          <p:cNvSpPr>
            <a:spLocks noGrp="1"/>
          </p:cNvSpPr>
          <p:nvPr>
            <p:ph type="body" sz="quarter" idx="23" hasCustomPrompt="1"/>
          </p:nvPr>
        </p:nvSpPr>
        <p:spPr>
          <a:xfrm>
            <a:off x="4225671" y="1639570"/>
            <a:ext cx="7404077" cy="1554480"/>
          </a:xfrm>
        </p:spPr>
        <p:txBody>
          <a:bodyPr lIns="0" tIns="0" rIns="0" bIns="0">
            <a:noAutofit/>
          </a:bodyPr>
          <a:lstStyle>
            <a:lvl1pPr marL="0" indent="0">
              <a:lnSpc>
                <a:spcPct val="113000"/>
              </a:lnSpc>
              <a:spcBef>
                <a:spcPts val="600"/>
              </a:spcBef>
              <a:buNone/>
              <a:defRPr sz="1200"/>
            </a:lvl1pPr>
            <a:lvl2pPr marL="0" indent="0">
              <a:spcBef>
                <a:spcPts val="600"/>
              </a:spcBef>
              <a:buNone/>
              <a:defRPr sz="1000"/>
            </a:lvl2pPr>
            <a:lvl3pPr marL="0" indent="0">
              <a:spcBef>
                <a:spcPts val="1000"/>
              </a:spcBef>
              <a:buNone/>
              <a:defRPr sz="1000"/>
            </a:lvl3pPr>
            <a:lvl4pPr marL="0" indent="0">
              <a:buNone/>
              <a:defRPr sz="1000"/>
            </a:lvl4pPr>
            <a:lvl5pPr marL="0" indent="0">
              <a:buNone/>
              <a:defRPr sz="1000"/>
            </a:lvl5pPr>
          </a:lstStyle>
          <a:p>
            <a:pPr lvl="0"/>
            <a:r>
              <a:rPr lang="en-US" dirty="0"/>
              <a:t>Click to edit short bio.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faucibus</a:t>
            </a:r>
            <a:r>
              <a:rPr lang="en-US" dirty="0"/>
              <a:t> ex </a:t>
            </a:r>
            <a:r>
              <a:rPr lang="en-US" dirty="0" err="1"/>
              <a:t>sapien</a:t>
            </a:r>
            <a:r>
              <a:rPr lang="en-US" dirty="0"/>
              <a:t> vitae </a:t>
            </a:r>
            <a:r>
              <a:rPr lang="en-US" dirty="0" err="1"/>
              <a:t>pellentesque</a:t>
            </a:r>
            <a:r>
              <a:rPr lang="en-US" dirty="0"/>
              <a:t> </a:t>
            </a:r>
            <a:r>
              <a:rPr lang="en-US" dirty="0" err="1"/>
              <a:t>sem</a:t>
            </a:r>
            <a:r>
              <a:rPr lang="en-US" dirty="0"/>
              <a:t> </a:t>
            </a:r>
            <a:r>
              <a:rPr lang="en-US" dirty="0" err="1"/>
              <a:t>placerat</a:t>
            </a:r>
            <a:r>
              <a:rPr lang="en-US" dirty="0"/>
              <a:t>. In id cursus mi </a:t>
            </a:r>
            <a:r>
              <a:rPr lang="en-US" dirty="0" err="1"/>
              <a:t>pretium</a:t>
            </a:r>
            <a:r>
              <a:rPr lang="en-US" dirty="0"/>
              <a:t> </a:t>
            </a:r>
            <a:r>
              <a:rPr lang="en-US" dirty="0" err="1"/>
              <a:t>tellus</a:t>
            </a:r>
            <a:r>
              <a:rPr lang="en-US" dirty="0"/>
              <a:t> </a:t>
            </a:r>
            <a:r>
              <a:rPr lang="en-US" dirty="0" err="1"/>
              <a:t>duis</a:t>
            </a:r>
            <a:r>
              <a:rPr lang="en-US" dirty="0"/>
              <a:t> convallis. Tempus </a:t>
            </a:r>
            <a:r>
              <a:rPr lang="en-US" dirty="0" err="1"/>
              <a:t>leo</a:t>
            </a:r>
            <a:r>
              <a:rPr lang="en-US" dirty="0"/>
              <a:t> </a:t>
            </a:r>
            <a:r>
              <a:rPr lang="en-US" dirty="0" err="1"/>
              <a:t>eu</a:t>
            </a:r>
            <a:r>
              <a:rPr lang="en-US" dirty="0"/>
              <a:t> </a:t>
            </a:r>
            <a:r>
              <a:rPr lang="en-US" dirty="0" err="1"/>
              <a:t>aenean</a:t>
            </a:r>
            <a:r>
              <a:rPr lang="en-US" dirty="0"/>
              <a:t> sed diam </a:t>
            </a:r>
            <a:r>
              <a:rPr lang="en-US" dirty="0" err="1"/>
              <a:t>urna</a:t>
            </a:r>
            <a:r>
              <a:rPr lang="en-US" dirty="0"/>
              <a:t> </a:t>
            </a:r>
            <a:r>
              <a:rPr lang="en-US" dirty="0" err="1"/>
              <a:t>tempor</a:t>
            </a:r>
            <a:r>
              <a:rPr lang="en-US" dirty="0"/>
              <a:t>. Pulvinar </a:t>
            </a:r>
            <a:r>
              <a:rPr lang="en-US" dirty="0" err="1"/>
              <a:t>vivamus</a:t>
            </a:r>
            <a:r>
              <a:rPr lang="en-US" dirty="0"/>
              <a:t> </a:t>
            </a:r>
            <a:r>
              <a:rPr lang="en-US" dirty="0" err="1"/>
              <a:t>fringilla</a:t>
            </a:r>
            <a:r>
              <a:rPr lang="en-US" dirty="0"/>
              <a:t> </a:t>
            </a:r>
            <a:r>
              <a:rPr lang="en-US" dirty="0" err="1"/>
              <a:t>lacus</a:t>
            </a:r>
            <a:r>
              <a:rPr lang="en-US" dirty="0"/>
              <a:t> nec </a:t>
            </a:r>
            <a:r>
              <a:rPr lang="en-US" dirty="0" err="1"/>
              <a:t>metus</a:t>
            </a:r>
            <a:r>
              <a:rPr lang="en-US" dirty="0"/>
              <a:t> </a:t>
            </a:r>
            <a:r>
              <a:rPr lang="en-US" dirty="0" err="1"/>
              <a:t>bibendum</a:t>
            </a:r>
            <a:r>
              <a:rPr lang="en-US" dirty="0"/>
              <a:t> </a:t>
            </a:r>
            <a:r>
              <a:rPr lang="en-US" dirty="0" err="1"/>
              <a:t>egestas</a:t>
            </a:r>
            <a:r>
              <a:rPr lang="en-US" dirty="0"/>
              <a:t>. </a:t>
            </a:r>
            <a:r>
              <a:rPr lang="en-US" dirty="0" err="1"/>
              <a:t>Iaculis</a:t>
            </a:r>
            <a:r>
              <a:rPr lang="en-US" dirty="0"/>
              <a:t> </a:t>
            </a:r>
            <a:r>
              <a:rPr lang="en-US" dirty="0" err="1"/>
              <a:t>massa</a:t>
            </a:r>
            <a:r>
              <a:rPr lang="en-US" dirty="0"/>
              <a:t> </a:t>
            </a:r>
            <a:r>
              <a:rPr lang="en-US" dirty="0" err="1"/>
              <a:t>nisl</a:t>
            </a:r>
            <a:r>
              <a:rPr lang="en-US" dirty="0"/>
              <a:t> </a:t>
            </a:r>
            <a:r>
              <a:rPr lang="en-US" dirty="0" err="1"/>
              <a:t>malesuada</a:t>
            </a:r>
            <a:r>
              <a:rPr lang="en-US" dirty="0"/>
              <a:t> lacinia integer </a:t>
            </a:r>
            <a:r>
              <a:rPr lang="en-US" dirty="0" err="1"/>
              <a:t>nunc</a:t>
            </a:r>
            <a:r>
              <a:rPr lang="en-US" dirty="0"/>
              <a:t> </a:t>
            </a:r>
            <a:r>
              <a:rPr lang="en-US" dirty="0" err="1"/>
              <a:t>posuere</a:t>
            </a:r>
            <a:r>
              <a:rPr lang="en-US" dirty="0"/>
              <a:t>. Ut </a:t>
            </a:r>
            <a:r>
              <a:rPr lang="en-US" dirty="0" err="1"/>
              <a:t>hendrerit</a:t>
            </a:r>
            <a:r>
              <a:rPr lang="en-US" dirty="0"/>
              <a:t> semper vel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a:t>
            </a:r>
            <a:r>
              <a:rPr lang="en-US" dirty="0" err="1"/>
              <a:t>inceptos</a:t>
            </a:r>
            <a:r>
              <a:rPr lang="en-US" dirty="0"/>
              <a:t> </a:t>
            </a:r>
            <a:r>
              <a:rPr lang="en-US" dirty="0" err="1"/>
              <a:t>himenaeos.ollit</a:t>
            </a:r>
            <a:r>
              <a:rPr lang="en-US" dirty="0"/>
              <a:t> </a:t>
            </a:r>
            <a:r>
              <a:rPr lang="en-US" dirty="0" err="1"/>
              <a:t>anim</a:t>
            </a:r>
            <a:r>
              <a:rPr lang="en-US" dirty="0"/>
              <a:t> id </a:t>
            </a:r>
            <a:r>
              <a:rPr lang="en-US" dirty="0" err="1"/>
              <a:t>est</a:t>
            </a:r>
            <a:r>
              <a:rPr lang="en-US" dirty="0"/>
              <a:t> </a:t>
            </a:r>
            <a:r>
              <a:rPr lang="en-US" dirty="0" err="1"/>
              <a:t>laborum</a:t>
            </a:r>
            <a:r>
              <a:rPr lang="en-US" dirty="0"/>
              <a:t>. </a:t>
            </a:r>
          </a:p>
        </p:txBody>
      </p:sp>
      <p:sp>
        <p:nvSpPr>
          <p:cNvPr id="4" name="Text Placeholder 2">
            <a:extLst>
              <a:ext uri="{FF2B5EF4-FFF2-40B4-BE49-F238E27FC236}">
                <a16:creationId xmlns:a16="http://schemas.microsoft.com/office/drawing/2014/main" id="{A8A138EB-BF07-8B37-0522-E8EA17D12F70}"/>
              </a:ext>
            </a:extLst>
          </p:cNvPr>
          <p:cNvSpPr>
            <a:spLocks noGrp="1"/>
          </p:cNvSpPr>
          <p:nvPr>
            <p:ph type="body" sz="quarter" idx="24" hasCustomPrompt="1"/>
          </p:nvPr>
        </p:nvSpPr>
        <p:spPr>
          <a:xfrm>
            <a:off x="4225671" y="4124404"/>
            <a:ext cx="7404077" cy="1554480"/>
          </a:xfrm>
        </p:spPr>
        <p:txBody>
          <a:bodyPr lIns="0" tIns="0" rIns="0" bIns="0">
            <a:noAutofit/>
          </a:bodyPr>
          <a:lstStyle>
            <a:lvl1pPr marL="0" indent="0">
              <a:lnSpc>
                <a:spcPct val="113000"/>
              </a:lnSpc>
              <a:spcBef>
                <a:spcPts val="600"/>
              </a:spcBef>
              <a:buNone/>
              <a:defRPr sz="1200"/>
            </a:lvl1pPr>
            <a:lvl2pPr marL="0" indent="0">
              <a:spcBef>
                <a:spcPts val="600"/>
              </a:spcBef>
              <a:buNone/>
              <a:defRPr sz="1000"/>
            </a:lvl2pPr>
            <a:lvl3pPr marL="0" indent="0">
              <a:spcBef>
                <a:spcPts val="1000"/>
              </a:spcBef>
              <a:buNone/>
              <a:defRPr sz="1000"/>
            </a:lvl3pPr>
            <a:lvl4pPr marL="0" indent="0">
              <a:buNone/>
              <a:defRPr sz="1000"/>
            </a:lvl4pPr>
            <a:lvl5pPr marL="0" indent="0">
              <a:buNone/>
              <a:defRPr sz="1000"/>
            </a:lvl5pPr>
          </a:lstStyle>
          <a:p>
            <a:pPr lvl="0"/>
            <a:r>
              <a:rPr lang="en-US" dirty="0"/>
              <a:t>Click to edit short bio.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Quisque</a:t>
            </a:r>
            <a:r>
              <a:rPr lang="en-US" dirty="0"/>
              <a:t> </a:t>
            </a:r>
            <a:r>
              <a:rPr lang="en-US" dirty="0" err="1"/>
              <a:t>faucibus</a:t>
            </a:r>
            <a:r>
              <a:rPr lang="en-US" dirty="0"/>
              <a:t> ex </a:t>
            </a:r>
            <a:r>
              <a:rPr lang="en-US" dirty="0" err="1"/>
              <a:t>sapien</a:t>
            </a:r>
            <a:r>
              <a:rPr lang="en-US" dirty="0"/>
              <a:t> vitae </a:t>
            </a:r>
            <a:r>
              <a:rPr lang="en-US" dirty="0" err="1"/>
              <a:t>pellentesque</a:t>
            </a:r>
            <a:r>
              <a:rPr lang="en-US" dirty="0"/>
              <a:t> </a:t>
            </a:r>
            <a:r>
              <a:rPr lang="en-US" dirty="0" err="1"/>
              <a:t>sem</a:t>
            </a:r>
            <a:r>
              <a:rPr lang="en-US" dirty="0"/>
              <a:t> </a:t>
            </a:r>
            <a:r>
              <a:rPr lang="en-US" dirty="0" err="1"/>
              <a:t>placerat</a:t>
            </a:r>
            <a:r>
              <a:rPr lang="en-US" dirty="0"/>
              <a:t>. In id cursus mi </a:t>
            </a:r>
            <a:r>
              <a:rPr lang="en-US" dirty="0" err="1"/>
              <a:t>pretium</a:t>
            </a:r>
            <a:r>
              <a:rPr lang="en-US" dirty="0"/>
              <a:t> </a:t>
            </a:r>
            <a:r>
              <a:rPr lang="en-US" dirty="0" err="1"/>
              <a:t>tellus</a:t>
            </a:r>
            <a:r>
              <a:rPr lang="en-US" dirty="0"/>
              <a:t> </a:t>
            </a:r>
            <a:r>
              <a:rPr lang="en-US" dirty="0" err="1"/>
              <a:t>duis</a:t>
            </a:r>
            <a:r>
              <a:rPr lang="en-US" dirty="0"/>
              <a:t> convallis. Tempus </a:t>
            </a:r>
            <a:r>
              <a:rPr lang="en-US" dirty="0" err="1"/>
              <a:t>leo</a:t>
            </a:r>
            <a:r>
              <a:rPr lang="en-US" dirty="0"/>
              <a:t> </a:t>
            </a:r>
            <a:r>
              <a:rPr lang="en-US" dirty="0" err="1"/>
              <a:t>eu</a:t>
            </a:r>
            <a:r>
              <a:rPr lang="en-US" dirty="0"/>
              <a:t> </a:t>
            </a:r>
            <a:r>
              <a:rPr lang="en-US" dirty="0" err="1"/>
              <a:t>aenean</a:t>
            </a:r>
            <a:r>
              <a:rPr lang="en-US" dirty="0"/>
              <a:t> sed diam </a:t>
            </a:r>
            <a:r>
              <a:rPr lang="en-US" dirty="0" err="1"/>
              <a:t>urna</a:t>
            </a:r>
            <a:r>
              <a:rPr lang="en-US" dirty="0"/>
              <a:t> </a:t>
            </a:r>
            <a:r>
              <a:rPr lang="en-US" dirty="0" err="1"/>
              <a:t>tempor</a:t>
            </a:r>
            <a:r>
              <a:rPr lang="en-US" dirty="0"/>
              <a:t>. Pulvinar </a:t>
            </a:r>
            <a:r>
              <a:rPr lang="en-US" dirty="0" err="1"/>
              <a:t>vivamus</a:t>
            </a:r>
            <a:r>
              <a:rPr lang="en-US" dirty="0"/>
              <a:t> </a:t>
            </a:r>
            <a:r>
              <a:rPr lang="en-US" dirty="0" err="1"/>
              <a:t>fringilla</a:t>
            </a:r>
            <a:r>
              <a:rPr lang="en-US" dirty="0"/>
              <a:t> </a:t>
            </a:r>
            <a:r>
              <a:rPr lang="en-US" dirty="0" err="1"/>
              <a:t>lacus</a:t>
            </a:r>
            <a:r>
              <a:rPr lang="en-US" dirty="0"/>
              <a:t> nec </a:t>
            </a:r>
            <a:r>
              <a:rPr lang="en-US" dirty="0" err="1"/>
              <a:t>metus</a:t>
            </a:r>
            <a:r>
              <a:rPr lang="en-US" dirty="0"/>
              <a:t> </a:t>
            </a:r>
            <a:r>
              <a:rPr lang="en-US" dirty="0" err="1"/>
              <a:t>bibendum</a:t>
            </a:r>
            <a:r>
              <a:rPr lang="en-US" dirty="0"/>
              <a:t> </a:t>
            </a:r>
            <a:r>
              <a:rPr lang="en-US" dirty="0" err="1"/>
              <a:t>egestas</a:t>
            </a:r>
            <a:r>
              <a:rPr lang="en-US" dirty="0"/>
              <a:t>. </a:t>
            </a:r>
            <a:r>
              <a:rPr lang="en-US" dirty="0" err="1"/>
              <a:t>Iaculis</a:t>
            </a:r>
            <a:r>
              <a:rPr lang="en-US" dirty="0"/>
              <a:t> </a:t>
            </a:r>
            <a:r>
              <a:rPr lang="en-US" dirty="0" err="1"/>
              <a:t>massa</a:t>
            </a:r>
            <a:r>
              <a:rPr lang="en-US" dirty="0"/>
              <a:t> </a:t>
            </a:r>
            <a:r>
              <a:rPr lang="en-US" dirty="0" err="1"/>
              <a:t>nisl</a:t>
            </a:r>
            <a:r>
              <a:rPr lang="en-US" dirty="0"/>
              <a:t> </a:t>
            </a:r>
            <a:r>
              <a:rPr lang="en-US" dirty="0" err="1"/>
              <a:t>malesuada</a:t>
            </a:r>
            <a:r>
              <a:rPr lang="en-US" dirty="0"/>
              <a:t> lacinia integer </a:t>
            </a:r>
            <a:r>
              <a:rPr lang="en-US" dirty="0" err="1"/>
              <a:t>nunc</a:t>
            </a:r>
            <a:r>
              <a:rPr lang="en-US" dirty="0"/>
              <a:t> </a:t>
            </a:r>
            <a:r>
              <a:rPr lang="en-US" dirty="0" err="1"/>
              <a:t>posuere</a:t>
            </a:r>
            <a:r>
              <a:rPr lang="en-US" dirty="0"/>
              <a:t>. Ut </a:t>
            </a:r>
            <a:r>
              <a:rPr lang="en-US" dirty="0" err="1"/>
              <a:t>hendrerit</a:t>
            </a:r>
            <a:r>
              <a:rPr lang="en-US" dirty="0"/>
              <a:t> semper vel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a:t>
            </a:r>
            <a:r>
              <a:rPr lang="en-US" dirty="0" err="1"/>
              <a:t>inceptos</a:t>
            </a:r>
            <a:r>
              <a:rPr lang="en-US" dirty="0"/>
              <a:t> </a:t>
            </a:r>
            <a:r>
              <a:rPr lang="en-US" dirty="0" err="1"/>
              <a:t>himenaeos.ollit</a:t>
            </a:r>
            <a:r>
              <a:rPr lang="en-US" dirty="0"/>
              <a:t> </a:t>
            </a:r>
            <a:r>
              <a:rPr lang="en-US" dirty="0" err="1"/>
              <a:t>anim</a:t>
            </a:r>
            <a:r>
              <a:rPr lang="en-US" dirty="0"/>
              <a:t> id </a:t>
            </a:r>
            <a:r>
              <a:rPr lang="en-US" dirty="0" err="1"/>
              <a:t>est</a:t>
            </a:r>
            <a:r>
              <a:rPr lang="en-US" dirty="0"/>
              <a:t> </a:t>
            </a:r>
            <a:r>
              <a:rPr lang="en-US" dirty="0" err="1"/>
              <a:t>laborum</a:t>
            </a:r>
            <a:r>
              <a:rPr lang="en-US" dirty="0"/>
              <a:t>. </a:t>
            </a:r>
          </a:p>
        </p:txBody>
      </p:sp>
      <p:sp>
        <p:nvSpPr>
          <p:cNvPr id="21" name="Text Placeholder 15">
            <a:extLst>
              <a:ext uri="{FF2B5EF4-FFF2-40B4-BE49-F238E27FC236}">
                <a16:creationId xmlns:a16="http://schemas.microsoft.com/office/drawing/2014/main" id="{631F9493-6706-AC34-EF12-B19169805753}"/>
              </a:ext>
            </a:extLst>
          </p:cNvPr>
          <p:cNvSpPr>
            <a:spLocks noGrp="1"/>
          </p:cNvSpPr>
          <p:nvPr>
            <p:ph type="body" sz="quarter" idx="22" hasCustomPrompt="1"/>
          </p:nvPr>
        </p:nvSpPr>
        <p:spPr>
          <a:xfrm>
            <a:off x="461963" y="452871"/>
            <a:ext cx="9118000" cy="597843"/>
          </a:xfrm>
        </p:spPr>
        <p:txBody>
          <a:bodyPr lIns="0" tIns="0" rIns="0" bIns="0"/>
          <a:lstStyle>
            <a:lvl1pPr>
              <a:buNone/>
              <a:defRPr sz="3600" b="0" i="0">
                <a:solidFill>
                  <a:schemeClr val="accent1"/>
                </a:solidFill>
                <a:latin typeface="Bebas Neue Regular" pitchFamily="2" charset="77"/>
              </a:defRPr>
            </a:lvl1pPr>
            <a:lvl2pPr>
              <a:buNone/>
              <a:defRPr b="1" i="0">
                <a:latin typeface="Bebas Neue Bold" pitchFamily="2" charset="77"/>
              </a:defRPr>
            </a:lvl2pPr>
            <a:lvl3pPr>
              <a:buNone/>
              <a:defRPr b="1" i="0">
                <a:latin typeface="Bebas Neue Bold" pitchFamily="2" charset="77"/>
              </a:defRPr>
            </a:lvl3pPr>
            <a:lvl4pPr>
              <a:buNone/>
              <a:defRPr b="1" i="0">
                <a:latin typeface="Bebas Neue Bold" pitchFamily="2" charset="77"/>
              </a:defRPr>
            </a:lvl4pPr>
            <a:lvl5pPr>
              <a:buNone/>
              <a:defRPr b="1" i="0">
                <a:latin typeface="Bebas Neue Bold" pitchFamily="2" charset="77"/>
              </a:defRPr>
            </a:lvl5pPr>
          </a:lstStyle>
          <a:p>
            <a:pPr lvl="0"/>
            <a:r>
              <a:rPr lang="en-US"/>
              <a:t>Click to edit Master title styles</a:t>
            </a:r>
          </a:p>
        </p:txBody>
      </p:sp>
      <p:pic>
        <p:nvPicPr>
          <p:cNvPr id="22" name="Picture 7">
            <a:extLst>
              <a:ext uri="{FF2B5EF4-FFF2-40B4-BE49-F238E27FC236}">
                <a16:creationId xmlns:a16="http://schemas.microsoft.com/office/drawing/2014/main" id="{59A27A68-40CE-0F77-79B4-9677D651C10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28879" y="452871"/>
            <a:ext cx="1528716" cy="240046"/>
          </a:xfrm>
          <a:prstGeom prst="rect">
            <a:avLst/>
          </a:prstGeom>
        </p:spPr>
      </p:pic>
      <p:sp>
        <p:nvSpPr>
          <p:cNvPr id="2" name="Rectangle 1">
            <a:extLst>
              <a:ext uri="{FF2B5EF4-FFF2-40B4-BE49-F238E27FC236}">
                <a16:creationId xmlns:a16="http://schemas.microsoft.com/office/drawing/2014/main" id="{91045521-53E2-EE05-DDF6-29B8531A74F5}"/>
              </a:ext>
            </a:extLst>
          </p:cNvPr>
          <p:cNvSpPr/>
          <p:nvPr userDrawn="1"/>
        </p:nvSpPr>
        <p:spPr>
          <a:xfrm rot="5400000">
            <a:off x="1111187" y="2450375"/>
            <a:ext cx="128016" cy="14264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ED1F07-EF79-35BF-CD93-B9BFA45A4ACC}"/>
              </a:ext>
            </a:extLst>
          </p:cNvPr>
          <p:cNvSpPr/>
          <p:nvPr userDrawn="1"/>
        </p:nvSpPr>
        <p:spPr>
          <a:xfrm rot="5400000">
            <a:off x="1111187" y="4935172"/>
            <a:ext cx="128016" cy="14264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182713"/>
      </p:ext>
    </p:extLst>
  </p:cSld>
  <p:clrMapOvr>
    <a:masterClrMapping/>
  </p:clrMapOvr>
</p:sldLayout>
</file>

<file path=ppt/slideLayouts/slideLayout35.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Presenters - Option 3">
    <p:spTree>
      <p:nvGrpSpPr>
        <p:cNvPr id="1" name=""/>
        <p:cNvGrpSpPr/>
        <p:nvPr/>
      </p:nvGrpSpPr>
      <p:grpSpPr>
        <a:xfrm>
          <a:off x="0" y="0"/>
          <a:ext cx="0" cy="0"/>
          <a:chOff x="0" y="0"/>
          <a:chExt cx="0" cy="0"/>
        </a:xfrm>
      </p:grpSpPr>
      <p:sp>
        <p:nvSpPr>
          <p:cNvPr id="26" name="Picture Placeholder 23">
            <a:extLst>
              <a:ext uri="{FF2B5EF4-FFF2-40B4-BE49-F238E27FC236}">
                <a16:creationId xmlns:a16="http://schemas.microsoft.com/office/drawing/2014/main" id="{5398AB30-934F-0108-5C12-23672996F673}"/>
              </a:ext>
            </a:extLst>
          </p:cNvPr>
          <p:cNvSpPr>
            <a:spLocks noGrp="1"/>
          </p:cNvSpPr>
          <p:nvPr>
            <p:ph type="pic" sz="quarter" idx="15"/>
          </p:nvPr>
        </p:nvSpPr>
        <p:spPr>
          <a:xfrm>
            <a:off x="1283688" y="4124404"/>
            <a:ext cx="1426464" cy="1426464"/>
          </a:xfrm>
        </p:spPr>
        <p:txBody>
          <a:bodyPr/>
          <a:lstStyle/>
          <a:p>
            <a:endParaRPr lang="en-US"/>
          </a:p>
        </p:txBody>
      </p:sp>
      <p:sp>
        <p:nvSpPr>
          <p:cNvPr id="29" name="Picture Placeholder 23">
            <a:extLst>
              <a:ext uri="{FF2B5EF4-FFF2-40B4-BE49-F238E27FC236}">
                <a16:creationId xmlns:a16="http://schemas.microsoft.com/office/drawing/2014/main" id="{077A9228-CAB8-7B91-CA6A-C0304CCABAAA}"/>
              </a:ext>
            </a:extLst>
          </p:cNvPr>
          <p:cNvSpPr>
            <a:spLocks noGrp="1"/>
          </p:cNvSpPr>
          <p:nvPr>
            <p:ph type="pic" sz="quarter" idx="16"/>
          </p:nvPr>
        </p:nvSpPr>
        <p:spPr>
          <a:xfrm>
            <a:off x="6221387" y="4124404"/>
            <a:ext cx="1426464" cy="1426464"/>
          </a:xfrm>
        </p:spPr>
        <p:txBody>
          <a:bodyPr/>
          <a:lstStyle/>
          <a:p>
            <a:endParaRPr lang="en-US"/>
          </a:p>
        </p:txBody>
      </p:sp>
      <p:sp>
        <p:nvSpPr>
          <p:cNvPr id="24" name="Picture Placeholder 23">
            <a:extLst>
              <a:ext uri="{FF2B5EF4-FFF2-40B4-BE49-F238E27FC236}">
                <a16:creationId xmlns:a16="http://schemas.microsoft.com/office/drawing/2014/main" id="{B4A547D6-3792-0955-6C96-72F4A4B0A3A7}"/>
              </a:ext>
            </a:extLst>
          </p:cNvPr>
          <p:cNvSpPr>
            <a:spLocks noGrp="1"/>
          </p:cNvSpPr>
          <p:nvPr>
            <p:ph type="pic" sz="quarter" idx="13"/>
          </p:nvPr>
        </p:nvSpPr>
        <p:spPr>
          <a:xfrm>
            <a:off x="1283688" y="1639607"/>
            <a:ext cx="1426464" cy="1426464"/>
          </a:xfrm>
        </p:spPr>
        <p:txBody>
          <a:bodyPr/>
          <a:lstStyle/>
          <a:p>
            <a:endParaRPr lang="en-US"/>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sp>
        <p:nvSpPr>
          <p:cNvPr id="11" name="Rectangle 10">
            <a:extLst>
              <a:ext uri="{FF2B5EF4-FFF2-40B4-BE49-F238E27FC236}">
                <a16:creationId xmlns:a16="http://schemas.microsoft.com/office/drawing/2014/main" id="{9FAF78D7-4ADA-8D27-4AEB-41E365FDA280}"/>
              </a:ext>
            </a:extLst>
          </p:cNvPr>
          <p:cNvSpPr/>
          <p:nvPr/>
        </p:nvSpPr>
        <p:spPr>
          <a:xfrm rot="5400000">
            <a:off x="1932912" y="2447327"/>
            <a:ext cx="128016" cy="142646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3">
            <a:extLst>
              <a:ext uri="{FF2B5EF4-FFF2-40B4-BE49-F238E27FC236}">
                <a16:creationId xmlns:a16="http://schemas.microsoft.com/office/drawing/2014/main" id="{6046D4FE-C289-36E4-2502-3ED872AE232E}"/>
              </a:ext>
            </a:extLst>
          </p:cNvPr>
          <p:cNvSpPr>
            <a:spLocks noGrp="1"/>
          </p:cNvSpPr>
          <p:nvPr>
            <p:ph type="pic" sz="quarter" idx="14"/>
          </p:nvPr>
        </p:nvSpPr>
        <p:spPr>
          <a:xfrm>
            <a:off x="6221387" y="1639607"/>
            <a:ext cx="1426464" cy="1426464"/>
          </a:xfrm>
        </p:spPr>
        <p:txBody>
          <a:bodyPr/>
          <a:lstStyle/>
          <a:p>
            <a:endParaRPr lang="en-US"/>
          </a:p>
        </p:txBody>
      </p:sp>
      <p:sp>
        <p:nvSpPr>
          <p:cNvPr id="7" name="Text Placeholder 12">
            <a:extLst>
              <a:ext uri="{FF2B5EF4-FFF2-40B4-BE49-F238E27FC236}">
                <a16:creationId xmlns:a16="http://schemas.microsoft.com/office/drawing/2014/main" id="{531533F3-2FF9-5CFA-41B8-806AF15531B0}"/>
              </a:ext>
            </a:extLst>
          </p:cNvPr>
          <p:cNvSpPr>
            <a:spLocks noGrp="1"/>
          </p:cNvSpPr>
          <p:nvPr>
            <p:ph type="body" sz="quarter" idx="18" hasCustomPrompt="1"/>
          </p:nvPr>
        </p:nvSpPr>
        <p:spPr>
          <a:xfrm>
            <a:off x="2939894" y="1639607"/>
            <a:ext cx="2016153" cy="1554480"/>
          </a:xfrm>
        </p:spPr>
        <p:txBody>
          <a:bodyPr lIns="0" tIns="0" rIns="0" bIns="0"/>
          <a:lstStyle>
            <a:lvl1pPr marL="0" indent="0" algn="l">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l">
              <a:spcBef>
                <a:spcPts val="400"/>
              </a:spcBef>
              <a:spcAft>
                <a:spcPts val="400"/>
              </a:spcAft>
              <a:buNone/>
              <a:defRPr sz="1100">
                <a:solidFill>
                  <a:schemeClr val="accent2"/>
                </a:solidFill>
                <a:latin typeface="Inter" panose="02000503000000020004" pitchFamily="2" charset="0"/>
                <a:ea typeface="Inter" panose="02000503000000020004" pitchFamily="2" charset="0"/>
              </a:defRPr>
            </a:lvl2pPr>
            <a:lvl3pPr marL="0" indent="0" algn="l">
              <a:spcBef>
                <a:spcPts val="0"/>
              </a:spcBef>
              <a:buNone/>
              <a:defRPr sz="10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a:t>
            </a:r>
            <a:br>
              <a:rPr lang="en-US" dirty="0"/>
            </a:br>
            <a:r>
              <a:rPr lang="en-US" dirty="0"/>
              <a:t>@mcguirewoods.com</a:t>
            </a:r>
          </a:p>
        </p:txBody>
      </p:sp>
      <p:sp>
        <p:nvSpPr>
          <p:cNvPr id="10" name="Text Placeholder 12">
            <a:extLst>
              <a:ext uri="{FF2B5EF4-FFF2-40B4-BE49-F238E27FC236}">
                <a16:creationId xmlns:a16="http://schemas.microsoft.com/office/drawing/2014/main" id="{7A195F22-1FD0-D529-931B-B62E5D5D7FD0}"/>
              </a:ext>
            </a:extLst>
          </p:cNvPr>
          <p:cNvSpPr>
            <a:spLocks noGrp="1"/>
          </p:cNvSpPr>
          <p:nvPr>
            <p:ph type="body" sz="quarter" idx="19" hasCustomPrompt="1"/>
          </p:nvPr>
        </p:nvSpPr>
        <p:spPr>
          <a:xfrm>
            <a:off x="2939894" y="4124404"/>
            <a:ext cx="2016153" cy="1554480"/>
          </a:xfrm>
        </p:spPr>
        <p:txBody>
          <a:bodyPr lIns="0" tIns="0" rIns="0" bIns="0"/>
          <a:lstStyle>
            <a:lvl1pPr marL="0" indent="0" algn="l">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l">
              <a:spcBef>
                <a:spcPts val="400"/>
              </a:spcBef>
              <a:spcAft>
                <a:spcPts val="400"/>
              </a:spcAft>
              <a:buNone/>
              <a:defRPr sz="1100">
                <a:solidFill>
                  <a:schemeClr val="accent2"/>
                </a:solidFill>
                <a:latin typeface="Inter" panose="02000503000000020004" pitchFamily="2" charset="0"/>
                <a:ea typeface="Inter" panose="02000503000000020004" pitchFamily="2" charset="0"/>
              </a:defRPr>
            </a:lvl2pPr>
            <a:lvl3pPr marL="0" indent="0" algn="l">
              <a:spcBef>
                <a:spcPts val="0"/>
              </a:spcBef>
              <a:buNone/>
              <a:defRPr sz="10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a:t>
            </a:r>
          </a:p>
          <a:p>
            <a:pPr lvl="2"/>
            <a:r>
              <a:rPr lang="en-US" dirty="0"/>
              <a:t>@mcguirewoods.com</a:t>
            </a:r>
          </a:p>
        </p:txBody>
      </p:sp>
      <p:sp>
        <p:nvSpPr>
          <p:cNvPr id="12" name="Text Placeholder 12">
            <a:extLst>
              <a:ext uri="{FF2B5EF4-FFF2-40B4-BE49-F238E27FC236}">
                <a16:creationId xmlns:a16="http://schemas.microsoft.com/office/drawing/2014/main" id="{703571A5-2043-B97F-CD05-DBADD8A4DA1E}"/>
              </a:ext>
            </a:extLst>
          </p:cNvPr>
          <p:cNvSpPr>
            <a:spLocks noGrp="1"/>
          </p:cNvSpPr>
          <p:nvPr>
            <p:ph type="body" sz="quarter" idx="20" hasCustomPrompt="1"/>
          </p:nvPr>
        </p:nvSpPr>
        <p:spPr>
          <a:xfrm>
            <a:off x="7865462" y="1639607"/>
            <a:ext cx="2016153" cy="1554480"/>
          </a:xfrm>
        </p:spPr>
        <p:txBody>
          <a:bodyPr lIns="0" tIns="0" rIns="0" bIns="0"/>
          <a:lstStyle>
            <a:lvl1pPr marL="0" indent="0" algn="l">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l">
              <a:spcBef>
                <a:spcPts val="400"/>
              </a:spcBef>
              <a:spcAft>
                <a:spcPts val="400"/>
              </a:spcAft>
              <a:buNone/>
              <a:defRPr sz="1100">
                <a:solidFill>
                  <a:schemeClr val="accent2"/>
                </a:solidFill>
                <a:latin typeface="Inter" panose="02000503000000020004" pitchFamily="2" charset="0"/>
                <a:ea typeface="Inter" panose="02000503000000020004" pitchFamily="2" charset="0"/>
              </a:defRPr>
            </a:lvl2pPr>
            <a:lvl3pPr marL="0" indent="0" algn="l">
              <a:spcBef>
                <a:spcPts val="0"/>
              </a:spcBef>
              <a:buNone/>
              <a:defRPr sz="10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a:t>
            </a:r>
            <a:br>
              <a:rPr lang="en-US" dirty="0"/>
            </a:br>
            <a:r>
              <a:rPr lang="en-US" dirty="0"/>
              <a:t>@mcguirewoods.com</a:t>
            </a:r>
          </a:p>
        </p:txBody>
      </p:sp>
      <p:sp>
        <p:nvSpPr>
          <p:cNvPr id="13" name="Text Placeholder 12">
            <a:extLst>
              <a:ext uri="{FF2B5EF4-FFF2-40B4-BE49-F238E27FC236}">
                <a16:creationId xmlns:a16="http://schemas.microsoft.com/office/drawing/2014/main" id="{756EF579-923B-B15B-72D5-B12A5A50D2E6}"/>
              </a:ext>
            </a:extLst>
          </p:cNvPr>
          <p:cNvSpPr>
            <a:spLocks noGrp="1"/>
          </p:cNvSpPr>
          <p:nvPr>
            <p:ph type="body" sz="quarter" idx="21" hasCustomPrompt="1"/>
          </p:nvPr>
        </p:nvSpPr>
        <p:spPr>
          <a:xfrm>
            <a:off x="7865462" y="4124404"/>
            <a:ext cx="2016153" cy="1554480"/>
          </a:xfrm>
        </p:spPr>
        <p:txBody>
          <a:bodyPr lIns="0" tIns="0" rIns="0" bIns="0"/>
          <a:lstStyle>
            <a:lvl1pPr marL="0" indent="0" algn="l">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l">
              <a:spcBef>
                <a:spcPts val="400"/>
              </a:spcBef>
              <a:spcAft>
                <a:spcPts val="400"/>
              </a:spcAft>
              <a:buNone/>
              <a:defRPr sz="1100">
                <a:solidFill>
                  <a:schemeClr val="accent2"/>
                </a:solidFill>
                <a:latin typeface="Inter" panose="02000503000000020004" pitchFamily="2" charset="0"/>
                <a:ea typeface="Inter" panose="02000503000000020004" pitchFamily="2" charset="0"/>
              </a:defRPr>
            </a:lvl2pPr>
            <a:lvl3pPr marL="0" indent="0" algn="l">
              <a:spcBef>
                <a:spcPts val="0"/>
              </a:spcBef>
              <a:buNone/>
              <a:defRPr sz="10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a:t>
            </a:r>
            <a:br>
              <a:rPr lang="en-US" dirty="0"/>
            </a:br>
            <a:r>
              <a:rPr lang="en-US" dirty="0"/>
              <a:t>@mcguirewoods.com</a:t>
            </a:r>
          </a:p>
        </p:txBody>
      </p:sp>
      <p:sp>
        <p:nvSpPr>
          <p:cNvPr id="3" name="Text Placeholder 15">
            <a:extLst>
              <a:ext uri="{FF2B5EF4-FFF2-40B4-BE49-F238E27FC236}">
                <a16:creationId xmlns:a16="http://schemas.microsoft.com/office/drawing/2014/main" id="{6E10C814-4EFC-9AA5-DE11-A8CC1172677C}"/>
              </a:ext>
            </a:extLst>
          </p:cNvPr>
          <p:cNvSpPr>
            <a:spLocks noGrp="1"/>
          </p:cNvSpPr>
          <p:nvPr>
            <p:ph type="body" sz="quarter" idx="22" hasCustomPrompt="1"/>
          </p:nvPr>
        </p:nvSpPr>
        <p:spPr>
          <a:xfrm>
            <a:off x="461963" y="452871"/>
            <a:ext cx="9118000" cy="597843"/>
          </a:xfrm>
        </p:spPr>
        <p:txBody>
          <a:bodyPr lIns="0" tIns="0" rIns="0" bIns="0"/>
          <a:lstStyle>
            <a:lvl1pPr>
              <a:buNone/>
              <a:defRPr sz="3600" b="0" i="0">
                <a:solidFill>
                  <a:schemeClr val="accent1"/>
                </a:solidFill>
                <a:latin typeface="Bebas Neue Regular" pitchFamily="2" charset="77"/>
              </a:defRPr>
            </a:lvl1pPr>
            <a:lvl2pPr>
              <a:buNone/>
              <a:defRPr b="1" i="0">
                <a:latin typeface="Bebas Neue Bold" pitchFamily="2" charset="77"/>
              </a:defRPr>
            </a:lvl2pPr>
            <a:lvl3pPr>
              <a:buNone/>
              <a:defRPr b="1" i="0">
                <a:latin typeface="Bebas Neue Bold" pitchFamily="2" charset="77"/>
              </a:defRPr>
            </a:lvl3pPr>
            <a:lvl4pPr>
              <a:buNone/>
              <a:defRPr b="1" i="0">
                <a:latin typeface="Bebas Neue Bold" pitchFamily="2" charset="77"/>
              </a:defRPr>
            </a:lvl4pPr>
            <a:lvl5pPr>
              <a:buNone/>
              <a:defRPr b="1" i="0">
                <a:latin typeface="Bebas Neue Bold" pitchFamily="2" charset="77"/>
              </a:defRPr>
            </a:lvl5pPr>
          </a:lstStyle>
          <a:p>
            <a:pPr lvl="0"/>
            <a:r>
              <a:rPr lang="en-US"/>
              <a:t>Click to edit Master title styles</a:t>
            </a:r>
          </a:p>
        </p:txBody>
      </p:sp>
      <p:pic>
        <p:nvPicPr>
          <p:cNvPr id="4" name="Picture 7">
            <a:extLst>
              <a:ext uri="{FF2B5EF4-FFF2-40B4-BE49-F238E27FC236}">
                <a16:creationId xmlns:a16="http://schemas.microsoft.com/office/drawing/2014/main" id="{45891407-25E7-02BC-295C-EAEC9E2B59B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28879" y="452871"/>
            <a:ext cx="1528716" cy="240046"/>
          </a:xfrm>
          <a:prstGeom prst="rect">
            <a:avLst/>
          </a:prstGeom>
        </p:spPr>
      </p:pic>
      <p:sp>
        <p:nvSpPr>
          <p:cNvPr id="8" name="Rectangle 7">
            <a:extLst>
              <a:ext uri="{FF2B5EF4-FFF2-40B4-BE49-F238E27FC236}">
                <a16:creationId xmlns:a16="http://schemas.microsoft.com/office/drawing/2014/main" id="{FE1A3B75-E22F-67DF-8C0A-D349538F3F44}"/>
              </a:ext>
            </a:extLst>
          </p:cNvPr>
          <p:cNvSpPr/>
          <p:nvPr userDrawn="1"/>
        </p:nvSpPr>
        <p:spPr>
          <a:xfrm rot="5400000">
            <a:off x="1932912" y="4923935"/>
            <a:ext cx="128016" cy="14264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47B957C-B43A-0C3E-6C07-AD720D287957}"/>
              </a:ext>
            </a:extLst>
          </p:cNvPr>
          <p:cNvSpPr/>
          <p:nvPr userDrawn="1"/>
        </p:nvSpPr>
        <p:spPr>
          <a:xfrm rot="5400000">
            <a:off x="6870611" y="4932619"/>
            <a:ext cx="128016" cy="142646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F7FE18-B312-955F-387B-78CF3DE21D3A}"/>
              </a:ext>
            </a:extLst>
          </p:cNvPr>
          <p:cNvSpPr/>
          <p:nvPr/>
        </p:nvSpPr>
        <p:spPr>
          <a:xfrm rot="5400000">
            <a:off x="6870611" y="2447822"/>
            <a:ext cx="128016" cy="142646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460028"/>
      </p:ext>
    </p:extLst>
  </p:cSld>
  <p:clrMapOvr>
    <a:masterClrMapping/>
  </p:clrMapOvr>
</p:sldLayout>
</file>

<file path=ppt/slideLayouts/slideLayout36.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Presenters - Option 4">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B4A547D6-3792-0955-6C96-72F4A4B0A3A7}"/>
              </a:ext>
            </a:extLst>
          </p:cNvPr>
          <p:cNvSpPr>
            <a:spLocks noGrp="1"/>
          </p:cNvSpPr>
          <p:nvPr>
            <p:ph type="pic" sz="quarter" idx="13"/>
          </p:nvPr>
        </p:nvSpPr>
        <p:spPr>
          <a:xfrm>
            <a:off x="958935" y="1157104"/>
            <a:ext cx="1463040" cy="1463040"/>
          </a:xfrm>
        </p:spPr>
        <p:txBody>
          <a:bodyPr/>
          <a:lstStyle/>
          <a:p>
            <a:endParaRPr lang="en-US"/>
          </a:p>
        </p:txBody>
      </p:sp>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sp>
        <p:nvSpPr>
          <p:cNvPr id="18" name="Picture Placeholder 23">
            <a:extLst>
              <a:ext uri="{FF2B5EF4-FFF2-40B4-BE49-F238E27FC236}">
                <a16:creationId xmlns:a16="http://schemas.microsoft.com/office/drawing/2014/main" id="{980F3EEB-E814-51A0-4798-1DB3CD3FBC34}"/>
              </a:ext>
            </a:extLst>
          </p:cNvPr>
          <p:cNvSpPr>
            <a:spLocks noGrp="1"/>
          </p:cNvSpPr>
          <p:nvPr>
            <p:ph type="pic" sz="quarter" idx="19"/>
          </p:nvPr>
        </p:nvSpPr>
        <p:spPr>
          <a:xfrm>
            <a:off x="958935" y="3773309"/>
            <a:ext cx="1463040" cy="1463040"/>
          </a:xfrm>
        </p:spPr>
        <p:txBody>
          <a:bodyPr/>
          <a:lstStyle/>
          <a:p>
            <a:endParaRPr lang="en-US"/>
          </a:p>
        </p:txBody>
      </p:sp>
      <p:sp>
        <p:nvSpPr>
          <p:cNvPr id="21" name="Picture Placeholder 23">
            <a:extLst>
              <a:ext uri="{FF2B5EF4-FFF2-40B4-BE49-F238E27FC236}">
                <a16:creationId xmlns:a16="http://schemas.microsoft.com/office/drawing/2014/main" id="{41FDB61D-A724-F42D-1267-0EFBDEAFD569}"/>
              </a:ext>
            </a:extLst>
          </p:cNvPr>
          <p:cNvSpPr>
            <a:spLocks noGrp="1"/>
          </p:cNvSpPr>
          <p:nvPr>
            <p:ph type="pic" sz="quarter" idx="21"/>
          </p:nvPr>
        </p:nvSpPr>
        <p:spPr>
          <a:xfrm>
            <a:off x="3134038" y="1148861"/>
            <a:ext cx="1463040" cy="1463040"/>
          </a:xfrm>
        </p:spPr>
        <p:txBody>
          <a:bodyPr/>
          <a:lstStyle/>
          <a:p>
            <a:endParaRPr lang="en-US"/>
          </a:p>
        </p:txBody>
      </p:sp>
      <p:sp>
        <p:nvSpPr>
          <p:cNvPr id="23" name="Text Placeholder 12">
            <a:extLst>
              <a:ext uri="{FF2B5EF4-FFF2-40B4-BE49-F238E27FC236}">
                <a16:creationId xmlns:a16="http://schemas.microsoft.com/office/drawing/2014/main" id="{5C1CB732-4844-AF46-5372-8B6B73501993}"/>
              </a:ext>
            </a:extLst>
          </p:cNvPr>
          <p:cNvSpPr>
            <a:spLocks noGrp="1"/>
          </p:cNvSpPr>
          <p:nvPr>
            <p:ph type="body" sz="quarter" idx="22" hasCustomPrompt="1"/>
          </p:nvPr>
        </p:nvSpPr>
        <p:spPr>
          <a:xfrm>
            <a:off x="3008308" y="2907811"/>
            <a:ext cx="1714500" cy="530225"/>
          </a:xfrm>
        </p:spPr>
        <p:txBody>
          <a:bodyPr lIns="0" tIns="0" rIns="0" bIns="0"/>
          <a:lstStyle>
            <a:lvl1pPr marL="0" indent="0" algn="ctr">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ctr">
              <a:spcBef>
                <a:spcPts val="400"/>
              </a:spcBef>
              <a:spcAft>
                <a:spcPts val="400"/>
              </a:spcAft>
              <a:buNone/>
              <a:defRPr sz="1000">
                <a:solidFill>
                  <a:schemeClr val="accent2"/>
                </a:solidFill>
                <a:latin typeface="Inter" panose="02000503000000020004" pitchFamily="2" charset="0"/>
                <a:ea typeface="Inter" panose="02000503000000020004" pitchFamily="2" charset="0"/>
              </a:defRPr>
            </a:lvl2pPr>
            <a:lvl3pPr marL="0" indent="0" algn="ctr">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email@mcguirewoods.com</a:t>
            </a:r>
          </a:p>
        </p:txBody>
      </p:sp>
      <p:sp>
        <p:nvSpPr>
          <p:cNvPr id="30" name="Picture Placeholder 23">
            <a:extLst>
              <a:ext uri="{FF2B5EF4-FFF2-40B4-BE49-F238E27FC236}">
                <a16:creationId xmlns:a16="http://schemas.microsoft.com/office/drawing/2014/main" id="{D58AEBDA-3918-B36F-6A65-AF552217EAB7}"/>
              </a:ext>
            </a:extLst>
          </p:cNvPr>
          <p:cNvSpPr>
            <a:spLocks noGrp="1"/>
          </p:cNvSpPr>
          <p:nvPr>
            <p:ph type="pic" sz="quarter" idx="23"/>
          </p:nvPr>
        </p:nvSpPr>
        <p:spPr>
          <a:xfrm>
            <a:off x="3134038" y="3765066"/>
            <a:ext cx="1463040" cy="1463040"/>
          </a:xfrm>
        </p:spPr>
        <p:txBody>
          <a:bodyPr/>
          <a:lstStyle/>
          <a:p>
            <a:endParaRPr lang="en-US"/>
          </a:p>
        </p:txBody>
      </p:sp>
      <p:sp>
        <p:nvSpPr>
          <p:cNvPr id="33" name="Picture Placeholder 23">
            <a:extLst>
              <a:ext uri="{FF2B5EF4-FFF2-40B4-BE49-F238E27FC236}">
                <a16:creationId xmlns:a16="http://schemas.microsoft.com/office/drawing/2014/main" id="{47CDD21A-3201-6C8E-C336-826CE1624AC9}"/>
              </a:ext>
            </a:extLst>
          </p:cNvPr>
          <p:cNvSpPr>
            <a:spLocks noGrp="1"/>
          </p:cNvSpPr>
          <p:nvPr>
            <p:ph type="pic" sz="quarter" idx="25"/>
          </p:nvPr>
        </p:nvSpPr>
        <p:spPr>
          <a:xfrm>
            <a:off x="5335294" y="1148861"/>
            <a:ext cx="1463040" cy="1463040"/>
          </a:xfrm>
        </p:spPr>
        <p:txBody>
          <a:bodyPr/>
          <a:lstStyle/>
          <a:p>
            <a:endParaRPr lang="en-US"/>
          </a:p>
        </p:txBody>
      </p:sp>
      <p:sp>
        <p:nvSpPr>
          <p:cNvPr id="36" name="Picture Placeholder 23">
            <a:extLst>
              <a:ext uri="{FF2B5EF4-FFF2-40B4-BE49-F238E27FC236}">
                <a16:creationId xmlns:a16="http://schemas.microsoft.com/office/drawing/2014/main" id="{67648A3A-A519-7CBB-D6A6-7F1DEFEF8862}"/>
              </a:ext>
            </a:extLst>
          </p:cNvPr>
          <p:cNvSpPr>
            <a:spLocks noGrp="1"/>
          </p:cNvSpPr>
          <p:nvPr>
            <p:ph type="pic" sz="quarter" idx="27"/>
          </p:nvPr>
        </p:nvSpPr>
        <p:spPr>
          <a:xfrm>
            <a:off x="5335294" y="3765066"/>
            <a:ext cx="1463040" cy="1463040"/>
          </a:xfrm>
        </p:spPr>
        <p:txBody>
          <a:bodyPr/>
          <a:lstStyle/>
          <a:p>
            <a:endParaRPr lang="en-US"/>
          </a:p>
        </p:txBody>
      </p:sp>
      <p:sp>
        <p:nvSpPr>
          <p:cNvPr id="39" name="Picture Placeholder 23">
            <a:extLst>
              <a:ext uri="{FF2B5EF4-FFF2-40B4-BE49-F238E27FC236}">
                <a16:creationId xmlns:a16="http://schemas.microsoft.com/office/drawing/2014/main" id="{E73771BC-9A97-BBF8-7F91-E16527219530}"/>
              </a:ext>
            </a:extLst>
          </p:cNvPr>
          <p:cNvSpPr>
            <a:spLocks noGrp="1"/>
          </p:cNvSpPr>
          <p:nvPr>
            <p:ph type="pic" sz="quarter" idx="29"/>
          </p:nvPr>
        </p:nvSpPr>
        <p:spPr>
          <a:xfrm>
            <a:off x="7552160" y="1148861"/>
            <a:ext cx="1463040" cy="1463040"/>
          </a:xfrm>
        </p:spPr>
        <p:txBody>
          <a:bodyPr/>
          <a:lstStyle/>
          <a:p>
            <a:endParaRPr lang="en-US"/>
          </a:p>
        </p:txBody>
      </p:sp>
      <p:sp>
        <p:nvSpPr>
          <p:cNvPr id="42" name="Picture Placeholder 23">
            <a:extLst>
              <a:ext uri="{FF2B5EF4-FFF2-40B4-BE49-F238E27FC236}">
                <a16:creationId xmlns:a16="http://schemas.microsoft.com/office/drawing/2014/main" id="{8D46CF70-E81B-DCDD-DE12-EF59D0E996F0}"/>
              </a:ext>
            </a:extLst>
          </p:cNvPr>
          <p:cNvSpPr>
            <a:spLocks noGrp="1"/>
          </p:cNvSpPr>
          <p:nvPr>
            <p:ph type="pic" sz="quarter" idx="31"/>
          </p:nvPr>
        </p:nvSpPr>
        <p:spPr>
          <a:xfrm>
            <a:off x="7552160" y="3765066"/>
            <a:ext cx="1463040" cy="1463040"/>
          </a:xfrm>
        </p:spPr>
        <p:txBody>
          <a:bodyPr/>
          <a:lstStyle/>
          <a:p>
            <a:endParaRPr lang="en-US"/>
          </a:p>
        </p:txBody>
      </p:sp>
      <p:sp>
        <p:nvSpPr>
          <p:cNvPr id="45" name="Picture Placeholder 23">
            <a:extLst>
              <a:ext uri="{FF2B5EF4-FFF2-40B4-BE49-F238E27FC236}">
                <a16:creationId xmlns:a16="http://schemas.microsoft.com/office/drawing/2014/main" id="{C1CB3DBB-1145-9153-1511-8365788F7AB3}"/>
              </a:ext>
            </a:extLst>
          </p:cNvPr>
          <p:cNvSpPr>
            <a:spLocks noGrp="1"/>
          </p:cNvSpPr>
          <p:nvPr>
            <p:ph type="pic" sz="quarter" idx="33"/>
          </p:nvPr>
        </p:nvSpPr>
        <p:spPr>
          <a:xfrm>
            <a:off x="9783377" y="1148861"/>
            <a:ext cx="1463040" cy="1463040"/>
          </a:xfrm>
        </p:spPr>
        <p:txBody>
          <a:bodyPr/>
          <a:lstStyle/>
          <a:p>
            <a:endParaRPr lang="en-US" dirty="0"/>
          </a:p>
        </p:txBody>
      </p:sp>
      <p:sp>
        <p:nvSpPr>
          <p:cNvPr id="48" name="Picture Placeholder 23">
            <a:extLst>
              <a:ext uri="{FF2B5EF4-FFF2-40B4-BE49-F238E27FC236}">
                <a16:creationId xmlns:a16="http://schemas.microsoft.com/office/drawing/2014/main" id="{15463513-4CB1-7A5A-26AE-11A78B85035B}"/>
              </a:ext>
            </a:extLst>
          </p:cNvPr>
          <p:cNvSpPr>
            <a:spLocks noGrp="1"/>
          </p:cNvSpPr>
          <p:nvPr>
            <p:ph type="pic" sz="quarter" idx="35"/>
          </p:nvPr>
        </p:nvSpPr>
        <p:spPr>
          <a:xfrm>
            <a:off x="9783377" y="3765066"/>
            <a:ext cx="1463040" cy="1463040"/>
          </a:xfrm>
        </p:spPr>
        <p:txBody>
          <a:bodyPr/>
          <a:lstStyle/>
          <a:p>
            <a:endParaRPr lang="en-US"/>
          </a:p>
        </p:txBody>
      </p:sp>
      <p:sp>
        <p:nvSpPr>
          <p:cNvPr id="3" name="Text Placeholder 15">
            <a:extLst>
              <a:ext uri="{FF2B5EF4-FFF2-40B4-BE49-F238E27FC236}">
                <a16:creationId xmlns:a16="http://schemas.microsoft.com/office/drawing/2014/main" id="{6CEFB3D5-C657-DC43-AFA0-4828ABE5E4EA}"/>
              </a:ext>
            </a:extLst>
          </p:cNvPr>
          <p:cNvSpPr>
            <a:spLocks noGrp="1"/>
          </p:cNvSpPr>
          <p:nvPr>
            <p:ph type="body" sz="quarter" idx="37" hasCustomPrompt="1"/>
          </p:nvPr>
        </p:nvSpPr>
        <p:spPr>
          <a:xfrm>
            <a:off x="461963" y="452871"/>
            <a:ext cx="9118000" cy="597843"/>
          </a:xfrm>
        </p:spPr>
        <p:txBody>
          <a:bodyPr lIns="0" tIns="0" rIns="0" bIns="0"/>
          <a:lstStyle>
            <a:lvl1pPr>
              <a:buNone/>
              <a:defRPr sz="3600" b="0" i="0">
                <a:solidFill>
                  <a:schemeClr val="accent1"/>
                </a:solidFill>
                <a:latin typeface="Bebas Neue Regular" pitchFamily="2" charset="77"/>
              </a:defRPr>
            </a:lvl1pPr>
            <a:lvl2pPr>
              <a:buNone/>
              <a:defRPr b="1" i="0">
                <a:latin typeface="Bebas Neue Bold" pitchFamily="2" charset="77"/>
              </a:defRPr>
            </a:lvl2pPr>
            <a:lvl3pPr>
              <a:buNone/>
              <a:defRPr b="1" i="0">
                <a:latin typeface="Bebas Neue Bold" pitchFamily="2" charset="77"/>
              </a:defRPr>
            </a:lvl3pPr>
            <a:lvl4pPr>
              <a:buNone/>
              <a:defRPr b="1" i="0">
                <a:latin typeface="Bebas Neue Bold" pitchFamily="2" charset="77"/>
              </a:defRPr>
            </a:lvl4pPr>
            <a:lvl5pPr>
              <a:buNone/>
              <a:defRPr b="1" i="0">
                <a:latin typeface="Bebas Neue Bold" pitchFamily="2" charset="77"/>
              </a:defRPr>
            </a:lvl5pPr>
          </a:lstStyle>
          <a:p>
            <a:pPr lvl="0"/>
            <a:r>
              <a:rPr lang="en-US" dirty="0"/>
              <a:t>Click to edit Master title styles</a:t>
            </a:r>
          </a:p>
        </p:txBody>
      </p:sp>
      <p:pic>
        <p:nvPicPr>
          <p:cNvPr id="4" name="Picture 7">
            <a:extLst>
              <a:ext uri="{FF2B5EF4-FFF2-40B4-BE49-F238E27FC236}">
                <a16:creationId xmlns:a16="http://schemas.microsoft.com/office/drawing/2014/main" id="{7ED23391-21F1-D986-C985-C1957BF5867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28879" y="452871"/>
            <a:ext cx="1528716" cy="240046"/>
          </a:xfrm>
          <a:prstGeom prst="rect">
            <a:avLst/>
          </a:prstGeom>
        </p:spPr>
      </p:pic>
      <p:sp>
        <p:nvSpPr>
          <p:cNvPr id="2" name="Text Placeholder 12">
            <a:extLst>
              <a:ext uri="{FF2B5EF4-FFF2-40B4-BE49-F238E27FC236}">
                <a16:creationId xmlns:a16="http://schemas.microsoft.com/office/drawing/2014/main" id="{78EF456A-B2EA-255F-6112-BC5C419DD69F}"/>
              </a:ext>
            </a:extLst>
          </p:cNvPr>
          <p:cNvSpPr>
            <a:spLocks noGrp="1"/>
          </p:cNvSpPr>
          <p:nvPr>
            <p:ph type="body" sz="quarter" idx="38" hasCustomPrompt="1"/>
          </p:nvPr>
        </p:nvSpPr>
        <p:spPr>
          <a:xfrm>
            <a:off x="833205" y="2938291"/>
            <a:ext cx="1714500" cy="530225"/>
          </a:xfrm>
        </p:spPr>
        <p:txBody>
          <a:bodyPr lIns="0" tIns="0" rIns="0" bIns="0"/>
          <a:lstStyle>
            <a:lvl1pPr marL="0" indent="0" algn="ctr">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ctr">
              <a:spcBef>
                <a:spcPts val="400"/>
              </a:spcBef>
              <a:spcAft>
                <a:spcPts val="400"/>
              </a:spcAft>
              <a:buNone/>
              <a:defRPr sz="1000">
                <a:solidFill>
                  <a:schemeClr val="accent2"/>
                </a:solidFill>
                <a:latin typeface="Inter" panose="02000503000000020004" pitchFamily="2" charset="0"/>
                <a:ea typeface="Inter" panose="02000503000000020004" pitchFamily="2" charset="0"/>
              </a:defRPr>
            </a:lvl2pPr>
            <a:lvl3pPr marL="0" indent="0" algn="ctr">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email@mcguirewoods.com</a:t>
            </a:r>
          </a:p>
        </p:txBody>
      </p:sp>
      <p:sp>
        <p:nvSpPr>
          <p:cNvPr id="7" name="Text Placeholder 12">
            <a:extLst>
              <a:ext uri="{FF2B5EF4-FFF2-40B4-BE49-F238E27FC236}">
                <a16:creationId xmlns:a16="http://schemas.microsoft.com/office/drawing/2014/main" id="{F0162AD5-7B76-868B-07EE-DBC76FFD106F}"/>
              </a:ext>
            </a:extLst>
          </p:cNvPr>
          <p:cNvSpPr>
            <a:spLocks noGrp="1"/>
          </p:cNvSpPr>
          <p:nvPr>
            <p:ph type="body" sz="quarter" idx="39" hasCustomPrompt="1"/>
          </p:nvPr>
        </p:nvSpPr>
        <p:spPr>
          <a:xfrm>
            <a:off x="833205" y="5496743"/>
            <a:ext cx="1714500" cy="530225"/>
          </a:xfrm>
        </p:spPr>
        <p:txBody>
          <a:bodyPr lIns="0" tIns="0" rIns="0" bIns="0"/>
          <a:lstStyle>
            <a:lvl1pPr marL="0" indent="0" algn="ctr">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ctr">
              <a:spcBef>
                <a:spcPts val="400"/>
              </a:spcBef>
              <a:spcAft>
                <a:spcPts val="400"/>
              </a:spcAft>
              <a:buNone/>
              <a:defRPr sz="1000">
                <a:solidFill>
                  <a:schemeClr val="accent2"/>
                </a:solidFill>
                <a:latin typeface="Inter" panose="02000503000000020004" pitchFamily="2" charset="0"/>
                <a:ea typeface="Inter" panose="02000503000000020004" pitchFamily="2" charset="0"/>
              </a:defRPr>
            </a:lvl2pPr>
            <a:lvl3pPr marL="0" indent="0" algn="ctr">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email@mcguirewoods.com</a:t>
            </a:r>
          </a:p>
        </p:txBody>
      </p:sp>
      <p:sp>
        <p:nvSpPr>
          <p:cNvPr id="8" name="Text Placeholder 12">
            <a:extLst>
              <a:ext uri="{FF2B5EF4-FFF2-40B4-BE49-F238E27FC236}">
                <a16:creationId xmlns:a16="http://schemas.microsoft.com/office/drawing/2014/main" id="{55E341E7-A920-5372-A153-D418274F3629}"/>
              </a:ext>
            </a:extLst>
          </p:cNvPr>
          <p:cNvSpPr>
            <a:spLocks noGrp="1"/>
          </p:cNvSpPr>
          <p:nvPr>
            <p:ph type="body" sz="quarter" idx="40" hasCustomPrompt="1"/>
          </p:nvPr>
        </p:nvSpPr>
        <p:spPr>
          <a:xfrm>
            <a:off x="5209564" y="2907811"/>
            <a:ext cx="1714500" cy="530225"/>
          </a:xfrm>
        </p:spPr>
        <p:txBody>
          <a:bodyPr lIns="0" tIns="0" rIns="0" bIns="0"/>
          <a:lstStyle>
            <a:lvl1pPr marL="0" indent="0" algn="ctr">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ctr">
              <a:spcBef>
                <a:spcPts val="400"/>
              </a:spcBef>
              <a:spcAft>
                <a:spcPts val="400"/>
              </a:spcAft>
              <a:buNone/>
              <a:defRPr sz="1000">
                <a:solidFill>
                  <a:schemeClr val="accent2"/>
                </a:solidFill>
                <a:latin typeface="Inter" panose="02000503000000020004" pitchFamily="2" charset="0"/>
                <a:ea typeface="Inter" panose="02000503000000020004" pitchFamily="2" charset="0"/>
              </a:defRPr>
            </a:lvl2pPr>
            <a:lvl3pPr marL="0" indent="0" algn="ctr">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email@mcguirewoods.com</a:t>
            </a:r>
          </a:p>
        </p:txBody>
      </p:sp>
      <p:sp>
        <p:nvSpPr>
          <p:cNvPr id="9" name="Text Placeholder 12">
            <a:extLst>
              <a:ext uri="{FF2B5EF4-FFF2-40B4-BE49-F238E27FC236}">
                <a16:creationId xmlns:a16="http://schemas.microsoft.com/office/drawing/2014/main" id="{355C2BA6-7F03-EA36-9935-D1F492D2B145}"/>
              </a:ext>
            </a:extLst>
          </p:cNvPr>
          <p:cNvSpPr>
            <a:spLocks noGrp="1"/>
          </p:cNvSpPr>
          <p:nvPr>
            <p:ph type="body" sz="quarter" idx="41" hasCustomPrompt="1"/>
          </p:nvPr>
        </p:nvSpPr>
        <p:spPr>
          <a:xfrm>
            <a:off x="7426430" y="2907811"/>
            <a:ext cx="1714500" cy="530225"/>
          </a:xfrm>
        </p:spPr>
        <p:txBody>
          <a:bodyPr lIns="0" tIns="0" rIns="0" bIns="0"/>
          <a:lstStyle>
            <a:lvl1pPr marL="0" indent="0" algn="ctr">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ctr">
              <a:spcBef>
                <a:spcPts val="400"/>
              </a:spcBef>
              <a:spcAft>
                <a:spcPts val="400"/>
              </a:spcAft>
              <a:buNone/>
              <a:defRPr sz="1000">
                <a:solidFill>
                  <a:schemeClr val="accent2"/>
                </a:solidFill>
                <a:latin typeface="Inter" panose="02000503000000020004" pitchFamily="2" charset="0"/>
                <a:ea typeface="Inter" panose="02000503000000020004" pitchFamily="2" charset="0"/>
              </a:defRPr>
            </a:lvl2pPr>
            <a:lvl3pPr marL="0" indent="0" algn="ctr">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email@mcguirewoods.com</a:t>
            </a:r>
          </a:p>
        </p:txBody>
      </p:sp>
      <p:sp>
        <p:nvSpPr>
          <p:cNvPr id="10" name="Text Placeholder 12">
            <a:extLst>
              <a:ext uri="{FF2B5EF4-FFF2-40B4-BE49-F238E27FC236}">
                <a16:creationId xmlns:a16="http://schemas.microsoft.com/office/drawing/2014/main" id="{FCE1809A-93F8-16D8-C1BA-7F0C28E409D4}"/>
              </a:ext>
            </a:extLst>
          </p:cNvPr>
          <p:cNvSpPr>
            <a:spLocks noGrp="1"/>
          </p:cNvSpPr>
          <p:nvPr>
            <p:ph type="body" sz="quarter" idx="42" hasCustomPrompt="1"/>
          </p:nvPr>
        </p:nvSpPr>
        <p:spPr>
          <a:xfrm>
            <a:off x="9657647" y="2907811"/>
            <a:ext cx="1714500" cy="530225"/>
          </a:xfrm>
        </p:spPr>
        <p:txBody>
          <a:bodyPr lIns="0" tIns="0" rIns="0" bIns="0"/>
          <a:lstStyle>
            <a:lvl1pPr marL="0" indent="0" algn="ctr">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ctr">
              <a:spcBef>
                <a:spcPts val="400"/>
              </a:spcBef>
              <a:spcAft>
                <a:spcPts val="400"/>
              </a:spcAft>
              <a:buNone/>
              <a:defRPr sz="1000">
                <a:solidFill>
                  <a:schemeClr val="accent2"/>
                </a:solidFill>
                <a:latin typeface="Inter" panose="02000503000000020004" pitchFamily="2" charset="0"/>
                <a:ea typeface="Inter" panose="02000503000000020004" pitchFamily="2" charset="0"/>
              </a:defRPr>
            </a:lvl2pPr>
            <a:lvl3pPr marL="0" indent="0" algn="ctr">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email@mcguirewoods.com</a:t>
            </a:r>
          </a:p>
        </p:txBody>
      </p:sp>
      <p:sp>
        <p:nvSpPr>
          <p:cNvPr id="12" name="Text Placeholder 12">
            <a:extLst>
              <a:ext uri="{FF2B5EF4-FFF2-40B4-BE49-F238E27FC236}">
                <a16:creationId xmlns:a16="http://schemas.microsoft.com/office/drawing/2014/main" id="{B613DD66-7E66-FC5C-DCD9-99B55A37BE52}"/>
              </a:ext>
            </a:extLst>
          </p:cNvPr>
          <p:cNvSpPr>
            <a:spLocks noGrp="1"/>
          </p:cNvSpPr>
          <p:nvPr>
            <p:ph type="body" sz="quarter" idx="43" hasCustomPrompt="1"/>
          </p:nvPr>
        </p:nvSpPr>
        <p:spPr>
          <a:xfrm>
            <a:off x="3008308" y="5466263"/>
            <a:ext cx="1714500" cy="530225"/>
          </a:xfrm>
        </p:spPr>
        <p:txBody>
          <a:bodyPr lIns="0" tIns="0" rIns="0" bIns="0"/>
          <a:lstStyle>
            <a:lvl1pPr marL="0" indent="0" algn="ctr">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ctr">
              <a:spcBef>
                <a:spcPts val="400"/>
              </a:spcBef>
              <a:spcAft>
                <a:spcPts val="400"/>
              </a:spcAft>
              <a:buNone/>
              <a:defRPr sz="1000">
                <a:solidFill>
                  <a:schemeClr val="accent2"/>
                </a:solidFill>
                <a:latin typeface="Inter" panose="02000503000000020004" pitchFamily="2" charset="0"/>
                <a:ea typeface="Inter" panose="02000503000000020004" pitchFamily="2" charset="0"/>
              </a:defRPr>
            </a:lvl2pPr>
            <a:lvl3pPr marL="0" indent="0" algn="ctr">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email@mcguirewoods.com</a:t>
            </a:r>
          </a:p>
        </p:txBody>
      </p:sp>
      <p:sp>
        <p:nvSpPr>
          <p:cNvPr id="14" name="Text Placeholder 12">
            <a:extLst>
              <a:ext uri="{FF2B5EF4-FFF2-40B4-BE49-F238E27FC236}">
                <a16:creationId xmlns:a16="http://schemas.microsoft.com/office/drawing/2014/main" id="{BBE30E79-4535-BB22-3815-1E6C1C4AAC7E}"/>
              </a:ext>
            </a:extLst>
          </p:cNvPr>
          <p:cNvSpPr>
            <a:spLocks noGrp="1"/>
          </p:cNvSpPr>
          <p:nvPr>
            <p:ph type="body" sz="quarter" idx="44" hasCustomPrompt="1"/>
          </p:nvPr>
        </p:nvSpPr>
        <p:spPr>
          <a:xfrm>
            <a:off x="5209564" y="5466263"/>
            <a:ext cx="1714500" cy="530225"/>
          </a:xfrm>
        </p:spPr>
        <p:txBody>
          <a:bodyPr lIns="0" tIns="0" rIns="0" bIns="0"/>
          <a:lstStyle>
            <a:lvl1pPr marL="0" indent="0" algn="ctr">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ctr">
              <a:spcBef>
                <a:spcPts val="400"/>
              </a:spcBef>
              <a:spcAft>
                <a:spcPts val="400"/>
              </a:spcAft>
              <a:buNone/>
              <a:defRPr sz="1000">
                <a:solidFill>
                  <a:schemeClr val="accent2"/>
                </a:solidFill>
                <a:latin typeface="Inter" panose="02000503000000020004" pitchFamily="2" charset="0"/>
                <a:ea typeface="Inter" panose="02000503000000020004" pitchFamily="2" charset="0"/>
              </a:defRPr>
            </a:lvl2pPr>
            <a:lvl3pPr marL="0" indent="0" algn="ctr">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email@mcguirewoods.com</a:t>
            </a:r>
          </a:p>
        </p:txBody>
      </p:sp>
      <p:sp>
        <p:nvSpPr>
          <p:cNvPr id="15" name="Text Placeholder 12">
            <a:extLst>
              <a:ext uri="{FF2B5EF4-FFF2-40B4-BE49-F238E27FC236}">
                <a16:creationId xmlns:a16="http://schemas.microsoft.com/office/drawing/2014/main" id="{B90ADA00-725C-F336-D5B0-C3A152448DBC}"/>
              </a:ext>
            </a:extLst>
          </p:cNvPr>
          <p:cNvSpPr>
            <a:spLocks noGrp="1"/>
          </p:cNvSpPr>
          <p:nvPr>
            <p:ph type="body" sz="quarter" idx="45" hasCustomPrompt="1"/>
          </p:nvPr>
        </p:nvSpPr>
        <p:spPr>
          <a:xfrm>
            <a:off x="7426430" y="5466263"/>
            <a:ext cx="1714500" cy="530225"/>
          </a:xfrm>
        </p:spPr>
        <p:txBody>
          <a:bodyPr lIns="0" tIns="0" rIns="0" bIns="0"/>
          <a:lstStyle>
            <a:lvl1pPr marL="0" indent="0" algn="ctr">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ctr">
              <a:spcBef>
                <a:spcPts val="400"/>
              </a:spcBef>
              <a:spcAft>
                <a:spcPts val="400"/>
              </a:spcAft>
              <a:buNone/>
              <a:defRPr sz="1000">
                <a:solidFill>
                  <a:schemeClr val="accent2"/>
                </a:solidFill>
                <a:latin typeface="Inter" panose="02000503000000020004" pitchFamily="2" charset="0"/>
                <a:ea typeface="Inter" panose="02000503000000020004" pitchFamily="2" charset="0"/>
              </a:defRPr>
            </a:lvl2pPr>
            <a:lvl3pPr marL="0" indent="0" algn="ctr">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email@mcguirewoods.com</a:t>
            </a:r>
          </a:p>
        </p:txBody>
      </p:sp>
      <p:sp>
        <p:nvSpPr>
          <p:cNvPr id="16" name="Text Placeholder 12">
            <a:extLst>
              <a:ext uri="{FF2B5EF4-FFF2-40B4-BE49-F238E27FC236}">
                <a16:creationId xmlns:a16="http://schemas.microsoft.com/office/drawing/2014/main" id="{CD038C6E-46CD-A228-A9E1-2684BE174D3E}"/>
              </a:ext>
            </a:extLst>
          </p:cNvPr>
          <p:cNvSpPr>
            <a:spLocks noGrp="1"/>
          </p:cNvSpPr>
          <p:nvPr>
            <p:ph type="body" sz="quarter" idx="46" hasCustomPrompt="1"/>
          </p:nvPr>
        </p:nvSpPr>
        <p:spPr>
          <a:xfrm>
            <a:off x="9657647" y="5466263"/>
            <a:ext cx="1714500" cy="530225"/>
          </a:xfrm>
        </p:spPr>
        <p:txBody>
          <a:bodyPr lIns="0" tIns="0" rIns="0" bIns="0"/>
          <a:lstStyle>
            <a:lvl1pPr marL="0" indent="0" algn="ctr">
              <a:spcBef>
                <a:spcPts val="0"/>
              </a:spcBef>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ctr">
              <a:spcBef>
                <a:spcPts val="400"/>
              </a:spcBef>
              <a:spcAft>
                <a:spcPts val="400"/>
              </a:spcAft>
              <a:buNone/>
              <a:defRPr sz="1000">
                <a:solidFill>
                  <a:schemeClr val="accent2"/>
                </a:solidFill>
                <a:latin typeface="Inter" panose="02000503000000020004" pitchFamily="2" charset="0"/>
                <a:ea typeface="Inter" panose="02000503000000020004" pitchFamily="2" charset="0"/>
              </a:defRPr>
            </a:lvl2pPr>
            <a:lvl3pPr marL="0" indent="0" algn="ctr">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err="1"/>
              <a:t>Firstname</a:t>
            </a:r>
            <a:r>
              <a:rPr lang="en-US" dirty="0"/>
              <a:t> Lastname</a:t>
            </a:r>
          </a:p>
          <a:p>
            <a:pPr lvl="1"/>
            <a:r>
              <a:rPr lang="en-US" dirty="0"/>
              <a:t>SECOND LEVEL</a:t>
            </a:r>
          </a:p>
          <a:p>
            <a:pPr lvl="2"/>
            <a:r>
              <a:rPr lang="en-US" dirty="0"/>
              <a:t>+1 XXX </a:t>
            </a:r>
            <a:r>
              <a:rPr lang="en-US" dirty="0" err="1"/>
              <a:t>XXX</a:t>
            </a:r>
            <a:r>
              <a:rPr lang="en-US" dirty="0"/>
              <a:t> XXXX</a:t>
            </a:r>
          </a:p>
          <a:p>
            <a:pPr lvl="2"/>
            <a:r>
              <a:rPr lang="en-US" dirty="0"/>
              <a:t>email@mcguirewoods.com</a:t>
            </a:r>
          </a:p>
        </p:txBody>
      </p:sp>
      <p:sp>
        <p:nvSpPr>
          <p:cNvPr id="11" name="Rectangle 10">
            <a:extLst>
              <a:ext uri="{FF2B5EF4-FFF2-40B4-BE49-F238E27FC236}">
                <a16:creationId xmlns:a16="http://schemas.microsoft.com/office/drawing/2014/main" id="{9FAF78D7-4ADA-8D27-4AEB-41E365FDA280}"/>
              </a:ext>
            </a:extLst>
          </p:cNvPr>
          <p:cNvSpPr/>
          <p:nvPr/>
        </p:nvSpPr>
        <p:spPr>
          <a:xfrm rot="5400000">
            <a:off x="1606607" y="1979469"/>
            <a:ext cx="167696" cy="146304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24D7BC-9AD9-3070-27FA-C4364FCFF2C1}"/>
              </a:ext>
            </a:extLst>
          </p:cNvPr>
          <p:cNvSpPr/>
          <p:nvPr userDrawn="1"/>
        </p:nvSpPr>
        <p:spPr>
          <a:xfrm rot="5400000">
            <a:off x="1606607" y="4595674"/>
            <a:ext cx="167696" cy="146304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D03819-FA37-058D-7101-219F1A378E7C}"/>
              </a:ext>
            </a:extLst>
          </p:cNvPr>
          <p:cNvSpPr/>
          <p:nvPr userDrawn="1"/>
        </p:nvSpPr>
        <p:spPr>
          <a:xfrm rot="5400000">
            <a:off x="3781710" y="1971226"/>
            <a:ext cx="167696" cy="146304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1FF4595-D7C6-3FBC-2781-F69A59AEE33A}"/>
              </a:ext>
            </a:extLst>
          </p:cNvPr>
          <p:cNvSpPr/>
          <p:nvPr userDrawn="1"/>
        </p:nvSpPr>
        <p:spPr>
          <a:xfrm rot="5400000">
            <a:off x="3781710" y="4587431"/>
            <a:ext cx="167696" cy="146304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270FDF-7351-378A-5887-792FE922DE77}"/>
              </a:ext>
            </a:extLst>
          </p:cNvPr>
          <p:cNvSpPr/>
          <p:nvPr userDrawn="1"/>
        </p:nvSpPr>
        <p:spPr>
          <a:xfrm rot="5400000">
            <a:off x="5982966" y="1971226"/>
            <a:ext cx="167696" cy="14630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8C11C31-76D9-E646-E1B4-37B84809E49A}"/>
              </a:ext>
            </a:extLst>
          </p:cNvPr>
          <p:cNvSpPr/>
          <p:nvPr userDrawn="1"/>
        </p:nvSpPr>
        <p:spPr>
          <a:xfrm rot="5400000">
            <a:off x="5982966" y="4587431"/>
            <a:ext cx="167696" cy="146304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6E0CCE6-7EA4-2CA7-9B80-58EAFA51708B}"/>
              </a:ext>
            </a:extLst>
          </p:cNvPr>
          <p:cNvSpPr/>
          <p:nvPr userDrawn="1"/>
        </p:nvSpPr>
        <p:spPr>
          <a:xfrm rot="5400000">
            <a:off x="8199832" y="1971226"/>
            <a:ext cx="167696" cy="146304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880211-C3B9-EE02-AE54-5B14604C6E5C}"/>
              </a:ext>
            </a:extLst>
          </p:cNvPr>
          <p:cNvSpPr/>
          <p:nvPr userDrawn="1"/>
        </p:nvSpPr>
        <p:spPr>
          <a:xfrm rot="5400000">
            <a:off x="8199832" y="4587431"/>
            <a:ext cx="167696" cy="14630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63EF6E2-8B55-6B2F-0A90-ABCFCEA2E86A}"/>
              </a:ext>
            </a:extLst>
          </p:cNvPr>
          <p:cNvSpPr/>
          <p:nvPr userDrawn="1"/>
        </p:nvSpPr>
        <p:spPr>
          <a:xfrm rot="5400000">
            <a:off x="10431049" y="1971226"/>
            <a:ext cx="167696" cy="146304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11CA584-EE73-C43B-3F44-A006368804E7}"/>
              </a:ext>
            </a:extLst>
          </p:cNvPr>
          <p:cNvSpPr/>
          <p:nvPr userDrawn="1"/>
        </p:nvSpPr>
        <p:spPr>
          <a:xfrm rot="5400000">
            <a:off x="10431049" y="4587431"/>
            <a:ext cx="167696" cy="1463041"/>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903704"/>
      </p:ext>
    </p:extLst>
  </p:cSld>
  <p:clrMapOvr>
    <a:masterClrMapping/>
  </p:clrMapOvr>
</p:sldLayout>
</file>

<file path=ppt/slideLayouts/slideLayout37.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ombstone Option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sp>
        <p:nvSpPr>
          <p:cNvPr id="11" name="Rectangle 10">
            <a:extLst>
              <a:ext uri="{FF2B5EF4-FFF2-40B4-BE49-F238E27FC236}">
                <a16:creationId xmlns:a16="http://schemas.microsoft.com/office/drawing/2014/main" id="{9FAF78D7-4ADA-8D27-4AEB-41E365FDA280}"/>
              </a:ext>
            </a:extLst>
          </p:cNvPr>
          <p:cNvSpPr/>
          <p:nvPr/>
        </p:nvSpPr>
        <p:spPr>
          <a:xfrm rot="5400000">
            <a:off x="1384536" y="869170"/>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74311093-C0B2-104C-2F60-15C502144AC8}"/>
              </a:ext>
            </a:extLst>
          </p:cNvPr>
          <p:cNvSpPr>
            <a:spLocks noGrp="1"/>
          </p:cNvSpPr>
          <p:nvPr>
            <p:ph type="body" sz="quarter" idx="18" hasCustomPrompt="1"/>
          </p:nvPr>
        </p:nvSpPr>
        <p:spPr>
          <a:xfrm>
            <a:off x="461639" y="2065738"/>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3" name="Rectangle 2">
            <a:extLst>
              <a:ext uri="{FF2B5EF4-FFF2-40B4-BE49-F238E27FC236}">
                <a16:creationId xmlns:a16="http://schemas.microsoft.com/office/drawing/2014/main" id="{C08B039B-CACF-A569-8EB2-8671258A2DA2}"/>
              </a:ext>
            </a:extLst>
          </p:cNvPr>
          <p:cNvSpPr/>
          <p:nvPr userDrawn="1"/>
        </p:nvSpPr>
        <p:spPr>
          <a:xfrm rot="5400000">
            <a:off x="3685501" y="869171"/>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2">
            <a:extLst>
              <a:ext uri="{FF2B5EF4-FFF2-40B4-BE49-F238E27FC236}">
                <a16:creationId xmlns:a16="http://schemas.microsoft.com/office/drawing/2014/main" id="{67428779-3364-2701-D7EF-B5D2F905D773}"/>
              </a:ext>
            </a:extLst>
          </p:cNvPr>
          <p:cNvSpPr>
            <a:spLocks noGrp="1"/>
          </p:cNvSpPr>
          <p:nvPr>
            <p:ph type="body" sz="quarter" idx="19" hasCustomPrompt="1"/>
          </p:nvPr>
        </p:nvSpPr>
        <p:spPr>
          <a:xfrm>
            <a:off x="2762604" y="2065739"/>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7" name="Rectangle 6">
            <a:extLst>
              <a:ext uri="{FF2B5EF4-FFF2-40B4-BE49-F238E27FC236}">
                <a16:creationId xmlns:a16="http://schemas.microsoft.com/office/drawing/2014/main" id="{9CA7A1C2-8BAF-A2AF-1DC0-41A98B170B9A}"/>
              </a:ext>
            </a:extLst>
          </p:cNvPr>
          <p:cNvSpPr/>
          <p:nvPr userDrawn="1"/>
        </p:nvSpPr>
        <p:spPr>
          <a:xfrm rot="5400000">
            <a:off x="5986464" y="867684"/>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2">
            <a:extLst>
              <a:ext uri="{FF2B5EF4-FFF2-40B4-BE49-F238E27FC236}">
                <a16:creationId xmlns:a16="http://schemas.microsoft.com/office/drawing/2014/main" id="{89AD19A7-9F40-7977-2FA8-9C003907DF6F}"/>
              </a:ext>
            </a:extLst>
          </p:cNvPr>
          <p:cNvSpPr>
            <a:spLocks noGrp="1"/>
          </p:cNvSpPr>
          <p:nvPr>
            <p:ph type="body" sz="quarter" idx="20" hasCustomPrompt="1"/>
          </p:nvPr>
        </p:nvSpPr>
        <p:spPr>
          <a:xfrm>
            <a:off x="5063567" y="2064252"/>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10" name="Rectangle 9">
            <a:extLst>
              <a:ext uri="{FF2B5EF4-FFF2-40B4-BE49-F238E27FC236}">
                <a16:creationId xmlns:a16="http://schemas.microsoft.com/office/drawing/2014/main" id="{FCC70BB2-AE41-00B1-9F2A-8C602A39FD13}"/>
              </a:ext>
            </a:extLst>
          </p:cNvPr>
          <p:cNvSpPr/>
          <p:nvPr userDrawn="1"/>
        </p:nvSpPr>
        <p:spPr>
          <a:xfrm rot="5400000">
            <a:off x="8287427" y="867685"/>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2">
            <a:extLst>
              <a:ext uri="{FF2B5EF4-FFF2-40B4-BE49-F238E27FC236}">
                <a16:creationId xmlns:a16="http://schemas.microsoft.com/office/drawing/2014/main" id="{2CB81251-8EBB-3CB0-D54A-FB9AFB644E23}"/>
              </a:ext>
            </a:extLst>
          </p:cNvPr>
          <p:cNvSpPr>
            <a:spLocks noGrp="1"/>
          </p:cNvSpPr>
          <p:nvPr>
            <p:ph type="body" sz="quarter" idx="21" hasCustomPrompt="1"/>
          </p:nvPr>
        </p:nvSpPr>
        <p:spPr>
          <a:xfrm>
            <a:off x="7364530" y="2064253"/>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14" name="Rectangle 13">
            <a:extLst>
              <a:ext uri="{FF2B5EF4-FFF2-40B4-BE49-F238E27FC236}">
                <a16:creationId xmlns:a16="http://schemas.microsoft.com/office/drawing/2014/main" id="{B4D82BD0-5BE5-8EA4-CBF9-A16B9DF7D0E4}"/>
              </a:ext>
            </a:extLst>
          </p:cNvPr>
          <p:cNvSpPr/>
          <p:nvPr userDrawn="1"/>
        </p:nvSpPr>
        <p:spPr>
          <a:xfrm rot="5400000">
            <a:off x="10588388" y="864710"/>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2">
            <a:extLst>
              <a:ext uri="{FF2B5EF4-FFF2-40B4-BE49-F238E27FC236}">
                <a16:creationId xmlns:a16="http://schemas.microsoft.com/office/drawing/2014/main" id="{7035BDFD-0316-097C-BA66-4135C3534608}"/>
              </a:ext>
            </a:extLst>
          </p:cNvPr>
          <p:cNvSpPr>
            <a:spLocks noGrp="1"/>
          </p:cNvSpPr>
          <p:nvPr>
            <p:ph type="body" sz="quarter" idx="22" hasCustomPrompt="1"/>
          </p:nvPr>
        </p:nvSpPr>
        <p:spPr>
          <a:xfrm>
            <a:off x="9665491" y="2061278"/>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16" name="Rectangle 15">
            <a:extLst>
              <a:ext uri="{FF2B5EF4-FFF2-40B4-BE49-F238E27FC236}">
                <a16:creationId xmlns:a16="http://schemas.microsoft.com/office/drawing/2014/main" id="{68CEE020-0291-2D65-3BD0-F92BC0DD6861}"/>
              </a:ext>
            </a:extLst>
          </p:cNvPr>
          <p:cNvSpPr/>
          <p:nvPr userDrawn="1"/>
        </p:nvSpPr>
        <p:spPr>
          <a:xfrm rot="5400000">
            <a:off x="1384536" y="2338409"/>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2">
            <a:extLst>
              <a:ext uri="{FF2B5EF4-FFF2-40B4-BE49-F238E27FC236}">
                <a16:creationId xmlns:a16="http://schemas.microsoft.com/office/drawing/2014/main" id="{D5CFFF4F-29B7-C6AA-BF82-13CC54D1B367}"/>
              </a:ext>
            </a:extLst>
          </p:cNvPr>
          <p:cNvSpPr>
            <a:spLocks noGrp="1"/>
          </p:cNvSpPr>
          <p:nvPr>
            <p:ph type="body" sz="quarter" idx="23" hasCustomPrompt="1"/>
          </p:nvPr>
        </p:nvSpPr>
        <p:spPr>
          <a:xfrm>
            <a:off x="461639" y="3534977"/>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25" name="Rectangle 24">
            <a:extLst>
              <a:ext uri="{FF2B5EF4-FFF2-40B4-BE49-F238E27FC236}">
                <a16:creationId xmlns:a16="http://schemas.microsoft.com/office/drawing/2014/main" id="{C4E8B1B2-FE6B-3106-D6E1-3617088586E8}"/>
              </a:ext>
            </a:extLst>
          </p:cNvPr>
          <p:cNvSpPr/>
          <p:nvPr userDrawn="1"/>
        </p:nvSpPr>
        <p:spPr>
          <a:xfrm rot="5400000">
            <a:off x="3685501" y="2338410"/>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2">
            <a:extLst>
              <a:ext uri="{FF2B5EF4-FFF2-40B4-BE49-F238E27FC236}">
                <a16:creationId xmlns:a16="http://schemas.microsoft.com/office/drawing/2014/main" id="{19DBF446-D811-FC1F-2EAF-4A56A8E1ED12}"/>
              </a:ext>
            </a:extLst>
          </p:cNvPr>
          <p:cNvSpPr>
            <a:spLocks noGrp="1"/>
          </p:cNvSpPr>
          <p:nvPr>
            <p:ph type="body" sz="quarter" idx="24" hasCustomPrompt="1"/>
          </p:nvPr>
        </p:nvSpPr>
        <p:spPr>
          <a:xfrm>
            <a:off x="2762604" y="3534978"/>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27" name="Rectangle 26">
            <a:extLst>
              <a:ext uri="{FF2B5EF4-FFF2-40B4-BE49-F238E27FC236}">
                <a16:creationId xmlns:a16="http://schemas.microsoft.com/office/drawing/2014/main" id="{C48F2063-8108-31D2-83C9-83C5ABD9FF14}"/>
              </a:ext>
            </a:extLst>
          </p:cNvPr>
          <p:cNvSpPr/>
          <p:nvPr userDrawn="1"/>
        </p:nvSpPr>
        <p:spPr>
          <a:xfrm rot="5400000">
            <a:off x="5986464" y="2336923"/>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2">
            <a:extLst>
              <a:ext uri="{FF2B5EF4-FFF2-40B4-BE49-F238E27FC236}">
                <a16:creationId xmlns:a16="http://schemas.microsoft.com/office/drawing/2014/main" id="{6656653D-F4E6-EDA5-511D-74EE1873B6BA}"/>
              </a:ext>
            </a:extLst>
          </p:cNvPr>
          <p:cNvSpPr>
            <a:spLocks noGrp="1"/>
          </p:cNvSpPr>
          <p:nvPr>
            <p:ph type="body" sz="quarter" idx="25" hasCustomPrompt="1"/>
          </p:nvPr>
        </p:nvSpPr>
        <p:spPr>
          <a:xfrm>
            <a:off x="5063567" y="3533491"/>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29" name="Rectangle 28">
            <a:extLst>
              <a:ext uri="{FF2B5EF4-FFF2-40B4-BE49-F238E27FC236}">
                <a16:creationId xmlns:a16="http://schemas.microsoft.com/office/drawing/2014/main" id="{FD0D687C-A222-36EE-A45E-A607423DAF4B}"/>
              </a:ext>
            </a:extLst>
          </p:cNvPr>
          <p:cNvSpPr/>
          <p:nvPr userDrawn="1"/>
        </p:nvSpPr>
        <p:spPr>
          <a:xfrm rot="5400000">
            <a:off x="8287427" y="2336924"/>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12">
            <a:extLst>
              <a:ext uri="{FF2B5EF4-FFF2-40B4-BE49-F238E27FC236}">
                <a16:creationId xmlns:a16="http://schemas.microsoft.com/office/drawing/2014/main" id="{58D663A6-54B0-564C-E3DE-8BA11239345E}"/>
              </a:ext>
            </a:extLst>
          </p:cNvPr>
          <p:cNvSpPr>
            <a:spLocks noGrp="1"/>
          </p:cNvSpPr>
          <p:nvPr>
            <p:ph type="body" sz="quarter" idx="26" hasCustomPrompt="1"/>
          </p:nvPr>
        </p:nvSpPr>
        <p:spPr>
          <a:xfrm>
            <a:off x="7364530" y="3533492"/>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52" name="Rectangle 51">
            <a:extLst>
              <a:ext uri="{FF2B5EF4-FFF2-40B4-BE49-F238E27FC236}">
                <a16:creationId xmlns:a16="http://schemas.microsoft.com/office/drawing/2014/main" id="{5046A4D7-CB60-AD01-F88E-CE16159BF604}"/>
              </a:ext>
            </a:extLst>
          </p:cNvPr>
          <p:cNvSpPr/>
          <p:nvPr userDrawn="1"/>
        </p:nvSpPr>
        <p:spPr>
          <a:xfrm rot="5400000">
            <a:off x="10588388" y="2333949"/>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2">
            <a:extLst>
              <a:ext uri="{FF2B5EF4-FFF2-40B4-BE49-F238E27FC236}">
                <a16:creationId xmlns:a16="http://schemas.microsoft.com/office/drawing/2014/main" id="{67F23BE4-639F-0914-4AB6-61D6FB00D46B}"/>
              </a:ext>
            </a:extLst>
          </p:cNvPr>
          <p:cNvSpPr>
            <a:spLocks noGrp="1"/>
          </p:cNvSpPr>
          <p:nvPr>
            <p:ph type="body" sz="quarter" idx="27" hasCustomPrompt="1"/>
          </p:nvPr>
        </p:nvSpPr>
        <p:spPr>
          <a:xfrm>
            <a:off x="9665491" y="3530517"/>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54" name="Rectangle 53">
            <a:extLst>
              <a:ext uri="{FF2B5EF4-FFF2-40B4-BE49-F238E27FC236}">
                <a16:creationId xmlns:a16="http://schemas.microsoft.com/office/drawing/2014/main" id="{2D5B553B-B777-DB9C-AFEC-3658541B4791}"/>
              </a:ext>
            </a:extLst>
          </p:cNvPr>
          <p:cNvSpPr/>
          <p:nvPr userDrawn="1"/>
        </p:nvSpPr>
        <p:spPr>
          <a:xfrm rot="5400000">
            <a:off x="1384536" y="3804240"/>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12">
            <a:extLst>
              <a:ext uri="{FF2B5EF4-FFF2-40B4-BE49-F238E27FC236}">
                <a16:creationId xmlns:a16="http://schemas.microsoft.com/office/drawing/2014/main" id="{AE128F05-2401-FE26-4BAD-CEA88E935B9F}"/>
              </a:ext>
            </a:extLst>
          </p:cNvPr>
          <p:cNvSpPr>
            <a:spLocks noGrp="1"/>
          </p:cNvSpPr>
          <p:nvPr>
            <p:ph type="body" sz="quarter" idx="28" hasCustomPrompt="1"/>
          </p:nvPr>
        </p:nvSpPr>
        <p:spPr>
          <a:xfrm>
            <a:off x="461639" y="5000808"/>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56" name="Rectangle 55">
            <a:extLst>
              <a:ext uri="{FF2B5EF4-FFF2-40B4-BE49-F238E27FC236}">
                <a16:creationId xmlns:a16="http://schemas.microsoft.com/office/drawing/2014/main" id="{AE8FB453-C415-E64B-CE7C-94FF4D1448F8}"/>
              </a:ext>
            </a:extLst>
          </p:cNvPr>
          <p:cNvSpPr/>
          <p:nvPr userDrawn="1"/>
        </p:nvSpPr>
        <p:spPr>
          <a:xfrm rot="5400000">
            <a:off x="3685501" y="3804241"/>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2">
            <a:extLst>
              <a:ext uri="{FF2B5EF4-FFF2-40B4-BE49-F238E27FC236}">
                <a16:creationId xmlns:a16="http://schemas.microsoft.com/office/drawing/2014/main" id="{7F98E494-C45E-E9D9-1544-30D13A30B762}"/>
              </a:ext>
            </a:extLst>
          </p:cNvPr>
          <p:cNvSpPr>
            <a:spLocks noGrp="1"/>
          </p:cNvSpPr>
          <p:nvPr>
            <p:ph type="body" sz="quarter" idx="29" hasCustomPrompt="1"/>
          </p:nvPr>
        </p:nvSpPr>
        <p:spPr>
          <a:xfrm>
            <a:off x="2762604" y="5000809"/>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58" name="Rectangle 57">
            <a:extLst>
              <a:ext uri="{FF2B5EF4-FFF2-40B4-BE49-F238E27FC236}">
                <a16:creationId xmlns:a16="http://schemas.microsoft.com/office/drawing/2014/main" id="{C8E6354A-3E7F-72C4-5AC0-9D19990C47ED}"/>
              </a:ext>
            </a:extLst>
          </p:cNvPr>
          <p:cNvSpPr/>
          <p:nvPr userDrawn="1"/>
        </p:nvSpPr>
        <p:spPr>
          <a:xfrm rot="5400000">
            <a:off x="5986464" y="3802754"/>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Placeholder 12">
            <a:extLst>
              <a:ext uri="{FF2B5EF4-FFF2-40B4-BE49-F238E27FC236}">
                <a16:creationId xmlns:a16="http://schemas.microsoft.com/office/drawing/2014/main" id="{FC860FDD-F91E-FBF9-6484-2F7DF9C6452D}"/>
              </a:ext>
            </a:extLst>
          </p:cNvPr>
          <p:cNvSpPr>
            <a:spLocks noGrp="1"/>
          </p:cNvSpPr>
          <p:nvPr>
            <p:ph type="body" sz="quarter" idx="30" hasCustomPrompt="1"/>
          </p:nvPr>
        </p:nvSpPr>
        <p:spPr>
          <a:xfrm>
            <a:off x="5063567" y="4999322"/>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60" name="Rectangle 59">
            <a:extLst>
              <a:ext uri="{FF2B5EF4-FFF2-40B4-BE49-F238E27FC236}">
                <a16:creationId xmlns:a16="http://schemas.microsoft.com/office/drawing/2014/main" id="{3261C1D6-9151-4417-C785-F1CC5F8C7F3B}"/>
              </a:ext>
            </a:extLst>
          </p:cNvPr>
          <p:cNvSpPr/>
          <p:nvPr userDrawn="1"/>
        </p:nvSpPr>
        <p:spPr>
          <a:xfrm rot="5400000">
            <a:off x="8287427" y="3802755"/>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2">
            <a:extLst>
              <a:ext uri="{FF2B5EF4-FFF2-40B4-BE49-F238E27FC236}">
                <a16:creationId xmlns:a16="http://schemas.microsoft.com/office/drawing/2014/main" id="{3D7B8FF8-874F-3123-933F-530530985642}"/>
              </a:ext>
            </a:extLst>
          </p:cNvPr>
          <p:cNvSpPr>
            <a:spLocks noGrp="1"/>
          </p:cNvSpPr>
          <p:nvPr>
            <p:ph type="body" sz="quarter" idx="31" hasCustomPrompt="1"/>
          </p:nvPr>
        </p:nvSpPr>
        <p:spPr>
          <a:xfrm>
            <a:off x="7364530" y="4999323"/>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62" name="Rectangle 61">
            <a:extLst>
              <a:ext uri="{FF2B5EF4-FFF2-40B4-BE49-F238E27FC236}">
                <a16:creationId xmlns:a16="http://schemas.microsoft.com/office/drawing/2014/main" id="{51994C37-D9E6-3DDF-975E-798787AF256B}"/>
              </a:ext>
            </a:extLst>
          </p:cNvPr>
          <p:cNvSpPr/>
          <p:nvPr userDrawn="1"/>
        </p:nvSpPr>
        <p:spPr>
          <a:xfrm rot="5400000">
            <a:off x="10588388" y="3799780"/>
            <a:ext cx="167696" cy="201348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12">
            <a:extLst>
              <a:ext uri="{FF2B5EF4-FFF2-40B4-BE49-F238E27FC236}">
                <a16:creationId xmlns:a16="http://schemas.microsoft.com/office/drawing/2014/main" id="{DC392F0F-9799-9B68-2CEA-32D5157CE212}"/>
              </a:ext>
            </a:extLst>
          </p:cNvPr>
          <p:cNvSpPr>
            <a:spLocks noGrp="1"/>
          </p:cNvSpPr>
          <p:nvPr>
            <p:ph type="body" sz="quarter" idx="32" hasCustomPrompt="1"/>
          </p:nvPr>
        </p:nvSpPr>
        <p:spPr>
          <a:xfrm>
            <a:off x="9665491" y="4996348"/>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64" name="Text Placeholder 15">
            <a:extLst>
              <a:ext uri="{FF2B5EF4-FFF2-40B4-BE49-F238E27FC236}">
                <a16:creationId xmlns:a16="http://schemas.microsoft.com/office/drawing/2014/main" id="{2EA78020-CDC1-69E9-096E-C534FD0C8559}"/>
              </a:ext>
            </a:extLst>
          </p:cNvPr>
          <p:cNvSpPr>
            <a:spLocks noGrp="1"/>
          </p:cNvSpPr>
          <p:nvPr>
            <p:ph type="body" sz="quarter" idx="33" hasCustomPrompt="1"/>
          </p:nvPr>
        </p:nvSpPr>
        <p:spPr>
          <a:xfrm>
            <a:off x="461963" y="452871"/>
            <a:ext cx="9118000" cy="597843"/>
          </a:xfrm>
        </p:spPr>
        <p:txBody>
          <a:bodyPr lIns="0" tIns="0" rIns="0" bIns="0"/>
          <a:lstStyle>
            <a:lvl1pPr>
              <a:buNone/>
              <a:defRPr sz="3600" b="0" i="0">
                <a:solidFill>
                  <a:schemeClr val="accent1"/>
                </a:solidFill>
                <a:latin typeface="Bebas Neue Regular" pitchFamily="2" charset="77"/>
              </a:defRPr>
            </a:lvl1pPr>
            <a:lvl2pPr>
              <a:buNone/>
              <a:defRPr b="1" i="0">
                <a:latin typeface="Bebas Neue Bold" pitchFamily="2" charset="77"/>
              </a:defRPr>
            </a:lvl2pPr>
            <a:lvl3pPr>
              <a:buNone/>
              <a:defRPr b="1" i="0">
                <a:latin typeface="Bebas Neue Bold" pitchFamily="2" charset="77"/>
              </a:defRPr>
            </a:lvl3pPr>
            <a:lvl4pPr>
              <a:buNone/>
              <a:defRPr b="1" i="0">
                <a:latin typeface="Bebas Neue Bold" pitchFamily="2" charset="77"/>
              </a:defRPr>
            </a:lvl4pPr>
            <a:lvl5pPr>
              <a:buNone/>
              <a:defRPr b="1" i="0">
                <a:latin typeface="Bebas Neue Bold" pitchFamily="2" charset="77"/>
              </a:defRPr>
            </a:lvl5pPr>
          </a:lstStyle>
          <a:p>
            <a:pPr lvl="0"/>
            <a:r>
              <a:rPr lang="en-US"/>
              <a:t>Click to edit Master title styles</a:t>
            </a:r>
          </a:p>
        </p:txBody>
      </p:sp>
      <p:pic>
        <p:nvPicPr>
          <p:cNvPr id="65" name="Picture 7">
            <a:extLst>
              <a:ext uri="{FF2B5EF4-FFF2-40B4-BE49-F238E27FC236}">
                <a16:creationId xmlns:a16="http://schemas.microsoft.com/office/drawing/2014/main" id="{21414AC2-EA3C-40B9-2485-797BE54951B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28879" y="452871"/>
            <a:ext cx="1528716" cy="240046"/>
          </a:xfrm>
          <a:prstGeom prst="rect">
            <a:avLst/>
          </a:prstGeom>
        </p:spPr>
      </p:pic>
    </p:spTree>
    <p:extLst>
      <p:ext uri="{BB962C8B-B14F-4D97-AF65-F5344CB8AC3E}">
        <p14:creationId xmlns:p14="http://schemas.microsoft.com/office/powerpoint/2010/main" val="3590567373"/>
      </p:ext>
    </p:extLst>
  </p:cSld>
  <p:clrMapOvr>
    <a:masterClrMapping/>
  </p:clrMapOvr>
</p:sldLayout>
</file>

<file path=ppt/slideLayouts/slideLayout38.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ombstone Option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a:p>
        </p:txBody>
      </p:sp>
      <p:sp>
        <p:nvSpPr>
          <p:cNvPr id="11" name="Rectangle 10">
            <a:extLst>
              <a:ext uri="{FF2B5EF4-FFF2-40B4-BE49-F238E27FC236}">
                <a16:creationId xmlns:a16="http://schemas.microsoft.com/office/drawing/2014/main" id="{9FAF78D7-4ADA-8D27-4AEB-41E365FDA280}"/>
              </a:ext>
            </a:extLst>
          </p:cNvPr>
          <p:cNvSpPr/>
          <p:nvPr/>
        </p:nvSpPr>
        <p:spPr>
          <a:xfrm rot="5400000">
            <a:off x="1384536" y="869170"/>
            <a:ext cx="167696" cy="20134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8B039B-CACF-A569-8EB2-8671258A2DA2}"/>
              </a:ext>
            </a:extLst>
          </p:cNvPr>
          <p:cNvSpPr/>
          <p:nvPr userDrawn="1"/>
        </p:nvSpPr>
        <p:spPr>
          <a:xfrm rot="5400000">
            <a:off x="3685501" y="869171"/>
            <a:ext cx="167696" cy="20134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CA7A1C2-8BAF-A2AF-1DC0-41A98B170B9A}"/>
              </a:ext>
            </a:extLst>
          </p:cNvPr>
          <p:cNvSpPr/>
          <p:nvPr userDrawn="1"/>
        </p:nvSpPr>
        <p:spPr>
          <a:xfrm rot="5400000">
            <a:off x="5986464" y="867684"/>
            <a:ext cx="167696" cy="20134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CC70BB2-AE41-00B1-9F2A-8C602A39FD13}"/>
              </a:ext>
            </a:extLst>
          </p:cNvPr>
          <p:cNvSpPr/>
          <p:nvPr userDrawn="1"/>
        </p:nvSpPr>
        <p:spPr>
          <a:xfrm rot="5400000">
            <a:off x="8287427" y="867685"/>
            <a:ext cx="167696" cy="20134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D82BD0-5BE5-8EA4-CBF9-A16B9DF7D0E4}"/>
              </a:ext>
            </a:extLst>
          </p:cNvPr>
          <p:cNvSpPr/>
          <p:nvPr userDrawn="1"/>
        </p:nvSpPr>
        <p:spPr>
          <a:xfrm rot="5400000">
            <a:off x="10588388" y="864710"/>
            <a:ext cx="167696" cy="201348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8CEE020-0291-2D65-3BD0-F92BC0DD6861}"/>
              </a:ext>
            </a:extLst>
          </p:cNvPr>
          <p:cNvSpPr/>
          <p:nvPr userDrawn="1"/>
        </p:nvSpPr>
        <p:spPr>
          <a:xfrm rot="5400000">
            <a:off x="1384536" y="2338409"/>
            <a:ext cx="167696" cy="201348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E8B1B2-FE6B-3106-D6E1-3617088586E8}"/>
              </a:ext>
            </a:extLst>
          </p:cNvPr>
          <p:cNvSpPr/>
          <p:nvPr userDrawn="1"/>
        </p:nvSpPr>
        <p:spPr>
          <a:xfrm rot="5400000">
            <a:off x="3685501" y="2338410"/>
            <a:ext cx="167696" cy="201348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48F2063-8108-31D2-83C9-83C5ABD9FF14}"/>
              </a:ext>
            </a:extLst>
          </p:cNvPr>
          <p:cNvSpPr/>
          <p:nvPr userDrawn="1"/>
        </p:nvSpPr>
        <p:spPr>
          <a:xfrm rot="5400000">
            <a:off x="5986464" y="2336923"/>
            <a:ext cx="167696" cy="201348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0D687C-A222-36EE-A45E-A607423DAF4B}"/>
              </a:ext>
            </a:extLst>
          </p:cNvPr>
          <p:cNvSpPr/>
          <p:nvPr userDrawn="1"/>
        </p:nvSpPr>
        <p:spPr>
          <a:xfrm rot="5400000">
            <a:off x="8287427" y="2336924"/>
            <a:ext cx="167696" cy="201348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046A4D7-CB60-AD01-F88E-CE16159BF604}"/>
              </a:ext>
            </a:extLst>
          </p:cNvPr>
          <p:cNvSpPr/>
          <p:nvPr userDrawn="1"/>
        </p:nvSpPr>
        <p:spPr>
          <a:xfrm rot="5400000">
            <a:off x="10588388" y="2333949"/>
            <a:ext cx="167696" cy="201348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2D5B553B-B777-DB9C-AFEC-3658541B4791}"/>
              </a:ext>
            </a:extLst>
          </p:cNvPr>
          <p:cNvSpPr/>
          <p:nvPr userDrawn="1"/>
        </p:nvSpPr>
        <p:spPr>
          <a:xfrm rot="5400000">
            <a:off x="1384536" y="3804240"/>
            <a:ext cx="167696" cy="20134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AE8FB453-C415-E64B-CE7C-94FF4D1448F8}"/>
              </a:ext>
            </a:extLst>
          </p:cNvPr>
          <p:cNvSpPr/>
          <p:nvPr userDrawn="1"/>
        </p:nvSpPr>
        <p:spPr>
          <a:xfrm rot="5400000">
            <a:off x="3685501" y="3804241"/>
            <a:ext cx="167696" cy="20134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8E6354A-3E7F-72C4-5AC0-9D19990C47ED}"/>
              </a:ext>
            </a:extLst>
          </p:cNvPr>
          <p:cNvSpPr/>
          <p:nvPr userDrawn="1"/>
        </p:nvSpPr>
        <p:spPr>
          <a:xfrm rot="5400000">
            <a:off x="5986464" y="3802754"/>
            <a:ext cx="167696" cy="20134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261C1D6-9151-4417-C785-F1CC5F8C7F3B}"/>
              </a:ext>
            </a:extLst>
          </p:cNvPr>
          <p:cNvSpPr/>
          <p:nvPr userDrawn="1"/>
        </p:nvSpPr>
        <p:spPr>
          <a:xfrm rot="5400000">
            <a:off x="8287427" y="3802755"/>
            <a:ext cx="167696" cy="20134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1994C37-D9E6-3DDF-975E-798787AF256B}"/>
              </a:ext>
            </a:extLst>
          </p:cNvPr>
          <p:cNvSpPr/>
          <p:nvPr userDrawn="1"/>
        </p:nvSpPr>
        <p:spPr>
          <a:xfrm rot="5400000">
            <a:off x="10588388" y="3799780"/>
            <a:ext cx="167696" cy="20134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5">
            <a:extLst>
              <a:ext uri="{FF2B5EF4-FFF2-40B4-BE49-F238E27FC236}">
                <a16:creationId xmlns:a16="http://schemas.microsoft.com/office/drawing/2014/main" id="{5FD34F45-8600-1AD9-0799-2E06D9D9A38A}"/>
              </a:ext>
            </a:extLst>
          </p:cNvPr>
          <p:cNvSpPr>
            <a:spLocks noGrp="1"/>
          </p:cNvSpPr>
          <p:nvPr>
            <p:ph type="body" sz="quarter" idx="33" hasCustomPrompt="1"/>
          </p:nvPr>
        </p:nvSpPr>
        <p:spPr>
          <a:xfrm>
            <a:off x="461963" y="452871"/>
            <a:ext cx="9118000" cy="597843"/>
          </a:xfrm>
        </p:spPr>
        <p:txBody>
          <a:bodyPr lIns="0" tIns="0" rIns="0" bIns="0"/>
          <a:lstStyle>
            <a:lvl1pPr>
              <a:buNone/>
              <a:defRPr sz="3600" b="0" i="0">
                <a:solidFill>
                  <a:schemeClr val="accent1"/>
                </a:solidFill>
                <a:latin typeface="Bebas Neue Regular" pitchFamily="2" charset="77"/>
              </a:defRPr>
            </a:lvl1pPr>
            <a:lvl2pPr>
              <a:buNone/>
              <a:defRPr b="1" i="0">
                <a:latin typeface="Bebas Neue Bold" pitchFamily="2" charset="77"/>
              </a:defRPr>
            </a:lvl2pPr>
            <a:lvl3pPr>
              <a:buNone/>
              <a:defRPr b="1" i="0">
                <a:latin typeface="Bebas Neue Bold" pitchFamily="2" charset="77"/>
              </a:defRPr>
            </a:lvl3pPr>
            <a:lvl4pPr>
              <a:buNone/>
              <a:defRPr b="1" i="0">
                <a:latin typeface="Bebas Neue Bold" pitchFamily="2" charset="77"/>
              </a:defRPr>
            </a:lvl4pPr>
            <a:lvl5pPr>
              <a:buNone/>
              <a:defRPr b="1" i="0">
                <a:latin typeface="Bebas Neue Bold" pitchFamily="2" charset="77"/>
              </a:defRPr>
            </a:lvl5pPr>
          </a:lstStyle>
          <a:p>
            <a:pPr lvl="0"/>
            <a:r>
              <a:rPr lang="en-US"/>
              <a:t>Click to edit Master title styles</a:t>
            </a:r>
          </a:p>
        </p:txBody>
      </p:sp>
      <p:pic>
        <p:nvPicPr>
          <p:cNvPr id="19" name="Picture 7">
            <a:extLst>
              <a:ext uri="{FF2B5EF4-FFF2-40B4-BE49-F238E27FC236}">
                <a16:creationId xmlns:a16="http://schemas.microsoft.com/office/drawing/2014/main" id="{557A079C-3DCD-2C86-62CD-E33B180758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28879" y="452871"/>
            <a:ext cx="1528716" cy="240046"/>
          </a:xfrm>
          <a:prstGeom prst="rect">
            <a:avLst/>
          </a:prstGeom>
        </p:spPr>
      </p:pic>
      <p:sp>
        <p:nvSpPr>
          <p:cNvPr id="2" name="Text Placeholder 12">
            <a:extLst>
              <a:ext uri="{FF2B5EF4-FFF2-40B4-BE49-F238E27FC236}">
                <a16:creationId xmlns:a16="http://schemas.microsoft.com/office/drawing/2014/main" id="{A6BAAD05-3BDA-0D1D-383D-3F464209803A}"/>
              </a:ext>
            </a:extLst>
          </p:cNvPr>
          <p:cNvSpPr>
            <a:spLocks noGrp="1"/>
          </p:cNvSpPr>
          <p:nvPr>
            <p:ph type="body" sz="quarter" idx="18" hasCustomPrompt="1"/>
          </p:nvPr>
        </p:nvSpPr>
        <p:spPr>
          <a:xfrm>
            <a:off x="461639" y="2065738"/>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9" name="Text Placeholder 12">
            <a:extLst>
              <a:ext uri="{FF2B5EF4-FFF2-40B4-BE49-F238E27FC236}">
                <a16:creationId xmlns:a16="http://schemas.microsoft.com/office/drawing/2014/main" id="{2B8C8E52-B71C-382C-49C7-4E0E980FCACD}"/>
              </a:ext>
            </a:extLst>
          </p:cNvPr>
          <p:cNvSpPr>
            <a:spLocks noGrp="1"/>
          </p:cNvSpPr>
          <p:nvPr>
            <p:ph type="body" sz="quarter" idx="19" hasCustomPrompt="1"/>
          </p:nvPr>
        </p:nvSpPr>
        <p:spPr>
          <a:xfrm>
            <a:off x="2762604" y="2065739"/>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20" name="Text Placeholder 12">
            <a:extLst>
              <a:ext uri="{FF2B5EF4-FFF2-40B4-BE49-F238E27FC236}">
                <a16:creationId xmlns:a16="http://schemas.microsoft.com/office/drawing/2014/main" id="{35A0189A-90A4-FCA0-67D6-14476CDD017D}"/>
              </a:ext>
            </a:extLst>
          </p:cNvPr>
          <p:cNvSpPr>
            <a:spLocks noGrp="1"/>
          </p:cNvSpPr>
          <p:nvPr>
            <p:ph type="body" sz="quarter" idx="20" hasCustomPrompt="1"/>
          </p:nvPr>
        </p:nvSpPr>
        <p:spPr>
          <a:xfrm>
            <a:off x="5063567" y="2064252"/>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21" name="Text Placeholder 12">
            <a:extLst>
              <a:ext uri="{FF2B5EF4-FFF2-40B4-BE49-F238E27FC236}">
                <a16:creationId xmlns:a16="http://schemas.microsoft.com/office/drawing/2014/main" id="{7B3C27D3-35B0-0C05-8B74-B9C913F58C7B}"/>
              </a:ext>
            </a:extLst>
          </p:cNvPr>
          <p:cNvSpPr>
            <a:spLocks noGrp="1"/>
          </p:cNvSpPr>
          <p:nvPr>
            <p:ph type="body" sz="quarter" idx="21" hasCustomPrompt="1"/>
          </p:nvPr>
        </p:nvSpPr>
        <p:spPr>
          <a:xfrm>
            <a:off x="7364530" y="2064253"/>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22" name="Text Placeholder 12">
            <a:extLst>
              <a:ext uri="{FF2B5EF4-FFF2-40B4-BE49-F238E27FC236}">
                <a16:creationId xmlns:a16="http://schemas.microsoft.com/office/drawing/2014/main" id="{271F3778-8612-FE8E-4602-FE6F566431A9}"/>
              </a:ext>
            </a:extLst>
          </p:cNvPr>
          <p:cNvSpPr>
            <a:spLocks noGrp="1"/>
          </p:cNvSpPr>
          <p:nvPr>
            <p:ph type="body" sz="quarter" idx="22" hasCustomPrompt="1"/>
          </p:nvPr>
        </p:nvSpPr>
        <p:spPr>
          <a:xfrm>
            <a:off x="9665491" y="2061278"/>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23" name="Text Placeholder 12">
            <a:extLst>
              <a:ext uri="{FF2B5EF4-FFF2-40B4-BE49-F238E27FC236}">
                <a16:creationId xmlns:a16="http://schemas.microsoft.com/office/drawing/2014/main" id="{F5FA3A0E-D25E-8DA0-C404-0660FE8FEC35}"/>
              </a:ext>
            </a:extLst>
          </p:cNvPr>
          <p:cNvSpPr>
            <a:spLocks noGrp="1"/>
          </p:cNvSpPr>
          <p:nvPr>
            <p:ph type="body" sz="quarter" idx="23" hasCustomPrompt="1"/>
          </p:nvPr>
        </p:nvSpPr>
        <p:spPr>
          <a:xfrm>
            <a:off x="461639" y="3534977"/>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24" name="Text Placeholder 12">
            <a:extLst>
              <a:ext uri="{FF2B5EF4-FFF2-40B4-BE49-F238E27FC236}">
                <a16:creationId xmlns:a16="http://schemas.microsoft.com/office/drawing/2014/main" id="{BF6F1CC1-9A72-4DF5-69FB-A7F284651738}"/>
              </a:ext>
            </a:extLst>
          </p:cNvPr>
          <p:cNvSpPr>
            <a:spLocks noGrp="1"/>
          </p:cNvSpPr>
          <p:nvPr>
            <p:ph type="body" sz="quarter" idx="24" hasCustomPrompt="1"/>
          </p:nvPr>
        </p:nvSpPr>
        <p:spPr>
          <a:xfrm>
            <a:off x="2762604" y="3534978"/>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30" name="Text Placeholder 12">
            <a:extLst>
              <a:ext uri="{FF2B5EF4-FFF2-40B4-BE49-F238E27FC236}">
                <a16:creationId xmlns:a16="http://schemas.microsoft.com/office/drawing/2014/main" id="{6FAF9013-F4FF-8885-F764-FAF052C98949}"/>
              </a:ext>
            </a:extLst>
          </p:cNvPr>
          <p:cNvSpPr>
            <a:spLocks noGrp="1"/>
          </p:cNvSpPr>
          <p:nvPr>
            <p:ph type="body" sz="quarter" idx="25" hasCustomPrompt="1"/>
          </p:nvPr>
        </p:nvSpPr>
        <p:spPr>
          <a:xfrm>
            <a:off x="5063567" y="3533491"/>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31" name="Text Placeholder 12">
            <a:extLst>
              <a:ext uri="{FF2B5EF4-FFF2-40B4-BE49-F238E27FC236}">
                <a16:creationId xmlns:a16="http://schemas.microsoft.com/office/drawing/2014/main" id="{BC4ABBED-BDC0-D66E-9829-70AF21EEFF19}"/>
              </a:ext>
            </a:extLst>
          </p:cNvPr>
          <p:cNvSpPr>
            <a:spLocks noGrp="1"/>
          </p:cNvSpPr>
          <p:nvPr>
            <p:ph type="body" sz="quarter" idx="26" hasCustomPrompt="1"/>
          </p:nvPr>
        </p:nvSpPr>
        <p:spPr>
          <a:xfrm>
            <a:off x="7364530" y="3533492"/>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32" name="Text Placeholder 12">
            <a:extLst>
              <a:ext uri="{FF2B5EF4-FFF2-40B4-BE49-F238E27FC236}">
                <a16:creationId xmlns:a16="http://schemas.microsoft.com/office/drawing/2014/main" id="{EB2FBD63-4D59-CD29-A579-C2C583D5D0FD}"/>
              </a:ext>
            </a:extLst>
          </p:cNvPr>
          <p:cNvSpPr>
            <a:spLocks noGrp="1"/>
          </p:cNvSpPr>
          <p:nvPr>
            <p:ph type="body" sz="quarter" idx="27" hasCustomPrompt="1"/>
          </p:nvPr>
        </p:nvSpPr>
        <p:spPr>
          <a:xfrm>
            <a:off x="9665491" y="3530517"/>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33" name="Text Placeholder 12">
            <a:extLst>
              <a:ext uri="{FF2B5EF4-FFF2-40B4-BE49-F238E27FC236}">
                <a16:creationId xmlns:a16="http://schemas.microsoft.com/office/drawing/2014/main" id="{E63261B7-97CE-20CD-0785-708DD1CC7B8A}"/>
              </a:ext>
            </a:extLst>
          </p:cNvPr>
          <p:cNvSpPr>
            <a:spLocks noGrp="1"/>
          </p:cNvSpPr>
          <p:nvPr>
            <p:ph type="body" sz="quarter" idx="28" hasCustomPrompt="1"/>
          </p:nvPr>
        </p:nvSpPr>
        <p:spPr>
          <a:xfrm>
            <a:off x="461639" y="5000808"/>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34" name="Text Placeholder 12">
            <a:extLst>
              <a:ext uri="{FF2B5EF4-FFF2-40B4-BE49-F238E27FC236}">
                <a16:creationId xmlns:a16="http://schemas.microsoft.com/office/drawing/2014/main" id="{F0402D6E-4262-DAAF-4307-A28BF30D6A8C}"/>
              </a:ext>
            </a:extLst>
          </p:cNvPr>
          <p:cNvSpPr>
            <a:spLocks noGrp="1"/>
          </p:cNvSpPr>
          <p:nvPr>
            <p:ph type="body" sz="quarter" idx="29" hasCustomPrompt="1"/>
          </p:nvPr>
        </p:nvSpPr>
        <p:spPr>
          <a:xfrm>
            <a:off x="2762604" y="5000809"/>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35" name="Text Placeholder 12">
            <a:extLst>
              <a:ext uri="{FF2B5EF4-FFF2-40B4-BE49-F238E27FC236}">
                <a16:creationId xmlns:a16="http://schemas.microsoft.com/office/drawing/2014/main" id="{831965BB-4FBD-24B2-513B-E92BCA69A002}"/>
              </a:ext>
            </a:extLst>
          </p:cNvPr>
          <p:cNvSpPr>
            <a:spLocks noGrp="1"/>
          </p:cNvSpPr>
          <p:nvPr>
            <p:ph type="body" sz="quarter" idx="30" hasCustomPrompt="1"/>
          </p:nvPr>
        </p:nvSpPr>
        <p:spPr>
          <a:xfrm>
            <a:off x="5063567" y="4999322"/>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36" name="Text Placeholder 12">
            <a:extLst>
              <a:ext uri="{FF2B5EF4-FFF2-40B4-BE49-F238E27FC236}">
                <a16:creationId xmlns:a16="http://schemas.microsoft.com/office/drawing/2014/main" id="{05526891-FFEE-B1E5-DFD6-5C5959EA84C9}"/>
              </a:ext>
            </a:extLst>
          </p:cNvPr>
          <p:cNvSpPr>
            <a:spLocks noGrp="1"/>
          </p:cNvSpPr>
          <p:nvPr>
            <p:ph type="body" sz="quarter" idx="31" hasCustomPrompt="1"/>
          </p:nvPr>
        </p:nvSpPr>
        <p:spPr>
          <a:xfrm>
            <a:off x="7364530" y="4999323"/>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
        <p:nvSpPr>
          <p:cNvPr id="37" name="Text Placeholder 12">
            <a:extLst>
              <a:ext uri="{FF2B5EF4-FFF2-40B4-BE49-F238E27FC236}">
                <a16:creationId xmlns:a16="http://schemas.microsoft.com/office/drawing/2014/main" id="{7DD207B7-8617-DE02-CC1F-10B0F63B333D}"/>
              </a:ext>
            </a:extLst>
          </p:cNvPr>
          <p:cNvSpPr>
            <a:spLocks noGrp="1"/>
          </p:cNvSpPr>
          <p:nvPr>
            <p:ph type="body" sz="quarter" idx="32" hasCustomPrompt="1"/>
          </p:nvPr>
        </p:nvSpPr>
        <p:spPr>
          <a:xfrm>
            <a:off x="9665491" y="4996348"/>
            <a:ext cx="2013489" cy="530225"/>
          </a:xfrm>
        </p:spPr>
        <p:txBody>
          <a:bodyPr lIns="0" tIns="0" rIns="0" bIns="0"/>
          <a:lstStyle>
            <a:lvl1pPr marL="0" indent="0" algn="l">
              <a:spcBef>
                <a:spcPts val="0"/>
              </a:spcBef>
              <a:buNone/>
              <a:defRPr sz="1500" b="0" i="0" cap="all" baseline="0">
                <a:solidFill>
                  <a:schemeClr val="accent2"/>
                </a:solidFill>
                <a:latin typeface="Bebas Neue Bold" pitchFamily="2" charset="77"/>
                <a:ea typeface="Inter" panose="02000503000000020004" pitchFamily="2" charset="0"/>
              </a:defRPr>
            </a:lvl1pPr>
            <a:lvl2pPr marL="0" indent="0" algn="l">
              <a:spcBef>
                <a:spcPts val="400"/>
              </a:spcBef>
              <a:spcAft>
                <a:spcPts val="400"/>
              </a:spcAft>
              <a:buNone/>
              <a:defRPr sz="1100" b="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2pPr>
            <a:lvl3pPr marL="0" indent="0" algn="l">
              <a:spcBef>
                <a:spcPts val="0"/>
              </a:spcBef>
              <a:buNone/>
              <a:defRPr sz="800"/>
            </a:lvl3pPr>
            <a:lvl4pPr marL="0" indent="0" algn="ctr">
              <a:spcBef>
                <a:spcPts val="0"/>
              </a:spcBef>
              <a:buNone/>
              <a:defRPr sz="800"/>
            </a:lvl4pPr>
            <a:lvl5pPr marL="0" indent="0" algn="ctr">
              <a:spcBef>
                <a:spcPts val="0"/>
              </a:spcBef>
              <a:buNone/>
              <a:defRPr sz="800"/>
            </a:lvl5pPr>
          </a:lstStyle>
          <a:p>
            <a:pPr lvl="0"/>
            <a:r>
              <a:rPr lang="en-US" dirty="0"/>
              <a:t>Sponsor</a:t>
            </a:r>
          </a:p>
          <a:p>
            <a:pPr lvl="1"/>
            <a:r>
              <a:rPr lang="en-US" dirty="0"/>
              <a:t>Company</a:t>
            </a:r>
          </a:p>
        </p:txBody>
      </p:sp>
    </p:spTree>
    <p:extLst>
      <p:ext uri="{BB962C8B-B14F-4D97-AF65-F5344CB8AC3E}">
        <p14:creationId xmlns:p14="http://schemas.microsoft.com/office/powerpoint/2010/main" val="34165842"/>
      </p:ext>
    </p:extLst>
  </p:cSld>
  <p:clrMapOvr>
    <a:masterClrMapping/>
  </p:clrMapOvr>
</p:sldLayout>
</file>

<file path=ppt/slideLayouts/slideLayout39.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able Option Top Color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327B97F-E015-1DD4-FE20-2AD83E6CE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A046F-C094-EF0B-B6ED-A5F049C3F40E}"/>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10" name="Picture 9">
            <a:extLst>
              <a:ext uri="{FF2B5EF4-FFF2-40B4-BE49-F238E27FC236}">
                <a16:creationId xmlns:a16="http://schemas.microsoft.com/office/drawing/2014/main" id="{06524592-8C95-E908-CF59-34D123EA14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0" y="0"/>
            <a:ext cx="12192000" cy="128016"/>
          </a:xfrm>
          <a:prstGeom prst="rect">
            <a:avLst/>
          </a:prstGeom>
        </p:spPr>
      </p:pic>
      <p:sp>
        <p:nvSpPr>
          <p:cNvPr id="12" name="Table Placeholder 11">
            <a:extLst>
              <a:ext uri="{FF2B5EF4-FFF2-40B4-BE49-F238E27FC236}">
                <a16:creationId xmlns:a16="http://schemas.microsoft.com/office/drawing/2014/main" id="{8E59E999-AF2E-0B0A-31C6-5BD880D60B77}"/>
              </a:ext>
            </a:extLst>
          </p:cNvPr>
          <p:cNvSpPr>
            <a:spLocks noGrp="1"/>
          </p:cNvSpPr>
          <p:nvPr>
            <p:ph type="tbl" sz="quarter" idx="13"/>
          </p:nvPr>
        </p:nvSpPr>
        <p:spPr>
          <a:xfrm>
            <a:off x="506766" y="1381125"/>
            <a:ext cx="11175507" cy="3352800"/>
          </a:xfrm>
        </p:spPr>
        <p:txBody>
          <a:bodyPr/>
          <a:lstStyle/>
          <a:p>
            <a:endParaRPr lang="en-US" dirty="0"/>
          </a:p>
        </p:txBody>
      </p:sp>
      <p:sp>
        <p:nvSpPr>
          <p:cNvPr id="13" name="Text Placeholder 15">
            <a:extLst>
              <a:ext uri="{FF2B5EF4-FFF2-40B4-BE49-F238E27FC236}">
                <a16:creationId xmlns:a16="http://schemas.microsoft.com/office/drawing/2014/main" id="{320E706F-3743-62CE-D1F4-6C42597FE8F3}"/>
              </a:ext>
            </a:extLst>
          </p:cNvPr>
          <p:cNvSpPr>
            <a:spLocks noGrp="1"/>
          </p:cNvSpPr>
          <p:nvPr>
            <p:ph type="body" sz="quarter" idx="22" hasCustomPrompt="1"/>
          </p:nvPr>
        </p:nvSpPr>
        <p:spPr>
          <a:xfrm>
            <a:off x="1535519" y="709289"/>
            <a:ext cx="9118000" cy="597843"/>
          </a:xfrm>
        </p:spPr>
        <p:txBody>
          <a:bodyPr lIns="0" tIns="0" rIns="0" bIns="0"/>
          <a:lstStyle>
            <a:lvl1pPr algn="ctr">
              <a:buNone/>
              <a:defRPr sz="3600" b="0" i="0">
                <a:solidFill>
                  <a:schemeClr val="accent1"/>
                </a:solidFill>
                <a:latin typeface="Bebas Neue Regular" pitchFamily="2" charset="77"/>
              </a:defRPr>
            </a:lvl1pPr>
            <a:lvl2pPr>
              <a:buNone/>
              <a:defRPr b="1" i="0">
                <a:latin typeface="Bebas Neue Bold" pitchFamily="2" charset="77"/>
              </a:defRPr>
            </a:lvl2pPr>
            <a:lvl3pPr>
              <a:buNone/>
              <a:defRPr b="1" i="0">
                <a:latin typeface="Bebas Neue Bold" pitchFamily="2" charset="77"/>
              </a:defRPr>
            </a:lvl3pPr>
            <a:lvl4pPr>
              <a:buNone/>
              <a:defRPr b="1" i="0">
                <a:latin typeface="Bebas Neue Bold" pitchFamily="2" charset="77"/>
              </a:defRPr>
            </a:lvl4pPr>
            <a:lvl5pPr>
              <a:buNone/>
              <a:defRPr b="1" i="0">
                <a:latin typeface="Bebas Neue Bold" pitchFamily="2" charset="77"/>
              </a:defRPr>
            </a:lvl5pPr>
          </a:lstStyle>
          <a:p>
            <a:pPr lvl="0"/>
            <a:r>
              <a:rPr lang="en-US"/>
              <a:t>Click to edit Master title styles</a:t>
            </a:r>
          </a:p>
        </p:txBody>
      </p:sp>
      <p:pic>
        <p:nvPicPr>
          <p:cNvPr id="14" name="Picture 13" descr="A blue and black logo&#10;&#10;AI-generated content may be incorrect.">
            <a:extLst>
              <a:ext uri="{FF2B5EF4-FFF2-40B4-BE49-F238E27FC236}">
                <a16:creationId xmlns:a16="http://schemas.microsoft.com/office/drawing/2014/main" id="{F2DCD657-B3B5-157E-424C-E74227FB13F9}"/>
              </a:ext>
            </a:extLst>
          </p:cNvPr>
          <p:cNvPicPr>
            <a:picLocks noChangeAspect="1"/>
          </p:cNvPicPr>
          <p:nvPr userDrawn="1"/>
        </p:nvPicPr>
        <p:blipFill>
          <a:blip r:embed="rId3">
            <a:extLst>
              <a:ext uri="{28A0092B-C50C-407E-A947-70E740481C1C}">
                <a14:useLocalDpi xmlns:a14="http://schemas.microsoft.com/office/drawing/2010/main" val="0"/>
              </a:ext>
            </a:extLst>
          </a:blip>
          <a:srcRect t="1" b="54485"/>
          <a:stretch>
            <a:fillRect/>
          </a:stretch>
        </p:blipFill>
        <p:spPr>
          <a:xfrm>
            <a:off x="2292089" y="4801726"/>
            <a:ext cx="7607823" cy="2103120"/>
          </a:xfrm>
          <a:prstGeom prst="rect">
            <a:avLst/>
          </a:prstGeom>
        </p:spPr>
      </p:pic>
      <p:pic>
        <p:nvPicPr>
          <p:cNvPr id="2" name="Picture 7">
            <a:extLst>
              <a:ext uri="{FF2B5EF4-FFF2-40B4-BE49-F238E27FC236}">
                <a16:creationId xmlns:a16="http://schemas.microsoft.com/office/drawing/2014/main" id="{22049971-C04D-EF09-695E-220B27F83ED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2209368113"/>
      </p:ext>
    </p:extLst>
  </p:cSld>
  <p:clrMapOvr>
    <a:masterClrMapping/>
  </p:clrMapOvr>
</p:sldLayout>
</file>

<file path=ppt/slideLayouts/slideLayout4.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Break Slide Option 1 / Photo Option">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803D142-1CBD-7B8C-E3E4-A2F1B664CBA8}"/>
              </a:ext>
            </a:extLst>
          </p:cNvPr>
          <p:cNvSpPr>
            <a:spLocks noGrp="1"/>
          </p:cNvSpPr>
          <p:nvPr>
            <p:ph type="pic" sz="quarter" idx="20"/>
          </p:nvPr>
        </p:nvSpPr>
        <p:spPr>
          <a:xfrm>
            <a:off x="2027956" y="-8405"/>
            <a:ext cx="10179107" cy="6884692"/>
          </a:xfrm>
          <a:custGeom>
            <a:avLst/>
            <a:gdLst>
              <a:gd name="connsiteX0" fmla="*/ 0 w 8154987"/>
              <a:gd name="connsiteY0" fmla="*/ 6857999 h 6857999"/>
              <a:gd name="connsiteX1" fmla="*/ 1714500 w 8154987"/>
              <a:gd name="connsiteY1" fmla="*/ 0 h 6857999"/>
              <a:gd name="connsiteX2" fmla="*/ 8154987 w 8154987"/>
              <a:gd name="connsiteY2" fmla="*/ 0 h 6857999"/>
              <a:gd name="connsiteX3" fmla="*/ 6440487 w 8154987"/>
              <a:gd name="connsiteY3" fmla="*/ 6857999 h 6857999"/>
              <a:gd name="connsiteX4" fmla="*/ 0 w 8154987"/>
              <a:gd name="connsiteY4" fmla="*/ 6857999 h 6857999"/>
              <a:gd name="connsiteX0" fmla="*/ 0 w 8170050"/>
              <a:gd name="connsiteY0" fmla="*/ 6857999 h 6857999"/>
              <a:gd name="connsiteX1" fmla="*/ 1714500 w 8170050"/>
              <a:gd name="connsiteY1" fmla="*/ 0 h 6857999"/>
              <a:gd name="connsiteX2" fmla="*/ 8154987 w 8170050"/>
              <a:gd name="connsiteY2" fmla="*/ 0 h 6857999"/>
              <a:gd name="connsiteX3" fmla="*/ 8170050 w 8170050"/>
              <a:gd name="connsiteY3" fmla="*/ 6857999 h 6857999"/>
              <a:gd name="connsiteX4" fmla="*/ 0 w 8170050"/>
              <a:gd name="connsiteY4" fmla="*/ 6857999 h 6857999"/>
              <a:gd name="connsiteX0" fmla="*/ 0 w 8170050"/>
              <a:gd name="connsiteY0" fmla="*/ 6857999 h 6857999"/>
              <a:gd name="connsiteX1" fmla="*/ 4372639 w 8170050"/>
              <a:gd name="connsiteY1" fmla="*/ 7089 h 6857999"/>
              <a:gd name="connsiteX2" fmla="*/ 8154987 w 8170050"/>
              <a:gd name="connsiteY2" fmla="*/ 0 h 6857999"/>
              <a:gd name="connsiteX3" fmla="*/ 8170050 w 8170050"/>
              <a:gd name="connsiteY3" fmla="*/ 6857999 h 6857999"/>
              <a:gd name="connsiteX4" fmla="*/ 0 w 8170050"/>
              <a:gd name="connsiteY4" fmla="*/ 6857999 h 6857999"/>
              <a:gd name="connsiteX0" fmla="*/ 0 w 6823259"/>
              <a:gd name="connsiteY0" fmla="*/ 6857999 h 6857999"/>
              <a:gd name="connsiteX1" fmla="*/ 3025848 w 6823259"/>
              <a:gd name="connsiteY1" fmla="*/ 7089 h 6857999"/>
              <a:gd name="connsiteX2" fmla="*/ 6808196 w 6823259"/>
              <a:gd name="connsiteY2" fmla="*/ 0 h 6857999"/>
              <a:gd name="connsiteX3" fmla="*/ 6823259 w 6823259"/>
              <a:gd name="connsiteY3" fmla="*/ 6857999 h 6857999"/>
              <a:gd name="connsiteX4" fmla="*/ 0 w 6823259"/>
              <a:gd name="connsiteY4" fmla="*/ 6857999 h 6857999"/>
              <a:gd name="connsiteX0" fmla="*/ 0 w 6823259"/>
              <a:gd name="connsiteY0" fmla="*/ 6857999 h 6857999"/>
              <a:gd name="connsiteX1" fmla="*/ 3025848 w 6823259"/>
              <a:gd name="connsiteY1" fmla="*/ 7089 h 6857999"/>
              <a:gd name="connsiteX2" fmla="*/ 6808196 w 6823259"/>
              <a:gd name="connsiteY2" fmla="*/ 0 h 6857999"/>
              <a:gd name="connsiteX3" fmla="*/ 6823259 w 6823259"/>
              <a:gd name="connsiteY3" fmla="*/ 6857999 h 6857999"/>
              <a:gd name="connsiteX4" fmla="*/ 0 w 6823259"/>
              <a:gd name="connsiteY4" fmla="*/ 6857999 h 6857999"/>
              <a:gd name="connsiteX0" fmla="*/ 0 w 6823259"/>
              <a:gd name="connsiteY0" fmla="*/ 6857999 h 6857999"/>
              <a:gd name="connsiteX1" fmla="*/ 3029023 w 6823259"/>
              <a:gd name="connsiteY1" fmla="*/ 739 h 6857999"/>
              <a:gd name="connsiteX2" fmla="*/ 6808196 w 6823259"/>
              <a:gd name="connsiteY2" fmla="*/ 0 h 6857999"/>
              <a:gd name="connsiteX3" fmla="*/ 6823259 w 6823259"/>
              <a:gd name="connsiteY3" fmla="*/ 6857999 h 6857999"/>
              <a:gd name="connsiteX4" fmla="*/ 0 w 6823259"/>
              <a:gd name="connsiteY4" fmla="*/ 6857999 h 6857999"/>
              <a:gd name="connsiteX0" fmla="*/ 317681 w 7140940"/>
              <a:gd name="connsiteY0" fmla="*/ 6866404 h 6866404"/>
              <a:gd name="connsiteX1" fmla="*/ 0 w 7140940"/>
              <a:gd name="connsiteY1" fmla="*/ 0 h 6866404"/>
              <a:gd name="connsiteX2" fmla="*/ 7125877 w 7140940"/>
              <a:gd name="connsiteY2" fmla="*/ 8405 h 6866404"/>
              <a:gd name="connsiteX3" fmla="*/ 7140940 w 7140940"/>
              <a:gd name="connsiteY3" fmla="*/ 6866404 h 6866404"/>
              <a:gd name="connsiteX4" fmla="*/ 317681 w 7140940"/>
              <a:gd name="connsiteY4" fmla="*/ 6866404 h 6866404"/>
              <a:gd name="connsiteX0" fmla="*/ 0 w 10179107"/>
              <a:gd name="connsiteY0" fmla="*/ 6884692 h 6884692"/>
              <a:gd name="connsiteX1" fmla="*/ 3038167 w 10179107"/>
              <a:gd name="connsiteY1" fmla="*/ 0 h 6884692"/>
              <a:gd name="connsiteX2" fmla="*/ 10164044 w 10179107"/>
              <a:gd name="connsiteY2" fmla="*/ 8405 h 6884692"/>
              <a:gd name="connsiteX3" fmla="*/ 10179107 w 10179107"/>
              <a:gd name="connsiteY3" fmla="*/ 6866404 h 6884692"/>
              <a:gd name="connsiteX4" fmla="*/ 0 w 10179107"/>
              <a:gd name="connsiteY4" fmla="*/ 6884692 h 688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107" h="6884692">
                <a:moveTo>
                  <a:pt x="0" y="6884692"/>
                </a:moveTo>
                <a:lnTo>
                  <a:pt x="3038167" y="0"/>
                </a:lnTo>
                <a:lnTo>
                  <a:pt x="10164044" y="8405"/>
                </a:lnTo>
                <a:lnTo>
                  <a:pt x="10179107" y="6866404"/>
                </a:lnTo>
                <a:lnTo>
                  <a:pt x="0" y="6884692"/>
                </a:lnTo>
                <a:close/>
              </a:path>
            </a:pathLst>
          </a:custGeom>
          <a:solidFill>
            <a:schemeClr val="accent6"/>
          </a:solidFill>
        </p:spPr>
        <p:txBody>
          <a:bodyPr/>
          <a:lstStyle/>
          <a:p>
            <a:endParaRPr lang="en-US"/>
          </a:p>
        </p:txBody>
      </p:sp>
      <p:sp>
        <p:nvSpPr>
          <p:cNvPr id="8" name="Rectangle 7">
            <a:extLst>
              <a:ext uri="{FF2B5EF4-FFF2-40B4-BE49-F238E27FC236}">
                <a16:creationId xmlns:a16="http://schemas.microsoft.com/office/drawing/2014/main" id="{32557A07-AAAB-1155-7F9F-14C08BD60A55}"/>
              </a:ext>
            </a:extLst>
          </p:cNvPr>
          <p:cNvSpPr/>
          <p:nvPr userDrawn="1"/>
        </p:nvSpPr>
        <p:spPr>
          <a:xfrm>
            <a:off x="0" y="2545080"/>
            <a:ext cx="12192000" cy="176022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4">
            <a:extLst>
              <a:ext uri="{FF2B5EF4-FFF2-40B4-BE49-F238E27FC236}">
                <a16:creationId xmlns:a16="http://schemas.microsoft.com/office/drawing/2014/main" id="{A2135090-094F-B728-48E6-7CC1DF191587}"/>
              </a:ext>
            </a:extLst>
          </p:cNvPr>
          <p:cNvSpPr/>
          <p:nvPr userDrawn="1"/>
        </p:nvSpPr>
        <p:spPr>
          <a:xfrm>
            <a:off x="0" y="0"/>
            <a:ext cx="5104262" cy="6873239"/>
          </a:xfrm>
          <a:custGeom>
            <a:avLst/>
            <a:gdLst>
              <a:gd name="connsiteX0" fmla="*/ 0 w 8458200"/>
              <a:gd name="connsiteY0" fmla="*/ 0 h 6858000"/>
              <a:gd name="connsiteX1" fmla="*/ 8458200 w 8458200"/>
              <a:gd name="connsiteY1" fmla="*/ 0 h 6858000"/>
              <a:gd name="connsiteX2" fmla="*/ 845820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688848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4907280 w 8458200"/>
              <a:gd name="connsiteY2" fmla="*/ 685038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5410200 w 8458200"/>
              <a:gd name="connsiteY2" fmla="*/ 685038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2910055 w 8458200"/>
              <a:gd name="connsiteY2" fmla="*/ 6858000 h 6858000"/>
              <a:gd name="connsiteX3" fmla="*/ 0 w 8458200"/>
              <a:gd name="connsiteY3" fmla="*/ 6858000 h 6858000"/>
              <a:gd name="connsiteX4" fmla="*/ 0 w 8458200"/>
              <a:gd name="connsiteY4" fmla="*/ 0 h 6858000"/>
              <a:gd name="connsiteX0" fmla="*/ 0 w 8458200"/>
              <a:gd name="connsiteY0" fmla="*/ 0 h 6865620"/>
              <a:gd name="connsiteX1" fmla="*/ 8458200 w 8458200"/>
              <a:gd name="connsiteY1" fmla="*/ 0 h 6865620"/>
              <a:gd name="connsiteX2" fmla="*/ 3377254 w 8458200"/>
              <a:gd name="connsiteY2" fmla="*/ 6865620 h 6865620"/>
              <a:gd name="connsiteX3" fmla="*/ 0 w 8458200"/>
              <a:gd name="connsiteY3" fmla="*/ 6858000 h 6865620"/>
              <a:gd name="connsiteX4" fmla="*/ 0 w 8458200"/>
              <a:gd name="connsiteY4" fmla="*/ 0 h 686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6865620">
                <a:moveTo>
                  <a:pt x="0" y="0"/>
                </a:moveTo>
                <a:lnTo>
                  <a:pt x="8458200" y="0"/>
                </a:lnTo>
                <a:lnTo>
                  <a:pt x="3377254" y="6865620"/>
                </a:lnTo>
                <a:lnTo>
                  <a:pt x="0" y="6858000"/>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0AAA94B-8214-87D7-5597-26215248529F}"/>
              </a:ext>
            </a:extLst>
          </p:cNvPr>
          <p:cNvSpPr>
            <a:spLocks noGrp="1"/>
          </p:cNvSpPr>
          <p:nvPr>
            <p:ph type="ctrTitle" hasCustomPrompt="1"/>
          </p:nvPr>
        </p:nvSpPr>
        <p:spPr>
          <a:xfrm>
            <a:off x="4029842" y="2788920"/>
            <a:ext cx="6525485" cy="1516380"/>
          </a:xfrm>
        </p:spPr>
        <p:txBody>
          <a:bodyPr lIns="0" rIns="0" anchor="ctr"/>
          <a:lstStyle>
            <a:lvl1pPr algn="l">
              <a:defRPr sz="7700" b="0" i="0">
                <a:solidFill>
                  <a:srgbClr val="063B5B"/>
                </a:solidFill>
                <a:latin typeface="Bebas Neue Regular" pitchFamily="2" charset="77"/>
              </a:defRPr>
            </a:lvl1pPr>
          </a:lstStyle>
          <a:p>
            <a:endParaRPr dirty="0"/>
          </a:p>
        </p:txBody>
      </p:sp>
      <p:pic>
        <p:nvPicPr>
          <p:cNvPr id="6" name="Picture 5">
            <a:extLst>
              <a:ext uri="{FF2B5EF4-FFF2-40B4-BE49-F238E27FC236}">
                <a16:creationId xmlns:a16="http://schemas.microsoft.com/office/drawing/2014/main" id="{B3AAF135-8A72-17FD-9CA4-938514A9B72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7864" y="6286087"/>
            <a:ext cx="1469836" cy="230800"/>
          </a:xfrm>
          <a:prstGeom prst="rect">
            <a:avLst/>
          </a:prstGeom>
        </p:spPr>
      </p:pic>
    </p:spTree>
    <p:extLst>
      <p:ext uri="{BB962C8B-B14F-4D97-AF65-F5344CB8AC3E}">
        <p14:creationId xmlns:p14="http://schemas.microsoft.com/office/powerpoint/2010/main" val="3526241915"/>
      </p:ext>
    </p:extLst>
  </p:cSld>
  <p:clrMapOvr>
    <a:masterClrMapping/>
  </p:clrMapOvr>
</p:sldLayout>
</file>

<file path=ppt/slideLayouts/slideLayout40.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wo Column Top Color Bar">
    <p:spTree>
      <p:nvGrpSpPr>
        <p:cNvPr id="1" name=""/>
        <p:cNvGrpSpPr/>
        <p:nvPr/>
      </p:nvGrpSpPr>
      <p:grpSpPr>
        <a:xfrm>
          <a:off x="0" y="0"/>
          <a:ext cx="0" cy="0"/>
          <a:chOff x="0" y="0"/>
          <a:chExt cx="0" cy="0"/>
        </a:xfrm>
      </p:grpSpPr>
      <p:pic>
        <p:nvPicPr>
          <p:cNvPr id="8" name="Picture 7" descr="A blue and black logo&#10;&#10;AI-generated content may be incorrect.">
            <a:extLst>
              <a:ext uri="{FF2B5EF4-FFF2-40B4-BE49-F238E27FC236}">
                <a16:creationId xmlns:a16="http://schemas.microsoft.com/office/drawing/2014/main" id="{B6F0705C-C455-80A0-EF62-6FC205678283}"/>
              </a:ext>
            </a:extLst>
          </p:cNvPr>
          <p:cNvPicPr>
            <a:picLocks noChangeAspect="1"/>
          </p:cNvPicPr>
          <p:nvPr userDrawn="1"/>
        </p:nvPicPr>
        <p:blipFill>
          <a:blip r:embed="rId2">
            <a:extLst>
              <a:ext uri="{28A0092B-C50C-407E-A947-70E740481C1C}">
                <a14:useLocalDpi xmlns:a14="http://schemas.microsoft.com/office/drawing/2010/main" val="0"/>
              </a:ext>
            </a:extLst>
          </a:blip>
          <a:srcRect t="1" b="54485"/>
          <a:stretch>
            <a:fillRect/>
          </a:stretch>
        </p:blipFill>
        <p:spPr>
          <a:xfrm>
            <a:off x="2292089" y="4801726"/>
            <a:ext cx="7607823" cy="2103120"/>
          </a:xfrm>
          <a:prstGeom prst="rect">
            <a:avLst/>
          </a:prstGeom>
        </p:spPr>
      </p:pic>
      <p:sp>
        <p:nvSpPr>
          <p:cNvPr id="5" name="Footer Placeholder 4">
            <a:extLst>
              <a:ext uri="{FF2B5EF4-FFF2-40B4-BE49-F238E27FC236}">
                <a16:creationId xmlns:a16="http://schemas.microsoft.com/office/drawing/2014/main" id="{A327B97F-E015-1DD4-FE20-2AD83E6CE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A046F-C094-EF0B-B6ED-A5F049C3F40E}"/>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10" name="Picture 9">
            <a:extLst>
              <a:ext uri="{FF2B5EF4-FFF2-40B4-BE49-F238E27FC236}">
                <a16:creationId xmlns:a16="http://schemas.microsoft.com/office/drawing/2014/main" id="{06524592-8C95-E908-CF59-34D123EA14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0" y="0"/>
            <a:ext cx="12192000" cy="128016"/>
          </a:xfrm>
          <a:prstGeom prst="rect">
            <a:avLst/>
          </a:prstGeom>
        </p:spPr>
      </p:pic>
      <p:sp>
        <p:nvSpPr>
          <p:cNvPr id="13" name="Content Placeholder 2">
            <a:extLst>
              <a:ext uri="{FF2B5EF4-FFF2-40B4-BE49-F238E27FC236}">
                <a16:creationId xmlns:a16="http://schemas.microsoft.com/office/drawing/2014/main" id="{B1521B37-95B7-9E63-F1E5-662C3BB63B35}"/>
              </a:ext>
            </a:extLst>
          </p:cNvPr>
          <p:cNvSpPr>
            <a:spLocks noGrp="1"/>
          </p:cNvSpPr>
          <p:nvPr>
            <p:ph sz="half" idx="1" hasCustomPrompt="1"/>
          </p:nvPr>
        </p:nvSpPr>
        <p:spPr>
          <a:xfrm>
            <a:off x="554114" y="1825625"/>
            <a:ext cx="5432396" cy="2898775"/>
          </a:xfrm>
        </p:spPr>
        <p:txBody>
          <a:bodyPr/>
          <a:lstStyle>
            <a:lvl1pPr marL="0" indent="0">
              <a:spcAft>
                <a:spcPts val="600"/>
              </a:spcAft>
              <a:buNone/>
              <a:defRPr sz="1800" b="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nSpc>
                <a:spcPct val="140000"/>
              </a:lnSpc>
              <a:buNone/>
              <a:defRPr sz="1300"/>
            </a:lvl2pPr>
            <a:lvl3pPr>
              <a:buNone/>
              <a:defRPr/>
            </a:lvl3pPr>
            <a:lvl4pPr>
              <a:buNone/>
              <a:defRPr/>
            </a:lvl4pPr>
            <a:lvl5pPr>
              <a:buNone/>
              <a:defRPr/>
            </a:lvl5pPr>
          </a:lstStyle>
          <a:p>
            <a:pPr lvl="0"/>
            <a:r>
              <a:rPr lang="en-US" dirty="0"/>
              <a:t>Click to edit Subhead</a:t>
            </a:r>
          </a:p>
          <a:p>
            <a:pPr lvl="1"/>
            <a:r>
              <a:rPr lang="en-US" dirty="0"/>
              <a:t>Here is some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dignissim</a:t>
            </a:r>
            <a:r>
              <a:rPr lang="en-US" dirty="0"/>
              <a:t> </a:t>
            </a:r>
            <a:r>
              <a:rPr lang="en-US" dirty="0" err="1"/>
              <a:t>laoreet</a:t>
            </a:r>
            <a:r>
              <a:rPr lang="en-US" dirty="0"/>
              <a:t> </a:t>
            </a:r>
            <a:r>
              <a:rPr lang="en-US" dirty="0" err="1"/>
              <a:t>accumsan</a:t>
            </a:r>
            <a:r>
              <a:rPr lang="en-US" dirty="0"/>
              <a:t>. </a:t>
            </a:r>
          </a:p>
        </p:txBody>
      </p:sp>
      <p:sp>
        <p:nvSpPr>
          <p:cNvPr id="14" name="Content Placeholder 3">
            <a:extLst>
              <a:ext uri="{FF2B5EF4-FFF2-40B4-BE49-F238E27FC236}">
                <a16:creationId xmlns:a16="http://schemas.microsoft.com/office/drawing/2014/main" id="{AB0371D3-60DE-7B9A-AE0A-4442556CB513}"/>
              </a:ext>
            </a:extLst>
          </p:cNvPr>
          <p:cNvSpPr>
            <a:spLocks noGrp="1"/>
          </p:cNvSpPr>
          <p:nvPr>
            <p:ph sz="half" idx="2" hasCustomPrompt="1"/>
          </p:nvPr>
        </p:nvSpPr>
        <p:spPr>
          <a:xfrm>
            <a:off x="6205491" y="1825625"/>
            <a:ext cx="5432397" cy="2898775"/>
          </a:xfrm>
        </p:spPr>
        <p:txBody>
          <a:bodyPr/>
          <a:lstStyle>
            <a:lvl1pPr marL="0" indent="0">
              <a:spcAft>
                <a:spcPts val="600"/>
              </a:spcAft>
              <a:buNone/>
              <a:defRPr sz="1800" b="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nSpc>
                <a:spcPct val="113000"/>
              </a:lnSpc>
              <a:buNone/>
              <a:defRPr sz="1300"/>
            </a:lvl2pPr>
            <a:lvl3pPr>
              <a:buNone/>
              <a:defRPr/>
            </a:lvl3pPr>
            <a:lvl4pPr>
              <a:buNone/>
              <a:defRPr/>
            </a:lvl4pPr>
            <a:lvl5pPr>
              <a:buNone/>
              <a:defRPr/>
            </a:lvl5pPr>
          </a:lstStyle>
          <a:p>
            <a:pPr lvl="0"/>
            <a:r>
              <a:rPr lang="en-US" dirty="0"/>
              <a:t>Click to edit Subhead</a:t>
            </a:r>
          </a:p>
          <a:p>
            <a:pPr lvl="1"/>
            <a:r>
              <a:rPr lang="en-US" dirty="0"/>
              <a:t>Here is some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a:t>
            </a:r>
            <a:r>
              <a:rPr lang="en-US" dirty="0" err="1"/>
              <a:t>dignissim</a:t>
            </a:r>
            <a:r>
              <a:rPr lang="en-US" dirty="0"/>
              <a:t> </a:t>
            </a:r>
            <a:r>
              <a:rPr lang="en-US" dirty="0" err="1"/>
              <a:t>laoreet</a:t>
            </a:r>
            <a:r>
              <a:rPr lang="en-US" dirty="0"/>
              <a:t> </a:t>
            </a:r>
            <a:r>
              <a:rPr lang="en-US" dirty="0" err="1"/>
              <a:t>accumsan</a:t>
            </a:r>
            <a:r>
              <a:rPr lang="en-US" dirty="0"/>
              <a:t>.</a:t>
            </a:r>
          </a:p>
        </p:txBody>
      </p:sp>
      <p:sp>
        <p:nvSpPr>
          <p:cNvPr id="15" name="Text Placeholder 15">
            <a:extLst>
              <a:ext uri="{FF2B5EF4-FFF2-40B4-BE49-F238E27FC236}">
                <a16:creationId xmlns:a16="http://schemas.microsoft.com/office/drawing/2014/main" id="{0086C67F-E4EF-BFD6-0668-C49D640FAF17}"/>
              </a:ext>
            </a:extLst>
          </p:cNvPr>
          <p:cNvSpPr>
            <a:spLocks noGrp="1"/>
          </p:cNvSpPr>
          <p:nvPr>
            <p:ph type="body" sz="quarter" idx="22" hasCustomPrompt="1"/>
          </p:nvPr>
        </p:nvSpPr>
        <p:spPr>
          <a:xfrm>
            <a:off x="1535519" y="709289"/>
            <a:ext cx="9118000" cy="597843"/>
          </a:xfrm>
        </p:spPr>
        <p:txBody>
          <a:bodyPr lIns="0" tIns="0" rIns="0" bIns="0"/>
          <a:lstStyle>
            <a:lvl1pPr algn="ctr">
              <a:buNone/>
              <a:defRPr sz="3600" b="0" i="0">
                <a:solidFill>
                  <a:schemeClr val="accent1"/>
                </a:solidFill>
                <a:latin typeface="Bebas Neue Regular" pitchFamily="2" charset="77"/>
              </a:defRPr>
            </a:lvl1pPr>
            <a:lvl2pPr>
              <a:buNone/>
              <a:defRPr b="1" i="0">
                <a:latin typeface="Bebas Neue Bold" pitchFamily="2" charset="77"/>
              </a:defRPr>
            </a:lvl2pPr>
            <a:lvl3pPr>
              <a:buNone/>
              <a:defRPr b="1" i="0">
                <a:latin typeface="Bebas Neue Bold" pitchFamily="2" charset="77"/>
              </a:defRPr>
            </a:lvl3pPr>
            <a:lvl4pPr>
              <a:buNone/>
              <a:defRPr b="1" i="0">
                <a:latin typeface="Bebas Neue Bold" pitchFamily="2" charset="77"/>
              </a:defRPr>
            </a:lvl4pPr>
            <a:lvl5pPr>
              <a:buNone/>
              <a:defRPr b="1" i="0">
                <a:latin typeface="Bebas Neue Bold" pitchFamily="2" charset="77"/>
              </a:defRPr>
            </a:lvl5pPr>
          </a:lstStyle>
          <a:p>
            <a:pPr lvl="0"/>
            <a:r>
              <a:rPr lang="en-US"/>
              <a:t>Click to edit Master title styles</a:t>
            </a:r>
          </a:p>
        </p:txBody>
      </p:sp>
      <p:pic>
        <p:nvPicPr>
          <p:cNvPr id="2" name="Picture 7">
            <a:extLst>
              <a:ext uri="{FF2B5EF4-FFF2-40B4-BE49-F238E27FC236}">
                <a16:creationId xmlns:a16="http://schemas.microsoft.com/office/drawing/2014/main" id="{13060167-3AFF-0A7F-B6CA-6B06C85A489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1802522032"/>
      </p:ext>
    </p:extLst>
  </p:cSld>
  <p:clrMapOvr>
    <a:masterClrMapping/>
  </p:clrMapOvr>
</p:sldLayout>
</file>

<file path=ppt/slideLayouts/slideLayout41.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Industry Slide">
    <p:spTree>
      <p:nvGrpSpPr>
        <p:cNvPr id="1" name=""/>
        <p:cNvGrpSpPr/>
        <p:nvPr/>
      </p:nvGrpSpPr>
      <p:grpSpPr>
        <a:xfrm>
          <a:off x="0" y="0"/>
          <a:ext cx="0" cy="0"/>
          <a:chOff x="0" y="0"/>
          <a:chExt cx="0" cy="0"/>
        </a:xfrm>
      </p:grpSpPr>
      <p:pic>
        <p:nvPicPr>
          <p:cNvPr id="8" name="Picture 7" descr="A blue and black logo&#10;&#10;AI-generated content may be incorrect.">
            <a:extLst>
              <a:ext uri="{FF2B5EF4-FFF2-40B4-BE49-F238E27FC236}">
                <a16:creationId xmlns:a16="http://schemas.microsoft.com/office/drawing/2014/main" id="{B6F0705C-C455-80A0-EF62-6FC205678283}"/>
              </a:ext>
            </a:extLst>
          </p:cNvPr>
          <p:cNvPicPr>
            <a:picLocks noChangeAspect="1"/>
          </p:cNvPicPr>
          <p:nvPr userDrawn="1"/>
        </p:nvPicPr>
        <p:blipFill>
          <a:blip r:embed="rId2">
            <a:extLst>
              <a:ext uri="{28A0092B-C50C-407E-A947-70E740481C1C}">
                <a14:useLocalDpi xmlns:a14="http://schemas.microsoft.com/office/drawing/2010/main" val="0"/>
              </a:ext>
            </a:extLst>
          </a:blip>
          <a:srcRect t="1" b="54485"/>
          <a:stretch>
            <a:fillRect/>
          </a:stretch>
        </p:blipFill>
        <p:spPr>
          <a:xfrm>
            <a:off x="2292089" y="4801726"/>
            <a:ext cx="7607823" cy="2103120"/>
          </a:xfrm>
          <a:prstGeom prst="rect">
            <a:avLst/>
          </a:prstGeom>
        </p:spPr>
      </p:pic>
      <p:sp>
        <p:nvSpPr>
          <p:cNvPr id="5" name="Footer Placeholder 4">
            <a:extLst>
              <a:ext uri="{FF2B5EF4-FFF2-40B4-BE49-F238E27FC236}">
                <a16:creationId xmlns:a16="http://schemas.microsoft.com/office/drawing/2014/main" id="{A327B97F-E015-1DD4-FE20-2AD83E6CE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A046F-C094-EF0B-B6ED-A5F049C3F40E}"/>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10" name="Picture 9">
            <a:extLst>
              <a:ext uri="{FF2B5EF4-FFF2-40B4-BE49-F238E27FC236}">
                <a16:creationId xmlns:a16="http://schemas.microsoft.com/office/drawing/2014/main" id="{06524592-8C95-E908-CF59-34D123EA14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0" y="0"/>
            <a:ext cx="12192000" cy="128016"/>
          </a:xfrm>
          <a:prstGeom prst="rect">
            <a:avLst/>
          </a:prstGeom>
        </p:spPr>
      </p:pic>
      <p:sp>
        <p:nvSpPr>
          <p:cNvPr id="15" name="Text Placeholder 15">
            <a:extLst>
              <a:ext uri="{FF2B5EF4-FFF2-40B4-BE49-F238E27FC236}">
                <a16:creationId xmlns:a16="http://schemas.microsoft.com/office/drawing/2014/main" id="{0086C67F-E4EF-BFD6-0668-C49D640FAF17}"/>
              </a:ext>
            </a:extLst>
          </p:cNvPr>
          <p:cNvSpPr>
            <a:spLocks noGrp="1"/>
          </p:cNvSpPr>
          <p:nvPr>
            <p:ph type="body" sz="quarter" idx="22" hasCustomPrompt="1"/>
          </p:nvPr>
        </p:nvSpPr>
        <p:spPr>
          <a:xfrm>
            <a:off x="1535519" y="709289"/>
            <a:ext cx="9118000" cy="597843"/>
          </a:xfrm>
        </p:spPr>
        <p:txBody>
          <a:bodyPr lIns="0" tIns="0" rIns="0" bIns="0"/>
          <a:lstStyle>
            <a:lvl1pPr algn="ctr">
              <a:buNone/>
              <a:defRPr sz="3600" b="0" i="0">
                <a:solidFill>
                  <a:schemeClr val="accent1"/>
                </a:solidFill>
                <a:latin typeface="Bebas Neue Regular" pitchFamily="2" charset="77"/>
              </a:defRPr>
            </a:lvl1pPr>
            <a:lvl2pPr>
              <a:buNone/>
              <a:defRPr b="1" i="0">
                <a:latin typeface="Bebas Neue Bold" pitchFamily="2" charset="77"/>
              </a:defRPr>
            </a:lvl2pPr>
            <a:lvl3pPr>
              <a:buNone/>
              <a:defRPr b="1" i="0">
                <a:latin typeface="Bebas Neue Bold" pitchFamily="2" charset="77"/>
              </a:defRPr>
            </a:lvl3pPr>
            <a:lvl4pPr>
              <a:buNone/>
              <a:defRPr b="1" i="0">
                <a:latin typeface="Bebas Neue Bold" pitchFamily="2" charset="77"/>
              </a:defRPr>
            </a:lvl4pPr>
            <a:lvl5pPr>
              <a:buNone/>
              <a:defRPr b="1" i="0">
                <a:latin typeface="Bebas Neue Bold" pitchFamily="2" charset="77"/>
              </a:defRPr>
            </a:lvl5pPr>
          </a:lstStyle>
          <a:p>
            <a:pPr lvl="0"/>
            <a:r>
              <a:rPr lang="en-US"/>
              <a:t>Click to edit Master title styles</a:t>
            </a:r>
          </a:p>
        </p:txBody>
      </p:sp>
      <p:sp>
        <p:nvSpPr>
          <p:cNvPr id="9" name="Picture Placeholder 8">
            <a:extLst>
              <a:ext uri="{FF2B5EF4-FFF2-40B4-BE49-F238E27FC236}">
                <a16:creationId xmlns:a16="http://schemas.microsoft.com/office/drawing/2014/main" id="{85084CD8-36E2-A52F-87DF-2486C711D50A}"/>
              </a:ext>
            </a:extLst>
          </p:cNvPr>
          <p:cNvSpPr>
            <a:spLocks noGrp="1"/>
          </p:cNvSpPr>
          <p:nvPr>
            <p:ph type="pic" sz="quarter" idx="23"/>
          </p:nvPr>
        </p:nvSpPr>
        <p:spPr>
          <a:xfrm>
            <a:off x="1076325" y="1581150"/>
            <a:ext cx="923925" cy="923925"/>
          </a:xfrm>
        </p:spPr>
        <p:txBody>
          <a:bodyPr/>
          <a:lstStyle/>
          <a:p>
            <a:endParaRPr lang="en-US"/>
          </a:p>
        </p:txBody>
      </p:sp>
      <p:sp>
        <p:nvSpPr>
          <p:cNvPr id="12" name="Text Placeholder 11">
            <a:extLst>
              <a:ext uri="{FF2B5EF4-FFF2-40B4-BE49-F238E27FC236}">
                <a16:creationId xmlns:a16="http://schemas.microsoft.com/office/drawing/2014/main" id="{4EB79CA8-16DB-2B2E-7037-FE602893645C}"/>
              </a:ext>
            </a:extLst>
          </p:cNvPr>
          <p:cNvSpPr>
            <a:spLocks noGrp="1"/>
          </p:cNvSpPr>
          <p:nvPr>
            <p:ph type="body" sz="quarter" idx="24" hasCustomPrompt="1"/>
          </p:nvPr>
        </p:nvSpPr>
        <p:spPr>
          <a:xfrm>
            <a:off x="1076324" y="2684680"/>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dirty="0"/>
              <a:t>Industry</a:t>
            </a:r>
          </a:p>
        </p:txBody>
      </p:sp>
      <p:sp>
        <p:nvSpPr>
          <p:cNvPr id="16" name="Picture Placeholder 8">
            <a:extLst>
              <a:ext uri="{FF2B5EF4-FFF2-40B4-BE49-F238E27FC236}">
                <a16:creationId xmlns:a16="http://schemas.microsoft.com/office/drawing/2014/main" id="{808E32DA-1C5A-13E1-B56A-636C5C3466DA}"/>
              </a:ext>
            </a:extLst>
          </p:cNvPr>
          <p:cNvSpPr>
            <a:spLocks noGrp="1"/>
          </p:cNvSpPr>
          <p:nvPr>
            <p:ph type="pic" sz="quarter" idx="25"/>
          </p:nvPr>
        </p:nvSpPr>
        <p:spPr>
          <a:xfrm>
            <a:off x="2378038" y="1581150"/>
            <a:ext cx="923925" cy="923925"/>
          </a:xfrm>
        </p:spPr>
        <p:txBody>
          <a:bodyPr/>
          <a:lstStyle/>
          <a:p>
            <a:endParaRPr lang="en-US"/>
          </a:p>
        </p:txBody>
      </p:sp>
      <p:sp>
        <p:nvSpPr>
          <p:cNvPr id="17" name="Text Placeholder 11">
            <a:extLst>
              <a:ext uri="{FF2B5EF4-FFF2-40B4-BE49-F238E27FC236}">
                <a16:creationId xmlns:a16="http://schemas.microsoft.com/office/drawing/2014/main" id="{11E9B967-BB79-E6D5-45D3-C67AF87EBCCB}"/>
              </a:ext>
            </a:extLst>
          </p:cNvPr>
          <p:cNvSpPr>
            <a:spLocks noGrp="1"/>
          </p:cNvSpPr>
          <p:nvPr>
            <p:ph type="body" sz="quarter" idx="26" hasCustomPrompt="1"/>
          </p:nvPr>
        </p:nvSpPr>
        <p:spPr>
          <a:xfrm>
            <a:off x="2378037" y="2684680"/>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18" name="Picture Placeholder 8">
            <a:extLst>
              <a:ext uri="{FF2B5EF4-FFF2-40B4-BE49-F238E27FC236}">
                <a16:creationId xmlns:a16="http://schemas.microsoft.com/office/drawing/2014/main" id="{619FFF49-0F43-53DC-5C66-FA0FAD8CF54B}"/>
              </a:ext>
            </a:extLst>
          </p:cNvPr>
          <p:cNvSpPr>
            <a:spLocks noGrp="1"/>
          </p:cNvSpPr>
          <p:nvPr>
            <p:ph type="pic" sz="quarter" idx="27"/>
          </p:nvPr>
        </p:nvSpPr>
        <p:spPr>
          <a:xfrm>
            <a:off x="3679751" y="1581150"/>
            <a:ext cx="923925" cy="923925"/>
          </a:xfrm>
        </p:spPr>
        <p:txBody>
          <a:bodyPr/>
          <a:lstStyle/>
          <a:p>
            <a:endParaRPr lang="en-US"/>
          </a:p>
        </p:txBody>
      </p:sp>
      <p:sp>
        <p:nvSpPr>
          <p:cNvPr id="19" name="Text Placeholder 11">
            <a:extLst>
              <a:ext uri="{FF2B5EF4-FFF2-40B4-BE49-F238E27FC236}">
                <a16:creationId xmlns:a16="http://schemas.microsoft.com/office/drawing/2014/main" id="{7F45B0BC-A21F-C221-2A09-29F37744A917}"/>
              </a:ext>
            </a:extLst>
          </p:cNvPr>
          <p:cNvSpPr>
            <a:spLocks noGrp="1"/>
          </p:cNvSpPr>
          <p:nvPr>
            <p:ph type="body" sz="quarter" idx="28" hasCustomPrompt="1"/>
          </p:nvPr>
        </p:nvSpPr>
        <p:spPr>
          <a:xfrm>
            <a:off x="3679750" y="2684680"/>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20" name="Picture Placeholder 8">
            <a:extLst>
              <a:ext uri="{FF2B5EF4-FFF2-40B4-BE49-F238E27FC236}">
                <a16:creationId xmlns:a16="http://schemas.microsoft.com/office/drawing/2014/main" id="{54D952B1-2DA6-223F-5B82-419D2E4D6BE6}"/>
              </a:ext>
            </a:extLst>
          </p:cNvPr>
          <p:cNvSpPr>
            <a:spLocks noGrp="1"/>
          </p:cNvSpPr>
          <p:nvPr>
            <p:ph type="pic" sz="quarter" idx="29"/>
          </p:nvPr>
        </p:nvSpPr>
        <p:spPr>
          <a:xfrm>
            <a:off x="4981464" y="1581150"/>
            <a:ext cx="923925" cy="923925"/>
          </a:xfrm>
        </p:spPr>
        <p:txBody>
          <a:bodyPr/>
          <a:lstStyle/>
          <a:p>
            <a:endParaRPr lang="en-US"/>
          </a:p>
        </p:txBody>
      </p:sp>
      <p:sp>
        <p:nvSpPr>
          <p:cNvPr id="21" name="Text Placeholder 11">
            <a:extLst>
              <a:ext uri="{FF2B5EF4-FFF2-40B4-BE49-F238E27FC236}">
                <a16:creationId xmlns:a16="http://schemas.microsoft.com/office/drawing/2014/main" id="{B8F8B747-427F-01A4-D440-26A7E10B323E}"/>
              </a:ext>
            </a:extLst>
          </p:cNvPr>
          <p:cNvSpPr>
            <a:spLocks noGrp="1"/>
          </p:cNvSpPr>
          <p:nvPr>
            <p:ph type="body" sz="quarter" idx="30" hasCustomPrompt="1"/>
          </p:nvPr>
        </p:nvSpPr>
        <p:spPr>
          <a:xfrm>
            <a:off x="4981463" y="2684680"/>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22" name="Picture Placeholder 8">
            <a:extLst>
              <a:ext uri="{FF2B5EF4-FFF2-40B4-BE49-F238E27FC236}">
                <a16:creationId xmlns:a16="http://schemas.microsoft.com/office/drawing/2014/main" id="{978898CA-C2AD-BC11-C326-9CD4B7893222}"/>
              </a:ext>
            </a:extLst>
          </p:cNvPr>
          <p:cNvSpPr>
            <a:spLocks noGrp="1"/>
          </p:cNvSpPr>
          <p:nvPr>
            <p:ph type="pic" sz="quarter" idx="31"/>
          </p:nvPr>
        </p:nvSpPr>
        <p:spPr>
          <a:xfrm>
            <a:off x="6283177" y="1581150"/>
            <a:ext cx="923925" cy="923925"/>
          </a:xfrm>
        </p:spPr>
        <p:txBody>
          <a:bodyPr/>
          <a:lstStyle/>
          <a:p>
            <a:endParaRPr lang="en-US"/>
          </a:p>
        </p:txBody>
      </p:sp>
      <p:sp>
        <p:nvSpPr>
          <p:cNvPr id="23" name="Text Placeholder 11">
            <a:extLst>
              <a:ext uri="{FF2B5EF4-FFF2-40B4-BE49-F238E27FC236}">
                <a16:creationId xmlns:a16="http://schemas.microsoft.com/office/drawing/2014/main" id="{DA7B9C39-6B51-078B-DADD-0D5A0B45F5C4}"/>
              </a:ext>
            </a:extLst>
          </p:cNvPr>
          <p:cNvSpPr>
            <a:spLocks noGrp="1"/>
          </p:cNvSpPr>
          <p:nvPr>
            <p:ph type="body" sz="quarter" idx="32" hasCustomPrompt="1"/>
          </p:nvPr>
        </p:nvSpPr>
        <p:spPr>
          <a:xfrm>
            <a:off x="6283176" y="2684680"/>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24" name="Picture Placeholder 8">
            <a:extLst>
              <a:ext uri="{FF2B5EF4-FFF2-40B4-BE49-F238E27FC236}">
                <a16:creationId xmlns:a16="http://schemas.microsoft.com/office/drawing/2014/main" id="{D48C4B5A-14D1-036B-084C-C55C673725D5}"/>
              </a:ext>
            </a:extLst>
          </p:cNvPr>
          <p:cNvSpPr>
            <a:spLocks noGrp="1"/>
          </p:cNvSpPr>
          <p:nvPr>
            <p:ph type="pic" sz="quarter" idx="33"/>
          </p:nvPr>
        </p:nvSpPr>
        <p:spPr>
          <a:xfrm>
            <a:off x="7584890" y="1581150"/>
            <a:ext cx="923925" cy="923925"/>
          </a:xfrm>
        </p:spPr>
        <p:txBody>
          <a:bodyPr/>
          <a:lstStyle/>
          <a:p>
            <a:endParaRPr lang="en-US"/>
          </a:p>
        </p:txBody>
      </p:sp>
      <p:sp>
        <p:nvSpPr>
          <p:cNvPr id="25" name="Text Placeholder 11">
            <a:extLst>
              <a:ext uri="{FF2B5EF4-FFF2-40B4-BE49-F238E27FC236}">
                <a16:creationId xmlns:a16="http://schemas.microsoft.com/office/drawing/2014/main" id="{C44DEB22-79A5-9EC6-EDA7-A60F36E0A6FF}"/>
              </a:ext>
            </a:extLst>
          </p:cNvPr>
          <p:cNvSpPr>
            <a:spLocks noGrp="1"/>
          </p:cNvSpPr>
          <p:nvPr>
            <p:ph type="body" sz="quarter" idx="34" hasCustomPrompt="1"/>
          </p:nvPr>
        </p:nvSpPr>
        <p:spPr>
          <a:xfrm>
            <a:off x="7584889" y="2684680"/>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26" name="Picture Placeholder 8">
            <a:extLst>
              <a:ext uri="{FF2B5EF4-FFF2-40B4-BE49-F238E27FC236}">
                <a16:creationId xmlns:a16="http://schemas.microsoft.com/office/drawing/2014/main" id="{50254144-F91C-41AE-E5EF-4FFE014C9FED}"/>
              </a:ext>
            </a:extLst>
          </p:cNvPr>
          <p:cNvSpPr>
            <a:spLocks noGrp="1"/>
          </p:cNvSpPr>
          <p:nvPr>
            <p:ph type="pic" sz="quarter" idx="35"/>
          </p:nvPr>
        </p:nvSpPr>
        <p:spPr>
          <a:xfrm>
            <a:off x="8886603" y="1581150"/>
            <a:ext cx="923925" cy="923925"/>
          </a:xfrm>
        </p:spPr>
        <p:txBody>
          <a:bodyPr/>
          <a:lstStyle/>
          <a:p>
            <a:endParaRPr lang="en-US"/>
          </a:p>
        </p:txBody>
      </p:sp>
      <p:sp>
        <p:nvSpPr>
          <p:cNvPr id="27" name="Text Placeholder 11">
            <a:extLst>
              <a:ext uri="{FF2B5EF4-FFF2-40B4-BE49-F238E27FC236}">
                <a16:creationId xmlns:a16="http://schemas.microsoft.com/office/drawing/2014/main" id="{9CBD09CD-6302-70F9-7137-9E4558A7293C}"/>
              </a:ext>
            </a:extLst>
          </p:cNvPr>
          <p:cNvSpPr>
            <a:spLocks noGrp="1"/>
          </p:cNvSpPr>
          <p:nvPr>
            <p:ph type="body" sz="quarter" idx="36" hasCustomPrompt="1"/>
          </p:nvPr>
        </p:nvSpPr>
        <p:spPr>
          <a:xfrm>
            <a:off x="8886602" y="2684680"/>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28" name="Picture Placeholder 8">
            <a:extLst>
              <a:ext uri="{FF2B5EF4-FFF2-40B4-BE49-F238E27FC236}">
                <a16:creationId xmlns:a16="http://schemas.microsoft.com/office/drawing/2014/main" id="{0837C235-1DC7-306C-5BFD-DF830BBE25B5}"/>
              </a:ext>
            </a:extLst>
          </p:cNvPr>
          <p:cNvSpPr>
            <a:spLocks noGrp="1"/>
          </p:cNvSpPr>
          <p:nvPr>
            <p:ph type="pic" sz="quarter" idx="37"/>
          </p:nvPr>
        </p:nvSpPr>
        <p:spPr>
          <a:xfrm>
            <a:off x="10188313" y="1581150"/>
            <a:ext cx="923925" cy="923925"/>
          </a:xfrm>
        </p:spPr>
        <p:txBody>
          <a:bodyPr/>
          <a:lstStyle/>
          <a:p>
            <a:endParaRPr lang="en-US"/>
          </a:p>
        </p:txBody>
      </p:sp>
      <p:sp>
        <p:nvSpPr>
          <p:cNvPr id="29" name="Text Placeholder 11">
            <a:extLst>
              <a:ext uri="{FF2B5EF4-FFF2-40B4-BE49-F238E27FC236}">
                <a16:creationId xmlns:a16="http://schemas.microsoft.com/office/drawing/2014/main" id="{CCB873BC-88D1-5309-D070-A2BBA4FAD782}"/>
              </a:ext>
            </a:extLst>
          </p:cNvPr>
          <p:cNvSpPr>
            <a:spLocks noGrp="1"/>
          </p:cNvSpPr>
          <p:nvPr>
            <p:ph type="body" sz="quarter" idx="38" hasCustomPrompt="1"/>
          </p:nvPr>
        </p:nvSpPr>
        <p:spPr>
          <a:xfrm>
            <a:off x="10188312" y="2684680"/>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dirty="0"/>
              <a:t>Industry</a:t>
            </a:r>
          </a:p>
        </p:txBody>
      </p:sp>
      <p:sp>
        <p:nvSpPr>
          <p:cNvPr id="30" name="Picture Placeholder 8">
            <a:extLst>
              <a:ext uri="{FF2B5EF4-FFF2-40B4-BE49-F238E27FC236}">
                <a16:creationId xmlns:a16="http://schemas.microsoft.com/office/drawing/2014/main" id="{70394131-7DAD-69C7-0CEB-6CE1D980C0AE}"/>
              </a:ext>
            </a:extLst>
          </p:cNvPr>
          <p:cNvSpPr>
            <a:spLocks noGrp="1"/>
          </p:cNvSpPr>
          <p:nvPr>
            <p:ph type="pic" sz="quarter" idx="39"/>
          </p:nvPr>
        </p:nvSpPr>
        <p:spPr>
          <a:xfrm>
            <a:off x="1076324" y="3258677"/>
            <a:ext cx="923925" cy="923925"/>
          </a:xfrm>
        </p:spPr>
        <p:txBody>
          <a:bodyPr/>
          <a:lstStyle/>
          <a:p>
            <a:endParaRPr lang="en-US"/>
          </a:p>
        </p:txBody>
      </p:sp>
      <p:sp>
        <p:nvSpPr>
          <p:cNvPr id="31" name="Text Placeholder 11">
            <a:extLst>
              <a:ext uri="{FF2B5EF4-FFF2-40B4-BE49-F238E27FC236}">
                <a16:creationId xmlns:a16="http://schemas.microsoft.com/office/drawing/2014/main" id="{F5DBF60D-C2A3-487B-DF17-CD6E27FD3648}"/>
              </a:ext>
            </a:extLst>
          </p:cNvPr>
          <p:cNvSpPr>
            <a:spLocks noGrp="1"/>
          </p:cNvSpPr>
          <p:nvPr>
            <p:ph type="body" sz="quarter" idx="40" hasCustomPrompt="1"/>
          </p:nvPr>
        </p:nvSpPr>
        <p:spPr>
          <a:xfrm>
            <a:off x="1076323" y="4362207"/>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32" name="Picture Placeholder 8">
            <a:extLst>
              <a:ext uri="{FF2B5EF4-FFF2-40B4-BE49-F238E27FC236}">
                <a16:creationId xmlns:a16="http://schemas.microsoft.com/office/drawing/2014/main" id="{08B7F096-EA1F-ABAA-F8DC-4367120A405E}"/>
              </a:ext>
            </a:extLst>
          </p:cNvPr>
          <p:cNvSpPr>
            <a:spLocks noGrp="1"/>
          </p:cNvSpPr>
          <p:nvPr>
            <p:ph type="pic" sz="quarter" idx="41"/>
          </p:nvPr>
        </p:nvSpPr>
        <p:spPr>
          <a:xfrm>
            <a:off x="2378037" y="3258677"/>
            <a:ext cx="923925" cy="923925"/>
          </a:xfrm>
        </p:spPr>
        <p:txBody>
          <a:bodyPr/>
          <a:lstStyle/>
          <a:p>
            <a:endParaRPr lang="en-US"/>
          </a:p>
        </p:txBody>
      </p:sp>
      <p:sp>
        <p:nvSpPr>
          <p:cNvPr id="33" name="Text Placeholder 11">
            <a:extLst>
              <a:ext uri="{FF2B5EF4-FFF2-40B4-BE49-F238E27FC236}">
                <a16:creationId xmlns:a16="http://schemas.microsoft.com/office/drawing/2014/main" id="{DCCA9A0F-2CED-E638-34E9-C801DFA82F65}"/>
              </a:ext>
            </a:extLst>
          </p:cNvPr>
          <p:cNvSpPr>
            <a:spLocks noGrp="1"/>
          </p:cNvSpPr>
          <p:nvPr>
            <p:ph type="body" sz="quarter" idx="42" hasCustomPrompt="1"/>
          </p:nvPr>
        </p:nvSpPr>
        <p:spPr>
          <a:xfrm>
            <a:off x="2378036" y="4362207"/>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34" name="Picture Placeholder 8">
            <a:extLst>
              <a:ext uri="{FF2B5EF4-FFF2-40B4-BE49-F238E27FC236}">
                <a16:creationId xmlns:a16="http://schemas.microsoft.com/office/drawing/2014/main" id="{618A0FF8-8693-D543-E1A1-820BF4C4314D}"/>
              </a:ext>
            </a:extLst>
          </p:cNvPr>
          <p:cNvSpPr>
            <a:spLocks noGrp="1"/>
          </p:cNvSpPr>
          <p:nvPr>
            <p:ph type="pic" sz="quarter" idx="43"/>
          </p:nvPr>
        </p:nvSpPr>
        <p:spPr>
          <a:xfrm>
            <a:off x="3679750" y="3258677"/>
            <a:ext cx="923925" cy="923925"/>
          </a:xfrm>
        </p:spPr>
        <p:txBody>
          <a:bodyPr/>
          <a:lstStyle/>
          <a:p>
            <a:endParaRPr lang="en-US"/>
          </a:p>
        </p:txBody>
      </p:sp>
      <p:sp>
        <p:nvSpPr>
          <p:cNvPr id="35" name="Text Placeholder 11">
            <a:extLst>
              <a:ext uri="{FF2B5EF4-FFF2-40B4-BE49-F238E27FC236}">
                <a16:creationId xmlns:a16="http://schemas.microsoft.com/office/drawing/2014/main" id="{79FD07DA-2EFE-24AA-B0C4-D6B596C88D68}"/>
              </a:ext>
            </a:extLst>
          </p:cNvPr>
          <p:cNvSpPr>
            <a:spLocks noGrp="1"/>
          </p:cNvSpPr>
          <p:nvPr>
            <p:ph type="body" sz="quarter" idx="44" hasCustomPrompt="1"/>
          </p:nvPr>
        </p:nvSpPr>
        <p:spPr>
          <a:xfrm>
            <a:off x="3679749" y="4362207"/>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36" name="Picture Placeholder 8">
            <a:extLst>
              <a:ext uri="{FF2B5EF4-FFF2-40B4-BE49-F238E27FC236}">
                <a16:creationId xmlns:a16="http://schemas.microsoft.com/office/drawing/2014/main" id="{52BB22CC-CD21-AE0D-CF67-5A9A0393A0B3}"/>
              </a:ext>
            </a:extLst>
          </p:cNvPr>
          <p:cNvSpPr>
            <a:spLocks noGrp="1"/>
          </p:cNvSpPr>
          <p:nvPr>
            <p:ph type="pic" sz="quarter" idx="45"/>
          </p:nvPr>
        </p:nvSpPr>
        <p:spPr>
          <a:xfrm>
            <a:off x="4981463" y="3258677"/>
            <a:ext cx="923925" cy="923925"/>
          </a:xfrm>
        </p:spPr>
        <p:txBody>
          <a:bodyPr/>
          <a:lstStyle/>
          <a:p>
            <a:endParaRPr lang="en-US"/>
          </a:p>
        </p:txBody>
      </p:sp>
      <p:sp>
        <p:nvSpPr>
          <p:cNvPr id="37" name="Text Placeholder 11">
            <a:extLst>
              <a:ext uri="{FF2B5EF4-FFF2-40B4-BE49-F238E27FC236}">
                <a16:creationId xmlns:a16="http://schemas.microsoft.com/office/drawing/2014/main" id="{51D8B381-BD4F-D2F3-3149-7545BFF7E2C2}"/>
              </a:ext>
            </a:extLst>
          </p:cNvPr>
          <p:cNvSpPr>
            <a:spLocks noGrp="1"/>
          </p:cNvSpPr>
          <p:nvPr>
            <p:ph type="body" sz="quarter" idx="46" hasCustomPrompt="1"/>
          </p:nvPr>
        </p:nvSpPr>
        <p:spPr>
          <a:xfrm>
            <a:off x="4981462" y="4362207"/>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38" name="Picture Placeholder 8">
            <a:extLst>
              <a:ext uri="{FF2B5EF4-FFF2-40B4-BE49-F238E27FC236}">
                <a16:creationId xmlns:a16="http://schemas.microsoft.com/office/drawing/2014/main" id="{B029D2BD-AA0C-3E0C-F17C-560DEBD386D9}"/>
              </a:ext>
            </a:extLst>
          </p:cNvPr>
          <p:cNvSpPr>
            <a:spLocks noGrp="1"/>
          </p:cNvSpPr>
          <p:nvPr>
            <p:ph type="pic" sz="quarter" idx="47"/>
          </p:nvPr>
        </p:nvSpPr>
        <p:spPr>
          <a:xfrm>
            <a:off x="6283176" y="3258677"/>
            <a:ext cx="923925" cy="923925"/>
          </a:xfrm>
        </p:spPr>
        <p:txBody>
          <a:bodyPr/>
          <a:lstStyle/>
          <a:p>
            <a:endParaRPr lang="en-US"/>
          </a:p>
        </p:txBody>
      </p:sp>
      <p:sp>
        <p:nvSpPr>
          <p:cNvPr id="39" name="Text Placeholder 11">
            <a:extLst>
              <a:ext uri="{FF2B5EF4-FFF2-40B4-BE49-F238E27FC236}">
                <a16:creationId xmlns:a16="http://schemas.microsoft.com/office/drawing/2014/main" id="{0770444B-5B9E-448B-9941-4648F66C161C}"/>
              </a:ext>
            </a:extLst>
          </p:cNvPr>
          <p:cNvSpPr>
            <a:spLocks noGrp="1"/>
          </p:cNvSpPr>
          <p:nvPr>
            <p:ph type="body" sz="quarter" idx="48" hasCustomPrompt="1"/>
          </p:nvPr>
        </p:nvSpPr>
        <p:spPr>
          <a:xfrm>
            <a:off x="6283175" y="4362207"/>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40" name="Picture Placeholder 8">
            <a:extLst>
              <a:ext uri="{FF2B5EF4-FFF2-40B4-BE49-F238E27FC236}">
                <a16:creationId xmlns:a16="http://schemas.microsoft.com/office/drawing/2014/main" id="{4F09D98C-0BD5-5232-9E97-9D8C25837FD2}"/>
              </a:ext>
            </a:extLst>
          </p:cNvPr>
          <p:cNvSpPr>
            <a:spLocks noGrp="1"/>
          </p:cNvSpPr>
          <p:nvPr>
            <p:ph type="pic" sz="quarter" idx="49"/>
          </p:nvPr>
        </p:nvSpPr>
        <p:spPr>
          <a:xfrm>
            <a:off x="7584889" y="3258677"/>
            <a:ext cx="923925" cy="923925"/>
          </a:xfrm>
        </p:spPr>
        <p:txBody>
          <a:bodyPr/>
          <a:lstStyle/>
          <a:p>
            <a:endParaRPr lang="en-US"/>
          </a:p>
        </p:txBody>
      </p:sp>
      <p:sp>
        <p:nvSpPr>
          <p:cNvPr id="41" name="Text Placeholder 11">
            <a:extLst>
              <a:ext uri="{FF2B5EF4-FFF2-40B4-BE49-F238E27FC236}">
                <a16:creationId xmlns:a16="http://schemas.microsoft.com/office/drawing/2014/main" id="{DD0C74D0-B347-45E6-3C4D-8D52D471107B}"/>
              </a:ext>
            </a:extLst>
          </p:cNvPr>
          <p:cNvSpPr>
            <a:spLocks noGrp="1"/>
          </p:cNvSpPr>
          <p:nvPr>
            <p:ph type="body" sz="quarter" idx="50" hasCustomPrompt="1"/>
          </p:nvPr>
        </p:nvSpPr>
        <p:spPr>
          <a:xfrm>
            <a:off x="7584888" y="4362207"/>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42" name="Picture Placeholder 8">
            <a:extLst>
              <a:ext uri="{FF2B5EF4-FFF2-40B4-BE49-F238E27FC236}">
                <a16:creationId xmlns:a16="http://schemas.microsoft.com/office/drawing/2014/main" id="{85FFEA92-0E8E-A57E-C5B6-82E631DB439F}"/>
              </a:ext>
            </a:extLst>
          </p:cNvPr>
          <p:cNvSpPr>
            <a:spLocks noGrp="1"/>
          </p:cNvSpPr>
          <p:nvPr>
            <p:ph type="pic" sz="quarter" idx="51"/>
          </p:nvPr>
        </p:nvSpPr>
        <p:spPr>
          <a:xfrm>
            <a:off x="8886602" y="3258677"/>
            <a:ext cx="923925" cy="923925"/>
          </a:xfrm>
        </p:spPr>
        <p:txBody>
          <a:bodyPr/>
          <a:lstStyle/>
          <a:p>
            <a:endParaRPr lang="en-US"/>
          </a:p>
        </p:txBody>
      </p:sp>
      <p:sp>
        <p:nvSpPr>
          <p:cNvPr id="43" name="Text Placeholder 11">
            <a:extLst>
              <a:ext uri="{FF2B5EF4-FFF2-40B4-BE49-F238E27FC236}">
                <a16:creationId xmlns:a16="http://schemas.microsoft.com/office/drawing/2014/main" id="{D8FD37E3-83AD-92D0-92DA-B262D019EBE3}"/>
              </a:ext>
            </a:extLst>
          </p:cNvPr>
          <p:cNvSpPr>
            <a:spLocks noGrp="1"/>
          </p:cNvSpPr>
          <p:nvPr>
            <p:ph type="body" sz="quarter" idx="52" hasCustomPrompt="1"/>
          </p:nvPr>
        </p:nvSpPr>
        <p:spPr>
          <a:xfrm>
            <a:off x="8886601" y="4362207"/>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sp>
        <p:nvSpPr>
          <p:cNvPr id="44" name="Picture Placeholder 8">
            <a:extLst>
              <a:ext uri="{FF2B5EF4-FFF2-40B4-BE49-F238E27FC236}">
                <a16:creationId xmlns:a16="http://schemas.microsoft.com/office/drawing/2014/main" id="{073A7468-3ED0-98A1-F83A-BADB1107D2FF}"/>
              </a:ext>
            </a:extLst>
          </p:cNvPr>
          <p:cNvSpPr>
            <a:spLocks noGrp="1"/>
          </p:cNvSpPr>
          <p:nvPr>
            <p:ph type="pic" sz="quarter" idx="53"/>
          </p:nvPr>
        </p:nvSpPr>
        <p:spPr>
          <a:xfrm>
            <a:off x="10188312" y="3258677"/>
            <a:ext cx="923925" cy="923925"/>
          </a:xfrm>
        </p:spPr>
        <p:txBody>
          <a:bodyPr/>
          <a:lstStyle/>
          <a:p>
            <a:endParaRPr lang="en-US"/>
          </a:p>
        </p:txBody>
      </p:sp>
      <p:sp>
        <p:nvSpPr>
          <p:cNvPr id="45" name="Text Placeholder 11">
            <a:extLst>
              <a:ext uri="{FF2B5EF4-FFF2-40B4-BE49-F238E27FC236}">
                <a16:creationId xmlns:a16="http://schemas.microsoft.com/office/drawing/2014/main" id="{2CE1D142-9D9B-2E27-EAA6-4ECEE804A663}"/>
              </a:ext>
            </a:extLst>
          </p:cNvPr>
          <p:cNvSpPr>
            <a:spLocks noGrp="1"/>
          </p:cNvSpPr>
          <p:nvPr>
            <p:ph type="body" sz="quarter" idx="54" hasCustomPrompt="1"/>
          </p:nvPr>
        </p:nvSpPr>
        <p:spPr>
          <a:xfrm>
            <a:off x="10188311" y="4362207"/>
            <a:ext cx="923925" cy="459121"/>
          </a:xfrm>
        </p:spPr>
        <p:txBody>
          <a:bodyPr lIns="0" tIns="0" rIns="0" bIns="0"/>
          <a:lstStyle>
            <a:lvl1pPr algn="ctr">
              <a:buNone/>
              <a:defRPr sz="1000" cap="all" baseline="0">
                <a:solidFill>
                  <a:schemeClr val="accent1"/>
                </a:solidFill>
                <a:latin typeface="Inter SemiBold" panose="02000703000000020004" pitchFamily="2" charset="0"/>
                <a:ea typeface="Inter SemiBold" panose="02000703000000020004" pitchFamily="2" charset="0"/>
                <a:cs typeface="Inter SemiBold" panose="02000703000000020004" pitchFamily="2" charset="0"/>
              </a:defRPr>
            </a:lvl1pPr>
            <a:lvl2pPr>
              <a:buNone/>
              <a:defRPr sz="1000">
                <a:latin typeface="Inter" panose="02000503000000020004" pitchFamily="2" charset="0"/>
                <a:ea typeface="Inter" panose="02000503000000020004" pitchFamily="2" charset="0"/>
              </a:defRPr>
            </a:lvl2pPr>
            <a:lvl3pPr>
              <a:buNone/>
              <a:defRPr sz="1000">
                <a:latin typeface="Inter" panose="02000503000000020004" pitchFamily="2" charset="0"/>
                <a:ea typeface="Inter" panose="02000503000000020004" pitchFamily="2" charset="0"/>
              </a:defRPr>
            </a:lvl3pPr>
            <a:lvl4pPr>
              <a:buNone/>
              <a:defRPr sz="1000">
                <a:latin typeface="Inter" panose="02000503000000020004" pitchFamily="2" charset="0"/>
                <a:ea typeface="Inter" panose="02000503000000020004" pitchFamily="2" charset="0"/>
              </a:defRPr>
            </a:lvl4pPr>
            <a:lvl5pPr>
              <a:buNone/>
              <a:defRPr sz="1000">
                <a:latin typeface="Inter" panose="02000503000000020004" pitchFamily="2" charset="0"/>
                <a:ea typeface="Inter" panose="02000503000000020004" pitchFamily="2" charset="0"/>
              </a:defRPr>
            </a:lvl5pPr>
          </a:lstStyle>
          <a:p>
            <a:pPr lvl="0"/>
            <a:r>
              <a:rPr lang="en-US"/>
              <a:t>Industry</a:t>
            </a:r>
          </a:p>
        </p:txBody>
      </p:sp>
      <p:pic>
        <p:nvPicPr>
          <p:cNvPr id="2" name="Picture 7">
            <a:extLst>
              <a:ext uri="{FF2B5EF4-FFF2-40B4-BE49-F238E27FC236}">
                <a16:creationId xmlns:a16="http://schemas.microsoft.com/office/drawing/2014/main" id="{7D7FFB0A-B049-1BDC-1964-62D5B5E3131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311836288"/>
      </p:ext>
    </p:extLst>
  </p:cSld>
  <p:clrMapOvr>
    <a:masterClrMapping/>
  </p:clrMapOvr>
</p:sldLayout>
</file>

<file path=ppt/slideLayouts/slideLayout42.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70FE-075F-6219-63AB-960E5162FE4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3B755C9-40CD-A373-A70D-CECFC650CA8A}"/>
              </a:ext>
            </a:extLst>
          </p:cNvPr>
          <p:cNvSpPr>
            <a:spLocks noGrp="1"/>
          </p:cNvSpPr>
          <p:nvPr>
            <p:ph sz="half" idx="1"/>
          </p:nvPr>
        </p:nvSpPr>
        <p:spPr>
          <a:xfrm>
            <a:off x="554114" y="1825625"/>
            <a:ext cx="543239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DBB339F-E8CA-F5DA-3993-02FA626FDAE3}"/>
              </a:ext>
            </a:extLst>
          </p:cNvPr>
          <p:cNvSpPr>
            <a:spLocks noGrp="1"/>
          </p:cNvSpPr>
          <p:nvPr>
            <p:ph sz="half" idx="2"/>
          </p:nvPr>
        </p:nvSpPr>
        <p:spPr>
          <a:xfrm>
            <a:off x="6205491" y="1825625"/>
            <a:ext cx="543239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4BF7EDF6-E010-258D-2603-BE2A1C7407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6C649A-AF2E-EB1D-21BB-58F14552A010}"/>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8" name="Picture 7">
            <a:extLst>
              <a:ext uri="{FF2B5EF4-FFF2-40B4-BE49-F238E27FC236}">
                <a16:creationId xmlns:a16="http://schemas.microsoft.com/office/drawing/2014/main" id="{117E2F13-4E75-0633-44F4-8CB91FABDCB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677566276"/>
      </p:ext>
    </p:extLst>
  </p:cSld>
  <p:clrMapOvr>
    <a:masterClrMapping/>
  </p:clrMapOvr>
</p:sldLayout>
</file>

<file path=ppt/slideLayouts/slideLayout43.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Two Content with Subhea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73C2-4879-8FC7-2C1D-03ECB0845E55}"/>
              </a:ext>
            </a:extLst>
          </p:cNvPr>
          <p:cNvSpPr>
            <a:spLocks noGrp="1"/>
          </p:cNvSpPr>
          <p:nvPr>
            <p:ph type="body" idx="1"/>
          </p:nvPr>
        </p:nvSpPr>
        <p:spPr>
          <a:xfrm>
            <a:off x="554114" y="1870075"/>
            <a:ext cx="5432396" cy="634999"/>
          </a:xfrm>
        </p:spPr>
        <p:txBody>
          <a:bodyPr anchor="b">
            <a:normAutofit/>
          </a:bodyPr>
          <a:lstStyle>
            <a:lvl1pPr marL="0" indent="0">
              <a:buNone/>
              <a:defRPr sz="2000" b="0">
                <a:solidFill>
                  <a:srgbClr val="EB6B24"/>
                </a:solidFill>
                <a:latin typeface="Inter SemiBold" panose="02000703000000020004" pitchFamily="2" charset="0"/>
                <a:ea typeface="Inter SemiBold" panose="02000703000000020004" pitchFamily="2" charset="0"/>
                <a:cs typeface="Inter SemiBold" panose="020007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a:extLst>
              <a:ext uri="{FF2B5EF4-FFF2-40B4-BE49-F238E27FC236}">
                <a16:creationId xmlns:a16="http://schemas.microsoft.com/office/drawing/2014/main" id="{66A64A87-24D9-384A-A94C-2B8E6A378ED8}"/>
              </a:ext>
            </a:extLst>
          </p:cNvPr>
          <p:cNvSpPr>
            <a:spLocks noGrp="1"/>
          </p:cNvSpPr>
          <p:nvPr>
            <p:ph type="body" sz="quarter" idx="3"/>
          </p:nvPr>
        </p:nvSpPr>
        <p:spPr>
          <a:xfrm>
            <a:off x="6205490" y="1870075"/>
            <a:ext cx="5432396" cy="634999"/>
          </a:xfrm>
        </p:spPr>
        <p:txBody>
          <a:bodyPr anchor="b">
            <a:normAutofit/>
          </a:bodyPr>
          <a:lstStyle>
            <a:lvl1pPr marL="0" indent="0">
              <a:buNone/>
              <a:defRPr sz="2000" b="0">
                <a:solidFill>
                  <a:srgbClr val="EB6B24"/>
                </a:solidFill>
                <a:latin typeface="Inter SemiBold" panose="02000703000000020004" pitchFamily="2" charset="0"/>
                <a:ea typeface="Inter SemiBold" panose="02000703000000020004" pitchFamily="2" charset="0"/>
                <a:cs typeface="Inter SemiBold" panose="020007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D8BB013D-97A4-1F83-24EC-E0E3257CFD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D86E24-E3ED-8AEB-7076-B1EC055B0A90}"/>
              </a:ext>
            </a:extLst>
          </p:cNvPr>
          <p:cNvSpPr>
            <a:spLocks noGrp="1"/>
          </p:cNvSpPr>
          <p:nvPr>
            <p:ph type="sldNum" sz="quarter" idx="12"/>
          </p:nvPr>
        </p:nvSpPr>
        <p:spPr/>
        <p:txBody>
          <a:bodyPr/>
          <a:lstStyle/>
          <a:p>
            <a:fld id="{028B2787-1FE5-4C8F-AB56-FB1B0AD8D21C}" type="slidenum">
              <a:rPr lang="en-US" smtClean="0"/>
              <a:t>‹#›</a:t>
            </a:fld>
            <a:endParaRPr lang="en-US"/>
          </a:p>
        </p:txBody>
      </p:sp>
      <p:sp>
        <p:nvSpPr>
          <p:cNvPr id="10" name="Content Placeholder 2">
            <a:extLst>
              <a:ext uri="{FF2B5EF4-FFF2-40B4-BE49-F238E27FC236}">
                <a16:creationId xmlns:a16="http://schemas.microsoft.com/office/drawing/2014/main" id="{21875634-2826-2C0F-71EA-AD3BFC4D2BA1}"/>
              </a:ext>
            </a:extLst>
          </p:cNvPr>
          <p:cNvSpPr>
            <a:spLocks noGrp="1"/>
          </p:cNvSpPr>
          <p:nvPr>
            <p:ph sz="half" idx="13"/>
          </p:nvPr>
        </p:nvSpPr>
        <p:spPr>
          <a:xfrm>
            <a:off x="554114" y="2627789"/>
            <a:ext cx="5432396" cy="35491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4A8AB608-5B54-D97B-5CEE-D7638F5C1BF0}"/>
              </a:ext>
            </a:extLst>
          </p:cNvPr>
          <p:cNvSpPr>
            <a:spLocks noGrp="1"/>
          </p:cNvSpPr>
          <p:nvPr>
            <p:ph sz="half" idx="2"/>
          </p:nvPr>
        </p:nvSpPr>
        <p:spPr>
          <a:xfrm>
            <a:off x="6205491" y="2627789"/>
            <a:ext cx="5432397" cy="35491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9F949C5-BE74-4F79-6DB8-383D0730D0A1}"/>
              </a:ext>
            </a:extLst>
          </p:cNvPr>
          <p:cNvSpPr>
            <a:spLocks noGrp="1"/>
          </p:cNvSpPr>
          <p:nvPr>
            <p:ph type="title"/>
          </p:nvPr>
        </p:nvSpPr>
        <p:spPr>
          <a:xfrm>
            <a:off x="559293" y="365125"/>
            <a:ext cx="11070455" cy="1325563"/>
          </a:xfrm>
        </p:spPr>
        <p:txBody>
          <a:bodyPr/>
          <a:lstStyle/>
          <a:p>
            <a:r>
              <a:rPr lang="en-US"/>
              <a:t>Click to edit Master title style</a:t>
            </a:r>
          </a:p>
        </p:txBody>
      </p:sp>
      <p:pic>
        <p:nvPicPr>
          <p:cNvPr id="2" name="Picture 7">
            <a:extLst>
              <a:ext uri="{FF2B5EF4-FFF2-40B4-BE49-F238E27FC236}">
                <a16:creationId xmlns:a16="http://schemas.microsoft.com/office/drawing/2014/main" id="{50F04639-199D-0A13-8219-1D488DCD34B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596378340"/>
      </p:ext>
    </p:extLst>
  </p:cSld>
  <p:clrMapOvr>
    <a:masterClrMapping/>
  </p:clrMapOvr>
</p:sldLayout>
</file>

<file path=ppt/slideLayouts/slideLayout44.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MW Pattern Right">
    <p:spTree>
      <p:nvGrpSpPr>
        <p:cNvPr id="1" name=""/>
        <p:cNvGrpSpPr/>
        <p:nvPr/>
      </p:nvGrpSpPr>
      <p:grpSpPr>
        <a:xfrm>
          <a:off x="0" y="0"/>
          <a:ext cx="0" cy="0"/>
          <a:chOff x="0" y="0"/>
          <a:chExt cx="0" cy="0"/>
        </a:xfrm>
      </p:grpSpPr>
      <p:pic>
        <p:nvPicPr>
          <p:cNvPr id="9" name="Picture 8" descr="A blue and orange squares&#10;&#10;AI-generated content may be incorrect.">
            <a:extLst>
              <a:ext uri="{FF2B5EF4-FFF2-40B4-BE49-F238E27FC236}">
                <a16:creationId xmlns:a16="http://schemas.microsoft.com/office/drawing/2014/main" id="{C8C7FF8E-EE8A-97F6-DB4D-879D7D7206D9}"/>
              </a:ext>
            </a:extLst>
          </p:cNvPr>
          <p:cNvPicPr>
            <a:picLocks noChangeAspect="1"/>
          </p:cNvPicPr>
          <p:nvPr userDrawn="1"/>
        </p:nvPicPr>
        <p:blipFill>
          <a:blip r:embed="rId2">
            <a:extLst>
              <a:ext uri="{28A0092B-C50C-407E-A947-70E740481C1C}">
                <a14:useLocalDpi xmlns:a14="http://schemas.microsoft.com/office/drawing/2010/main" val="0"/>
              </a:ext>
            </a:extLst>
          </a:blip>
          <a:srcRect r="20059"/>
          <a:stretch/>
        </p:blipFill>
        <p:spPr>
          <a:xfrm>
            <a:off x="7758606" y="0"/>
            <a:ext cx="4433394" cy="6858000"/>
          </a:xfrm>
          <a:prstGeom prst="rect">
            <a:avLst/>
          </a:prstGeom>
        </p:spPr>
      </p:pic>
      <p:sp>
        <p:nvSpPr>
          <p:cNvPr id="2" name="Title 1">
            <a:extLst>
              <a:ext uri="{FF2B5EF4-FFF2-40B4-BE49-F238E27FC236}">
                <a16:creationId xmlns:a16="http://schemas.microsoft.com/office/drawing/2014/main" id="{ABC370FE-075F-6219-63AB-960E5162FE43}"/>
              </a:ext>
            </a:extLst>
          </p:cNvPr>
          <p:cNvSpPr>
            <a:spLocks noGrp="1"/>
          </p:cNvSpPr>
          <p:nvPr>
            <p:ph type="title"/>
          </p:nvPr>
        </p:nvSpPr>
        <p:spPr>
          <a:xfrm>
            <a:off x="559293" y="365125"/>
            <a:ext cx="6904622"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3B755C9-40CD-A373-A70D-CECFC650CA8A}"/>
              </a:ext>
            </a:extLst>
          </p:cNvPr>
          <p:cNvSpPr>
            <a:spLocks noGrp="1"/>
          </p:cNvSpPr>
          <p:nvPr>
            <p:ph sz="half" idx="1"/>
          </p:nvPr>
        </p:nvSpPr>
        <p:spPr>
          <a:xfrm>
            <a:off x="554113" y="1825625"/>
            <a:ext cx="691121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4BF7EDF6-E010-258D-2603-BE2A1C740711}"/>
              </a:ext>
            </a:extLst>
          </p:cNvPr>
          <p:cNvSpPr>
            <a:spLocks noGrp="1"/>
          </p:cNvSpPr>
          <p:nvPr>
            <p:ph type="ftr" sz="quarter" idx="11"/>
          </p:nvPr>
        </p:nvSpPr>
        <p:spPr>
          <a:xfrm>
            <a:off x="3679598" y="6274462"/>
            <a:ext cx="3039334" cy="365125"/>
          </a:xfrm>
        </p:spPr>
        <p:txBody>
          <a:bodyPr/>
          <a:lstStyle/>
          <a:p>
            <a:endParaRPr lang="en-US"/>
          </a:p>
        </p:txBody>
      </p:sp>
      <p:sp>
        <p:nvSpPr>
          <p:cNvPr id="7" name="Slide Number Placeholder 6">
            <a:extLst>
              <a:ext uri="{FF2B5EF4-FFF2-40B4-BE49-F238E27FC236}">
                <a16:creationId xmlns:a16="http://schemas.microsoft.com/office/drawing/2014/main" id="{476C649A-AF2E-EB1D-21BB-58F14552A010}"/>
              </a:ext>
            </a:extLst>
          </p:cNvPr>
          <p:cNvSpPr>
            <a:spLocks noGrp="1"/>
          </p:cNvSpPr>
          <p:nvPr>
            <p:ph type="sldNum" sz="quarter" idx="12"/>
          </p:nvPr>
        </p:nvSpPr>
        <p:spPr>
          <a:xfrm>
            <a:off x="6834340" y="6274462"/>
            <a:ext cx="629575" cy="365125"/>
          </a:xfrm>
        </p:spPr>
        <p:txBody>
          <a:bodyPr/>
          <a:lstStyle/>
          <a:p>
            <a:fld id="{028B2787-1FE5-4C8F-AB56-FB1B0AD8D21C}" type="slidenum">
              <a:rPr lang="en-US" smtClean="0"/>
              <a:t>‹#›</a:t>
            </a:fld>
            <a:endParaRPr lang="en-US"/>
          </a:p>
        </p:txBody>
      </p:sp>
      <p:pic>
        <p:nvPicPr>
          <p:cNvPr id="4" name="Picture 7">
            <a:extLst>
              <a:ext uri="{FF2B5EF4-FFF2-40B4-BE49-F238E27FC236}">
                <a16:creationId xmlns:a16="http://schemas.microsoft.com/office/drawing/2014/main" id="{86595C61-3922-D2DC-C9D0-8E79688BB02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2000456294"/>
      </p:ext>
    </p:extLst>
  </p:cSld>
  <p:clrMapOvr>
    <a:masterClrMapping/>
  </p:clrMapOvr>
</p:sldLayout>
</file>

<file path=ppt/slideLayouts/slideLayout45.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MW Pattern Right with Subhead">
    <p:spTree>
      <p:nvGrpSpPr>
        <p:cNvPr id="1" name=""/>
        <p:cNvGrpSpPr/>
        <p:nvPr/>
      </p:nvGrpSpPr>
      <p:grpSpPr>
        <a:xfrm>
          <a:off x="0" y="0"/>
          <a:ext cx="0" cy="0"/>
          <a:chOff x="0" y="0"/>
          <a:chExt cx="0" cy="0"/>
        </a:xfrm>
      </p:grpSpPr>
      <p:pic>
        <p:nvPicPr>
          <p:cNvPr id="9" name="Picture 8" descr="A blue and orange squares&#10;&#10;AI-generated content may be incorrect.">
            <a:extLst>
              <a:ext uri="{FF2B5EF4-FFF2-40B4-BE49-F238E27FC236}">
                <a16:creationId xmlns:a16="http://schemas.microsoft.com/office/drawing/2014/main" id="{C8C7FF8E-EE8A-97F6-DB4D-879D7D7206D9}"/>
              </a:ext>
            </a:extLst>
          </p:cNvPr>
          <p:cNvPicPr>
            <a:picLocks noChangeAspect="1"/>
          </p:cNvPicPr>
          <p:nvPr userDrawn="1"/>
        </p:nvPicPr>
        <p:blipFill>
          <a:blip r:embed="rId2">
            <a:extLst>
              <a:ext uri="{28A0092B-C50C-407E-A947-70E740481C1C}">
                <a14:useLocalDpi xmlns:a14="http://schemas.microsoft.com/office/drawing/2010/main" val="0"/>
              </a:ext>
            </a:extLst>
          </a:blip>
          <a:srcRect r="20059"/>
          <a:stretch/>
        </p:blipFill>
        <p:spPr>
          <a:xfrm>
            <a:off x="7758606" y="0"/>
            <a:ext cx="4433394" cy="6858000"/>
          </a:xfrm>
          <a:prstGeom prst="rect">
            <a:avLst/>
          </a:prstGeom>
        </p:spPr>
      </p:pic>
      <p:sp>
        <p:nvSpPr>
          <p:cNvPr id="2" name="Title 1">
            <a:extLst>
              <a:ext uri="{FF2B5EF4-FFF2-40B4-BE49-F238E27FC236}">
                <a16:creationId xmlns:a16="http://schemas.microsoft.com/office/drawing/2014/main" id="{ABC370FE-075F-6219-63AB-960E5162FE43}"/>
              </a:ext>
            </a:extLst>
          </p:cNvPr>
          <p:cNvSpPr>
            <a:spLocks noGrp="1"/>
          </p:cNvSpPr>
          <p:nvPr>
            <p:ph type="title"/>
          </p:nvPr>
        </p:nvSpPr>
        <p:spPr>
          <a:xfrm>
            <a:off x="559293" y="365125"/>
            <a:ext cx="6904622" cy="1325563"/>
          </a:xfrm>
        </p:spPr>
        <p:txBody>
          <a:bodyPr/>
          <a:lstStyle/>
          <a:p>
            <a:r>
              <a:rPr lang="en-US"/>
              <a:t>Click to edit Master title style</a:t>
            </a:r>
          </a:p>
        </p:txBody>
      </p:sp>
      <p:sp>
        <p:nvSpPr>
          <p:cNvPr id="6" name="Footer Placeholder 5">
            <a:extLst>
              <a:ext uri="{FF2B5EF4-FFF2-40B4-BE49-F238E27FC236}">
                <a16:creationId xmlns:a16="http://schemas.microsoft.com/office/drawing/2014/main" id="{4BF7EDF6-E010-258D-2603-BE2A1C740711}"/>
              </a:ext>
            </a:extLst>
          </p:cNvPr>
          <p:cNvSpPr>
            <a:spLocks noGrp="1"/>
          </p:cNvSpPr>
          <p:nvPr>
            <p:ph type="ftr" sz="quarter" idx="11"/>
          </p:nvPr>
        </p:nvSpPr>
        <p:spPr>
          <a:xfrm>
            <a:off x="3679598" y="6274462"/>
            <a:ext cx="3039334" cy="365125"/>
          </a:xfrm>
        </p:spPr>
        <p:txBody>
          <a:bodyPr/>
          <a:lstStyle/>
          <a:p>
            <a:endParaRPr lang="en-US"/>
          </a:p>
        </p:txBody>
      </p:sp>
      <p:sp>
        <p:nvSpPr>
          <p:cNvPr id="7" name="Slide Number Placeholder 6">
            <a:extLst>
              <a:ext uri="{FF2B5EF4-FFF2-40B4-BE49-F238E27FC236}">
                <a16:creationId xmlns:a16="http://schemas.microsoft.com/office/drawing/2014/main" id="{476C649A-AF2E-EB1D-21BB-58F14552A010}"/>
              </a:ext>
            </a:extLst>
          </p:cNvPr>
          <p:cNvSpPr>
            <a:spLocks noGrp="1"/>
          </p:cNvSpPr>
          <p:nvPr>
            <p:ph type="sldNum" sz="quarter" idx="12"/>
          </p:nvPr>
        </p:nvSpPr>
        <p:spPr>
          <a:xfrm>
            <a:off x="6834340" y="6274462"/>
            <a:ext cx="629575" cy="365125"/>
          </a:xfrm>
        </p:spPr>
        <p:txBody>
          <a:bodyPr/>
          <a:lstStyle/>
          <a:p>
            <a:fld id="{028B2787-1FE5-4C8F-AB56-FB1B0AD8D21C}" type="slidenum">
              <a:rPr lang="en-US" smtClean="0"/>
              <a:t>‹#›</a:t>
            </a:fld>
            <a:endParaRPr lang="en-US"/>
          </a:p>
        </p:txBody>
      </p:sp>
      <p:sp>
        <p:nvSpPr>
          <p:cNvPr id="12" name="Text Placeholder 2">
            <a:extLst>
              <a:ext uri="{FF2B5EF4-FFF2-40B4-BE49-F238E27FC236}">
                <a16:creationId xmlns:a16="http://schemas.microsoft.com/office/drawing/2014/main" id="{06431CB1-69F9-8538-6C1B-9D1B02BC59F9}"/>
              </a:ext>
            </a:extLst>
          </p:cNvPr>
          <p:cNvSpPr>
            <a:spLocks noGrp="1"/>
          </p:cNvSpPr>
          <p:nvPr>
            <p:ph type="body" idx="1"/>
          </p:nvPr>
        </p:nvSpPr>
        <p:spPr>
          <a:xfrm>
            <a:off x="559293" y="1870075"/>
            <a:ext cx="6904622" cy="634999"/>
          </a:xfrm>
        </p:spPr>
        <p:txBody>
          <a:bodyPr anchor="b">
            <a:normAutofit/>
          </a:bodyPr>
          <a:lstStyle>
            <a:lvl1pPr marL="0" indent="0">
              <a:buNone/>
              <a:defRPr sz="2000" b="0">
                <a:solidFill>
                  <a:srgbClr val="EB6B24"/>
                </a:solidFill>
                <a:latin typeface="Inter SemiBold" panose="02000703000000020004" pitchFamily="2" charset="0"/>
                <a:ea typeface="Inter SemiBold" panose="02000703000000020004" pitchFamily="2" charset="0"/>
                <a:cs typeface="Inter SemiBold" panose="020007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a:extLst>
              <a:ext uri="{FF2B5EF4-FFF2-40B4-BE49-F238E27FC236}">
                <a16:creationId xmlns:a16="http://schemas.microsoft.com/office/drawing/2014/main" id="{73EEE972-E814-0136-27F5-EBE75445E8FA}"/>
              </a:ext>
            </a:extLst>
          </p:cNvPr>
          <p:cNvSpPr>
            <a:spLocks noGrp="1"/>
          </p:cNvSpPr>
          <p:nvPr>
            <p:ph sz="half" idx="13"/>
          </p:nvPr>
        </p:nvSpPr>
        <p:spPr>
          <a:xfrm>
            <a:off x="559293" y="2627789"/>
            <a:ext cx="6904622" cy="35491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7">
            <a:extLst>
              <a:ext uri="{FF2B5EF4-FFF2-40B4-BE49-F238E27FC236}">
                <a16:creationId xmlns:a16="http://schemas.microsoft.com/office/drawing/2014/main" id="{F6EDCD13-4218-B50F-C23D-25C5D77BDD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1852287190"/>
      </p:ext>
    </p:extLst>
  </p:cSld>
  <p:clrMapOvr>
    <a:masterClrMapping/>
  </p:clrMapOvr>
</p:sldLayout>
</file>

<file path=ppt/slideLayouts/slideLayout46.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MW Pattern Left">
    <p:spTree>
      <p:nvGrpSpPr>
        <p:cNvPr id="1" name=""/>
        <p:cNvGrpSpPr/>
        <p:nvPr/>
      </p:nvGrpSpPr>
      <p:grpSpPr>
        <a:xfrm>
          <a:off x="0" y="0"/>
          <a:ext cx="0" cy="0"/>
          <a:chOff x="0" y="0"/>
          <a:chExt cx="0" cy="0"/>
        </a:xfrm>
      </p:grpSpPr>
      <p:pic>
        <p:nvPicPr>
          <p:cNvPr id="10" name="Picture 9" descr="A blue and black background&#10;&#10;AI-generated content may be incorrect.">
            <a:extLst>
              <a:ext uri="{FF2B5EF4-FFF2-40B4-BE49-F238E27FC236}">
                <a16:creationId xmlns:a16="http://schemas.microsoft.com/office/drawing/2014/main" id="{C274EDA9-4445-2BC4-8831-3F980BAB862F}"/>
              </a:ext>
            </a:extLst>
          </p:cNvPr>
          <p:cNvPicPr>
            <a:picLocks noChangeAspect="1"/>
          </p:cNvPicPr>
          <p:nvPr userDrawn="1"/>
        </p:nvPicPr>
        <p:blipFill>
          <a:blip r:embed="rId2">
            <a:extLst>
              <a:ext uri="{28A0092B-C50C-407E-A947-70E740481C1C}">
                <a14:useLocalDpi xmlns:a14="http://schemas.microsoft.com/office/drawing/2010/main" val="0"/>
              </a:ext>
            </a:extLst>
          </a:blip>
          <a:srcRect l="9741"/>
          <a:stretch/>
        </p:blipFill>
        <p:spPr>
          <a:xfrm>
            <a:off x="0" y="0"/>
            <a:ext cx="4603129" cy="6858000"/>
          </a:xfrm>
          <a:prstGeom prst="rect">
            <a:avLst/>
          </a:prstGeom>
        </p:spPr>
      </p:pic>
      <p:sp>
        <p:nvSpPr>
          <p:cNvPr id="2" name="Title 1">
            <a:extLst>
              <a:ext uri="{FF2B5EF4-FFF2-40B4-BE49-F238E27FC236}">
                <a16:creationId xmlns:a16="http://schemas.microsoft.com/office/drawing/2014/main" id="{ABC370FE-075F-6219-63AB-960E5162FE43}"/>
              </a:ext>
            </a:extLst>
          </p:cNvPr>
          <p:cNvSpPr>
            <a:spLocks noGrp="1"/>
          </p:cNvSpPr>
          <p:nvPr>
            <p:ph type="title"/>
          </p:nvPr>
        </p:nvSpPr>
        <p:spPr>
          <a:xfrm>
            <a:off x="4723717" y="365125"/>
            <a:ext cx="6904622"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3B755C9-40CD-A373-A70D-CECFC650CA8A}"/>
              </a:ext>
            </a:extLst>
          </p:cNvPr>
          <p:cNvSpPr>
            <a:spLocks noGrp="1"/>
          </p:cNvSpPr>
          <p:nvPr>
            <p:ph sz="half" idx="1"/>
          </p:nvPr>
        </p:nvSpPr>
        <p:spPr>
          <a:xfrm>
            <a:off x="4718537" y="1825625"/>
            <a:ext cx="691121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4BF7EDF6-E010-258D-2603-BE2A1C740711}"/>
              </a:ext>
            </a:extLst>
          </p:cNvPr>
          <p:cNvSpPr>
            <a:spLocks noGrp="1"/>
          </p:cNvSpPr>
          <p:nvPr>
            <p:ph type="ftr" sz="quarter" idx="11"/>
          </p:nvPr>
        </p:nvSpPr>
        <p:spPr>
          <a:xfrm>
            <a:off x="7844022" y="6274462"/>
            <a:ext cx="3039334" cy="365125"/>
          </a:xfrm>
        </p:spPr>
        <p:txBody>
          <a:bodyPr/>
          <a:lstStyle/>
          <a:p>
            <a:endParaRPr lang="en-US"/>
          </a:p>
        </p:txBody>
      </p:sp>
      <p:sp>
        <p:nvSpPr>
          <p:cNvPr id="7" name="Slide Number Placeholder 6">
            <a:extLst>
              <a:ext uri="{FF2B5EF4-FFF2-40B4-BE49-F238E27FC236}">
                <a16:creationId xmlns:a16="http://schemas.microsoft.com/office/drawing/2014/main" id="{476C649A-AF2E-EB1D-21BB-58F14552A010}"/>
              </a:ext>
            </a:extLst>
          </p:cNvPr>
          <p:cNvSpPr>
            <a:spLocks noGrp="1"/>
          </p:cNvSpPr>
          <p:nvPr>
            <p:ph type="sldNum" sz="quarter" idx="12"/>
          </p:nvPr>
        </p:nvSpPr>
        <p:spPr>
          <a:xfrm>
            <a:off x="10998764" y="6274462"/>
            <a:ext cx="629575" cy="365125"/>
          </a:xfrm>
        </p:spPr>
        <p:txBody>
          <a:bodyPr/>
          <a:lstStyle/>
          <a:p>
            <a:fld id="{028B2787-1FE5-4C8F-AB56-FB1B0AD8D21C}" type="slidenum">
              <a:rPr lang="en-US" smtClean="0"/>
              <a:t>‹#›</a:t>
            </a:fld>
            <a:endParaRPr lang="en-US"/>
          </a:p>
        </p:txBody>
      </p:sp>
      <p:pic>
        <p:nvPicPr>
          <p:cNvPr id="4" name="Picture 10">
            <a:extLst>
              <a:ext uri="{FF2B5EF4-FFF2-40B4-BE49-F238E27FC236}">
                <a16:creationId xmlns:a16="http://schemas.microsoft.com/office/drawing/2014/main" id="{ECFFF786-45EB-C07D-73EA-CD87DBD1BCE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718537" y="6337000"/>
            <a:ext cx="1528716" cy="240046"/>
          </a:xfrm>
          <a:prstGeom prst="rect">
            <a:avLst/>
          </a:prstGeom>
        </p:spPr>
      </p:pic>
    </p:spTree>
    <p:extLst>
      <p:ext uri="{BB962C8B-B14F-4D97-AF65-F5344CB8AC3E}">
        <p14:creationId xmlns:p14="http://schemas.microsoft.com/office/powerpoint/2010/main" val="3912764363"/>
      </p:ext>
    </p:extLst>
  </p:cSld>
  <p:clrMapOvr>
    <a:masterClrMapping/>
  </p:clrMapOvr>
</p:sldLayout>
</file>

<file path=ppt/slideLayouts/slideLayout47.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MW Pattern Left with Subhead">
    <p:spTree>
      <p:nvGrpSpPr>
        <p:cNvPr id="1" name=""/>
        <p:cNvGrpSpPr/>
        <p:nvPr/>
      </p:nvGrpSpPr>
      <p:grpSpPr>
        <a:xfrm>
          <a:off x="0" y="0"/>
          <a:ext cx="0" cy="0"/>
          <a:chOff x="0" y="0"/>
          <a:chExt cx="0" cy="0"/>
        </a:xfrm>
      </p:grpSpPr>
      <p:pic>
        <p:nvPicPr>
          <p:cNvPr id="10" name="Picture 9" descr="A blue and black background&#10;&#10;AI-generated content may be incorrect.">
            <a:extLst>
              <a:ext uri="{FF2B5EF4-FFF2-40B4-BE49-F238E27FC236}">
                <a16:creationId xmlns:a16="http://schemas.microsoft.com/office/drawing/2014/main" id="{C274EDA9-4445-2BC4-8831-3F980BAB862F}"/>
              </a:ext>
            </a:extLst>
          </p:cNvPr>
          <p:cNvPicPr>
            <a:picLocks noChangeAspect="1"/>
          </p:cNvPicPr>
          <p:nvPr userDrawn="1"/>
        </p:nvPicPr>
        <p:blipFill>
          <a:blip r:embed="rId2">
            <a:extLst>
              <a:ext uri="{28A0092B-C50C-407E-A947-70E740481C1C}">
                <a14:useLocalDpi xmlns:a14="http://schemas.microsoft.com/office/drawing/2010/main" val="0"/>
              </a:ext>
            </a:extLst>
          </a:blip>
          <a:srcRect l="9741"/>
          <a:stretch/>
        </p:blipFill>
        <p:spPr>
          <a:xfrm>
            <a:off x="0" y="0"/>
            <a:ext cx="4603129" cy="6858000"/>
          </a:xfrm>
          <a:prstGeom prst="rect">
            <a:avLst/>
          </a:prstGeom>
        </p:spPr>
      </p:pic>
      <p:sp>
        <p:nvSpPr>
          <p:cNvPr id="2" name="Title 1">
            <a:extLst>
              <a:ext uri="{FF2B5EF4-FFF2-40B4-BE49-F238E27FC236}">
                <a16:creationId xmlns:a16="http://schemas.microsoft.com/office/drawing/2014/main" id="{ABC370FE-075F-6219-63AB-960E5162FE43}"/>
              </a:ext>
            </a:extLst>
          </p:cNvPr>
          <p:cNvSpPr>
            <a:spLocks noGrp="1"/>
          </p:cNvSpPr>
          <p:nvPr>
            <p:ph type="title"/>
          </p:nvPr>
        </p:nvSpPr>
        <p:spPr>
          <a:xfrm>
            <a:off x="4723717" y="365125"/>
            <a:ext cx="6904622" cy="1325563"/>
          </a:xfrm>
        </p:spPr>
        <p:txBody>
          <a:bodyPr/>
          <a:lstStyle/>
          <a:p>
            <a:r>
              <a:rPr lang="en-US" dirty="0"/>
              <a:t>Click to edit Master title style</a:t>
            </a:r>
          </a:p>
        </p:txBody>
      </p:sp>
      <p:sp>
        <p:nvSpPr>
          <p:cNvPr id="6" name="Footer Placeholder 5">
            <a:extLst>
              <a:ext uri="{FF2B5EF4-FFF2-40B4-BE49-F238E27FC236}">
                <a16:creationId xmlns:a16="http://schemas.microsoft.com/office/drawing/2014/main" id="{4BF7EDF6-E010-258D-2603-BE2A1C740711}"/>
              </a:ext>
            </a:extLst>
          </p:cNvPr>
          <p:cNvSpPr>
            <a:spLocks noGrp="1"/>
          </p:cNvSpPr>
          <p:nvPr>
            <p:ph type="ftr" sz="quarter" idx="11"/>
          </p:nvPr>
        </p:nvSpPr>
        <p:spPr>
          <a:xfrm>
            <a:off x="7844022" y="6274462"/>
            <a:ext cx="3039334" cy="365125"/>
          </a:xfrm>
        </p:spPr>
        <p:txBody>
          <a:bodyPr/>
          <a:lstStyle/>
          <a:p>
            <a:endParaRPr lang="en-US"/>
          </a:p>
        </p:txBody>
      </p:sp>
      <p:sp>
        <p:nvSpPr>
          <p:cNvPr id="7" name="Slide Number Placeholder 6">
            <a:extLst>
              <a:ext uri="{FF2B5EF4-FFF2-40B4-BE49-F238E27FC236}">
                <a16:creationId xmlns:a16="http://schemas.microsoft.com/office/drawing/2014/main" id="{476C649A-AF2E-EB1D-21BB-58F14552A010}"/>
              </a:ext>
            </a:extLst>
          </p:cNvPr>
          <p:cNvSpPr>
            <a:spLocks noGrp="1"/>
          </p:cNvSpPr>
          <p:nvPr>
            <p:ph type="sldNum" sz="quarter" idx="12"/>
          </p:nvPr>
        </p:nvSpPr>
        <p:spPr>
          <a:xfrm>
            <a:off x="10998764" y="6274462"/>
            <a:ext cx="629575" cy="365125"/>
          </a:xfrm>
        </p:spPr>
        <p:txBody>
          <a:bodyPr/>
          <a:lstStyle/>
          <a:p>
            <a:fld id="{028B2787-1FE5-4C8F-AB56-FB1B0AD8D21C}" type="slidenum">
              <a:rPr lang="en-US" smtClean="0"/>
              <a:t>‹#›</a:t>
            </a:fld>
            <a:endParaRPr lang="en-US"/>
          </a:p>
        </p:txBody>
      </p:sp>
      <p:pic>
        <p:nvPicPr>
          <p:cNvPr id="11" name="Picture 10">
            <a:extLst>
              <a:ext uri="{FF2B5EF4-FFF2-40B4-BE49-F238E27FC236}">
                <a16:creationId xmlns:a16="http://schemas.microsoft.com/office/drawing/2014/main" id="{07454637-C323-F462-A27D-D4DC539BCDE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718537" y="6337000"/>
            <a:ext cx="1528716" cy="240046"/>
          </a:xfrm>
          <a:prstGeom prst="rect">
            <a:avLst/>
          </a:prstGeom>
        </p:spPr>
      </p:pic>
      <p:sp>
        <p:nvSpPr>
          <p:cNvPr id="12" name="Text Placeholder 2">
            <a:extLst>
              <a:ext uri="{FF2B5EF4-FFF2-40B4-BE49-F238E27FC236}">
                <a16:creationId xmlns:a16="http://schemas.microsoft.com/office/drawing/2014/main" id="{E7D7D406-847B-1B75-CD74-20833B9F7DAE}"/>
              </a:ext>
            </a:extLst>
          </p:cNvPr>
          <p:cNvSpPr>
            <a:spLocks noGrp="1"/>
          </p:cNvSpPr>
          <p:nvPr>
            <p:ph type="body" idx="1"/>
          </p:nvPr>
        </p:nvSpPr>
        <p:spPr>
          <a:xfrm>
            <a:off x="4718537" y="1870075"/>
            <a:ext cx="6904622" cy="634999"/>
          </a:xfrm>
        </p:spPr>
        <p:txBody>
          <a:bodyPr anchor="b">
            <a:normAutofit/>
          </a:bodyPr>
          <a:lstStyle>
            <a:lvl1pPr marL="0" indent="0">
              <a:buNone/>
              <a:defRPr sz="2000" b="0">
                <a:solidFill>
                  <a:srgbClr val="EB6B24"/>
                </a:solidFill>
                <a:latin typeface="Inter SemiBold" panose="02000703000000020004" pitchFamily="2" charset="0"/>
                <a:ea typeface="Inter SemiBold" panose="02000703000000020004" pitchFamily="2" charset="0"/>
                <a:cs typeface="Inter SemiBold" panose="020007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a:extLst>
              <a:ext uri="{FF2B5EF4-FFF2-40B4-BE49-F238E27FC236}">
                <a16:creationId xmlns:a16="http://schemas.microsoft.com/office/drawing/2014/main" id="{4C943A65-B8DA-AB31-4040-ACA681B2644C}"/>
              </a:ext>
            </a:extLst>
          </p:cNvPr>
          <p:cNvSpPr>
            <a:spLocks noGrp="1"/>
          </p:cNvSpPr>
          <p:nvPr>
            <p:ph sz="half" idx="13"/>
          </p:nvPr>
        </p:nvSpPr>
        <p:spPr>
          <a:xfrm>
            <a:off x="4718537" y="2627789"/>
            <a:ext cx="6904622" cy="35491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5821181"/>
      </p:ext>
    </p:extLst>
  </p:cSld>
  <p:clrMapOvr>
    <a:masterClrMapping/>
  </p:clrMapOvr>
</p:sldLayout>
</file>

<file path=ppt/slideLayouts/slideLayout48.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E63A-810F-3327-C734-AA22309ABCB1}"/>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13ED723C-EA6C-E766-EB75-881E7D486E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DC777B-7109-A65B-3C6D-D69C3A2581C8}"/>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7" name="Picture 7">
            <a:extLst>
              <a:ext uri="{FF2B5EF4-FFF2-40B4-BE49-F238E27FC236}">
                <a16:creationId xmlns:a16="http://schemas.microsoft.com/office/drawing/2014/main" id="{9B06C6C4-B038-BCA8-AD2D-1A215BED3C7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666511359"/>
      </p:ext>
    </p:extLst>
  </p:cSld>
  <p:clrMapOvr>
    <a:masterClrMapping/>
  </p:clrMapOvr>
</p:sldLayout>
</file>

<file path=ppt/slideLayouts/slideLayout49.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063876"/>
      </p:ext>
    </p:extLst>
  </p:cSld>
  <p:clrMapOvr>
    <a:masterClrMapping/>
  </p:clrMapOvr>
</p:sldLayout>
</file>

<file path=ppt/slideLayouts/slideLayout5.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Break Slide Op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6C9872-E4FF-9AC3-7165-11BC41EBB6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91174" y="-3810"/>
            <a:ext cx="9599518" cy="6858000"/>
          </a:xfrm>
          <a:prstGeom prst="rect">
            <a:avLst/>
          </a:prstGeom>
        </p:spPr>
      </p:pic>
      <p:sp>
        <p:nvSpPr>
          <p:cNvPr id="7" name="Rectangle 14">
            <a:extLst>
              <a:ext uri="{FF2B5EF4-FFF2-40B4-BE49-F238E27FC236}">
                <a16:creationId xmlns:a16="http://schemas.microsoft.com/office/drawing/2014/main" id="{71B85DFA-7913-5BBF-D5CA-45D66C9D616A}"/>
              </a:ext>
            </a:extLst>
          </p:cNvPr>
          <p:cNvSpPr/>
          <p:nvPr userDrawn="1"/>
        </p:nvSpPr>
        <p:spPr>
          <a:xfrm>
            <a:off x="0" y="-3810"/>
            <a:ext cx="8458200" cy="6861810"/>
          </a:xfrm>
          <a:custGeom>
            <a:avLst/>
            <a:gdLst>
              <a:gd name="connsiteX0" fmla="*/ 0 w 8458200"/>
              <a:gd name="connsiteY0" fmla="*/ 0 h 6858000"/>
              <a:gd name="connsiteX1" fmla="*/ 8458200 w 8458200"/>
              <a:gd name="connsiteY1" fmla="*/ 0 h 6858000"/>
              <a:gd name="connsiteX2" fmla="*/ 845820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688848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4907280 w 8458200"/>
              <a:gd name="connsiteY2" fmla="*/ 685038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5410200 w 8458200"/>
              <a:gd name="connsiteY2" fmla="*/ 6850380 h 6858000"/>
              <a:gd name="connsiteX3" fmla="*/ 0 w 8458200"/>
              <a:gd name="connsiteY3" fmla="*/ 6858000 h 6858000"/>
              <a:gd name="connsiteX4" fmla="*/ 0 w 84582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6858000">
                <a:moveTo>
                  <a:pt x="0" y="0"/>
                </a:moveTo>
                <a:lnTo>
                  <a:pt x="8458200" y="0"/>
                </a:lnTo>
                <a:lnTo>
                  <a:pt x="5410200" y="6850380"/>
                </a:lnTo>
                <a:lnTo>
                  <a:pt x="0" y="685800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0AAA94B-8214-87D7-5597-26215248529F}"/>
              </a:ext>
            </a:extLst>
          </p:cNvPr>
          <p:cNvSpPr>
            <a:spLocks noGrp="1"/>
          </p:cNvSpPr>
          <p:nvPr>
            <p:ph type="ctrTitle" hasCustomPrompt="1"/>
          </p:nvPr>
        </p:nvSpPr>
        <p:spPr>
          <a:xfrm>
            <a:off x="745725" y="3081528"/>
            <a:ext cx="5699464" cy="1223772"/>
          </a:xfrm>
        </p:spPr>
        <p:txBody>
          <a:bodyPr lIns="0" rIns="0" anchor="ctr"/>
          <a:lstStyle>
            <a:lvl1pPr algn="l">
              <a:defRPr sz="7700" b="0" i="0">
                <a:solidFill>
                  <a:schemeClr val="bg1"/>
                </a:solidFill>
                <a:latin typeface="Bebas Neue Regular" pitchFamily="2" charset="77"/>
              </a:defRPr>
            </a:lvl1pPr>
          </a:lstStyle>
          <a:p>
            <a:r>
              <a:rPr lang="en-US" dirty="0"/>
              <a:t>BREAK SLIDE</a:t>
            </a:r>
          </a:p>
        </p:txBody>
      </p:sp>
      <p:pic>
        <p:nvPicPr>
          <p:cNvPr id="6" name="Picture 5">
            <a:extLst>
              <a:ext uri="{FF2B5EF4-FFF2-40B4-BE49-F238E27FC236}">
                <a16:creationId xmlns:a16="http://schemas.microsoft.com/office/drawing/2014/main" id="{B3AAF135-8A72-17FD-9CA4-938514A9B72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7864" y="6286087"/>
            <a:ext cx="1469836" cy="230800"/>
          </a:xfrm>
          <a:prstGeom prst="rect">
            <a:avLst/>
          </a:prstGeom>
        </p:spPr>
      </p:pic>
    </p:spTree>
    <p:extLst>
      <p:ext uri="{BB962C8B-B14F-4D97-AF65-F5344CB8AC3E}">
        <p14:creationId xmlns:p14="http://schemas.microsoft.com/office/powerpoint/2010/main" val="869303591"/>
      </p:ext>
    </p:extLst>
  </p:cSld>
  <p:clrMapOvr>
    <a:masterClrMapping/>
  </p:clrMapOvr>
</p:sldLayout>
</file>

<file path=ppt/slideLayouts/slideLayout50.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secHead" preserve="1">
  <p:cSld name="Standard Option 1">
    <p:spTree>
      <p:nvGrpSpPr>
        <p:cNvPr id="1" name=""/>
        <p:cNvGrpSpPr/>
        <p:nvPr/>
      </p:nvGrpSpPr>
      <p:grpSpPr>
        <a:xfrm>
          <a:off x="0" y="0"/>
          <a:ext cx="0" cy="0"/>
          <a:chOff x="0" y="0"/>
          <a:chExt cx="0" cy="0"/>
        </a:xfrm>
      </p:grpSpPr>
      <p:pic>
        <p:nvPicPr>
          <p:cNvPr id="11" name="Content Placeholder 6" descr="A black and white gradient&#10;&#10;AI-generated content may be incorrect.">
            <a:extLst>
              <a:ext uri="{FF2B5EF4-FFF2-40B4-BE49-F238E27FC236}">
                <a16:creationId xmlns:a16="http://schemas.microsoft.com/office/drawing/2014/main" id="{1AD85CC1-22F8-5571-5386-2BAE8D9551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3B087E-F6E6-F022-4D5C-DBB5CD647D7E}"/>
              </a:ext>
            </a:extLst>
          </p:cNvPr>
          <p:cNvSpPr>
            <a:spLocks noGrp="1"/>
          </p:cNvSpPr>
          <p:nvPr>
            <p:ph type="title" hasCustomPrompt="1"/>
          </p:nvPr>
        </p:nvSpPr>
        <p:spPr>
          <a:xfrm>
            <a:off x="1291657" y="860676"/>
            <a:ext cx="9608687" cy="2852737"/>
          </a:xfrm>
        </p:spPr>
        <p:txBody>
          <a:bodyPr anchor="b"/>
          <a:lstStyle>
            <a:lvl1pPr algn="ctr">
              <a:defRPr sz="6000" b="0" i="0">
                <a:latin typeface="Bebas Neue Regular" pitchFamily="2" charset="77"/>
              </a:defRPr>
            </a:lvl1pPr>
          </a:lstStyle>
          <a:p>
            <a:r>
              <a:rPr lang="en-US" dirty="0"/>
              <a:t>McGuireWoods is setting – and raising – the standard for what clients expect from law firms.</a:t>
            </a:r>
          </a:p>
        </p:txBody>
      </p:sp>
      <p:sp>
        <p:nvSpPr>
          <p:cNvPr id="3" name="Text Placeholder 2">
            <a:extLst>
              <a:ext uri="{FF2B5EF4-FFF2-40B4-BE49-F238E27FC236}">
                <a16:creationId xmlns:a16="http://schemas.microsoft.com/office/drawing/2014/main" id="{0B712C0D-91C4-3AA4-0A5F-F5621FEB8BBC}"/>
              </a:ext>
            </a:extLst>
          </p:cNvPr>
          <p:cNvSpPr>
            <a:spLocks noGrp="1"/>
          </p:cNvSpPr>
          <p:nvPr>
            <p:ph type="body" idx="1" hasCustomPrompt="1"/>
          </p:nvPr>
        </p:nvSpPr>
        <p:spPr>
          <a:xfrm>
            <a:off x="1291657" y="3740401"/>
            <a:ext cx="9608686" cy="1500187"/>
          </a:xfrm>
        </p:spPr>
        <p:txBody>
          <a:bodyPr>
            <a:normAutofit/>
          </a:bodyPr>
          <a:lstStyle>
            <a:lvl1pPr marL="0" indent="0" algn="ctr">
              <a:lnSpc>
                <a:spcPct val="200000"/>
              </a:lnSpc>
              <a:buNone/>
              <a:defRPr sz="1600" spc="300">
                <a:solidFill>
                  <a:srgbClr val="5576A1"/>
                </a:solidFill>
                <a:latin typeface="Inter" panose="02000503000000020004" pitchFamily="2" charset="0"/>
                <a:ea typeface="Inter" panose="02000503000000020004"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1,000-PLUS LAWYERS | 21 OFFICES | MCGUIREWOODS.COM</a:t>
            </a:r>
          </a:p>
        </p:txBody>
      </p:sp>
      <p:sp>
        <p:nvSpPr>
          <p:cNvPr id="5" name="Footer Placeholder 4">
            <a:extLst>
              <a:ext uri="{FF2B5EF4-FFF2-40B4-BE49-F238E27FC236}">
                <a16:creationId xmlns:a16="http://schemas.microsoft.com/office/drawing/2014/main" id="{A327B97F-E015-1DD4-FE20-2AD83E6CE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A046F-C094-EF0B-B6ED-A5F049C3F40E}"/>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10" name="Picture 9">
            <a:extLst>
              <a:ext uri="{FF2B5EF4-FFF2-40B4-BE49-F238E27FC236}">
                <a16:creationId xmlns:a16="http://schemas.microsoft.com/office/drawing/2014/main" id="{06524592-8C95-E908-CF59-34D123EA14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0" y="0"/>
            <a:ext cx="12192000" cy="128016"/>
          </a:xfrm>
          <a:prstGeom prst="rect">
            <a:avLst/>
          </a:prstGeom>
        </p:spPr>
      </p:pic>
      <p:pic>
        <p:nvPicPr>
          <p:cNvPr id="4" name="Picture 7">
            <a:extLst>
              <a:ext uri="{FF2B5EF4-FFF2-40B4-BE49-F238E27FC236}">
                <a16:creationId xmlns:a16="http://schemas.microsoft.com/office/drawing/2014/main" id="{0F791C6B-62CF-1C48-DDE5-70B8920A28E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59293" y="6337000"/>
            <a:ext cx="1528716" cy="240046"/>
          </a:xfrm>
          <a:prstGeom prst="rect">
            <a:avLst/>
          </a:prstGeom>
        </p:spPr>
      </p:pic>
      <p:pic>
        <p:nvPicPr>
          <p:cNvPr id="7" name="Picture 6" descr="A blue and black logo&#10;&#10;AI-generated content may be incorrect.">
            <a:extLst>
              <a:ext uri="{FF2B5EF4-FFF2-40B4-BE49-F238E27FC236}">
                <a16:creationId xmlns:a16="http://schemas.microsoft.com/office/drawing/2014/main" id="{64E846F2-016A-D59E-2EBA-8EA2FFA751D9}"/>
              </a:ext>
            </a:extLst>
          </p:cNvPr>
          <p:cNvPicPr>
            <a:picLocks noChangeAspect="1"/>
          </p:cNvPicPr>
          <p:nvPr userDrawn="1"/>
        </p:nvPicPr>
        <p:blipFill>
          <a:blip r:embed="rId6">
            <a:extLst>
              <a:ext uri="{28A0092B-C50C-407E-A947-70E740481C1C}">
                <a14:useLocalDpi xmlns:a14="http://schemas.microsoft.com/office/drawing/2010/main" val="0"/>
              </a:ext>
            </a:extLst>
          </a:blip>
          <a:srcRect t="1" b="54485"/>
          <a:stretch>
            <a:fillRect/>
          </a:stretch>
        </p:blipFill>
        <p:spPr>
          <a:xfrm>
            <a:off x="2292089" y="4801726"/>
            <a:ext cx="7607823" cy="2103120"/>
          </a:xfrm>
          <a:prstGeom prst="rect">
            <a:avLst/>
          </a:prstGeom>
        </p:spPr>
      </p:pic>
    </p:spTree>
    <p:extLst>
      <p:ext uri="{BB962C8B-B14F-4D97-AF65-F5344CB8AC3E}">
        <p14:creationId xmlns:p14="http://schemas.microsoft.com/office/powerpoint/2010/main" val="639850612"/>
      </p:ext>
    </p:extLst>
  </p:cSld>
  <p:clrMapOvr>
    <a:masterClrMapping/>
  </p:clrMapOvr>
</p:sldLayout>
</file>

<file path=ppt/slideLayouts/slideLayout51.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type="secHead" preserve="1">
  <p:cSld name="Standard Option 2">
    <p:spTree>
      <p:nvGrpSpPr>
        <p:cNvPr id="1" name=""/>
        <p:cNvGrpSpPr/>
        <p:nvPr/>
      </p:nvGrpSpPr>
      <p:grpSpPr>
        <a:xfrm>
          <a:off x="0" y="0"/>
          <a:ext cx="0" cy="0"/>
          <a:chOff x="0" y="0"/>
          <a:chExt cx="0" cy="0"/>
        </a:xfrm>
      </p:grpSpPr>
      <p:pic>
        <p:nvPicPr>
          <p:cNvPr id="12" name="Content Placeholder 6" descr="A black and white gradient&#10;&#10;AI-generated content may be incorrect.">
            <a:extLst>
              <a:ext uri="{FF2B5EF4-FFF2-40B4-BE49-F238E27FC236}">
                <a16:creationId xmlns:a16="http://schemas.microsoft.com/office/drawing/2014/main" id="{01C08B8E-5758-2C34-0FC8-DDA6CBAFB0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blue and black logo&#10;&#10;AI-generated content may be incorrect.">
            <a:extLst>
              <a:ext uri="{FF2B5EF4-FFF2-40B4-BE49-F238E27FC236}">
                <a16:creationId xmlns:a16="http://schemas.microsoft.com/office/drawing/2014/main" id="{B6F0705C-C455-80A0-EF62-6FC205678283}"/>
              </a:ext>
            </a:extLst>
          </p:cNvPr>
          <p:cNvPicPr>
            <a:picLocks noChangeAspect="1"/>
          </p:cNvPicPr>
          <p:nvPr userDrawn="1"/>
        </p:nvPicPr>
        <p:blipFill>
          <a:blip r:embed="rId3">
            <a:extLst>
              <a:ext uri="{28A0092B-C50C-407E-A947-70E740481C1C}">
                <a14:useLocalDpi xmlns:a14="http://schemas.microsoft.com/office/drawing/2010/main" val="0"/>
              </a:ext>
            </a:extLst>
          </a:blip>
          <a:srcRect b="36675"/>
          <a:stretch>
            <a:fillRect/>
          </a:stretch>
        </p:blipFill>
        <p:spPr>
          <a:xfrm>
            <a:off x="5826858" y="4106529"/>
            <a:ext cx="7607823" cy="2926080"/>
          </a:xfrm>
          <a:prstGeom prst="rect">
            <a:avLst/>
          </a:prstGeom>
        </p:spPr>
      </p:pic>
      <p:pic>
        <p:nvPicPr>
          <p:cNvPr id="9" name="Picture 8">
            <a:extLst>
              <a:ext uri="{FF2B5EF4-FFF2-40B4-BE49-F238E27FC236}">
                <a16:creationId xmlns:a16="http://schemas.microsoft.com/office/drawing/2014/main" id="{6633C4CB-2077-0340-B725-7A46D218CE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63984" y="0"/>
            <a:ext cx="128016" cy="6858000"/>
          </a:xfrm>
          <a:prstGeom prst="rect">
            <a:avLst/>
          </a:prstGeom>
        </p:spPr>
      </p:pic>
      <p:sp>
        <p:nvSpPr>
          <p:cNvPr id="2" name="Title 1">
            <a:extLst>
              <a:ext uri="{FF2B5EF4-FFF2-40B4-BE49-F238E27FC236}">
                <a16:creationId xmlns:a16="http://schemas.microsoft.com/office/drawing/2014/main" id="{353B087E-F6E6-F022-4D5C-DBB5CD647D7E}"/>
              </a:ext>
            </a:extLst>
          </p:cNvPr>
          <p:cNvSpPr>
            <a:spLocks noGrp="1"/>
          </p:cNvSpPr>
          <p:nvPr>
            <p:ph type="title" hasCustomPrompt="1"/>
          </p:nvPr>
        </p:nvSpPr>
        <p:spPr>
          <a:xfrm>
            <a:off x="831850" y="984534"/>
            <a:ext cx="9608687" cy="2852737"/>
          </a:xfrm>
        </p:spPr>
        <p:txBody>
          <a:bodyPr anchor="b"/>
          <a:lstStyle>
            <a:lvl1pPr>
              <a:defRPr sz="6000" b="0" i="0">
                <a:latin typeface="Bebas Neue Regular" pitchFamily="2" charset="77"/>
              </a:defRPr>
            </a:lvl1pPr>
          </a:lstStyle>
          <a:p>
            <a:r>
              <a:rPr lang="en-US" dirty="0"/>
              <a:t>McGuireWoods is setting – and raising – the standard for what clients expect from law firms.</a:t>
            </a:r>
          </a:p>
        </p:txBody>
      </p:sp>
      <p:sp>
        <p:nvSpPr>
          <p:cNvPr id="3" name="Text Placeholder 2">
            <a:extLst>
              <a:ext uri="{FF2B5EF4-FFF2-40B4-BE49-F238E27FC236}">
                <a16:creationId xmlns:a16="http://schemas.microsoft.com/office/drawing/2014/main" id="{0B712C0D-91C4-3AA4-0A5F-F5621FEB8BBC}"/>
              </a:ext>
            </a:extLst>
          </p:cNvPr>
          <p:cNvSpPr>
            <a:spLocks noGrp="1"/>
          </p:cNvSpPr>
          <p:nvPr>
            <p:ph type="body" idx="1" hasCustomPrompt="1"/>
          </p:nvPr>
        </p:nvSpPr>
        <p:spPr>
          <a:xfrm>
            <a:off x="831850" y="4589463"/>
            <a:ext cx="7643410" cy="1500187"/>
          </a:xfrm>
        </p:spPr>
        <p:txBody>
          <a:bodyPr>
            <a:normAutofit/>
          </a:bodyPr>
          <a:lstStyle>
            <a:lvl1pPr marL="0" indent="0">
              <a:lnSpc>
                <a:spcPct val="200000"/>
              </a:lnSpc>
              <a:buNone/>
              <a:defRPr sz="1600" spc="300">
                <a:solidFill>
                  <a:srgbClr val="5576A1"/>
                </a:solidFill>
                <a:latin typeface="Inter" panose="02000503000000020004" pitchFamily="2" charset="0"/>
                <a:ea typeface="Inter" panose="02000503000000020004"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1,000-PLUS LAWYERS | 21 OFFICES | </a:t>
            </a:r>
            <a:br>
              <a:rPr lang="en-US" dirty="0"/>
            </a:br>
            <a:r>
              <a:rPr lang="en-US" dirty="0"/>
              <a:t>MCGUIREWOODS.COM</a:t>
            </a:r>
          </a:p>
        </p:txBody>
      </p:sp>
      <p:sp>
        <p:nvSpPr>
          <p:cNvPr id="5" name="Footer Placeholder 4">
            <a:extLst>
              <a:ext uri="{FF2B5EF4-FFF2-40B4-BE49-F238E27FC236}">
                <a16:creationId xmlns:a16="http://schemas.microsoft.com/office/drawing/2014/main" id="{A327B97F-E015-1DD4-FE20-2AD83E6CE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A046F-C094-EF0B-B6ED-A5F049C3F40E}"/>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10" name="Picture 7">
            <a:extLst>
              <a:ext uri="{FF2B5EF4-FFF2-40B4-BE49-F238E27FC236}">
                <a16:creationId xmlns:a16="http://schemas.microsoft.com/office/drawing/2014/main" id="{BF014513-A0D4-91F7-28BE-F00AED578C7F}"/>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1628483315"/>
      </p:ext>
    </p:extLst>
  </p:cSld>
  <p:clrMapOvr>
    <a:masterClrMapping/>
  </p:clrMapOvr>
</p:sldLayout>
</file>

<file path=ppt/slideLayouts/slideLayout52.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Standard Option 3">
    <p:spTree>
      <p:nvGrpSpPr>
        <p:cNvPr id="1" name=""/>
        <p:cNvGrpSpPr/>
        <p:nvPr/>
      </p:nvGrpSpPr>
      <p:grpSpPr>
        <a:xfrm>
          <a:off x="0" y="0"/>
          <a:ext cx="0" cy="0"/>
          <a:chOff x="0" y="0"/>
          <a:chExt cx="0" cy="0"/>
        </a:xfrm>
      </p:grpSpPr>
      <p:pic>
        <p:nvPicPr>
          <p:cNvPr id="8" name="Picture 7" descr="A blue and black logo&#10;&#10;AI-generated content may be incorrect.">
            <a:extLst>
              <a:ext uri="{FF2B5EF4-FFF2-40B4-BE49-F238E27FC236}">
                <a16:creationId xmlns:a16="http://schemas.microsoft.com/office/drawing/2014/main" id="{B6F0705C-C455-80A0-EF62-6FC205678283}"/>
              </a:ext>
            </a:extLst>
          </p:cNvPr>
          <p:cNvPicPr>
            <a:picLocks noChangeAspect="1"/>
          </p:cNvPicPr>
          <p:nvPr userDrawn="1"/>
        </p:nvPicPr>
        <p:blipFill>
          <a:blip r:embed="rId2">
            <a:extLst>
              <a:ext uri="{28A0092B-C50C-407E-A947-70E740481C1C}">
                <a14:useLocalDpi xmlns:a14="http://schemas.microsoft.com/office/drawing/2010/main" val="0"/>
              </a:ext>
            </a:extLst>
          </a:blip>
          <a:srcRect t="1" b="52508"/>
          <a:stretch>
            <a:fillRect/>
          </a:stretch>
        </p:blipFill>
        <p:spPr>
          <a:xfrm>
            <a:off x="2292089" y="4801726"/>
            <a:ext cx="7607823" cy="2194560"/>
          </a:xfrm>
          <a:prstGeom prst="rect">
            <a:avLst/>
          </a:prstGeom>
        </p:spPr>
      </p:pic>
      <p:sp>
        <p:nvSpPr>
          <p:cNvPr id="5" name="Footer Placeholder 4">
            <a:extLst>
              <a:ext uri="{FF2B5EF4-FFF2-40B4-BE49-F238E27FC236}">
                <a16:creationId xmlns:a16="http://schemas.microsoft.com/office/drawing/2014/main" id="{A327B97F-E015-1DD4-FE20-2AD83E6CE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A046F-C094-EF0B-B6ED-A5F049C3F40E}"/>
              </a:ext>
            </a:extLst>
          </p:cNvPr>
          <p:cNvSpPr>
            <a:spLocks noGrp="1"/>
          </p:cNvSpPr>
          <p:nvPr>
            <p:ph type="sldNum" sz="quarter" idx="12"/>
          </p:nvPr>
        </p:nvSpPr>
        <p:spPr/>
        <p:txBody>
          <a:bodyPr/>
          <a:lstStyle/>
          <a:p>
            <a:fld id="{028B2787-1FE5-4C8F-AB56-FB1B0AD8D21C}" type="slidenum">
              <a:rPr lang="en-US" smtClean="0"/>
              <a:t>‹#›</a:t>
            </a:fld>
            <a:endParaRPr lang="en-US"/>
          </a:p>
        </p:txBody>
      </p:sp>
      <p:pic>
        <p:nvPicPr>
          <p:cNvPr id="10" name="Picture 9">
            <a:extLst>
              <a:ext uri="{FF2B5EF4-FFF2-40B4-BE49-F238E27FC236}">
                <a16:creationId xmlns:a16="http://schemas.microsoft.com/office/drawing/2014/main" id="{06524592-8C95-E908-CF59-34D123EA14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80" y="0"/>
            <a:ext cx="12192000" cy="128016"/>
          </a:xfrm>
          <a:prstGeom prst="rect">
            <a:avLst/>
          </a:prstGeom>
        </p:spPr>
      </p:pic>
      <p:sp>
        <p:nvSpPr>
          <p:cNvPr id="12" name="TextBox 11">
            <a:extLst>
              <a:ext uri="{FF2B5EF4-FFF2-40B4-BE49-F238E27FC236}">
                <a16:creationId xmlns:a16="http://schemas.microsoft.com/office/drawing/2014/main" id="{376C5441-84E8-0C91-1CB8-AC565CF19783}"/>
              </a:ext>
            </a:extLst>
          </p:cNvPr>
          <p:cNvSpPr txBox="1"/>
          <p:nvPr userDrawn="1"/>
        </p:nvSpPr>
        <p:spPr>
          <a:xfrm>
            <a:off x="1291657" y="804857"/>
            <a:ext cx="9593108" cy="2862322"/>
          </a:xfrm>
          <a:prstGeom prst="rect">
            <a:avLst/>
          </a:prstGeom>
          <a:noFill/>
        </p:spPr>
        <p:txBody>
          <a:bodyPr wrap="square" rtlCol="0">
            <a:spAutoFit/>
          </a:bodyPr>
          <a:lstStyle/>
          <a:p>
            <a:pPr algn="ctr">
              <a:lnSpc>
                <a:spcPct val="90000"/>
              </a:lnSpc>
            </a:pPr>
            <a:r>
              <a:rPr kumimoji="0" lang="en-US" sz="6000" b="0" i="0" u="none" strike="noStrike" kern="1200" cap="none" spc="0" normalizeH="0" baseline="0" noProof="0" dirty="0">
                <a:ln>
                  <a:noFill/>
                </a:ln>
                <a:solidFill>
                  <a:srgbClr val="063B5B"/>
                </a:solidFill>
                <a:effectLst/>
                <a:uLnTx/>
                <a:uFillTx/>
                <a:latin typeface="Bebas Neue Regular" pitchFamily="2" charset="77"/>
                <a:ea typeface="+mj-ea"/>
                <a:cs typeface="+mj-cs"/>
              </a:rPr>
              <a:t>McGuireWoods is setting – and raising – the standard for what clients expect from law firms.</a:t>
            </a:r>
          </a:p>
          <a:p>
            <a:pPr algn="ctr"/>
            <a:r>
              <a:rPr lang="en-US" sz="1800" b="1" kern="1200" dirty="0">
                <a:solidFill>
                  <a:schemeClr val="accent1"/>
                </a:solidFill>
                <a:effectLst/>
                <a:latin typeface="+mn-lt"/>
                <a:ea typeface="+mn-ea"/>
                <a:cs typeface="+mn-cs"/>
              </a:rPr>
              <a:t>– BTI CONSULTING</a:t>
            </a:r>
          </a:p>
        </p:txBody>
      </p:sp>
      <p:sp>
        <p:nvSpPr>
          <p:cNvPr id="13" name="TextBox 12">
            <a:extLst>
              <a:ext uri="{FF2B5EF4-FFF2-40B4-BE49-F238E27FC236}">
                <a16:creationId xmlns:a16="http://schemas.microsoft.com/office/drawing/2014/main" id="{2286903B-AF02-5692-2194-C017CE022B01}"/>
              </a:ext>
            </a:extLst>
          </p:cNvPr>
          <p:cNvSpPr txBox="1"/>
          <p:nvPr userDrawn="1"/>
        </p:nvSpPr>
        <p:spPr>
          <a:xfrm>
            <a:off x="1323651" y="3932510"/>
            <a:ext cx="959310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spc="300" dirty="0">
                <a:solidFill>
                  <a:srgbClr val="EB6B24"/>
                </a:solidFill>
                <a:latin typeface="Inter" panose="02000503000000020004" pitchFamily="2" charset="0"/>
                <a:ea typeface="Inter" panose="02000503000000020004" pitchFamily="2" charset="0"/>
              </a:rPr>
              <a:t>1,000-PLUS LAWYERS | 21 OFFICES | MCGUIREWOODS.COM</a:t>
            </a:r>
          </a:p>
        </p:txBody>
      </p:sp>
      <p:pic>
        <p:nvPicPr>
          <p:cNvPr id="2" name="Picture 7">
            <a:extLst>
              <a:ext uri="{FF2B5EF4-FFF2-40B4-BE49-F238E27FC236}">
                <a16:creationId xmlns:a16="http://schemas.microsoft.com/office/drawing/2014/main" id="{20247390-6DDE-2F1E-5B13-F904D0D26C3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59293" y="6337000"/>
            <a:ext cx="1528716" cy="240046"/>
          </a:xfrm>
          <a:prstGeom prst="rect">
            <a:avLst/>
          </a:prstGeom>
        </p:spPr>
      </p:pic>
    </p:spTree>
    <p:extLst>
      <p:ext uri="{BB962C8B-B14F-4D97-AF65-F5344CB8AC3E}">
        <p14:creationId xmlns:p14="http://schemas.microsoft.com/office/powerpoint/2010/main" val="1818728749"/>
      </p:ext>
    </p:extLst>
  </p:cSld>
  <p:clrMapOvr>
    <a:masterClrMapping/>
  </p:clrMapOvr>
</p:sldLayout>
</file>

<file path=ppt/slideLayouts/slideLayout53.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MW About Option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54F71E-5224-AB0F-86C0-B025C7DD9F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7">
            <a:extLst>
              <a:ext uri="{FF2B5EF4-FFF2-40B4-BE49-F238E27FC236}">
                <a16:creationId xmlns:a16="http://schemas.microsoft.com/office/drawing/2014/main" id="{2DEC33EA-512C-063A-0EE4-EE62EB9DF4E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
        <p:nvSpPr>
          <p:cNvPr id="7" name="Footer Placeholder 6">
            <a:extLst>
              <a:ext uri="{FF2B5EF4-FFF2-40B4-BE49-F238E27FC236}">
                <a16:creationId xmlns:a16="http://schemas.microsoft.com/office/drawing/2014/main" id="{A282B4DB-B489-4731-7CE4-1A56E316D274}"/>
              </a:ext>
            </a:extLst>
          </p:cNvPr>
          <p:cNvSpPr>
            <a:spLocks noGrp="1"/>
          </p:cNvSpPr>
          <p:nvPr>
            <p:ph type="ftr" sz="quarter" idx="10"/>
          </p:nvPr>
        </p:nvSpPr>
        <p:spPr/>
        <p:txBody>
          <a:bodyPr/>
          <a:lstStyle/>
          <a:p>
            <a:endParaRPr lang="en-US">
              <a:solidFill>
                <a:srgbClr val="B1B3B6"/>
              </a:solidFill>
            </a:endParaRPr>
          </a:p>
        </p:txBody>
      </p:sp>
      <p:sp>
        <p:nvSpPr>
          <p:cNvPr id="11" name="Slide Number Placeholder 10">
            <a:extLst>
              <a:ext uri="{FF2B5EF4-FFF2-40B4-BE49-F238E27FC236}">
                <a16:creationId xmlns:a16="http://schemas.microsoft.com/office/drawing/2014/main" id="{4FB16F78-A226-D0B4-2448-F78A633F991E}"/>
              </a:ext>
            </a:extLst>
          </p:cNvPr>
          <p:cNvSpPr>
            <a:spLocks noGrp="1"/>
          </p:cNvSpPr>
          <p:nvPr>
            <p:ph type="sldNum" sz="quarter" idx="11"/>
          </p:nvPr>
        </p:nvSpPr>
        <p:spPr/>
        <p:txBody>
          <a:bodyPr/>
          <a:lstStyle>
            <a:lvl1pPr>
              <a:defRPr>
                <a:solidFill>
                  <a:schemeClr val="accent6"/>
                </a:solidFill>
              </a:defRPr>
            </a:lvl1pPr>
          </a:lstStyle>
          <a:p>
            <a:fld id="{028B2787-1FE5-4C8F-AB56-FB1B0AD8D21C}" type="slidenum">
              <a:rPr lang="en-US" smtClean="0"/>
              <a:pPr/>
              <a:t>‹#›</a:t>
            </a:fld>
            <a:endParaRPr lang="en-US">
              <a:solidFill>
                <a:schemeClr val="accent6"/>
              </a:solidFill>
            </a:endParaRPr>
          </a:p>
        </p:txBody>
      </p:sp>
      <p:sp>
        <p:nvSpPr>
          <p:cNvPr id="13" name="Text Placeholder 2">
            <a:extLst>
              <a:ext uri="{FF2B5EF4-FFF2-40B4-BE49-F238E27FC236}">
                <a16:creationId xmlns:a16="http://schemas.microsoft.com/office/drawing/2014/main" id="{8619753F-D2C3-9591-A3A5-8A15325E513C}"/>
              </a:ext>
            </a:extLst>
          </p:cNvPr>
          <p:cNvSpPr>
            <a:spLocks noGrp="1"/>
          </p:cNvSpPr>
          <p:nvPr>
            <p:ph idx="1" hasCustomPrompt="1"/>
          </p:nvPr>
        </p:nvSpPr>
        <p:spPr>
          <a:xfrm>
            <a:off x="559294" y="1019176"/>
            <a:ext cx="5631956" cy="5100638"/>
          </a:xfrm>
          <a:prstGeom prst="rect">
            <a:avLst/>
          </a:prstGeom>
        </p:spPr>
        <p:txBody>
          <a:bodyPr vert="horz" lIns="0" tIns="0" rIns="0" bIns="0" rtlCol="0">
            <a:noAutofit/>
          </a:bodyPr>
          <a:lstStyle>
            <a:lvl1pPr marL="0" indent="0">
              <a:lnSpc>
                <a:spcPct val="114000"/>
              </a:lnSpc>
              <a:buNone/>
              <a:defRPr sz="2400">
                <a:solidFill>
                  <a:schemeClr val="accent6"/>
                </a:solidFill>
                <a:latin typeface="Inter" panose="02000503000000020004" pitchFamily="2" charset="0"/>
                <a:ea typeface="Inter" panose="02000503000000020004" pitchFamily="2" charset="0"/>
              </a:defRPr>
            </a:lvl1pPr>
            <a:lvl2pPr>
              <a:buNone/>
              <a:defRPr sz="2400">
                <a:solidFill>
                  <a:schemeClr val="bg1"/>
                </a:solidFill>
                <a:latin typeface="Inter" panose="02000503000000020004" pitchFamily="2" charset="0"/>
                <a:ea typeface="Inter" panose="02000503000000020004" pitchFamily="2" charset="0"/>
              </a:defRPr>
            </a:lvl2pPr>
            <a:lvl3pPr>
              <a:buNone/>
              <a:defRPr sz="2400">
                <a:solidFill>
                  <a:schemeClr val="bg1"/>
                </a:solidFill>
                <a:latin typeface="Inter" panose="02000503000000020004" pitchFamily="2" charset="0"/>
                <a:ea typeface="Inter" panose="02000503000000020004" pitchFamily="2" charset="0"/>
              </a:defRPr>
            </a:lvl3pPr>
            <a:lvl4pPr>
              <a:buNone/>
              <a:defRPr sz="2400">
                <a:solidFill>
                  <a:schemeClr val="bg1"/>
                </a:solidFill>
                <a:latin typeface="Inter" panose="02000503000000020004" pitchFamily="2" charset="0"/>
                <a:ea typeface="Inter" panose="02000503000000020004" pitchFamily="2" charset="0"/>
              </a:defRPr>
            </a:lvl4pPr>
            <a:lvl5pPr>
              <a:buNone/>
              <a:defRPr sz="2400">
                <a:solidFill>
                  <a:schemeClr val="bg1"/>
                </a:solidFill>
                <a:latin typeface="Inter" panose="02000503000000020004" pitchFamily="2" charset="0"/>
                <a:ea typeface="Inter" panose="02000503000000020004" pitchFamily="2" charset="0"/>
              </a:defRPr>
            </a:lvl5pPr>
          </a:lstStyle>
          <a:p>
            <a:pPr lvl="0"/>
            <a:r>
              <a:rPr lang="en-US" dirty="0"/>
              <a:t>McGuireWoods is a top tier, full-service firm with 21 offices worldwide. Over our 190-year history, we have earned the trust and loyalty of our many longstanding clients through our deep and broad legal expertise, our passion for understanding their businesses and markets, and our unmatched client service.</a:t>
            </a:r>
          </a:p>
        </p:txBody>
      </p:sp>
    </p:spTree>
    <p:extLst>
      <p:ext uri="{BB962C8B-B14F-4D97-AF65-F5344CB8AC3E}">
        <p14:creationId xmlns:p14="http://schemas.microsoft.com/office/powerpoint/2010/main" val="3657159321"/>
      </p:ext>
    </p:extLst>
  </p:cSld>
  <p:clrMapOvr>
    <a:masterClrMapping/>
  </p:clrMapOvr>
</p:sldLayout>
</file>

<file path=ppt/slideLayouts/slideLayout54.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MW Quote Option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078FDB-72F4-BD4A-2CD1-75569AE117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7">
            <a:extLst>
              <a:ext uri="{FF2B5EF4-FFF2-40B4-BE49-F238E27FC236}">
                <a16:creationId xmlns:a16="http://schemas.microsoft.com/office/drawing/2014/main" id="{2DEC33EA-512C-063A-0EE4-EE62EB9DF4E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59293" y="6337000"/>
            <a:ext cx="1528716" cy="240046"/>
          </a:xfrm>
          <a:prstGeom prst="rect">
            <a:avLst/>
          </a:prstGeom>
        </p:spPr>
      </p:pic>
      <p:sp>
        <p:nvSpPr>
          <p:cNvPr id="7" name="Footer Placeholder 6">
            <a:extLst>
              <a:ext uri="{FF2B5EF4-FFF2-40B4-BE49-F238E27FC236}">
                <a16:creationId xmlns:a16="http://schemas.microsoft.com/office/drawing/2014/main" id="{A282B4DB-B489-4731-7CE4-1A56E316D274}"/>
              </a:ext>
            </a:extLst>
          </p:cNvPr>
          <p:cNvSpPr>
            <a:spLocks noGrp="1"/>
          </p:cNvSpPr>
          <p:nvPr>
            <p:ph type="ftr" sz="quarter" idx="10"/>
          </p:nvPr>
        </p:nvSpPr>
        <p:spPr/>
        <p:txBody>
          <a:bodyPr/>
          <a:lstStyle/>
          <a:p>
            <a:endParaRPr lang="en-US">
              <a:solidFill>
                <a:srgbClr val="B1B3B6"/>
              </a:solidFill>
            </a:endParaRPr>
          </a:p>
        </p:txBody>
      </p:sp>
      <p:sp>
        <p:nvSpPr>
          <p:cNvPr id="11" name="Slide Number Placeholder 10">
            <a:extLst>
              <a:ext uri="{FF2B5EF4-FFF2-40B4-BE49-F238E27FC236}">
                <a16:creationId xmlns:a16="http://schemas.microsoft.com/office/drawing/2014/main" id="{4FB16F78-A226-D0B4-2448-F78A633F991E}"/>
              </a:ext>
            </a:extLst>
          </p:cNvPr>
          <p:cNvSpPr>
            <a:spLocks noGrp="1"/>
          </p:cNvSpPr>
          <p:nvPr>
            <p:ph type="sldNum" sz="quarter" idx="11"/>
          </p:nvPr>
        </p:nvSpPr>
        <p:spPr/>
        <p:txBody>
          <a:bodyPr/>
          <a:lstStyle>
            <a:lvl1pPr>
              <a:defRPr>
                <a:solidFill>
                  <a:schemeClr val="accent6"/>
                </a:solidFill>
              </a:defRPr>
            </a:lvl1pPr>
          </a:lstStyle>
          <a:p>
            <a:fld id="{028B2787-1FE5-4C8F-AB56-FB1B0AD8D21C}" type="slidenum">
              <a:rPr lang="en-US" smtClean="0"/>
              <a:pPr/>
              <a:t>‹#›</a:t>
            </a:fld>
            <a:endParaRPr lang="en-US">
              <a:solidFill>
                <a:schemeClr val="accent6"/>
              </a:solidFill>
            </a:endParaRPr>
          </a:p>
        </p:txBody>
      </p:sp>
      <p:sp>
        <p:nvSpPr>
          <p:cNvPr id="5" name="Title 1">
            <a:extLst>
              <a:ext uri="{FF2B5EF4-FFF2-40B4-BE49-F238E27FC236}">
                <a16:creationId xmlns:a16="http://schemas.microsoft.com/office/drawing/2014/main" id="{6F8F4DAF-2B2C-7AA1-8DFE-7FC59903617C}"/>
              </a:ext>
            </a:extLst>
          </p:cNvPr>
          <p:cNvSpPr>
            <a:spLocks noGrp="1"/>
          </p:cNvSpPr>
          <p:nvPr>
            <p:ph type="ctrTitle" hasCustomPrompt="1"/>
          </p:nvPr>
        </p:nvSpPr>
        <p:spPr>
          <a:xfrm>
            <a:off x="739896" y="1333501"/>
            <a:ext cx="5699003" cy="2438400"/>
          </a:xfrm>
        </p:spPr>
        <p:txBody>
          <a:bodyPr lIns="0" rIns="0" anchor="t"/>
          <a:lstStyle>
            <a:lvl1pPr algn="l">
              <a:lnSpc>
                <a:spcPct val="80000"/>
              </a:lnSpc>
              <a:defRPr sz="7700" b="0" i="0">
                <a:solidFill>
                  <a:schemeClr val="bg1"/>
                </a:solidFill>
                <a:latin typeface="Bebas Neue Regular" pitchFamily="2" charset="77"/>
              </a:defRPr>
            </a:lvl1pPr>
          </a:lstStyle>
          <a:p>
            <a:r>
              <a:rPr lang="en-US" dirty="0"/>
              <a:t>Here is a quote or a statistic</a:t>
            </a:r>
          </a:p>
        </p:txBody>
      </p:sp>
    </p:spTree>
    <p:extLst>
      <p:ext uri="{BB962C8B-B14F-4D97-AF65-F5344CB8AC3E}">
        <p14:creationId xmlns:p14="http://schemas.microsoft.com/office/powerpoint/2010/main" val="1539123638"/>
      </p:ext>
    </p:extLst>
  </p:cSld>
  <p:clrMapOvr>
    <a:masterClrMapping/>
  </p:clrMapOvr>
</p:sldLayout>
</file>

<file path=ppt/slideLayouts/slideLayout55.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MW E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15906F-6287-3EED-1016-BF384A17C3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1"/>
            <a:ext cx="12191996" cy="6857997"/>
          </a:xfrm>
          <a:prstGeom prst="rect">
            <a:avLst/>
          </a:prstGeom>
        </p:spPr>
      </p:pic>
      <p:pic>
        <p:nvPicPr>
          <p:cNvPr id="3" name="Picture 7">
            <a:extLst>
              <a:ext uri="{FF2B5EF4-FFF2-40B4-BE49-F238E27FC236}">
                <a16:creationId xmlns:a16="http://schemas.microsoft.com/office/drawing/2014/main" id="{A5CAC305-9BC6-F1A7-9CE5-50AECC59C7E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44083" y="3120074"/>
            <a:ext cx="3703834" cy="581593"/>
          </a:xfrm>
          <a:prstGeom prst="rect">
            <a:avLst/>
          </a:prstGeom>
        </p:spPr>
      </p:pic>
    </p:spTree>
    <p:extLst>
      <p:ext uri="{BB962C8B-B14F-4D97-AF65-F5344CB8AC3E}">
        <p14:creationId xmlns:p14="http://schemas.microsoft.com/office/powerpoint/2010/main" val="220293236"/>
      </p:ext>
    </p:extLst>
  </p:cSld>
  <p:clrMapOvr>
    <a:masterClrMapping/>
  </p:clrMapOvr>
</p:sldLayout>
</file>

<file path=ppt/slideLayouts/slideLayout5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userDrawn="1">
  <p:cSld name="Healthcare Tombst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2DE1-8673-5DA2-3321-9C51905FAF14}"/>
              </a:ext>
            </a:extLst>
          </p:cNvPr>
          <p:cNvSpPr>
            <a:spLocks noGrp="1"/>
          </p:cNvSpPr>
          <p:nvPr>
            <p:ph type="title" hasCustomPrompt="1"/>
          </p:nvPr>
        </p:nvSpPr>
        <p:spPr/>
        <p:txBody>
          <a:bodyPr/>
          <a:lstStyle>
            <a:lvl1pPr>
              <a:defRPr/>
            </a:lvl1pPr>
          </a:lstStyle>
          <a:p>
            <a:r>
              <a:rPr lang="en-US" dirty="0"/>
              <a:t>TOMBSTONES</a:t>
            </a:r>
          </a:p>
        </p:txBody>
      </p:sp>
      <p:sp>
        <p:nvSpPr>
          <p:cNvPr id="3" name="Footer Placeholder 2">
            <a:extLst>
              <a:ext uri="{FF2B5EF4-FFF2-40B4-BE49-F238E27FC236}">
                <a16:creationId xmlns:a16="http://schemas.microsoft.com/office/drawing/2014/main" id="{FE2CDA42-2847-694C-C5DA-F907D810A454}"/>
              </a:ext>
            </a:extLst>
          </p:cNvPr>
          <p:cNvSpPr>
            <a:spLocks noGrp="1"/>
          </p:cNvSpPr>
          <p:nvPr>
            <p:ph type="ftr" sz="quarter" idx="10"/>
          </p:nvPr>
        </p:nvSpPr>
        <p:spPr/>
        <p:txBody>
          <a:bodyPr/>
          <a:lstStyle/>
          <a:p>
            <a:endParaRPr lang="en-US" dirty="0">
              <a:solidFill>
                <a:srgbClr val="B1B3B6"/>
              </a:solidFill>
            </a:endParaRPr>
          </a:p>
        </p:txBody>
      </p:sp>
      <p:sp>
        <p:nvSpPr>
          <p:cNvPr id="4" name="Slide Number Placeholder 3">
            <a:extLst>
              <a:ext uri="{FF2B5EF4-FFF2-40B4-BE49-F238E27FC236}">
                <a16:creationId xmlns:a16="http://schemas.microsoft.com/office/drawing/2014/main" id="{26F70AA4-1CAB-AE70-BEFD-B3C66EF24500}"/>
              </a:ext>
            </a:extLst>
          </p:cNvPr>
          <p:cNvSpPr>
            <a:spLocks noGrp="1"/>
          </p:cNvSpPr>
          <p:nvPr>
            <p:ph type="sldNum" sz="quarter" idx="11"/>
          </p:nvPr>
        </p:nvSpPr>
        <p:spPr/>
        <p:txBody>
          <a:bodyPr/>
          <a:lstStyle/>
          <a:p>
            <a:fld id="{028B2787-1FE5-4C8F-AB56-FB1B0AD8D21C}" type="slidenum">
              <a:rPr lang="en-US" smtClean="0"/>
              <a:pPr/>
              <a:t>‹#›</a:t>
            </a:fld>
            <a:endParaRPr lang="en-US" sz="1100" dirty="0"/>
          </a:p>
        </p:txBody>
      </p:sp>
      <p:pic>
        <p:nvPicPr>
          <p:cNvPr id="5" name="Picture 4">
            <a:extLst>
              <a:ext uri="{FF2B5EF4-FFF2-40B4-BE49-F238E27FC236}">
                <a16:creationId xmlns:a16="http://schemas.microsoft.com/office/drawing/2014/main" id="{573C6A7B-E1DE-D403-416C-B57E4ECAF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8016" cy="6858000"/>
          </a:xfrm>
          <a:prstGeom prst="rect">
            <a:avLst/>
          </a:prstGeom>
        </p:spPr>
      </p:pic>
      <p:sp>
        <p:nvSpPr>
          <p:cNvPr id="78" name="Rectangle 77">
            <a:extLst>
              <a:ext uri="{FF2B5EF4-FFF2-40B4-BE49-F238E27FC236}">
                <a16:creationId xmlns:a16="http://schemas.microsoft.com/office/drawing/2014/main" id="{7F7EC3D0-63EE-57B4-5D67-B8E7B0D17B65}"/>
              </a:ext>
            </a:extLst>
          </p:cNvPr>
          <p:cNvSpPr/>
          <p:nvPr userDrawn="1"/>
        </p:nvSpPr>
        <p:spPr>
          <a:xfrm>
            <a:off x="629691" y="1381126"/>
            <a:ext cx="1955954" cy="22021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8F31A9E-D33F-877E-179C-21E6D2ECAAC3}"/>
              </a:ext>
            </a:extLst>
          </p:cNvPr>
          <p:cNvSpPr/>
          <p:nvPr userDrawn="1"/>
        </p:nvSpPr>
        <p:spPr>
          <a:xfrm>
            <a:off x="2919123" y="1381126"/>
            <a:ext cx="1955954" cy="22021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A23381F-B5A1-D65C-7326-D1A05B10EBB7}"/>
              </a:ext>
            </a:extLst>
          </p:cNvPr>
          <p:cNvSpPr/>
          <p:nvPr userDrawn="1"/>
        </p:nvSpPr>
        <p:spPr>
          <a:xfrm>
            <a:off x="5208556" y="1381126"/>
            <a:ext cx="1955954" cy="22021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AA5534A-D674-4E04-D29B-8337EAA28000}"/>
              </a:ext>
            </a:extLst>
          </p:cNvPr>
          <p:cNvSpPr/>
          <p:nvPr userDrawn="1"/>
        </p:nvSpPr>
        <p:spPr>
          <a:xfrm>
            <a:off x="7497988" y="1381126"/>
            <a:ext cx="1955954" cy="22021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95D0BC3-2CE4-5396-3623-0295B7C2ED10}"/>
              </a:ext>
            </a:extLst>
          </p:cNvPr>
          <p:cNvSpPr/>
          <p:nvPr userDrawn="1"/>
        </p:nvSpPr>
        <p:spPr>
          <a:xfrm>
            <a:off x="9790335" y="1381126"/>
            <a:ext cx="1955954" cy="22021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C663468-E335-4911-504C-2FA410F43BB4}"/>
              </a:ext>
            </a:extLst>
          </p:cNvPr>
          <p:cNvSpPr/>
          <p:nvPr userDrawn="1"/>
        </p:nvSpPr>
        <p:spPr>
          <a:xfrm>
            <a:off x="629691" y="3932609"/>
            <a:ext cx="1955954" cy="22021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DA1BECF-CB73-7155-C30A-9E1BC6B3DBED}"/>
              </a:ext>
            </a:extLst>
          </p:cNvPr>
          <p:cNvSpPr/>
          <p:nvPr userDrawn="1"/>
        </p:nvSpPr>
        <p:spPr>
          <a:xfrm>
            <a:off x="2919123" y="3932609"/>
            <a:ext cx="1955954" cy="22021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AC3DBB6-B3E3-FA8B-7E69-A599B3FC0643}"/>
              </a:ext>
            </a:extLst>
          </p:cNvPr>
          <p:cNvSpPr/>
          <p:nvPr userDrawn="1"/>
        </p:nvSpPr>
        <p:spPr>
          <a:xfrm>
            <a:off x="5208556" y="3932609"/>
            <a:ext cx="1955954" cy="22021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920659A2-CC50-B91B-101E-58E3158823AF}"/>
              </a:ext>
            </a:extLst>
          </p:cNvPr>
          <p:cNvSpPr/>
          <p:nvPr userDrawn="1"/>
        </p:nvSpPr>
        <p:spPr>
          <a:xfrm>
            <a:off x="7497988" y="3932609"/>
            <a:ext cx="1955954" cy="22021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3DBB458-E5F2-A6D5-DE3F-9C6E4563603E}"/>
              </a:ext>
            </a:extLst>
          </p:cNvPr>
          <p:cNvSpPr/>
          <p:nvPr userDrawn="1"/>
        </p:nvSpPr>
        <p:spPr>
          <a:xfrm>
            <a:off x="9790335" y="3932609"/>
            <a:ext cx="1955954" cy="22021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ontent Placeholder 43">
            <a:extLst>
              <a:ext uri="{FF2B5EF4-FFF2-40B4-BE49-F238E27FC236}">
                <a16:creationId xmlns:a16="http://schemas.microsoft.com/office/drawing/2014/main" id="{1FF0280E-96EB-8BD4-9CB2-6C46C4D63A75}"/>
              </a:ext>
            </a:extLst>
          </p:cNvPr>
          <p:cNvSpPr>
            <a:spLocks noGrp="1"/>
          </p:cNvSpPr>
          <p:nvPr>
            <p:ph sz="quarter" idx="45" hasCustomPrompt="1"/>
          </p:nvPr>
        </p:nvSpPr>
        <p:spPr>
          <a:xfrm>
            <a:off x="684652" y="1442527"/>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89" name="Content Placeholder 43">
            <a:extLst>
              <a:ext uri="{FF2B5EF4-FFF2-40B4-BE49-F238E27FC236}">
                <a16:creationId xmlns:a16="http://schemas.microsoft.com/office/drawing/2014/main" id="{B7C6AA22-5F32-E44D-D8DD-F68181A795A2}"/>
              </a:ext>
            </a:extLst>
          </p:cNvPr>
          <p:cNvSpPr>
            <a:spLocks noGrp="1"/>
          </p:cNvSpPr>
          <p:nvPr>
            <p:ph sz="quarter" idx="46" hasCustomPrompt="1"/>
          </p:nvPr>
        </p:nvSpPr>
        <p:spPr>
          <a:xfrm>
            <a:off x="684652" y="2744195"/>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90" name="Text Placeholder 47">
            <a:extLst>
              <a:ext uri="{FF2B5EF4-FFF2-40B4-BE49-F238E27FC236}">
                <a16:creationId xmlns:a16="http://schemas.microsoft.com/office/drawing/2014/main" id="{24D6A602-5FE9-C2FF-7F6F-9B5A5447DFC4}"/>
              </a:ext>
            </a:extLst>
          </p:cNvPr>
          <p:cNvSpPr>
            <a:spLocks noGrp="1"/>
          </p:cNvSpPr>
          <p:nvPr>
            <p:ph type="body" sz="quarter" idx="47" hasCustomPrompt="1"/>
          </p:nvPr>
        </p:nvSpPr>
        <p:spPr>
          <a:xfrm>
            <a:off x="685253" y="2223650"/>
            <a:ext cx="1844675" cy="520472"/>
          </a:xfrm>
        </p:spPr>
        <p:txBody>
          <a:bodyPr anchor="ctr">
            <a:normAutofit/>
          </a:bodyPr>
          <a:lstStyle>
            <a:lvl1pPr marL="0" indent="0" algn="ctr">
              <a:buNone/>
              <a:defRPr sz="1400"/>
            </a:lvl1pPr>
          </a:lstStyle>
          <a:p>
            <a:pPr lvl="0"/>
            <a:r>
              <a:rPr lang="en-US" dirty="0"/>
              <a:t>Click to edit text</a:t>
            </a:r>
          </a:p>
        </p:txBody>
      </p:sp>
      <p:sp>
        <p:nvSpPr>
          <p:cNvPr id="91" name="Content Placeholder 43">
            <a:extLst>
              <a:ext uri="{FF2B5EF4-FFF2-40B4-BE49-F238E27FC236}">
                <a16:creationId xmlns:a16="http://schemas.microsoft.com/office/drawing/2014/main" id="{3B0B590D-50D0-2D6A-3CD6-18B7F53830E1}"/>
              </a:ext>
            </a:extLst>
          </p:cNvPr>
          <p:cNvSpPr>
            <a:spLocks noGrp="1"/>
          </p:cNvSpPr>
          <p:nvPr>
            <p:ph sz="quarter" idx="48" hasCustomPrompt="1"/>
          </p:nvPr>
        </p:nvSpPr>
        <p:spPr>
          <a:xfrm>
            <a:off x="2973441" y="1442527"/>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92" name="Content Placeholder 43">
            <a:extLst>
              <a:ext uri="{FF2B5EF4-FFF2-40B4-BE49-F238E27FC236}">
                <a16:creationId xmlns:a16="http://schemas.microsoft.com/office/drawing/2014/main" id="{54A65AA2-2EB2-8B51-0CA5-40ED27ED57ED}"/>
              </a:ext>
            </a:extLst>
          </p:cNvPr>
          <p:cNvSpPr>
            <a:spLocks noGrp="1"/>
          </p:cNvSpPr>
          <p:nvPr>
            <p:ph sz="quarter" idx="49" hasCustomPrompt="1"/>
          </p:nvPr>
        </p:nvSpPr>
        <p:spPr>
          <a:xfrm>
            <a:off x="2973441" y="2744195"/>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93" name="Text Placeholder 47">
            <a:extLst>
              <a:ext uri="{FF2B5EF4-FFF2-40B4-BE49-F238E27FC236}">
                <a16:creationId xmlns:a16="http://schemas.microsoft.com/office/drawing/2014/main" id="{23E17138-C91F-A958-783A-5D2705A9E9EA}"/>
              </a:ext>
            </a:extLst>
          </p:cNvPr>
          <p:cNvSpPr>
            <a:spLocks noGrp="1"/>
          </p:cNvSpPr>
          <p:nvPr>
            <p:ph type="body" sz="quarter" idx="50" hasCustomPrompt="1"/>
          </p:nvPr>
        </p:nvSpPr>
        <p:spPr>
          <a:xfrm>
            <a:off x="2974042" y="2223650"/>
            <a:ext cx="1844675" cy="520472"/>
          </a:xfrm>
        </p:spPr>
        <p:txBody>
          <a:bodyPr anchor="ctr">
            <a:normAutofit/>
          </a:bodyPr>
          <a:lstStyle>
            <a:lvl1pPr marL="0" indent="0" algn="ctr">
              <a:buNone/>
              <a:defRPr sz="1400"/>
            </a:lvl1pPr>
          </a:lstStyle>
          <a:p>
            <a:pPr lvl="0"/>
            <a:r>
              <a:rPr lang="en-US" dirty="0"/>
              <a:t>Click to edit text</a:t>
            </a:r>
          </a:p>
        </p:txBody>
      </p:sp>
      <p:sp>
        <p:nvSpPr>
          <p:cNvPr id="94" name="Content Placeholder 43">
            <a:extLst>
              <a:ext uri="{FF2B5EF4-FFF2-40B4-BE49-F238E27FC236}">
                <a16:creationId xmlns:a16="http://schemas.microsoft.com/office/drawing/2014/main" id="{BFCBAFD4-2B6D-F4C8-7887-0FD7C7B7DA92}"/>
              </a:ext>
            </a:extLst>
          </p:cNvPr>
          <p:cNvSpPr>
            <a:spLocks noGrp="1"/>
          </p:cNvSpPr>
          <p:nvPr>
            <p:ph sz="quarter" idx="51" hasCustomPrompt="1"/>
          </p:nvPr>
        </p:nvSpPr>
        <p:spPr>
          <a:xfrm>
            <a:off x="5264589" y="1442527"/>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95" name="Content Placeholder 43">
            <a:extLst>
              <a:ext uri="{FF2B5EF4-FFF2-40B4-BE49-F238E27FC236}">
                <a16:creationId xmlns:a16="http://schemas.microsoft.com/office/drawing/2014/main" id="{52D34C5A-E3D9-B3F3-75DF-6116A692A87B}"/>
              </a:ext>
            </a:extLst>
          </p:cNvPr>
          <p:cNvSpPr>
            <a:spLocks noGrp="1"/>
          </p:cNvSpPr>
          <p:nvPr>
            <p:ph sz="quarter" idx="52" hasCustomPrompt="1"/>
          </p:nvPr>
        </p:nvSpPr>
        <p:spPr>
          <a:xfrm>
            <a:off x="5264589" y="2744195"/>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96" name="Text Placeholder 47">
            <a:extLst>
              <a:ext uri="{FF2B5EF4-FFF2-40B4-BE49-F238E27FC236}">
                <a16:creationId xmlns:a16="http://schemas.microsoft.com/office/drawing/2014/main" id="{92DDFAC9-8A82-E406-DBD9-E42A880E5F46}"/>
              </a:ext>
            </a:extLst>
          </p:cNvPr>
          <p:cNvSpPr>
            <a:spLocks noGrp="1"/>
          </p:cNvSpPr>
          <p:nvPr>
            <p:ph type="body" sz="quarter" idx="53" hasCustomPrompt="1"/>
          </p:nvPr>
        </p:nvSpPr>
        <p:spPr>
          <a:xfrm>
            <a:off x="5265190" y="2223650"/>
            <a:ext cx="1844675" cy="520472"/>
          </a:xfrm>
        </p:spPr>
        <p:txBody>
          <a:bodyPr anchor="ctr">
            <a:normAutofit/>
          </a:bodyPr>
          <a:lstStyle>
            <a:lvl1pPr marL="0" indent="0" algn="ctr">
              <a:buNone/>
              <a:defRPr sz="1400"/>
            </a:lvl1pPr>
          </a:lstStyle>
          <a:p>
            <a:pPr lvl="0"/>
            <a:r>
              <a:rPr lang="en-US" dirty="0"/>
              <a:t>Click to edit text</a:t>
            </a:r>
          </a:p>
        </p:txBody>
      </p:sp>
      <p:sp>
        <p:nvSpPr>
          <p:cNvPr id="97" name="Content Placeholder 43">
            <a:extLst>
              <a:ext uri="{FF2B5EF4-FFF2-40B4-BE49-F238E27FC236}">
                <a16:creationId xmlns:a16="http://schemas.microsoft.com/office/drawing/2014/main" id="{A13F8825-966D-C6A9-48B0-5102ED4162C9}"/>
              </a:ext>
            </a:extLst>
          </p:cNvPr>
          <p:cNvSpPr>
            <a:spLocks noGrp="1"/>
          </p:cNvSpPr>
          <p:nvPr>
            <p:ph sz="quarter" idx="54" hasCustomPrompt="1"/>
          </p:nvPr>
        </p:nvSpPr>
        <p:spPr>
          <a:xfrm>
            <a:off x="7555738" y="1442527"/>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98" name="Content Placeholder 43">
            <a:extLst>
              <a:ext uri="{FF2B5EF4-FFF2-40B4-BE49-F238E27FC236}">
                <a16:creationId xmlns:a16="http://schemas.microsoft.com/office/drawing/2014/main" id="{DE5DC331-E35E-2C05-90F2-78D69A055CE3}"/>
              </a:ext>
            </a:extLst>
          </p:cNvPr>
          <p:cNvSpPr>
            <a:spLocks noGrp="1"/>
          </p:cNvSpPr>
          <p:nvPr>
            <p:ph sz="quarter" idx="55" hasCustomPrompt="1"/>
          </p:nvPr>
        </p:nvSpPr>
        <p:spPr>
          <a:xfrm>
            <a:off x="7555738" y="2744195"/>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99" name="Text Placeholder 47">
            <a:extLst>
              <a:ext uri="{FF2B5EF4-FFF2-40B4-BE49-F238E27FC236}">
                <a16:creationId xmlns:a16="http://schemas.microsoft.com/office/drawing/2014/main" id="{B1777E5B-B48E-AD6C-072F-24A786C5C7F4}"/>
              </a:ext>
            </a:extLst>
          </p:cNvPr>
          <p:cNvSpPr>
            <a:spLocks noGrp="1"/>
          </p:cNvSpPr>
          <p:nvPr>
            <p:ph type="body" sz="quarter" idx="56" hasCustomPrompt="1"/>
          </p:nvPr>
        </p:nvSpPr>
        <p:spPr>
          <a:xfrm>
            <a:off x="7556339" y="2223650"/>
            <a:ext cx="1844675" cy="520472"/>
          </a:xfrm>
        </p:spPr>
        <p:txBody>
          <a:bodyPr anchor="ctr">
            <a:normAutofit/>
          </a:bodyPr>
          <a:lstStyle>
            <a:lvl1pPr marL="0" indent="0" algn="ctr">
              <a:buNone/>
              <a:defRPr sz="1400"/>
            </a:lvl1pPr>
          </a:lstStyle>
          <a:p>
            <a:pPr lvl="0"/>
            <a:r>
              <a:rPr lang="en-US" dirty="0"/>
              <a:t>Click to edit text</a:t>
            </a:r>
          </a:p>
        </p:txBody>
      </p:sp>
      <p:sp>
        <p:nvSpPr>
          <p:cNvPr id="100" name="Content Placeholder 43">
            <a:extLst>
              <a:ext uri="{FF2B5EF4-FFF2-40B4-BE49-F238E27FC236}">
                <a16:creationId xmlns:a16="http://schemas.microsoft.com/office/drawing/2014/main" id="{B8C10B17-ED2D-5D9D-847E-6327BF3410BB}"/>
              </a:ext>
            </a:extLst>
          </p:cNvPr>
          <p:cNvSpPr>
            <a:spLocks noGrp="1"/>
          </p:cNvSpPr>
          <p:nvPr>
            <p:ph sz="quarter" idx="57" hasCustomPrompt="1"/>
          </p:nvPr>
        </p:nvSpPr>
        <p:spPr>
          <a:xfrm>
            <a:off x="9844527" y="1442527"/>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01" name="Content Placeholder 43">
            <a:extLst>
              <a:ext uri="{FF2B5EF4-FFF2-40B4-BE49-F238E27FC236}">
                <a16:creationId xmlns:a16="http://schemas.microsoft.com/office/drawing/2014/main" id="{C33A5E37-0109-48AA-07D6-0CD220738570}"/>
              </a:ext>
            </a:extLst>
          </p:cNvPr>
          <p:cNvSpPr>
            <a:spLocks noGrp="1"/>
          </p:cNvSpPr>
          <p:nvPr>
            <p:ph sz="quarter" idx="58" hasCustomPrompt="1"/>
          </p:nvPr>
        </p:nvSpPr>
        <p:spPr>
          <a:xfrm>
            <a:off x="9844527" y="2744195"/>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02" name="Text Placeholder 47">
            <a:extLst>
              <a:ext uri="{FF2B5EF4-FFF2-40B4-BE49-F238E27FC236}">
                <a16:creationId xmlns:a16="http://schemas.microsoft.com/office/drawing/2014/main" id="{5184A6DD-8E6D-58EC-2FB2-B14F806BBE10}"/>
              </a:ext>
            </a:extLst>
          </p:cNvPr>
          <p:cNvSpPr>
            <a:spLocks noGrp="1"/>
          </p:cNvSpPr>
          <p:nvPr>
            <p:ph type="body" sz="quarter" idx="59" hasCustomPrompt="1"/>
          </p:nvPr>
        </p:nvSpPr>
        <p:spPr>
          <a:xfrm>
            <a:off x="9845128" y="2223650"/>
            <a:ext cx="1844675" cy="520472"/>
          </a:xfrm>
        </p:spPr>
        <p:txBody>
          <a:bodyPr anchor="ctr">
            <a:normAutofit/>
          </a:bodyPr>
          <a:lstStyle>
            <a:lvl1pPr marL="0" indent="0" algn="ctr">
              <a:buNone/>
              <a:defRPr sz="1400"/>
            </a:lvl1pPr>
          </a:lstStyle>
          <a:p>
            <a:pPr lvl="0"/>
            <a:r>
              <a:rPr lang="en-US" dirty="0"/>
              <a:t>Click to edit text</a:t>
            </a:r>
          </a:p>
        </p:txBody>
      </p:sp>
      <p:sp>
        <p:nvSpPr>
          <p:cNvPr id="103" name="Rectangle 102">
            <a:extLst>
              <a:ext uri="{FF2B5EF4-FFF2-40B4-BE49-F238E27FC236}">
                <a16:creationId xmlns:a16="http://schemas.microsoft.com/office/drawing/2014/main" id="{A2DA9154-991F-CD0D-0432-DA191B760F48}"/>
              </a:ext>
            </a:extLst>
          </p:cNvPr>
          <p:cNvSpPr/>
          <p:nvPr userDrawn="1"/>
        </p:nvSpPr>
        <p:spPr>
          <a:xfrm>
            <a:off x="7497988" y="3930579"/>
            <a:ext cx="1955954" cy="22021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ontent Placeholder 43">
            <a:extLst>
              <a:ext uri="{FF2B5EF4-FFF2-40B4-BE49-F238E27FC236}">
                <a16:creationId xmlns:a16="http://schemas.microsoft.com/office/drawing/2014/main" id="{BA815F43-7047-FAC1-4BA3-CAF6E8034FAE}"/>
              </a:ext>
            </a:extLst>
          </p:cNvPr>
          <p:cNvSpPr>
            <a:spLocks noGrp="1"/>
          </p:cNvSpPr>
          <p:nvPr>
            <p:ph sz="quarter" idx="60" hasCustomPrompt="1"/>
          </p:nvPr>
        </p:nvSpPr>
        <p:spPr>
          <a:xfrm>
            <a:off x="684652" y="3991980"/>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05" name="Content Placeholder 43">
            <a:extLst>
              <a:ext uri="{FF2B5EF4-FFF2-40B4-BE49-F238E27FC236}">
                <a16:creationId xmlns:a16="http://schemas.microsoft.com/office/drawing/2014/main" id="{FD11A472-6CDB-311B-D6B0-FA0588F3A398}"/>
              </a:ext>
            </a:extLst>
          </p:cNvPr>
          <p:cNvSpPr>
            <a:spLocks noGrp="1"/>
          </p:cNvSpPr>
          <p:nvPr>
            <p:ph sz="quarter" idx="61" hasCustomPrompt="1"/>
          </p:nvPr>
        </p:nvSpPr>
        <p:spPr>
          <a:xfrm>
            <a:off x="684652" y="5293648"/>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06" name="Text Placeholder 47">
            <a:extLst>
              <a:ext uri="{FF2B5EF4-FFF2-40B4-BE49-F238E27FC236}">
                <a16:creationId xmlns:a16="http://schemas.microsoft.com/office/drawing/2014/main" id="{EC5F80C2-6AFC-6246-BD3B-06082828887E}"/>
              </a:ext>
            </a:extLst>
          </p:cNvPr>
          <p:cNvSpPr>
            <a:spLocks noGrp="1"/>
          </p:cNvSpPr>
          <p:nvPr>
            <p:ph type="body" sz="quarter" idx="62" hasCustomPrompt="1"/>
          </p:nvPr>
        </p:nvSpPr>
        <p:spPr>
          <a:xfrm>
            <a:off x="685253" y="4773103"/>
            <a:ext cx="1844675" cy="520472"/>
          </a:xfrm>
        </p:spPr>
        <p:txBody>
          <a:bodyPr anchor="ctr">
            <a:normAutofit/>
          </a:bodyPr>
          <a:lstStyle>
            <a:lvl1pPr marL="0" indent="0" algn="ctr">
              <a:buNone/>
              <a:defRPr sz="1400"/>
            </a:lvl1pPr>
          </a:lstStyle>
          <a:p>
            <a:pPr lvl="0"/>
            <a:r>
              <a:rPr lang="en-US" dirty="0"/>
              <a:t>Click to edit text</a:t>
            </a:r>
          </a:p>
        </p:txBody>
      </p:sp>
      <p:sp>
        <p:nvSpPr>
          <p:cNvPr id="107" name="Content Placeholder 43">
            <a:extLst>
              <a:ext uri="{FF2B5EF4-FFF2-40B4-BE49-F238E27FC236}">
                <a16:creationId xmlns:a16="http://schemas.microsoft.com/office/drawing/2014/main" id="{5F8D39C1-AC36-3BE6-959A-109034BF18A5}"/>
              </a:ext>
            </a:extLst>
          </p:cNvPr>
          <p:cNvSpPr>
            <a:spLocks noGrp="1"/>
          </p:cNvSpPr>
          <p:nvPr>
            <p:ph sz="quarter" idx="63" hasCustomPrompt="1"/>
          </p:nvPr>
        </p:nvSpPr>
        <p:spPr>
          <a:xfrm>
            <a:off x="2973441" y="3991980"/>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08" name="Content Placeholder 43">
            <a:extLst>
              <a:ext uri="{FF2B5EF4-FFF2-40B4-BE49-F238E27FC236}">
                <a16:creationId xmlns:a16="http://schemas.microsoft.com/office/drawing/2014/main" id="{BB4D2118-35B2-AC02-DA69-099BAE9CB98C}"/>
              </a:ext>
            </a:extLst>
          </p:cNvPr>
          <p:cNvSpPr>
            <a:spLocks noGrp="1"/>
          </p:cNvSpPr>
          <p:nvPr>
            <p:ph sz="quarter" idx="64" hasCustomPrompt="1"/>
          </p:nvPr>
        </p:nvSpPr>
        <p:spPr>
          <a:xfrm>
            <a:off x="2973441" y="5293648"/>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09" name="Text Placeholder 47">
            <a:extLst>
              <a:ext uri="{FF2B5EF4-FFF2-40B4-BE49-F238E27FC236}">
                <a16:creationId xmlns:a16="http://schemas.microsoft.com/office/drawing/2014/main" id="{E7C29C57-014E-F940-23BD-CF3083569861}"/>
              </a:ext>
            </a:extLst>
          </p:cNvPr>
          <p:cNvSpPr>
            <a:spLocks noGrp="1"/>
          </p:cNvSpPr>
          <p:nvPr>
            <p:ph type="body" sz="quarter" idx="65" hasCustomPrompt="1"/>
          </p:nvPr>
        </p:nvSpPr>
        <p:spPr>
          <a:xfrm>
            <a:off x="2974042" y="4773103"/>
            <a:ext cx="1844675" cy="520472"/>
          </a:xfrm>
        </p:spPr>
        <p:txBody>
          <a:bodyPr anchor="ctr">
            <a:normAutofit/>
          </a:bodyPr>
          <a:lstStyle>
            <a:lvl1pPr marL="0" indent="0" algn="ctr">
              <a:buNone/>
              <a:defRPr sz="1400"/>
            </a:lvl1pPr>
          </a:lstStyle>
          <a:p>
            <a:pPr lvl="0"/>
            <a:r>
              <a:rPr lang="en-US" dirty="0"/>
              <a:t>Click to edit text</a:t>
            </a:r>
          </a:p>
        </p:txBody>
      </p:sp>
      <p:sp>
        <p:nvSpPr>
          <p:cNvPr id="110" name="Content Placeholder 43">
            <a:extLst>
              <a:ext uri="{FF2B5EF4-FFF2-40B4-BE49-F238E27FC236}">
                <a16:creationId xmlns:a16="http://schemas.microsoft.com/office/drawing/2014/main" id="{60F9E9EF-C16A-86FF-3FE3-7137551D7148}"/>
              </a:ext>
            </a:extLst>
          </p:cNvPr>
          <p:cNvSpPr>
            <a:spLocks noGrp="1"/>
          </p:cNvSpPr>
          <p:nvPr>
            <p:ph sz="quarter" idx="66" hasCustomPrompt="1"/>
          </p:nvPr>
        </p:nvSpPr>
        <p:spPr>
          <a:xfrm>
            <a:off x="5264589" y="3991980"/>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11" name="Content Placeholder 43">
            <a:extLst>
              <a:ext uri="{FF2B5EF4-FFF2-40B4-BE49-F238E27FC236}">
                <a16:creationId xmlns:a16="http://schemas.microsoft.com/office/drawing/2014/main" id="{289EBFD6-DE8D-B6AC-BDF2-EFDE2BA10677}"/>
              </a:ext>
            </a:extLst>
          </p:cNvPr>
          <p:cNvSpPr>
            <a:spLocks noGrp="1"/>
          </p:cNvSpPr>
          <p:nvPr>
            <p:ph sz="quarter" idx="67" hasCustomPrompt="1"/>
          </p:nvPr>
        </p:nvSpPr>
        <p:spPr>
          <a:xfrm>
            <a:off x="5264589" y="5293648"/>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12" name="Text Placeholder 47">
            <a:extLst>
              <a:ext uri="{FF2B5EF4-FFF2-40B4-BE49-F238E27FC236}">
                <a16:creationId xmlns:a16="http://schemas.microsoft.com/office/drawing/2014/main" id="{FCE05B8D-E971-4164-7669-9A9945B8B3D3}"/>
              </a:ext>
            </a:extLst>
          </p:cNvPr>
          <p:cNvSpPr>
            <a:spLocks noGrp="1"/>
          </p:cNvSpPr>
          <p:nvPr>
            <p:ph type="body" sz="quarter" idx="68" hasCustomPrompt="1"/>
          </p:nvPr>
        </p:nvSpPr>
        <p:spPr>
          <a:xfrm>
            <a:off x="5265190" y="4773103"/>
            <a:ext cx="1844675" cy="520472"/>
          </a:xfrm>
        </p:spPr>
        <p:txBody>
          <a:bodyPr anchor="ctr">
            <a:normAutofit/>
          </a:bodyPr>
          <a:lstStyle>
            <a:lvl1pPr marL="0" indent="0" algn="ctr">
              <a:buNone/>
              <a:defRPr sz="1400"/>
            </a:lvl1pPr>
          </a:lstStyle>
          <a:p>
            <a:pPr lvl="0"/>
            <a:r>
              <a:rPr lang="en-US" dirty="0"/>
              <a:t>Click to edit text</a:t>
            </a:r>
          </a:p>
        </p:txBody>
      </p:sp>
      <p:sp>
        <p:nvSpPr>
          <p:cNvPr id="113" name="Content Placeholder 43">
            <a:extLst>
              <a:ext uri="{FF2B5EF4-FFF2-40B4-BE49-F238E27FC236}">
                <a16:creationId xmlns:a16="http://schemas.microsoft.com/office/drawing/2014/main" id="{C1D692B1-4277-CAA0-708D-1808B56A61F7}"/>
              </a:ext>
            </a:extLst>
          </p:cNvPr>
          <p:cNvSpPr>
            <a:spLocks noGrp="1"/>
          </p:cNvSpPr>
          <p:nvPr>
            <p:ph sz="quarter" idx="69" hasCustomPrompt="1"/>
          </p:nvPr>
        </p:nvSpPr>
        <p:spPr>
          <a:xfrm>
            <a:off x="7555738" y="3991980"/>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14" name="Content Placeholder 43">
            <a:extLst>
              <a:ext uri="{FF2B5EF4-FFF2-40B4-BE49-F238E27FC236}">
                <a16:creationId xmlns:a16="http://schemas.microsoft.com/office/drawing/2014/main" id="{B972EB1E-4E43-D405-B4F4-281DBE830CA6}"/>
              </a:ext>
            </a:extLst>
          </p:cNvPr>
          <p:cNvSpPr>
            <a:spLocks noGrp="1"/>
          </p:cNvSpPr>
          <p:nvPr>
            <p:ph sz="quarter" idx="70" hasCustomPrompt="1"/>
          </p:nvPr>
        </p:nvSpPr>
        <p:spPr>
          <a:xfrm>
            <a:off x="7555738" y="5293648"/>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15" name="Content Placeholder 43">
            <a:extLst>
              <a:ext uri="{FF2B5EF4-FFF2-40B4-BE49-F238E27FC236}">
                <a16:creationId xmlns:a16="http://schemas.microsoft.com/office/drawing/2014/main" id="{0FF72A17-EBA2-F1C5-E26B-94320A17049B}"/>
              </a:ext>
            </a:extLst>
          </p:cNvPr>
          <p:cNvSpPr>
            <a:spLocks noGrp="1"/>
          </p:cNvSpPr>
          <p:nvPr>
            <p:ph sz="quarter" idx="71" hasCustomPrompt="1"/>
          </p:nvPr>
        </p:nvSpPr>
        <p:spPr>
          <a:xfrm>
            <a:off x="9844527" y="3991980"/>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16" name="Content Placeholder 43">
            <a:extLst>
              <a:ext uri="{FF2B5EF4-FFF2-40B4-BE49-F238E27FC236}">
                <a16:creationId xmlns:a16="http://schemas.microsoft.com/office/drawing/2014/main" id="{34043D50-345F-27F0-1A08-80B988D17C77}"/>
              </a:ext>
            </a:extLst>
          </p:cNvPr>
          <p:cNvSpPr>
            <a:spLocks noGrp="1"/>
          </p:cNvSpPr>
          <p:nvPr>
            <p:ph sz="quarter" idx="72" hasCustomPrompt="1"/>
          </p:nvPr>
        </p:nvSpPr>
        <p:spPr>
          <a:xfrm>
            <a:off x="9844527" y="5293648"/>
            <a:ext cx="1845276" cy="781050"/>
          </a:xfrm>
        </p:spPr>
        <p:txBody>
          <a:bodyPr anchor="ctr">
            <a:normAutofit/>
          </a:bodyPr>
          <a:lstStyle>
            <a:lvl1pPr marL="0" indent="0" algn="ctr">
              <a:buFontTx/>
              <a:buNone/>
              <a:defRPr sz="1400" b="1"/>
            </a:lvl1pPr>
          </a:lstStyle>
          <a:p>
            <a:pPr lvl="0"/>
            <a:r>
              <a:rPr lang="en-US" dirty="0"/>
              <a:t>Click to edit text or image</a:t>
            </a:r>
          </a:p>
        </p:txBody>
      </p:sp>
      <p:sp>
        <p:nvSpPr>
          <p:cNvPr id="117" name="Text Placeholder 47">
            <a:extLst>
              <a:ext uri="{FF2B5EF4-FFF2-40B4-BE49-F238E27FC236}">
                <a16:creationId xmlns:a16="http://schemas.microsoft.com/office/drawing/2014/main" id="{15788B35-74FE-5C59-A1E4-5C3E4BF60A89}"/>
              </a:ext>
            </a:extLst>
          </p:cNvPr>
          <p:cNvSpPr>
            <a:spLocks noGrp="1"/>
          </p:cNvSpPr>
          <p:nvPr>
            <p:ph type="body" sz="quarter" idx="73" hasCustomPrompt="1"/>
          </p:nvPr>
        </p:nvSpPr>
        <p:spPr>
          <a:xfrm>
            <a:off x="9845128" y="4773103"/>
            <a:ext cx="1844675" cy="520472"/>
          </a:xfrm>
        </p:spPr>
        <p:txBody>
          <a:bodyPr anchor="ctr">
            <a:normAutofit/>
          </a:bodyPr>
          <a:lstStyle>
            <a:lvl1pPr marL="0" indent="0" algn="ctr">
              <a:buNone/>
              <a:defRPr sz="1400"/>
            </a:lvl1pPr>
          </a:lstStyle>
          <a:p>
            <a:pPr lvl="0"/>
            <a:r>
              <a:rPr lang="en-US" dirty="0"/>
              <a:t>Click to edit text</a:t>
            </a:r>
          </a:p>
        </p:txBody>
      </p:sp>
      <p:sp>
        <p:nvSpPr>
          <p:cNvPr id="118" name="Text Placeholder 47">
            <a:extLst>
              <a:ext uri="{FF2B5EF4-FFF2-40B4-BE49-F238E27FC236}">
                <a16:creationId xmlns:a16="http://schemas.microsoft.com/office/drawing/2014/main" id="{16EFE968-E667-C8AD-10BE-468FE3DBC6DF}"/>
              </a:ext>
            </a:extLst>
          </p:cNvPr>
          <p:cNvSpPr>
            <a:spLocks noGrp="1"/>
          </p:cNvSpPr>
          <p:nvPr>
            <p:ph type="body" sz="quarter" idx="74" hasCustomPrompt="1"/>
          </p:nvPr>
        </p:nvSpPr>
        <p:spPr>
          <a:xfrm>
            <a:off x="7553627" y="4773103"/>
            <a:ext cx="1844675" cy="520472"/>
          </a:xfrm>
        </p:spPr>
        <p:txBody>
          <a:bodyPr anchor="ctr">
            <a:normAutofit/>
          </a:bodyPr>
          <a:lstStyle>
            <a:lvl1pPr marL="0" indent="0" algn="ctr">
              <a:buNone/>
              <a:defRPr sz="1400"/>
            </a:lvl1pPr>
          </a:lstStyle>
          <a:p>
            <a:pPr lvl="0"/>
            <a:r>
              <a:rPr lang="en-US" dirty="0"/>
              <a:t>Click to edit text</a:t>
            </a:r>
          </a:p>
        </p:txBody>
      </p:sp>
    </p:spTree>
    <p:extLst>
      <p:ext uri="{BB962C8B-B14F-4D97-AF65-F5344CB8AC3E}">
        <p14:creationId xmlns:p14="http://schemas.microsoft.com/office/powerpoint/2010/main" val="2259562353"/>
      </p:ext>
    </p:extLst>
  </p:cSld>
  <p:clrMapOvr>
    <a:masterClrMapping/>
  </p:clrMapOvr>
</p:sldLayout>
</file>

<file path=ppt/slideLayouts/slideLayout57.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userDrawn="1">
  <p:cSld name="1_Presenters - Option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475A7D7-C823-60D9-81EB-17F20040D6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69710E-3910-4F6A-0B91-074EDEE05C95}"/>
              </a:ext>
            </a:extLst>
          </p:cNvPr>
          <p:cNvSpPr>
            <a:spLocks noGrp="1"/>
          </p:cNvSpPr>
          <p:nvPr>
            <p:ph type="sldNum" sz="quarter" idx="12"/>
          </p:nvPr>
        </p:nvSpPr>
        <p:spPr/>
        <p:txBody>
          <a:bodyPr/>
          <a:lstStyle/>
          <a:p>
            <a:fld id="{028B2787-1FE5-4C8F-AB56-FB1B0AD8D21C}" type="slidenum">
              <a:rPr lang="en-US" smtClean="0"/>
              <a:t>‹#›</a:t>
            </a:fld>
            <a:endParaRPr lang="en-US" dirty="0"/>
          </a:p>
        </p:txBody>
      </p:sp>
      <p:sp>
        <p:nvSpPr>
          <p:cNvPr id="3" name="Text Placeholder 15">
            <a:extLst>
              <a:ext uri="{FF2B5EF4-FFF2-40B4-BE49-F238E27FC236}">
                <a16:creationId xmlns:a16="http://schemas.microsoft.com/office/drawing/2014/main" id="{6CEFB3D5-C657-DC43-AFA0-4828ABE5E4EA}"/>
              </a:ext>
            </a:extLst>
          </p:cNvPr>
          <p:cNvSpPr>
            <a:spLocks noGrp="1"/>
          </p:cNvSpPr>
          <p:nvPr>
            <p:ph type="body" sz="quarter" idx="37" hasCustomPrompt="1"/>
          </p:nvPr>
        </p:nvSpPr>
        <p:spPr>
          <a:xfrm>
            <a:off x="461963" y="452871"/>
            <a:ext cx="9118000" cy="597843"/>
          </a:xfrm>
        </p:spPr>
        <p:txBody>
          <a:bodyPr lIns="0" tIns="0" rIns="0" bIns="0"/>
          <a:lstStyle>
            <a:lvl1pPr>
              <a:buNone/>
              <a:defRPr sz="3600" b="0" i="0">
                <a:solidFill>
                  <a:schemeClr val="accent1"/>
                </a:solidFill>
                <a:latin typeface="Bebas Neue Regular" pitchFamily="2" charset="77"/>
              </a:defRPr>
            </a:lvl1pPr>
            <a:lvl2pPr>
              <a:buNone/>
              <a:defRPr b="1" i="0">
                <a:latin typeface="Bebas Neue Bold" pitchFamily="2" charset="77"/>
              </a:defRPr>
            </a:lvl2pPr>
            <a:lvl3pPr>
              <a:buNone/>
              <a:defRPr b="1" i="0">
                <a:latin typeface="Bebas Neue Bold" pitchFamily="2" charset="77"/>
              </a:defRPr>
            </a:lvl3pPr>
            <a:lvl4pPr>
              <a:buNone/>
              <a:defRPr b="1" i="0">
                <a:latin typeface="Bebas Neue Bold" pitchFamily="2" charset="77"/>
              </a:defRPr>
            </a:lvl4pPr>
            <a:lvl5pPr>
              <a:buNone/>
              <a:defRPr b="1" i="0">
                <a:latin typeface="Bebas Neue Bold" pitchFamily="2" charset="77"/>
              </a:defRPr>
            </a:lvl5pPr>
          </a:lstStyle>
          <a:p>
            <a:pPr lvl="0"/>
            <a:r>
              <a:rPr lang="en-US" dirty="0"/>
              <a:t>Click to edit Master title styles</a:t>
            </a:r>
          </a:p>
        </p:txBody>
      </p:sp>
      <p:pic>
        <p:nvPicPr>
          <p:cNvPr id="4" name="Picture 7">
            <a:extLst>
              <a:ext uri="{FF2B5EF4-FFF2-40B4-BE49-F238E27FC236}">
                <a16:creationId xmlns:a16="http://schemas.microsoft.com/office/drawing/2014/main" id="{7ED23391-21F1-D986-C985-C1957BF5867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228879" y="452871"/>
            <a:ext cx="1528716" cy="240046"/>
          </a:xfrm>
          <a:prstGeom prst="rect">
            <a:avLst/>
          </a:prstGeom>
        </p:spPr>
      </p:pic>
    </p:spTree>
    <p:extLst>
      <p:ext uri="{BB962C8B-B14F-4D97-AF65-F5344CB8AC3E}">
        <p14:creationId xmlns:p14="http://schemas.microsoft.com/office/powerpoint/2010/main" val="3805789484"/>
      </p:ext>
    </p:extLst>
  </p:cSld>
  <p:clrMapOvr>
    <a:masterClrMapping/>
  </p:clrMapOvr>
</p:sldLayout>
</file>

<file path=ppt/slideLayouts/slideLayout6.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Break Slide Option 2 / Photo Option">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A1C710FC-3841-DBEF-825B-537FC5436176}"/>
              </a:ext>
            </a:extLst>
          </p:cNvPr>
          <p:cNvSpPr>
            <a:spLocks noGrp="1"/>
          </p:cNvSpPr>
          <p:nvPr>
            <p:ph type="pic" sz="quarter" idx="20"/>
          </p:nvPr>
        </p:nvSpPr>
        <p:spPr>
          <a:xfrm>
            <a:off x="5383805" y="0"/>
            <a:ext cx="6823259" cy="6857999"/>
          </a:xfrm>
          <a:custGeom>
            <a:avLst/>
            <a:gdLst>
              <a:gd name="connsiteX0" fmla="*/ 0 w 8154987"/>
              <a:gd name="connsiteY0" fmla="*/ 6857999 h 6857999"/>
              <a:gd name="connsiteX1" fmla="*/ 1714500 w 8154987"/>
              <a:gd name="connsiteY1" fmla="*/ 0 h 6857999"/>
              <a:gd name="connsiteX2" fmla="*/ 8154987 w 8154987"/>
              <a:gd name="connsiteY2" fmla="*/ 0 h 6857999"/>
              <a:gd name="connsiteX3" fmla="*/ 6440487 w 8154987"/>
              <a:gd name="connsiteY3" fmla="*/ 6857999 h 6857999"/>
              <a:gd name="connsiteX4" fmla="*/ 0 w 8154987"/>
              <a:gd name="connsiteY4" fmla="*/ 6857999 h 6857999"/>
              <a:gd name="connsiteX0" fmla="*/ 0 w 8170050"/>
              <a:gd name="connsiteY0" fmla="*/ 6857999 h 6857999"/>
              <a:gd name="connsiteX1" fmla="*/ 1714500 w 8170050"/>
              <a:gd name="connsiteY1" fmla="*/ 0 h 6857999"/>
              <a:gd name="connsiteX2" fmla="*/ 8154987 w 8170050"/>
              <a:gd name="connsiteY2" fmla="*/ 0 h 6857999"/>
              <a:gd name="connsiteX3" fmla="*/ 8170050 w 8170050"/>
              <a:gd name="connsiteY3" fmla="*/ 6857999 h 6857999"/>
              <a:gd name="connsiteX4" fmla="*/ 0 w 8170050"/>
              <a:gd name="connsiteY4" fmla="*/ 6857999 h 6857999"/>
              <a:gd name="connsiteX0" fmla="*/ 0 w 8170050"/>
              <a:gd name="connsiteY0" fmla="*/ 6857999 h 6857999"/>
              <a:gd name="connsiteX1" fmla="*/ 4372639 w 8170050"/>
              <a:gd name="connsiteY1" fmla="*/ 7089 h 6857999"/>
              <a:gd name="connsiteX2" fmla="*/ 8154987 w 8170050"/>
              <a:gd name="connsiteY2" fmla="*/ 0 h 6857999"/>
              <a:gd name="connsiteX3" fmla="*/ 8170050 w 8170050"/>
              <a:gd name="connsiteY3" fmla="*/ 6857999 h 6857999"/>
              <a:gd name="connsiteX4" fmla="*/ 0 w 8170050"/>
              <a:gd name="connsiteY4" fmla="*/ 6857999 h 6857999"/>
              <a:gd name="connsiteX0" fmla="*/ 0 w 6823259"/>
              <a:gd name="connsiteY0" fmla="*/ 6857999 h 6857999"/>
              <a:gd name="connsiteX1" fmla="*/ 3025848 w 6823259"/>
              <a:gd name="connsiteY1" fmla="*/ 7089 h 6857999"/>
              <a:gd name="connsiteX2" fmla="*/ 6808196 w 6823259"/>
              <a:gd name="connsiteY2" fmla="*/ 0 h 6857999"/>
              <a:gd name="connsiteX3" fmla="*/ 6823259 w 6823259"/>
              <a:gd name="connsiteY3" fmla="*/ 6857999 h 6857999"/>
              <a:gd name="connsiteX4" fmla="*/ 0 w 6823259"/>
              <a:gd name="connsiteY4" fmla="*/ 6857999 h 6857999"/>
              <a:gd name="connsiteX0" fmla="*/ 0 w 6823259"/>
              <a:gd name="connsiteY0" fmla="*/ 6857999 h 6857999"/>
              <a:gd name="connsiteX1" fmla="*/ 3025848 w 6823259"/>
              <a:gd name="connsiteY1" fmla="*/ 7089 h 6857999"/>
              <a:gd name="connsiteX2" fmla="*/ 6808196 w 6823259"/>
              <a:gd name="connsiteY2" fmla="*/ 0 h 6857999"/>
              <a:gd name="connsiteX3" fmla="*/ 6823259 w 6823259"/>
              <a:gd name="connsiteY3" fmla="*/ 6857999 h 6857999"/>
              <a:gd name="connsiteX4" fmla="*/ 0 w 6823259"/>
              <a:gd name="connsiteY4" fmla="*/ 6857999 h 6857999"/>
              <a:gd name="connsiteX0" fmla="*/ 0 w 6823259"/>
              <a:gd name="connsiteY0" fmla="*/ 6857999 h 6857999"/>
              <a:gd name="connsiteX1" fmla="*/ 3029023 w 6823259"/>
              <a:gd name="connsiteY1" fmla="*/ 739 h 6857999"/>
              <a:gd name="connsiteX2" fmla="*/ 6808196 w 6823259"/>
              <a:gd name="connsiteY2" fmla="*/ 0 h 6857999"/>
              <a:gd name="connsiteX3" fmla="*/ 6823259 w 6823259"/>
              <a:gd name="connsiteY3" fmla="*/ 6857999 h 6857999"/>
              <a:gd name="connsiteX4" fmla="*/ 0 w 6823259"/>
              <a:gd name="connsiteY4" fmla="*/ 6857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3259" h="6857999">
                <a:moveTo>
                  <a:pt x="0" y="6857999"/>
                </a:moveTo>
                <a:lnTo>
                  <a:pt x="3029023" y="739"/>
                </a:lnTo>
                <a:lnTo>
                  <a:pt x="6808196" y="0"/>
                </a:lnTo>
                <a:lnTo>
                  <a:pt x="6823259" y="6857999"/>
                </a:lnTo>
                <a:lnTo>
                  <a:pt x="0" y="6857999"/>
                </a:lnTo>
                <a:close/>
              </a:path>
            </a:pathLst>
          </a:custGeom>
          <a:solidFill>
            <a:schemeClr val="accent6"/>
          </a:solidFill>
        </p:spPr>
        <p:txBody>
          <a:bodyPr/>
          <a:lstStyle/>
          <a:p>
            <a:endParaRPr lang="en-US"/>
          </a:p>
        </p:txBody>
      </p:sp>
      <p:sp>
        <p:nvSpPr>
          <p:cNvPr id="3" name="Rectangle 14">
            <a:extLst>
              <a:ext uri="{FF2B5EF4-FFF2-40B4-BE49-F238E27FC236}">
                <a16:creationId xmlns:a16="http://schemas.microsoft.com/office/drawing/2014/main" id="{76CD5E5D-B7C1-903E-307E-CDA95DECD5FA}"/>
              </a:ext>
            </a:extLst>
          </p:cNvPr>
          <p:cNvSpPr/>
          <p:nvPr userDrawn="1"/>
        </p:nvSpPr>
        <p:spPr>
          <a:xfrm>
            <a:off x="0" y="0"/>
            <a:ext cx="8458200" cy="6859905"/>
          </a:xfrm>
          <a:custGeom>
            <a:avLst/>
            <a:gdLst>
              <a:gd name="connsiteX0" fmla="*/ 0 w 8458200"/>
              <a:gd name="connsiteY0" fmla="*/ 0 h 6858000"/>
              <a:gd name="connsiteX1" fmla="*/ 8458200 w 8458200"/>
              <a:gd name="connsiteY1" fmla="*/ 0 h 6858000"/>
              <a:gd name="connsiteX2" fmla="*/ 845820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6888480 w 8458200"/>
              <a:gd name="connsiteY2" fmla="*/ 685800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4907280 w 8458200"/>
              <a:gd name="connsiteY2" fmla="*/ 6850380 h 6858000"/>
              <a:gd name="connsiteX3" fmla="*/ 0 w 8458200"/>
              <a:gd name="connsiteY3" fmla="*/ 6858000 h 6858000"/>
              <a:gd name="connsiteX4" fmla="*/ 0 w 8458200"/>
              <a:gd name="connsiteY4" fmla="*/ 0 h 6858000"/>
              <a:gd name="connsiteX0" fmla="*/ 0 w 8458200"/>
              <a:gd name="connsiteY0" fmla="*/ 0 h 6858000"/>
              <a:gd name="connsiteX1" fmla="*/ 8458200 w 8458200"/>
              <a:gd name="connsiteY1" fmla="*/ 0 h 6858000"/>
              <a:gd name="connsiteX2" fmla="*/ 5410200 w 8458200"/>
              <a:gd name="connsiteY2" fmla="*/ 6850380 h 6858000"/>
              <a:gd name="connsiteX3" fmla="*/ 0 w 8458200"/>
              <a:gd name="connsiteY3" fmla="*/ 6858000 h 6858000"/>
              <a:gd name="connsiteX4" fmla="*/ 0 w 8458200"/>
              <a:gd name="connsiteY4" fmla="*/ 0 h 6858000"/>
              <a:gd name="connsiteX0" fmla="*/ 0 w 8458200"/>
              <a:gd name="connsiteY0" fmla="*/ 0 h 6859905"/>
              <a:gd name="connsiteX1" fmla="*/ 8458200 w 8458200"/>
              <a:gd name="connsiteY1" fmla="*/ 0 h 6859905"/>
              <a:gd name="connsiteX2" fmla="*/ 5410200 w 8458200"/>
              <a:gd name="connsiteY2" fmla="*/ 6859905 h 6859905"/>
              <a:gd name="connsiteX3" fmla="*/ 0 w 8458200"/>
              <a:gd name="connsiteY3" fmla="*/ 6858000 h 6859905"/>
              <a:gd name="connsiteX4" fmla="*/ 0 w 8458200"/>
              <a:gd name="connsiteY4" fmla="*/ 0 h 6859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6859905">
                <a:moveTo>
                  <a:pt x="0" y="0"/>
                </a:moveTo>
                <a:lnTo>
                  <a:pt x="8458200" y="0"/>
                </a:lnTo>
                <a:lnTo>
                  <a:pt x="5410200" y="6859905"/>
                </a:lnTo>
                <a:lnTo>
                  <a:pt x="0" y="685800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AAF135-8A72-17FD-9CA4-938514A9B72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7864" y="6286087"/>
            <a:ext cx="1469836" cy="230800"/>
          </a:xfrm>
          <a:prstGeom prst="rect">
            <a:avLst/>
          </a:prstGeom>
        </p:spPr>
      </p:pic>
      <p:sp>
        <p:nvSpPr>
          <p:cNvPr id="4" name="Title 1">
            <a:extLst>
              <a:ext uri="{FF2B5EF4-FFF2-40B4-BE49-F238E27FC236}">
                <a16:creationId xmlns:a16="http://schemas.microsoft.com/office/drawing/2014/main" id="{E5CDBE1A-DDBF-4D08-BC23-B8FBC3DFE83C}"/>
              </a:ext>
            </a:extLst>
          </p:cNvPr>
          <p:cNvSpPr>
            <a:spLocks noGrp="1"/>
          </p:cNvSpPr>
          <p:nvPr>
            <p:ph type="ctrTitle" hasCustomPrompt="1"/>
          </p:nvPr>
        </p:nvSpPr>
        <p:spPr>
          <a:xfrm>
            <a:off x="745725" y="3081528"/>
            <a:ext cx="5699464" cy="1223772"/>
          </a:xfrm>
        </p:spPr>
        <p:txBody>
          <a:bodyPr lIns="0" rIns="0" anchor="ctr"/>
          <a:lstStyle>
            <a:lvl1pPr algn="l">
              <a:defRPr sz="7700" b="0" i="0">
                <a:solidFill>
                  <a:schemeClr val="bg1"/>
                </a:solidFill>
                <a:latin typeface="Bebas Neue Regular" pitchFamily="2" charset="77"/>
              </a:defRPr>
            </a:lvl1pPr>
          </a:lstStyle>
          <a:p>
            <a:r>
              <a:rPr lang="en-US" dirty="0"/>
              <a:t>BREAK SLIDE</a:t>
            </a:r>
          </a:p>
        </p:txBody>
      </p:sp>
    </p:spTree>
    <p:extLst>
      <p:ext uri="{BB962C8B-B14F-4D97-AF65-F5344CB8AC3E}">
        <p14:creationId xmlns:p14="http://schemas.microsoft.com/office/powerpoint/2010/main" val="236824523"/>
      </p:ext>
    </p:extLst>
  </p:cSld>
  <p:clrMapOvr>
    <a:masterClrMapping/>
  </p:clrMapOvr>
</p:sldLayout>
</file>

<file path=ppt/slideLayouts/slideLayout7.xml><?xml version="1.0" encoding="utf-8"?>
<p:sldLayout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Break Slide Option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3F0D15-FA7E-B344-4DF1-AAB471D04FD5}"/>
              </a:ext>
            </a:extLst>
          </p:cNvPr>
          <p:cNvSpPr/>
          <p:nvPr userDrawn="1"/>
        </p:nvSpPr>
        <p:spPr>
          <a:xfrm>
            <a:off x="0" y="1"/>
            <a:ext cx="9966960" cy="6858000"/>
          </a:xfrm>
          <a:prstGeom prst="rect">
            <a:avLst/>
          </a:prstGeom>
          <a:blipFill>
            <a:blip r:embed="rId2">
              <a:extLst>
                <a:ext uri="{28A0092B-C50C-407E-A947-70E740481C1C}">
                  <a14:useLocalDpi xmlns:a14="http://schemas.microsoft.com/office/drawing/2010/main" val="0"/>
                </a:ext>
              </a:extLst>
            </a:blip>
            <a:stretch>
              <a:fillRect l="-27676" r="535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4" name="Rectangle 3">
            <a:extLst>
              <a:ext uri="{FF2B5EF4-FFF2-40B4-BE49-F238E27FC236}">
                <a16:creationId xmlns:a16="http://schemas.microsoft.com/office/drawing/2014/main" id="{0D1BF1CA-7FC0-6420-291C-A2D39E2DC38A}"/>
              </a:ext>
            </a:extLst>
          </p:cNvPr>
          <p:cNvSpPr/>
          <p:nvPr userDrawn="1"/>
        </p:nvSpPr>
        <p:spPr>
          <a:xfrm>
            <a:off x="3737499" y="0"/>
            <a:ext cx="8454499" cy="6858000"/>
          </a:xfrm>
          <a:custGeom>
            <a:avLst/>
            <a:gdLst>
              <a:gd name="connsiteX0" fmla="*/ 0 w 8454499"/>
              <a:gd name="connsiteY0" fmla="*/ 0 h 6858000"/>
              <a:gd name="connsiteX1" fmla="*/ 8454499 w 8454499"/>
              <a:gd name="connsiteY1" fmla="*/ 0 h 6858000"/>
              <a:gd name="connsiteX2" fmla="*/ 8454499 w 8454499"/>
              <a:gd name="connsiteY2" fmla="*/ 6858000 h 6858000"/>
              <a:gd name="connsiteX3" fmla="*/ 0 w 8454499"/>
              <a:gd name="connsiteY3" fmla="*/ 6858000 h 6858000"/>
              <a:gd name="connsiteX4" fmla="*/ 0 w 8454499"/>
              <a:gd name="connsiteY4" fmla="*/ 0 h 6858000"/>
              <a:gd name="connsiteX0" fmla="*/ 2592279 w 8454499"/>
              <a:gd name="connsiteY0" fmla="*/ 0 h 6866878"/>
              <a:gd name="connsiteX1" fmla="*/ 8454499 w 8454499"/>
              <a:gd name="connsiteY1" fmla="*/ 8878 h 6866878"/>
              <a:gd name="connsiteX2" fmla="*/ 8454499 w 8454499"/>
              <a:gd name="connsiteY2" fmla="*/ 6866878 h 6866878"/>
              <a:gd name="connsiteX3" fmla="*/ 0 w 8454499"/>
              <a:gd name="connsiteY3" fmla="*/ 6866878 h 6866878"/>
              <a:gd name="connsiteX4" fmla="*/ 2592279 w 8454499"/>
              <a:gd name="connsiteY4" fmla="*/ 0 h 6866878"/>
              <a:gd name="connsiteX0" fmla="*/ 3266982 w 8454499"/>
              <a:gd name="connsiteY0" fmla="*/ 0 h 6858000"/>
              <a:gd name="connsiteX1" fmla="*/ 8454499 w 8454499"/>
              <a:gd name="connsiteY1" fmla="*/ 0 h 6858000"/>
              <a:gd name="connsiteX2" fmla="*/ 8454499 w 8454499"/>
              <a:gd name="connsiteY2" fmla="*/ 6858000 h 6858000"/>
              <a:gd name="connsiteX3" fmla="*/ 0 w 8454499"/>
              <a:gd name="connsiteY3" fmla="*/ 6858000 h 6858000"/>
              <a:gd name="connsiteX4" fmla="*/ 3266982 w 8454499"/>
              <a:gd name="connsiteY4" fmla="*/ 0 h 6858000"/>
              <a:gd name="connsiteX0" fmla="*/ 3053917 w 8454499"/>
              <a:gd name="connsiteY0" fmla="*/ 0 h 6858000"/>
              <a:gd name="connsiteX1" fmla="*/ 8454499 w 8454499"/>
              <a:gd name="connsiteY1" fmla="*/ 0 h 6858000"/>
              <a:gd name="connsiteX2" fmla="*/ 8454499 w 8454499"/>
              <a:gd name="connsiteY2" fmla="*/ 6858000 h 6858000"/>
              <a:gd name="connsiteX3" fmla="*/ 0 w 8454499"/>
              <a:gd name="connsiteY3" fmla="*/ 6858000 h 6858000"/>
              <a:gd name="connsiteX4" fmla="*/ 3053917 w 84544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4499" h="6858000">
                <a:moveTo>
                  <a:pt x="3053917" y="0"/>
                </a:moveTo>
                <a:lnTo>
                  <a:pt x="8454499" y="0"/>
                </a:lnTo>
                <a:lnTo>
                  <a:pt x="8454499" y="6858000"/>
                </a:lnTo>
                <a:lnTo>
                  <a:pt x="0" y="6858000"/>
                </a:lnTo>
                <a:lnTo>
                  <a:pt x="3053917"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0AAA94B-8214-87D7-5597-26215248529F}"/>
              </a:ext>
            </a:extLst>
          </p:cNvPr>
          <p:cNvSpPr>
            <a:spLocks noGrp="1"/>
          </p:cNvSpPr>
          <p:nvPr>
            <p:ph type="ctrTitle" hasCustomPrompt="1"/>
          </p:nvPr>
        </p:nvSpPr>
        <p:spPr>
          <a:xfrm>
            <a:off x="6312022" y="3035809"/>
            <a:ext cx="5246704" cy="1296126"/>
          </a:xfrm>
        </p:spPr>
        <p:txBody>
          <a:bodyPr lIns="0" rIns="0" anchor="ctr"/>
          <a:lstStyle>
            <a:lvl1pPr algn="l">
              <a:defRPr sz="7700" b="0" i="0">
                <a:solidFill>
                  <a:schemeClr val="bg1"/>
                </a:solidFill>
                <a:latin typeface="Bebas Neue Regular" pitchFamily="2" charset="77"/>
              </a:defRPr>
            </a:lvl1pPr>
          </a:lstStyle>
          <a:p>
            <a:r>
              <a:rPr lang="en-US" dirty="0"/>
              <a:t>BREAK SLIDE</a:t>
            </a:r>
          </a:p>
        </p:txBody>
      </p:sp>
      <p:pic>
        <p:nvPicPr>
          <p:cNvPr id="6" name="Picture 5">
            <a:extLst>
              <a:ext uri="{FF2B5EF4-FFF2-40B4-BE49-F238E27FC236}">
                <a16:creationId xmlns:a16="http://schemas.microsoft.com/office/drawing/2014/main" id="{B3AAF135-8A72-17FD-9CA4-938514A9B72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47864" y="6286087"/>
            <a:ext cx="1469836" cy="230800"/>
          </a:xfrm>
          <a:prstGeom prst="rect">
            <a:avLst/>
          </a:prstGeom>
        </p:spPr>
      </p:pic>
    </p:spTree>
    <p:extLst>
      <p:ext uri="{BB962C8B-B14F-4D97-AF65-F5344CB8AC3E}">
        <p14:creationId xmlns:p14="http://schemas.microsoft.com/office/powerpoint/2010/main" val="2658841141"/>
      </p:ext>
    </p:extLst>
  </p:cSld>
  <p:clrMapOvr>
    <a:masterClrMapping/>
  </p:clrMapOvr>
</p:sldLayout>
</file>

<file path=ppt/slideLayouts/slideLayout8.xml><?xml version="1.0" encoding="utf-8"?>
<p:sldLayout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reserve="1" userDrawn="1">
  <p:cSld name="Break Slide Option 3 / Photo Option">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E362730D-5ABF-41A4-6E04-6B8A4760D623}"/>
              </a:ext>
            </a:extLst>
          </p:cNvPr>
          <p:cNvSpPr>
            <a:spLocks noGrp="1"/>
          </p:cNvSpPr>
          <p:nvPr>
            <p:ph type="pic" sz="quarter" idx="20"/>
          </p:nvPr>
        </p:nvSpPr>
        <p:spPr>
          <a:xfrm>
            <a:off x="-6785" y="-9144"/>
            <a:ext cx="6833269" cy="6867143"/>
          </a:xfrm>
          <a:custGeom>
            <a:avLst/>
            <a:gdLst>
              <a:gd name="connsiteX0" fmla="*/ 0 w 8154987"/>
              <a:gd name="connsiteY0" fmla="*/ 6857999 h 6857999"/>
              <a:gd name="connsiteX1" fmla="*/ 1714500 w 8154987"/>
              <a:gd name="connsiteY1" fmla="*/ 0 h 6857999"/>
              <a:gd name="connsiteX2" fmla="*/ 8154987 w 8154987"/>
              <a:gd name="connsiteY2" fmla="*/ 0 h 6857999"/>
              <a:gd name="connsiteX3" fmla="*/ 6440487 w 8154987"/>
              <a:gd name="connsiteY3" fmla="*/ 6857999 h 6857999"/>
              <a:gd name="connsiteX4" fmla="*/ 0 w 8154987"/>
              <a:gd name="connsiteY4" fmla="*/ 6857999 h 6857999"/>
              <a:gd name="connsiteX0" fmla="*/ 0 w 8170050"/>
              <a:gd name="connsiteY0" fmla="*/ 6857999 h 6857999"/>
              <a:gd name="connsiteX1" fmla="*/ 1714500 w 8170050"/>
              <a:gd name="connsiteY1" fmla="*/ 0 h 6857999"/>
              <a:gd name="connsiteX2" fmla="*/ 8154987 w 8170050"/>
              <a:gd name="connsiteY2" fmla="*/ 0 h 6857999"/>
              <a:gd name="connsiteX3" fmla="*/ 8170050 w 8170050"/>
              <a:gd name="connsiteY3" fmla="*/ 6857999 h 6857999"/>
              <a:gd name="connsiteX4" fmla="*/ 0 w 8170050"/>
              <a:gd name="connsiteY4" fmla="*/ 6857999 h 6857999"/>
              <a:gd name="connsiteX0" fmla="*/ 0 w 8170050"/>
              <a:gd name="connsiteY0" fmla="*/ 6857999 h 6857999"/>
              <a:gd name="connsiteX1" fmla="*/ 4372639 w 8170050"/>
              <a:gd name="connsiteY1" fmla="*/ 7089 h 6857999"/>
              <a:gd name="connsiteX2" fmla="*/ 8154987 w 8170050"/>
              <a:gd name="connsiteY2" fmla="*/ 0 h 6857999"/>
              <a:gd name="connsiteX3" fmla="*/ 8170050 w 8170050"/>
              <a:gd name="connsiteY3" fmla="*/ 6857999 h 6857999"/>
              <a:gd name="connsiteX4" fmla="*/ 0 w 8170050"/>
              <a:gd name="connsiteY4" fmla="*/ 6857999 h 6857999"/>
              <a:gd name="connsiteX0" fmla="*/ 0 w 6823259"/>
              <a:gd name="connsiteY0" fmla="*/ 6857999 h 6857999"/>
              <a:gd name="connsiteX1" fmla="*/ 3025848 w 6823259"/>
              <a:gd name="connsiteY1" fmla="*/ 7089 h 6857999"/>
              <a:gd name="connsiteX2" fmla="*/ 6808196 w 6823259"/>
              <a:gd name="connsiteY2" fmla="*/ 0 h 6857999"/>
              <a:gd name="connsiteX3" fmla="*/ 6823259 w 6823259"/>
              <a:gd name="connsiteY3" fmla="*/ 6857999 h 6857999"/>
              <a:gd name="connsiteX4" fmla="*/ 0 w 6823259"/>
              <a:gd name="connsiteY4" fmla="*/ 6857999 h 6857999"/>
              <a:gd name="connsiteX0" fmla="*/ 0 w 6823259"/>
              <a:gd name="connsiteY0" fmla="*/ 6857999 h 6857999"/>
              <a:gd name="connsiteX1" fmla="*/ 3025848 w 6823259"/>
              <a:gd name="connsiteY1" fmla="*/ 7089 h 6857999"/>
              <a:gd name="connsiteX2" fmla="*/ 6808196 w 6823259"/>
              <a:gd name="connsiteY2" fmla="*/ 0 h 6857999"/>
              <a:gd name="connsiteX3" fmla="*/ 6823259 w 6823259"/>
              <a:gd name="connsiteY3" fmla="*/ 6857999 h 6857999"/>
              <a:gd name="connsiteX4" fmla="*/ 0 w 6823259"/>
              <a:gd name="connsiteY4" fmla="*/ 6857999 h 6857999"/>
              <a:gd name="connsiteX0" fmla="*/ 0 w 6823259"/>
              <a:gd name="connsiteY0" fmla="*/ 6857999 h 6857999"/>
              <a:gd name="connsiteX1" fmla="*/ 3029023 w 6823259"/>
              <a:gd name="connsiteY1" fmla="*/ 739 h 6857999"/>
              <a:gd name="connsiteX2" fmla="*/ 6808196 w 6823259"/>
              <a:gd name="connsiteY2" fmla="*/ 0 h 6857999"/>
              <a:gd name="connsiteX3" fmla="*/ 6823259 w 6823259"/>
              <a:gd name="connsiteY3" fmla="*/ 6857999 h 6857999"/>
              <a:gd name="connsiteX4" fmla="*/ 0 w 6823259"/>
              <a:gd name="connsiteY4" fmla="*/ 6857999 h 6857999"/>
              <a:gd name="connsiteX0" fmla="*/ 6785 w 6830044"/>
              <a:gd name="connsiteY0" fmla="*/ 6857999 h 6857999"/>
              <a:gd name="connsiteX1" fmla="*/ 0 w 6830044"/>
              <a:gd name="connsiteY1" fmla="*/ 9883 h 6857999"/>
              <a:gd name="connsiteX2" fmla="*/ 6814981 w 6830044"/>
              <a:gd name="connsiteY2" fmla="*/ 0 h 6857999"/>
              <a:gd name="connsiteX3" fmla="*/ 6830044 w 6830044"/>
              <a:gd name="connsiteY3" fmla="*/ 6857999 h 6857999"/>
              <a:gd name="connsiteX4" fmla="*/ 6785 w 6830044"/>
              <a:gd name="connsiteY4" fmla="*/ 6857999 h 6857999"/>
              <a:gd name="connsiteX0" fmla="*/ 6785 w 6830044"/>
              <a:gd name="connsiteY0" fmla="*/ 6848116 h 6848116"/>
              <a:gd name="connsiteX1" fmla="*/ 0 w 6830044"/>
              <a:gd name="connsiteY1" fmla="*/ 0 h 6848116"/>
              <a:gd name="connsiteX2" fmla="*/ 4455829 w 6830044"/>
              <a:gd name="connsiteY2" fmla="*/ 218717 h 6848116"/>
              <a:gd name="connsiteX3" fmla="*/ 6830044 w 6830044"/>
              <a:gd name="connsiteY3" fmla="*/ 6848116 h 6848116"/>
              <a:gd name="connsiteX4" fmla="*/ 6785 w 6830044"/>
              <a:gd name="connsiteY4" fmla="*/ 6848116 h 6848116"/>
              <a:gd name="connsiteX0" fmla="*/ 6785 w 6833269"/>
              <a:gd name="connsiteY0" fmla="*/ 6867143 h 6867143"/>
              <a:gd name="connsiteX1" fmla="*/ 0 w 6833269"/>
              <a:gd name="connsiteY1" fmla="*/ 19027 h 6867143"/>
              <a:gd name="connsiteX2" fmla="*/ 6833269 w 6833269"/>
              <a:gd name="connsiteY2" fmla="*/ 0 h 6867143"/>
              <a:gd name="connsiteX3" fmla="*/ 6830044 w 6833269"/>
              <a:gd name="connsiteY3" fmla="*/ 6867143 h 6867143"/>
              <a:gd name="connsiteX4" fmla="*/ 6785 w 6833269"/>
              <a:gd name="connsiteY4" fmla="*/ 6867143 h 6867143"/>
              <a:gd name="connsiteX0" fmla="*/ 6785 w 6833269"/>
              <a:gd name="connsiteY0" fmla="*/ 6867143 h 6867143"/>
              <a:gd name="connsiteX1" fmla="*/ 0 w 6833269"/>
              <a:gd name="connsiteY1" fmla="*/ 19027 h 6867143"/>
              <a:gd name="connsiteX2" fmla="*/ 6833269 w 6833269"/>
              <a:gd name="connsiteY2" fmla="*/ 0 h 6867143"/>
              <a:gd name="connsiteX3" fmla="*/ 2742676 w 6833269"/>
              <a:gd name="connsiteY3" fmla="*/ 6455663 h 6867143"/>
              <a:gd name="connsiteX4" fmla="*/ 6785 w 6833269"/>
              <a:gd name="connsiteY4" fmla="*/ 6867143 h 6867143"/>
              <a:gd name="connsiteX0" fmla="*/ 6785 w 6833269"/>
              <a:gd name="connsiteY0" fmla="*/ 6867143 h 6867143"/>
              <a:gd name="connsiteX1" fmla="*/ 0 w 6833269"/>
              <a:gd name="connsiteY1" fmla="*/ 19027 h 6867143"/>
              <a:gd name="connsiteX2" fmla="*/ 6833269 w 6833269"/>
              <a:gd name="connsiteY2" fmla="*/ 0 h 6867143"/>
              <a:gd name="connsiteX3" fmla="*/ 3775948 w 6833269"/>
              <a:gd name="connsiteY3" fmla="*/ 6867143 h 6867143"/>
              <a:gd name="connsiteX4" fmla="*/ 6785 w 6833269"/>
              <a:gd name="connsiteY4" fmla="*/ 6867143 h 6867143"/>
              <a:gd name="connsiteX0" fmla="*/ 6785 w 6833269"/>
              <a:gd name="connsiteY0" fmla="*/ 6867143 h 6867143"/>
              <a:gd name="connsiteX1" fmla="*/ 0 w 6833269"/>
              <a:gd name="connsiteY1" fmla="*/ 9883 h 6867143"/>
              <a:gd name="connsiteX2" fmla="*/ 6833269 w 6833269"/>
              <a:gd name="connsiteY2" fmla="*/ 0 h 6867143"/>
              <a:gd name="connsiteX3" fmla="*/ 3775948 w 6833269"/>
              <a:gd name="connsiteY3" fmla="*/ 6867143 h 6867143"/>
              <a:gd name="connsiteX4" fmla="*/ 6785 w 6833269"/>
              <a:gd name="connsiteY4" fmla="*/ 6867143 h 6867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3269" h="6867143">
                <a:moveTo>
                  <a:pt x="6785" y="6867143"/>
                </a:moveTo>
                <a:cubicBezTo>
                  <a:pt x="4523" y="4584438"/>
                  <a:pt x="2262" y="2292588"/>
                  <a:pt x="0" y="9883"/>
                </a:cubicBezTo>
                <a:lnTo>
                  <a:pt x="6833269" y="0"/>
                </a:lnTo>
                <a:lnTo>
                  <a:pt x="3775948" y="6867143"/>
                </a:lnTo>
                <a:lnTo>
                  <a:pt x="6785" y="6867143"/>
                </a:lnTo>
                <a:close/>
              </a:path>
            </a:pathLst>
          </a:custGeom>
          <a:solidFill>
            <a:schemeClr val="accent6"/>
          </a:solidFill>
        </p:spPr>
        <p:txBody>
          <a:bodyPr/>
          <a:lstStyle/>
          <a:p>
            <a:endParaRPr lang="en-US"/>
          </a:p>
        </p:txBody>
      </p:sp>
      <p:sp>
        <p:nvSpPr>
          <p:cNvPr id="4" name="Rectangle 3">
            <a:extLst>
              <a:ext uri="{FF2B5EF4-FFF2-40B4-BE49-F238E27FC236}">
                <a16:creationId xmlns:a16="http://schemas.microsoft.com/office/drawing/2014/main" id="{0D1BF1CA-7FC0-6420-291C-A2D39E2DC38A}"/>
              </a:ext>
            </a:extLst>
          </p:cNvPr>
          <p:cNvSpPr/>
          <p:nvPr userDrawn="1"/>
        </p:nvSpPr>
        <p:spPr>
          <a:xfrm>
            <a:off x="3737499" y="0"/>
            <a:ext cx="8454499" cy="6858000"/>
          </a:xfrm>
          <a:custGeom>
            <a:avLst/>
            <a:gdLst>
              <a:gd name="connsiteX0" fmla="*/ 0 w 8454499"/>
              <a:gd name="connsiteY0" fmla="*/ 0 h 6858000"/>
              <a:gd name="connsiteX1" fmla="*/ 8454499 w 8454499"/>
              <a:gd name="connsiteY1" fmla="*/ 0 h 6858000"/>
              <a:gd name="connsiteX2" fmla="*/ 8454499 w 8454499"/>
              <a:gd name="connsiteY2" fmla="*/ 6858000 h 6858000"/>
              <a:gd name="connsiteX3" fmla="*/ 0 w 8454499"/>
              <a:gd name="connsiteY3" fmla="*/ 6858000 h 6858000"/>
              <a:gd name="connsiteX4" fmla="*/ 0 w 8454499"/>
              <a:gd name="connsiteY4" fmla="*/ 0 h 6858000"/>
              <a:gd name="connsiteX0" fmla="*/ 2592279 w 8454499"/>
              <a:gd name="connsiteY0" fmla="*/ 0 h 6866878"/>
              <a:gd name="connsiteX1" fmla="*/ 8454499 w 8454499"/>
              <a:gd name="connsiteY1" fmla="*/ 8878 h 6866878"/>
              <a:gd name="connsiteX2" fmla="*/ 8454499 w 8454499"/>
              <a:gd name="connsiteY2" fmla="*/ 6866878 h 6866878"/>
              <a:gd name="connsiteX3" fmla="*/ 0 w 8454499"/>
              <a:gd name="connsiteY3" fmla="*/ 6866878 h 6866878"/>
              <a:gd name="connsiteX4" fmla="*/ 2592279 w 8454499"/>
              <a:gd name="connsiteY4" fmla="*/ 0 h 6866878"/>
              <a:gd name="connsiteX0" fmla="*/ 3266982 w 8454499"/>
              <a:gd name="connsiteY0" fmla="*/ 0 h 6858000"/>
              <a:gd name="connsiteX1" fmla="*/ 8454499 w 8454499"/>
              <a:gd name="connsiteY1" fmla="*/ 0 h 6858000"/>
              <a:gd name="connsiteX2" fmla="*/ 8454499 w 8454499"/>
              <a:gd name="connsiteY2" fmla="*/ 6858000 h 6858000"/>
              <a:gd name="connsiteX3" fmla="*/ 0 w 8454499"/>
              <a:gd name="connsiteY3" fmla="*/ 6858000 h 6858000"/>
              <a:gd name="connsiteX4" fmla="*/ 3266982 w 8454499"/>
              <a:gd name="connsiteY4" fmla="*/ 0 h 6858000"/>
              <a:gd name="connsiteX0" fmla="*/ 3053917 w 8454499"/>
              <a:gd name="connsiteY0" fmla="*/ 0 h 6858000"/>
              <a:gd name="connsiteX1" fmla="*/ 8454499 w 8454499"/>
              <a:gd name="connsiteY1" fmla="*/ 0 h 6858000"/>
              <a:gd name="connsiteX2" fmla="*/ 8454499 w 8454499"/>
              <a:gd name="connsiteY2" fmla="*/ 6858000 h 6858000"/>
              <a:gd name="connsiteX3" fmla="*/ 0 w 8454499"/>
              <a:gd name="connsiteY3" fmla="*/ 6858000 h 6858000"/>
              <a:gd name="connsiteX4" fmla="*/ 3053917 w 845449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4499" h="6858000">
                <a:moveTo>
                  <a:pt x="3053917" y="0"/>
                </a:moveTo>
                <a:lnTo>
                  <a:pt x="8454499" y="0"/>
                </a:lnTo>
                <a:lnTo>
                  <a:pt x="8454499" y="6858000"/>
                </a:lnTo>
                <a:lnTo>
                  <a:pt x="0" y="6858000"/>
                </a:lnTo>
                <a:lnTo>
                  <a:pt x="3053917"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AAF135-8A72-17FD-9CA4-938514A9B72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7864" y="6286087"/>
            <a:ext cx="1469836" cy="230800"/>
          </a:xfrm>
          <a:prstGeom prst="rect">
            <a:avLst/>
          </a:prstGeom>
        </p:spPr>
      </p:pic>
      <p:sp>
        <p:nvSpPr>
          <p:cNvPr id="7" name="Title 1">
            <a:extLst>
              <a:ext uri="{FF2B5EF4-FFF2-40B4-BE49-F238E27FC236}">
                <a16:creationId xmlns:a16="http://schemas.microsoft.com/office/drawing/2014/main" id="{2B7458EF-555F-2E65-D73C-BD4583F21D84}"/>
              </a:ext>
            </a:extLst>
          </p:cNvPr>
          <p:cNvSpPr>
            <a:spLocks noGrp="1"/>
          </p:cNvSpPr>
          <p:nvPr>
            <p:ph type="ctrTitle" hasCustomPrompt="1"/>
          </p:nvPr>
        </p:nvSpPr>
        <p:spPr>
          <a:xfrm>
            <a:off x="6312022" y="3035809"/>
            <a:ext cx="5246704" cy="1296126"/>
          </a:xfrm>
        </p:spPr>
        <p:txBody>
          <a:bodyPr lIns="0" rIns="0" anchor="ctr"/>
          <a:lstStyle>
            <a:lvl1pPr algn="l">
              <a:defRPr sz="7700" b="0" i="0">
                <a:solidFill>
                  <a:schemeClr val="bg1"/>
                </a:solidFill>
                <a:latin typeface="Bebas Neue Regular" pitchFamily="2" charset="77"/>
              </a:defRPr>
            </a:lvl1pPr>
          </a:lstStyle>
          <a:p>
            <a:r>
              <a:rPr lang="en-US" dirty="0"/>
              <a:t>BREAK SLIDE</a:t>
            </a:r>
          </a:p>
        </p:txBody>
      </p:sp>
    </p:spTree>
    <p:extLst>
      <p:ext uri="{BB962C8B-B14F-4D97-AF65-F5344CB8AC3E}">
        <p14:creationId xmlns:p14="http://schemas.microsoft.com/office/powerpoint/2010/main" val="1514531382"/>
      </p:ext>
    </p:extLst>
  </p:cSld>
  <p:clrMapOvr>
    <a:masterClrMapping/>
  </p:clrMapOvr>
</p:sldLayout>
</file>

<file path=ppt/slideLayouts/slideLayout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Break Slide Option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5EFF6-F146-A564-CC30-2E94F8994E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
            <a:ext cx="12191998" cy="6857998"/>
          </a:xfrm>
          <a:prstGeom prst="rect">
            <a:avLst/>
          </a:prstGeom>
        </p:spPr>
      </p:pic>
      <p:sp>
        <p:nvSpPr>
          <p:cNvPr id="8" name="Text Placeholder 7">
            <a:extLst>
              <a:ext uri="{FF2B5EF4-FFF2-40B4-BE49-F238E27FC236}">
                <a16:creationId xmlns:a16="http://schemas.microsoft.com/office/drawing/2014/main" id="{917B529B-03A6-1770-3FF8-AE7D49C97CC5}"/>
              </a:ext>
            </a:extLst>
          </p:cNvPr>
          <p:cNvSpPr>
            <a:spLocks noGrp="1"/>
          </p:cNvSpPr>
          <p:nvPr>
            <p:ph type="body" sz="quarter" idx="12" hasCustomPrompt="1"/>
          </p:nvPr>
        </p:nvSpPr>
        <p:spPr>
          <a:xfrm>
            <a:off x="5273675" y="3249227"/>
            <a:ext cx="6156325" cy="426128"/>
          </a:xfrm>
        </p:spPr>
        <p:txBody>
          <a:bodyPr lIns="0" rIns="0"/>
          <a:lstStyle>
            <a:lvl1pPr>
              <a:buNone/>
              <a:defRPr sz="1400" cap="all" spc="600" baseline="0">
                <a:solidFill>
                  <a:schemeClr val="accent6"/>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en-US" dirty="0"/>
              <a:t>SECTION BREAK OR BREAK SLIDE</a:t>
            </a:r>
          </a:p>
        </p:txBody>
      </p:sp>
    </p:spTree>
    <p:extLst>
      <p:ext uri="{BB962C8B-B14F-4D97-AF65-F5344CB8AC3E}">
        <p14:creationId xmlns:p14="http://schemas.microsoft.com/office/powerpoint/2010/main" val="5787831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3FA4E8-A53B-A93C-A527-0E854BF74E13}"/>
              </a:ext>
            </a:extLst>
          </p:cNvPr>
          <p:cNvSpPr>
            <a:spLocks noGrp="1"/>
          </p:cNvSpPr>
          <p:nvPr>
            <p:ph type="title"/>
          </p:nvPr>
        </p:nvSpPr>
        <p:spPr>
          <a:xfrm>
            <a:off x="559293" y="365126"/>
            <a:ext cx="11070455" cy="1016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AEB6CA4-AAEC-4E79-3B09-6ABBD1C4D246}"/>
              </a:ext>
            </a:extLst>
          </p:cNvPr>
          <p:cNvSpPr>
            <a:spLocks noGrp="1"/>
          </p:cNvSpPr>
          <p:nvPr>
            <p:ph type="body" idx="1"/>
          </p:nvPr>
        </p:nvSpPr>
        <p:spPr>
          <a:xfrm>
            <a:off x="559293" y="1581150"/>
            <a:ext cx="11070455" cy="459581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5170249-4033-E3A4-8489-86822A194031}"/>
              </a:ext>
            </a:extLst>
          </p:cNvPr>
          <p:cNvSpPr>
            <a:spLocks noGrp="1"/>
          </p:cNvSpPr>
          <p:nvPr>
            <p:ph type="ftr" sz="quarter" idx="3"/>
          </p:nvPr>
        </p:nvSpPr>
        <p:spPr>
          <a:xfrm>
            <a:off x="4314549" y="6274462"/>
            <a:ext cx="6778711" cy="274175"/>
          </a:xfrm>
          <a:prstGeom prst="rect">
            <a:avLst/>
          </a:prstGeom>
        </p:spPr>
        <p:txBody>
          <a:bodyPr vert="horz" lIns="0" tIns="45720" rIns="0" bIns="45720" rtlCol="0" anchor="ctr"/>
          <a:lstStyle>
            <a:lvl1pPr algn="r">
              <a:defRPr sz="950" cap="all" spc="50" baseline="0">
                <a:solidFill>
                  <a:srgbClr val="B1B3B6"/>
                </a:solidFill>
                <a:latin typeface="Inter" panose="02000503000000020004" pitchFamily="2" charset="0"/>
                <a:ea typeface="Inter" panose="02000503000000020004" pitchFamily="2" charset="0"/>
                <a:cs typeface="Inter"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3B205B14-CD50-0928-AF5F-FD5F9280B719}"/>
              </a:ext>
            </a:extLst>
          </p:cNvPr>
          <p:cNvSpPr>
            <a:spLocks noGrp="1"/>
          </p:cNvSpPr>
          <p:nvPr>
            <p:ph type="sldNum" sz="quarter" idx="4"/>
          </p:nvPr>
        </p:nvSpPr>
        <p:spPr>
          <a:xfrm>
            <a:off x="11230146" y="6274462"/>
            <a:ext cx="399602" cy="274175"/>
          </a:xfrm>
          <a:prstGeom prst="rect">
            <a:avLst/>
          </a:prstGeom>
        </p:spPr>
        <p:txBody>
          <a:bodyPr vert="horz" lIns="0" tIns="45720" rIns="0" bIns="45720" rtlCol="0" anchor="ctr"/>
          <a:lstStyle>
            <a:lvl1pPr algn="r">
              <a:defRPr sz="1000" b="0">
                <a:solidFill>
                  <a:srgbClr val="063B5B"/>
                </a:solidFill>
                <a:latin typeface="Inter SemiBold" panose="02000703000000020004" pitchFamily="2" charset="0"/>
                <a:ea typeface="Inter SemiBold" panose="02000703000000020004" pitchFamily="2" charset="0"/>
                <a:cs typeface="Inter SemiBold" panose="02000703000000020004" pitchFamily="2" charset="0"/>
              </a:defRPr>
            </a:lvl1pPr>
          </a:lstStyle>
          <a:p>
            <a:fld id="{028B2787-1FE5-4C8F-AB56-FB1B0AD8D21C}" type="slidenum">
              <a:rPr lang="en-US" smtClean="0"/>
              <a:pPr/>
              <a:t>‹#›</a:t>
            </a:fld>
            <a:endParaRPr lang="en-US" dirty="0"/>
          </a:p>
        </p:txBody>
      </p:sp>
    </p:spTree>
    <p:extLst>
      <p:ext uri="{BB962C8B-B14F-4D97-AF65-F5344CB8AC3E}">
        <p14:creationId xmlns:p14="http://schemas.microsoft.com/office/powerpoint/2010/main" val="4560511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Lst>
  <p:hf hdr="0" dt="0"/>
  <p:txStyles>
    <p:titleStyle>
      <a:lvl1pPr algn="l" defTabSz="914400" rtl="0" eaLnBrk="1" latinLnBrk="0" hangingPunct="1">
        <a:lnSpc>
          <a:spcPct val="90000"/>
        </a:lnSpc>
        <a:spcBef>
          <a:spcPct val="0"/>
        </a:spcBef>
        <a:buNone/>
        <a:defRPr sz="3600" b="0" i="0" kern="1200">
          <a:solidFill>
            <a:srgbClr val="063B5B"/>
          </a:solidFill>
          <a:latin typeface="Bebas Neue Regular" pitchFamily="2" charset="77"/>
          <a:ea typeface="+mj-ea"/>
          <a:cs typeface="+mj-cs"/>
        </a:defRPr>
      </a:lvl1pPr>
    </p:titleStyle>
    <p:bodyStyle>
      <a:lvl1pPr marL="228600" indent="-228600" algn="l" defTabSz="914400" rtl="0" eaLnBrk="1" latinLnBrk="0" hangingPunct="1">
        <a:lnSpc>
          <a:spcPct val="114000"/>
        </a:lnSpc>
        <a:spcBef>
          <a:spcPts val="600"/>
        </a:spcBef>
        <a:buClr>
          <a:srgbClr val="063B5B"/>
        </a:buClr>
        <a:buFont typeface="Wingdings" panose="05000000000000000000" pitchFamily="2" charset="2"/>
        <a:buChar char="§"/>
        <a:defRPr sz="28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1pPr>
      <a:lvl2pPr marL="685800" indent="-228600" algn="l" defTabSz="914400" rtl="0" eaLnBrk="1" latinLnBrk="0" hangingPunct="1">
        <a:lnSpc>
          <a:spcPct val="114000"/>
        </a:lnSpc>
        <a:spcBef>
          <a:spcPts val="400"/>
        </a:spcBef>
        <a:buClr>
          <a:srgbClr val="5576A1"/>
        </a:buClr>
        <a:buFont typeface="Wingdings" panose="05000000000000000000" pitchFamily="2" charset="2"/>
        <a:buChar char="§"/>
        <a:defRPr sz="24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114000"/>
        </a:lnSpc>
        <a:spcBef>
          <a:spcPts val="200"/>
        </a:spcBef>
        <a:buClr>
          <a:srgbClr val="EB6B24"/>
        </a:buClr>
        <a:buFont typeface="Wingdings" panose="05000000000000000000" pitchFamily="2" charset="2"/>
        <a:buChar char="§"/>
        <a:defRPr sz="20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114000"/>
        </a:lnSpc>
        <a:spcBef>
          <a:spcPts val="200"/>
        </a:spcBef>
        <a:buClr>
          <a:srgbClr val="AB3424"/>
        </a:buClr>
        <a:buFont typeface="Wingdings" panose="05000000000000000000" pitchFamily="2" charset="2"/>
        <a:buChar char="§"/>
        <a:defRPr sz="18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114000"/>
        </a:lnSpc>
        <a:spcBef>
          <a:spcPts val="200"/>
        </a:spcBef>
        <a:buClr>
          <a:srgbClr val="BCD5EB"/>
        </a:buClr>
        <a:buFont typeface="Wingdings" panose="05000000000000000000" pitchFamily="2" charset="2"/>
        <a:buChar char="§"/>
        <a:defRPr sz="18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16="http://schemas.microsoft.com/office/drawing/2014/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F48C203E-3BEC-7045-A8B0-83380CAB824A}"/>
            </a:ext>
          </a:extLst>
        </p:cNvPr>
        <p:cNvGrpSpPr/>
        <p:nvPr/>
      </p:nvGrpSpPr>
      <p:grpSpPr>
        <a:xfrm>
          <a:off x="0" y="0"/>
          <a:ext cx="0" cy="0"/>
          <a:chOff x="0" y="0"/>
          <a:chExt cx="0" cy="0"/>
        </a:xfrm>
      </p:grpSpPr>
      <p:pic>
        <p:nvPicPr>
          <p:cNvPr id="10" name="Picture 5" descr="" title="">
            <a:extLst>
              <a:ext uri="{FF2B5EF4-FFF2-40B4-BE49-F238E27FC236}">
                <a16:creationId xmlns:a16="http://schemas.microsoft.com/office/drawing/2014/main" id="{9C517E6B-34F7-D16F-8691-BF1977282FA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01476" y="1190207"/>
            <a:ext cx="2198098" cy="345155"/>
          </a:xfrm>
          <a:prstGeom prst="rect">
            <a:avLst/>
          </a:prstGeom>
        </p:spPr>
      </p:pic>
      <p:sp>
        <p:nvSpPr>
          <p:cNvPr id="9" name="Title 9" descr="" title="">
            <a:extLst>
              <a:ext uri="{FF2B5EF4-FFF2-40B4-BE49-F238E27FC236}">
                <a16:creationId xmlns:a16="http://schemas.microsoft.com/office/drawing/2014/main" id="{A3F23C01-7F5F-390B-2487-AA7F45E47158}"/>
              </a:ext>
            </a:extLst>
          </p:cNvPr>
          <p:cNvSpPr txBox="1">
            <a:spLocks/>
          </p:cNvSpPr>
          <p:nvPr/>
        </p:nvSpPr>
        <p:spPr>
          <a:xfrm>
            <a:off x="575843" y="2011331"/>
            <a:ext cx="6780890" cy="1628110"/>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70000"/>
              </a:lnSpc>
              <a:spcBef>
                <a:spcPct val="0"/>
              </a:spcBef>
              <a:buNone/>
              <a:defRPr sz="7700" b="0" i="0" kern="1200">
                <a:solidFill>
                  <a:srgbClr val="BCD5EB"/>
                </a:solidFill>
                <a:latin typeface="Bebas Neue Regular" pitchFamily="2" charset="77"/>
                <a:ea typeface="+mj-ea"/>
                <a:cs typeface="+mj-cs"/>
              </a:defRPr>
            </a:lvl1pPr>
          </a:lstStyle>
          <a:p>
            <a:pPr>
              <a:lnSpc>
                <a:spcPct val="80000"/>
              </a:lnSpc>
              <a:spcAft>
                <a:spcPts val="1200"/>
              </a:spcAft>
              <a:defRPr/>
            </a:pPr>
            <a:r>
              <a:rPr lang="en-US" dirty="0"/>
              <a:t>The NFL Combine: Mastering</a:t>
            </a:r>
          </a:p>
          <a:p>
            <a:pPr>
              <a:lnSpc>
                <a:spcPct val="80000"/>
              </a:lnSpc>
              <a:spcAft>
                <a:spcPts val="1200"/>
              </a:spcAft>
              <a:defRPr/>
            </a:pPr>
            <a:r>
              <a:rPr lang="en-US" dirty="0"/>
              <a:t> Early Case Assessment</a:t>
            </a:r>
          </a:p>
          <a:p>
            <a:pPr marL="0" marR="0" lvl="0" indent="0" algn="l" defTabSz="914400" rtl="0" eaLnBrk="1" fontAlgn="auto" latinLnBrk="0" hangingPunct="1">
              <a:lnSpc>
                <a:spcPct val="80000"/>
              </a:lnSpc>
              <a:spcBef>
                <a:spcPct val="0"/>
              </a:spcBef>
              <a:spcAft>
                <a:spcPts val="0"/>
              </a:spcAft>
              <a:buClrTx/>
              <a:buSzTx/>
              <a:buFontTx/>
              <a:buNone/>
              <a:tabLst/>
              <a:defRPr/>
            </a:pPr>
            <a:endParaRPr kumimoji="0" lang="en-US" sz="6900" b="0" i="0" u="none" strike="noStrike" kern="1200" cap="none" spc="0" normalizeH="0" baseline="0" noProof="0" dirty="0">
              <a:ln>
                <a:noFill/>
              </a:ln>
              <a:solidFill>
                <a:srgbClr val="BCD5EB"/>
              </a:solidFill>
              <a:effectLst/>
              <a:uLnTx/>
              <a:uFillTx/>
              <a:latin typeface="Bebas Neue Regular" pitchFamily="2" charset="77"/>
              <a:ea typeface="+mj-ea"/>
              <a:cs typeface="+mj-cs"/>
            </a:endParaRPr>
          </a:p>
        </p:txBody>
      </p:sp>
      <p:sp>
        <p:nvSpPr>
          <p:cNvPr id="11" name="Subtitle 10" descr="" title="">
            <a:extLst>
              <a:ext uri="{FF2B5EF4-FFF2-40B4-BE49-F238E27FC236}">
                <a16:creationId xmlns:a16="http://schemas.microsoft.com/office/drawing/2014/main" id="{5EE80022-09BB-7E3C-939B-AB87AF49C67D}"/>
              </a:ext>
            </a:extLst>
          </p:cNvPr>
          <p:cNvSpPr txBox="1">
            <a:spLocks/>
          </p:cNvSpPr>
          <p:nvPr/>
        </p:nvSpPr>
        <p:spPr>
          <a:xfrm>
            <a:off x="694715" y="3722808"/>
            <a:ext cx="6205816" cy="797998"/>
          </a:xfrm>
          <a:prstGeom prst="rect">
            <a:avLst/>
          </a:prstGeom>
        </p:spPr>
        <p:txBody>
          <a:bodyPr vert="horz" lIns="91440" tIns="45720" rIns="91440" bIns="45720" rtlCol="0">
            <a:normAutofit/>
          </a:bodyPr>
          <a:lstStyle>
            <a:lvl1pPr marL="0" indent="0" algn="l" defTabSz="914400" rtl="0" eaLnBrk="1" latinLnBrk="0" hangingPunct="1">
              <a:lnSpc>
                <a:spcPct val="105000"/>
              </a:lnSpc>
              <a:spcBef>
                <a:spcPts val="600"/>
              </a:spcBef>
              <a:buClr>
                <a:srgbClr val="063B5B"/>
              </a:buClr>
              <a:buFont typeface="Wingdings" panose="05000000000000000000" pitchFamily="2" charset="2"/>
              <a:buNone/>
              <a:defRPr sz="2000" kern="1200" cap="all" baseline="0">
                <a:solidFill>
                  <a:schemeClr val="bg1"/>
                </a:solidFill>
                <a:latin typeface="Inter" panose="02000503000000020004" pitchFamily="2" charset="0"/>
                <a:ea typeface="Inter" panose="02000503000000020004" pitchFamily="2" charset="0"/>
                <a:cs typeface="Arial" panose="020B0604020202020204" pitchFamily="34" charset="0"/>
              </a:defRPr>
            </a:lvl1pPr>
            <a:lvl2pPr marL="457200" indent="0" algn="ctr" defTabSz="914400" rtl="0" eaLnBrk="1" latinLnBrk="0" hangingPunct="1">
              <a:lnSpc>
                <a:spcPct val="105000"/>
              </a:lnSpc>
              <a:spcBef>
                <a:spcPts val="400"/>
              </a:spcBef>
              <a:buClr>
                <a:srgbClr val="5576A1"/>
              </a:buClr>
              <a:buFont typeface="Wingdings" panose="05000000000000000000" pitchFamily="2" charset="2"/>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5000"/>
              </a:lnSpc>
              <a:spcBef>
                <a:spcPts val="200"/>
              </a:spcBef>
              <a:buClr>
                <a:srgbClr val="EB6B24"/>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5000"/>
              </a:lnSpc>
              <a:spcBef>
                <a:spcPts val="200"/>
              </a:spcBef>
              <a:buClr>
                <a:srgbClr val="AB3424"/>
              </a:buClr>
              <a:buFont typeface="Wingdings" panose="05000000000000000000" pitchFamily="2" charset="2"/>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5000"/>
              </a:lnSpc>
              <a:spcBef>
                <a:spcPts val="200"/>
              </a:spcBef>
              <a:buClr>
                <a:srgbClr val="BCD5EB"/>
              </a:buClr>
              <a:buFont typeface="Wingdings" panose="05000000000000000000" pitchFamily="2" charset="2"/>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1.0 Hour Substantive CLE</a:t>
            </a:r>
          </a:p>
        </p:txBody>
      </p:sp>
      <p:sp>
        <p:nvSpPr>
          <p:cNvPr id="12" name="Text Placeholder 11" descr="" title="">
            <a:extLst>
              <a:ext uri="{FF2B5EF4-FFF2-40B4-BE49-F238E27FC236}">
                <a16:creationId xmlns:a16="http://schemas.microsoft.com/office/drawing/2014/main" id="{723063B7-642C-3A58-0F72-DF53792ADB1D}"/>
              </a:ext>
            </a:extLst>
          </p:cNvPr>
          <p:cNvSpPr txBox="1">
            <a:spLocks/>
          </p:cNvSpPr>
          <p:nvPr/>
        </p:nvSpPr>
        <p:spPr>
          <a:xfrm>
            <a:off x="685523" y="4718652"/>
            <a:ext cx="5539913" cy="60491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05000"/>
              </a:lnSpc>
              <a:spcBef>
                <a:spcPts val="600"/>
              </a:spcBef>
              <a:buClr>
                <a:srgbClr val="063B5B"/>
              </a:buClr>
              <a:buFont typeface="Wingdings" panose="05000000000000000000" pitchFamily="2" charset="2"/>
              <a:buNone/>
              <a:defRPr sz="2000" kern="1200" cap="all" baseline="0">
                <a:solidFill>
                  <a:schemeClr val="bg1"/>
                </a:solidFill>
                <a:latin typeface="Inter" panose="02000503000000020004" pitchFamily="2" charset="0"/>
                <a:ea typeface="Inter" panose="02000503000000020004" pitchFamily="2" charset="0"/>
                <a:cs typeface="Arial" panose="020B0604020202020204" pitchFamily="34" charset="0"/>
              </a:defRPr>
            </a:lvl1pPr>
            <a:lvl2pPr marL="0" indent="0" algn="l" defTabSz="914400" rtl="0" eaLnBrk="1" latinLnBrk="0" hangingPunct="1">
              <a:lnSpc>
                <a:spcPct val="105000"/>
              </a:lnSpc>
              <a:spcBef>
                <a:spcPts val="600"/>
              </a:spcBef>
              <a:buClr>
                <a:srgbClr val="5576A1"/>
              </a:buClr>
              <a:buFont typeface="Wingdings" panose="05000000000000000000" pitchFamily="2" charset="2"/>
              <a:buNone/>
              <a:defRPr sz="2000" kern="1200" cap="all" baseline="0">
                <a:solidFill>
                  <a:schemeClr val="bg1"/>
                </a:solidFill>
                <a:latin typeface="Inter" panose="02000503000000020004" pitchFamily="2" charset="0"/>
                <a:ea typeface="Inter" panose="02000503000000020004" pitchFamily="2" charset="0"/>
                <a:cs typeface="Arial" panose="020B0604020202020204" pitchFamily="34" charset="0"/>
              </a:defRPr>
            </a:lvl2pPr>
            <a:lvl3pPr marL="1143000" indent="-228600" algn="l" defTabSz="914400" rtl="0" eaLnBrk="1" latinLnBrk="0" hangingPunct="1">
              <a:lnSpc>
                <a:spcPct val="105000"/>
              </a:lnSpc>
              <a:spcBef>
                <a:spcPts val="200"/>
              </a:spcBef>
              <a:buClr>
                <a:srgbClr val="EB6B24"/>
              </a:buClr>
              <a:buFont typeface="Wingdings" panose="05000000000000000000" pitchFamily="2" charset="2"/>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5000"/>
              </a:lnSpc>
              <a:spcBef>
                <a:spcPts val="200"/>
              </a:spcBef>
              <a:buClr>
                <a:srgbClr val="AB3424"/>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5000"/>
              </a:lnSpc>
              <a:spcBef>
                <a:spcPts val="200"/>
              </a:spcBef>
              <a:buClr>
                <a:srgbClr val="BCD5EB"/>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5000"/>
              </a:lnSpc>
              <a:spcBef>
                <a:spcPts val="600"/>
              </a:spcBef>
              <a:spcAft>
                <a:spcPts val="0"/>
              </a:spcAft>
              <a:buClr>
                <a:srgbClr val="063B5B"/>
              </a:buClr>
              <a:buSzTx/>
              <a:buFont typeface="Wingdings" panose="05000000000000000000" pitchFamily="2" charset="2"/>
              <a:buNone/>
              <a:tabLst/>
              <a:defRPr/>
            </a:pPr>
            <a:r>
              <a:rPr kumimoji="0" lang="en-US" sz="1900" i="0" u="none" strike="noStrike" kern="1200" cap="all" spc="0" normalizeH="0" baseline="0" noProof="0" dirty="0">
                <a:ln>
                  <a:noFill/>
                </a:ln>
                <a:solidFill>
                  <a:srgbClr val="FFFFFF"/>
                </a:solidFill>
                <a:effectLst/>
                <a:uLnTx/>
                <a:uFillTx/>
                <a:latin typeface="Inter SemiBold" panose="02000703000000020004" pitchFamily="2" charset="0"/>
                <a:ea typeface="Inter SemiBold" panose="02000703000000020004" pitchFamily="2" charset="0"/>
                <a:cs typeface="Inter SemiBold" panose="02000703000000020004" pitchFamily="2" charset="0"/>
              </a:rPr>
              <a:t>Presented by</a:t>
            </a:r>
          </a:p>
          <a:p>
            <a:pPr marL="228600" marR="0" lvl="0" indent="-228600" algn="l" defTabSz="914400" rtl="0" eaLnBrk="1" fontAlgn="auto" latinLnBrk="0" hangingPunct="1">
              <a:lnSpc>
                <a:spcPct val="105000"/>
              </a:lnSpc>
              <a:spcBef>
                <a:spcPts val="600"/>
              </a:spcBef>
              <a:spcAft>
                <a:spcPts val="0"/>
              </a:spcAft>
              <a:buClr>
                <a:srgbClr val="063B5B"/>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Arial" panose="020B0604020202020204" pitchFamily="34" charset="0"/>
              </a:rPr>
              <a:t>Bryan Brantley, Katie Jacobs, Natalie Zagari </a:t>
            </a:r>
          </a:p>
        </p:txBody>
      </p:sp>
      <p:sp>
        <p:nvSpPr>
          <p:cNvPr id="13" name="Text Placeholder 12" descr="" title="">
            <a:extLst>
              <a:ext uri="{FF2B5EF4-FFF2-40B4-BE49-F238E27FC236}">
                <a16:creationId xmlns:a16="http://schemas.microsoft.com/office/drawing/2014/main" id="{6EF7994A-7172-3E8F-742E-E511B396C8BB}"/>
              </a:ext>
            </a:extLst>
          </p:cNvPr>
          <p:cNvSpPr txBox="1">
            <a:spLocks/>
          </p:cNvSpPr>
          <p:nvPr/>
        </p:nvSpPr>
        <p:spPr>
          <a:xfrm>
            <a:off x="685523" y="5721123"/>
            <a:ext cx="3111778" cy="287791"/>
          </a:xfrm>
          <a:prstGeom prst="rect">
            <a:avLst/>
          </a:prstGeom>
        </p:spPr>
        <p:txBody>
          <a:bodyPr vert="horz" lIns="91440" tIns="45720" rIns="91440" bIns="45720" rtlCol="0">
            <a:normAutofit fontScale="92500"/>
          </a:bodyPr>
          <a:lstStyle>
            <a:lvl1pPr marL="0" indent="0" algn="l" defTabSz="914400" rtl="0" eaLnBrk="1" latinLnBrk="0" hangingPunct="1">
              <a:lnSpc>
                <a:spcPct val="105000"/>
              </a:lnSpc>
              <a:spcBef>
                <a:spcPts val="600"/>
              </a:spcBef>
              <a:buClr>
                <a:srgbClr val="063B5B"/>
              </a:buClr>
              <a:buFont typeface="Wingdings" panose="05000000000000000000" pitchFamily="2" charset="2"/>
              <a:buNone/>
              <a:defRPr sz="1200" kern="1200" cap="all" baseline="0">
                <a:solidFill>
                  <a:schemeClr val="bg1"/>
                </a:solidFill>
                <a:latin typeface="Inter" panose="02000503000000020004" pitchFamily="2" charset="0"/>
                <a:ea typeface="Inter" panose="02000503000000020004" pitchFamily="2" charset="0"/>
                <a:cs typeface="Arial" panose="020B0604020202020204" pitchFamily="34" charset="0"/>
              </a:defRPr>
            </a:lvl1pPr>
            <a:lvl2pPr marL="0" indent="0" algn="l" defTabSz="914400" rtl="0" eaLnBrk="1" latinLnBrk="0" hangingPunct="1">
              <a:lnSpc>
                <a:spcPct val="105000"/>
              </a:lnSpc>
              <a:spcBef>
                <a:spcPts val="400"/>
              </a:spcBef>
              <a:buClr>
                <a:srgbClr val="5576A1"/>
              </a:buClr>
              <a:buFont typeface="Wingdings" panose="05000000000000000000" pitchFamily="2" charset="2"/>
              <a:buNone/>
              <a:defRPr sz="1200" kern="1200">
                <a:solidFill>
                  <a:schemeClr val="bg1"/>
                </a:solidFill>
                <a:latin typeface="Inter" panose="02000503000000020004" pitchFamily="2" charset="0"/>
                <a:ea typeface="Inter" panose="02000503000000020004" pitchFamily="2" charset="0"/>
                <a:cs typeface="Arial" panose="020B0604020202020204" pitchFamily="34" charset="0"/>
              </a:defRPr>
            </a:lvl2pPr>
            <a:lvl3pPr marL="1143000" indent="0" algn="l" defTabSz="914400" rtl="0" eaLnBrk="1" latinLnBrk="0" hangingPunct="1">
              <a:lnSpc>
                <a:spcPct val="105000"/>
              </a:lnSpc>
              <a:spcBef>
                <a:spcPts val="200"/>
              </a:spcBef>
              <a:buClr>
                <a:srgbClr val="EB6B24"/>
              </a:buClr>
              <a:buFont typeface="Wingdings" panose="05000000000000000000" pitchFamily="2" charset="2"/>
              <a:buNone/>
              <a:defRPr sz="1200" kern="1200">
                <a:solidFill>
                  <a:schemeClr val="bg1"/>
                </a:solidFill>
                <a:latin typeface="Inter" panose="02000503000000020004" pitchFamily="2" charset="0"/>
                <a:ea typeface="Inter" panose="02000503000000020004" pitchFamily="2" charset="0"/>
                <a:cs typeface="Arial" panose="020B0604020202020204" pitchFamily="34" charset="0"/>
              </a:defRPr>
            </a:lvl3pPr>
            <a:lvl4pPr marL="1600200" indent="0" algn="l" defTabSz="914400" rtl="0" eaLnBrk="1" latinLnBrk="0" hangingPunct="1">
              <a:lnSpc>
                <a:spcPct val="105000"/>
              </a:lnSpc>
              <a:spcBef>
                <a:spcPts val="200"/>
              </a:spcBef>
              <a:buClr>
                <a:srgbClr val="AB3424"/>
              </a:buClr>
              <a:buFont typeface="Wingdings" panose="05000000000000000000" pitchFamily="2" charset="2"/>
              <a:buNone/>
              <a:defRPr sz="1200" kern="1200">
                <a:solidFill>
                  <a:schemeClr val="bg1"/>
                </a:solidFill>
                <a:latin typeface="Inter" panose="02000503000000020004" pitchFamily="2" charset="0"/>
                <a:ea typeface="Inter" panose="02000503000000020004" pitchFamily="2" charset="0"/>
                <a:cs typeface="Arial" panose="020B0604020202020204" pitchFamily="34" charset="0"/>
              </a:defRPr>
            </a:lvl4pPr>
            <a:lvl5pPr marL="2057400" indent="0" algn="l" defTabSz="914400" rtl="0" eaLnBrk="1" latinLnBrk="0" hangingPunct="1">
              <a:lnSpc>
                <a:spcPct val="105000"/>
              </a:lnSpc>
              <a:spcBef>
                <a:spcPts val="200"/>
              </a:spcBef>
              <a:buClr>
                <a:srgbClr val="BCD5EB"/>
              </a:buClr>
              <a:buFont typeface="Wingdings" panose="05000000000000000000" pitchFamily="2" charset="2"/>
              <a:buNone/>
              <a:defRPr sz="1200" kern="1200">
                <a:solidFill>
                  <a:schemeClr val="bg1"/>
                </a:solidFill>
                <a:latin typeface="Inter" panose="02000503000000020004" pitchFamily="2" charset="0"/>
                <a:ea typeface="Inter"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5000"/>
              </a:lnSpc>
              <a:spcBef>
                <a:spcPts val="600"/>
              </a:spcBef>
              <a:spcAft>
                <a:spcPts val="0"/>
              </a:spcAft>
              <a:buClr>
                <a:srgbClr val="063B5B"/>
              </a:buClr>
              <a:buSzTx/>
              <a:buFont typeface="Wingdings" panose="05000000000000000000" pitchFamily="2" charset="2"/>
              <a:buNone/>
              <a:tabLst/>
              <a:defRPr/>
            </a:pPr>
            <a:r>
              <a:rPr kumimoji="0" lang="en-US" sz="1400" b="0" i="0" u="none" strike="noStrike" kern="1200" cap="all" spc="0" normalizeH="0" baseline="0" noProof="0" dirty="0">
                <a:ln>
                  <a:noFill/>
                </a:ln>
                <a:solidFill>
                  <a:srgbClr val="FFFFFF"/>
                </a:solidFill>
                <a:effectLst/>
                <a:uLnTx/>
                <a:uFillTx/>
                <a:latin typeface="Inter" panose="02000503000000020004" pitchFamily="2" charset="0"/>
                <a:ea typeface="Inter" panose="02000503000000020004" pitchFamily="2" charset="0"/>
                <a:cs typeface="Arial" panose="020B0604020202020204" pitchFamily="34" charset="0"/>
              </a:rPr>
              <a:t>April 10, 2026</a:t>
            </a:r>
          </a:p>
        </p:txBody>
      </p:sp>
      <p:sp>
        <p:nvSpPr>
          <p:cNvPr id="3" name="Rectangle 2" descr="" title="">
            <a:extLst>
              <a:ext uri="{FF2B5EF4-FFF2-40B4-BE49-F238E27FC236}">
                <a16:creationId xmlns:a16="http://schemas.microsoft.com/office/drawing/2014/main" id="{101EFA18-1408-5F62-D0B3-97AB169C9F1B}"/>
              </a:ext>
            </a:extLst>
          </p:cNvPr>
          <p:cNvSpPr/>
          <p:nvPr/>
        </p:nvSpPr>
        <p:spPr>
          <a:xfrm>
            <a:off x="321935" y="6276573"/>
            <a:ext cx="1791729" cy="287791"/>
          </a:xfrm>
          <a:prstGeom prst="rect">
            <a:avLst/>
          </a:prstGeom>
          <a:solidFill>
            <a:srgbClr val="5476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8682107"/>
      </p:ext>
    </p:extLst>
  </p:cSld>
  <p:clrMapOvr>
    <a:masterClrMapping/>
  </p:clrMapOvr>
</p:sld>
</file>

<file path=ppt/slides/slide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graphicFrame>
        <p:nvGraphicFramePr>
          <p:cNvPr id="9" name="Content Placeholder 8" descr="" title="">
            <a:extLst>
              <a:ext uri="{FF2B5EF4-FFF2-40B4-BE49-F238E27FC236}">
                <a16:creationId xmlns:a16="http://schemas.microsoft.com/office/drawing/2014/main" id="{F2B5F9CA-6AAB-E6C1-BDD9-5A82A3EC5329}"/>
              </a:ext>
            </a:extLst>
          </p:cNvPr>
          <p:cNvGraphicFramePr>
            <a:graphicFrameLocks noGrp="1"/>
          </p:cNvGraphicFramePr>
          <p:nvPr>
            <p:ph idx="1"/>
            <p:extLst>
              <p:ext uri="{D42A27DB-BD31-4B8C-83A1-F6EECF244321}">
                <p14:modId xmlns:p14="http://schemas.microsoft.com/office/powerpoint/2010/main" val="1345133936"/>
              </p:ext>
            </p:extLst>
          </p:nvPr>
        </p:nvGraphicFramePr>
        <p:xfrm>
          <a:off x="558524" y="2063750"/>
          <a:ext cx="11071224" cy="3657600"/>
        </p:xfrm>
        <a:graphic>
          <a:graphicData uri="http://schemas.openxmlformats.org/drawingml/2006/table">
            <a:tbl>
              <a:tblPr firstRow="1" bandRow="1">
                <a:tableStyleId>{5C22544A-7EE6-4342-B048-85BDC9FD1C3A}</a:tableStyleId>
              </a:tblPr>
              <a:tblGrid>
                <a:gridCol w="3690408">
                  <a:extLst>
                    <a:ext uri="{9D8B030D-6E8A-4147-A177-3AD203B41FA5}">
                      <a16:colId xmlns:a16="http://schemas.microsoft.com/office/drawing/2014/main" val="2972581458"/>
                    </a:ext>
                  </a:extLst>
                </a:gridCol>
                <a:gridCol w="3690408">
                  <a:extLst>
                    <a:ext uri="{9D8B030D-6E8A-4147-A177-3AD203B41FA5}">
                      <a16:colId xmlns:a16="http://schemas.microsoft.com/office/drawing/2014/main" val="1149260900"/>
                    </a:ext>
                  </a:extLst>
                </a:gridCol>
                <a:gridCol w="3690408">
                  <a:extLst>
                    <a:ext uri="{9D8B030D-6E8A-4147-A177-3AD203B41FA5}">
                      <a16:colId xmlns:a16="http://schemas.microsoft.com/office/drawing/2014/main" val="4038069512"/>
                    </a:ext>
                  </a:extLst>
                </a:gridCol>
              </a:tblGrid>
              <a:tr h="457200">
                <a:tc>
                  <a:txBody>
                    <a:bodyPr/>
                    <a:lstStyle/>
                    <a:p>
                      <a:pPr algn="ctr"/>
                      <a:r>
                        <a:rPr lang="en-US" b="0" dirty="0">
                          <a:latin typeface="Inter SemiBold" panose="02000703000000020004" pitchFamily="2" charset="0"/>
                          <a:ea typeface="Inter SemiBold" panose="02000703000000020004" pitchFamily="2" charset="0"/>
                          <a:cs typeface="Inter SemiBold" panose="02000703000000020004" pitchFamily="2" charset="0"/>
                        </a:rPr>
                        <a:t>Combine Drill</a:t>
                      </a:r>
                    </a:p>
                  </a:txBody>
                  <a:tcPr anchor="ctr"/>
                </a:tc>
                <a:tc>
                  <a:txBody>
                    <a:bodyPr/>
                    <a:lstStyle/>
                    <a:p>
                      <a:pPr algn="ctr"/>
                      <a:r>
                        <a:rPr lang="en-US" b="0" dirty="0">
                          <a:latin typeface="Inter SemiBold" panose="02000703000000020004" pitchFamily="2" charset="0"/>
                          <a:ea typeface="Inter SemiBold" panose="02000703000000020004" pitchFamily="2" charset="0"/>
                          <a:cs typeface="Inter SemiBold" panose="02000703000000020004" pitchFamily="2" charset="0"/>
                        </a:rPr>
                        <a:t>Litigation Equivalent </a:t>
                      </a:r>
                    </a:p>
                  </a:txBody>
                  <a:tcPr anchor="ctr"/>
                </a:tc>
                <a:tc>
                  <a:txBody>
                    <a:bodyPr/>
                    <a:lstStyle/>
                    <a:p>
                      <a:pPr algn="ctr"/>
                      <a:r>
                        <a:rPr lang="en-US" b="0" dirty="0">
                          <a:latin typeface="Inter SemiBold" panose="02000703000000020004" pitchFamily="2" charset="0"/>
                          <a:ea typeface="Inter SemiBold" panose="02000703000000020004" pitchFamily="2" charset="0"/>
                          <a:cs typeface="Inter SemiBold" panose="02000703000000020004" pitchFamily="2" charset="0"/>
                        </a:rPr>
                        <a:t>Module</a:t>
                      </a:r>
                    </a:p>
                  </a:txBody>
                  <a:tcPr anchor="ctr"/>
                </a:tc>
                <a:extLst>
                  <a:ext uri="{0D108BD9-81ED-4DB2-BD59-A6C34878D82A}">
                    <a16:rowId xmlns:a16="http://schemas.microsoft.com/office/drawing/2014/main" val="3198837353"/>
                  </a:ext>
                </a:extLst>
              </a:tr>
              <a:tr h="457200">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40-Yard Dash</a:t>
                      </a:r>
                    </a:p>
                  </a:txBody>
                  <a:tcPr marL="68580" marR="68580" marT="0" marB="0" anchor="ctr">
                    <a:solidFill>
                      <a:schemeClr val="accent2">
                        <a:lumMod val="20000"/>
                        <a:lumOff val="80000"/>
                      </a:schemeClr>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Threshold Analysis</a:t>
                      </a:r>
                    </a:p>
                  </a:txBody>
                  <a:tcPr marL="68580" marR="68580" marT="0" marB="0" anchor="ctr">
                    <a:solidFill>
                      <a:schemeClr val="accent2">
                        <a:lumMod val="20000"/>
                        <a:lumOff val="80000"/>
                      </a:schemeClr>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Module 1 (20 min)</a:t>
                      </a:r>
                    </a:p>
                  </a:txBody>
                  <a:tcPr marL="68580" marR="68580" marT="0" marB="0" anchor="ctr">
                    <a:solidFill>
                      <a:schemeClr val="accent2">
                        <a:lumMod val="20000"/>
                        <a:lumOff val="80000"/>
                      </a:schemeClr>
                    </a:solidFill>
                  </a:tcPr>
                </a:tc>
                <a:extLst>
                  <a:ext uri="{0D108BD9-81ED-4DB2-BD59-A6C34878D82A}">
                    <a16:rowId xmlns:a16="http://schemas.microsoft.com/office/drawing/2014/main" val="3334658419"/>
                  </a:ext>
                </a:extLst>
              </a:tr>
              <a:tr h="457200">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Bench Press</a:t>
                      </a:r>
                    </a:p>
                  </a:txBody>
                  <a:tcPr marL="68580" marR="68580" marT="0" marB="0" anchor="ctr">
                    <a:solidFill>
                      <a:schemeClr val="accent6"/>
                    </a:solidFill>
                  </a:tcPr>
                </a:tc>
                <a:tc>
                  <a:txBody>
                    <a:bodyPr/>
                    <a:lstStyle/>
                    <a:p>
                      <a:pPr marL="0" marR="0" algn="ctr">
                        <a:lnSpc>
                          <a:spcPct val="107000"/>
                        </a:lnSpc>
                        <a:spcAft>
                          <a:spcPts val="1000"/>
                        </a:spcAft>
                        <a:buNone/>
                      </a:pPr>
                      <a:r>
                        <a:rPr lang="en-US" sz="180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Strength of Defenses</a:t>
                      </a:r>
                    </a:p>
                  </a:txBody>
                  <a:tcPr marL="68580" marR="68580" marT="0" marB="0" anchor="ctr">
                    <a:solidFill>
                      <a:schemeClr val="accent6"/>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Module 1</a:t>
                      </a:r>
                    </a:p>
                  </a:txBody>
                  <a:tcPr marL="68580" marR="68580" marT="0" marB="0" anchor="ctr">
                    <a:solidFill>
                      <a:schemeClr val="accent6"/>
                    </a:solidFill>
                  </a:tcPr>
                </a:tc>
                <a:extLst>
                  <a:ext uri="{0D108BD9-81ED-4DB2-BD59-A6C34878D82A}">
                    <a16:rowId xmlns:a16="http://schemas.microsoft.com/office/drawing/2014/main" val="13251444"/>
                  </a:ext>
                </a:extLst>
              </a:tr>
              <a:tr h="457200">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Vertical Jump</a:t>
                      </a:r>
                    </a:p>
                  </a:txBody>
                  <a:tcPr marL="68580" marR="68580" marT="0" marB="0" anchor="ctr">
                    <a:solidFill>
                      <a:schemeClr val="accent2">
                        <a:lumMod val="20000"/>
                        <a:lumOff val="80000"/>
                      </a:schemeClr>
                    </a:solidFill>
                  </a:tcPr>
                </a:tc>
                <a:tc>
                  <a:txBody>
                    <a:bodyPr/>
                    <a:lstStyle/>
                    <a:p>
                      <a:pPr marL="0" marR="0" algn="ctr">
                        <a:lnSpc>
                          <a:spcPct val="107000"/>
                        </a:lnSpc>
                        <a:spcAft>
                          <a:spcPts val="1000"/>
                        </a:spcAft>
                        <a:buNone/>
                      </a:pPr>
                      <a:r>
                        <a:rPr lang="en-US" sz="180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Exposure &amp; Complexity</a:t>
                      </a:r>
                    </a:p>
                  </a:txBody>
                  <a:tcPr marL="68580" marR="68580" marT="0" marB="0" anchor="ctr">
                    <a:solidFill>
                      <a:schemeClr val="accent2">
                        <a:lumMod val="20000"/>
                        <a:lumOff val="80000"/>
                      </a:schemeClr>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Module 1</a:t>
                      </a:r>
                    </a:p>
                  </a:txBody>
                  <a:tcPr marL="68580" marR="68580" marT="0" marB="0" anchor="ctr">
                    <a:solidFill>
                      <a:schemeClr val="accent2">
                        <a:lumMod val="20000"/>
                        <a:lumOff val="80000"/>
                      </a:schemeClr>
                    </a:solidFill>
                  </a:tcPr>
                </a:tc>
                <a:extLst>
                  <a:ext uri="{0D108BD9-81ED-4DB2-BD59-A6C34878D82A}">
                    <a16:rowId xmlns:a16="http://schemas.microsoft.com/office/drawing/2014/main" val="1366142848"/>
                  </a:ext>
                </a:extLst>
              </a:tr>
              <a:tr h="457200">
                <a:tc>
                  <a:txBody>
                    <a:bodyPr/>
                    <a:lstStyle/>
                    <a:p>
                      <a:pPr marL="0" marR="0" algn="ctr">
                        <a:lnSpc>
                          <a:spcPct val="107000"/>
                        </a:lnSpc>
                        <a:spcAft>
                          <a:spcPts val="1000"/>
                        </a:spcAft>
                        <a:buNone/>
                      </a:pPr>
                      <a:r>
                        <a:rPr lang="en-US" sz="180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Medical Evaluation</a:t>
                      </a:r>
                    </a:p>
                  </a:txBody>
                  <a:tcPr marL="68580" marR="68580" marT="0" marB="0" anchor="ctr">
                    <a:solidFill>
                      <a:schemeClr val="accent6"/>
                    </a:solidFill>
                  </a:tcPr>
                </a:tc>
                <a:tc>
                  <a:txBody>
                    <a:bodyPr/>
                    <a:lstStyle/>
                    <a:p>
                      <a:pPr marL="0" marR="0" algn="ctr">
                        <a:lnSpc>
                          <a:spcPct val="107000"/>
                        </a:lnSpc>
                        <a:spcAft>
                          <a:spcPts val="1000"/>
                        </a:spcAft>
                        <a:buNone/>
                      </a:pPr>
                      <a:r>
                        <a:rPr lang="en-US" sz="180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Identifying Case Weaknesses</a:t>
                      </a:r>
                    </a:p>
                  </a:txBody>
                  <a:tcPr marL="68580" marR="68580" marT="0" marB="0" anchor="ctr">
                    <a:solidFill>
                      <a:schemeClr val="accent6"/>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Module 2 (15 min)</a:t>
                      </a:r>
                    </a:p>
                  </a:txBody>
                  <a:tcPr marL="68580" marR="68580" marT="0" marB="0" anchor="ctr">
                    <a:solidFill>
                      <a:schemeClr val="accent6"/>
                    </a:solidFill>
                  </a:tcPr>
                </a:tc>
                <a:extLst>
                  <a:ext uri="{0D108BD9-81ED-4DB2-BD59-A6C34878D82A}">
                    <a16:rowId xmlns:a16="http://schemas.microsoft.com/office/drawing/2014/main" val="3764881222"/>
                  </a:ext>
                </a:extLst>
              </a:tr>
              <a:tr h="457200">
                <a:tc>
                  <a:txBody>
                    <a:bodyPr/>
                    <a:lstStyle/>
                    <a:p>
                      <a:pPr marL="0" marR="0" algn="ctr">
                        <a:lnSpc>
                          <a:spcPct val="107000"/>
                        </a:lnSpc>
                        <a:spcAft>
                          <a:spcPts val="1000"/>
                        </a:spcAft>
                        <a:buNone/>
                      </a:pPr>
                      <a:r>
                        <a:rPr lang="en-US" sz="180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Position Drills</a:t>
                      </a:r>
                    </a:p>
                  </a:txBody>
                  <a:tcPr marL="68580" marR="68580" marT="0" marB="0" anchor="ctr">
                    <a:solidFill>
                      <a:schemeClr val="accent2">
                        <a:lumMod val="20000"/>
                        <a:lumOff val="80000"/>
                      </a:schemeClr>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First-30-Days Action Plan</a:t>
                      </a:r>
                    </a:p>
                  </a:txBody>
                  <a:tcPr marL="68580" marR="68580" marT="0" marB="0" anchor="ctr">
                    <a:solidFill>
                      <a:schemeClr val="accent2">
                        <a:lumMod val="20000"/>
                        <a:lumOff val="80000"/>
                      </a:schemeClr>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Module 2</a:t>
                      </a:r>
                    </a:p>
                  </a:txBody>
                  <a:tcPr marL="68580" marR="68580" marT="0" marB="0" anchor="ctr">
                    <a:solidFill>
                      <a:schemeClr val="accent2">
                        <a:lumMod val="20000"/>
                        <a:lumOff val="80000"/>
                      </a:schemeClr>
                    </a:solidFill>
                  </a:tcPr>
                </a:tc>
                <a:extLst>
                  <a:ext uri="{0D108BD9-81ED-4DB2-BD59-A6C34878D82A}">
                    <a16:rowId xmlns:a16="http://schemas.microsoft.com/office/drawing/2014/main" val="2384019461"/>
                  </a:ext>
                </a:extLst>
              </a:tr>
              <a:tr h="457200">
                <a:tc>
                  <a:txBody>
                    <a:bodyPr/>
                    <a:lstStyle/>
                    <a:p>
                      <a:pPr marL="0" marR="0" algn="ctr">
                        <a:lnSpc>
                          <a:spcPct val="107000"/>
                        </a:lnSpc>
                        <a:spcAft>
                          <a:spcPts val="1000"/>
                        </a:spcAft>
                        <a:buNone/>
                      </a:pPr>
                      <a:r>
                        <a:rPr lang="en-US" sz="180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Trading the Pick</a:t>
                      </a:r>
                    </a:p>
                  </a:txBody>
                  <a:tcPr marL="68580" marR="68580" marT="0" marB="0" anchor="ctr">
                    <a:solidFill>
                      <a:schemeClr val="accent6"/>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First Exit Ramp Opportunities</a:t>
                      </a:r>
                    </a:p>
                  </a:txBody>
                  <a:tcPr marL="68580" marR="68580" marT="0" marB="0" anchor="ctr">
                    <a:solidFill>
                      <a:schemeClr val="accent6"/>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Module 3 (10 min)</a:t>
                      </a:r>
                    </a:p>
                  </a:txBody>
                  <a:tcPr marL="68580" marR="68580" marT="0" marB="0" anchor="ctr">
                    <a:solidFill>
                      <a:schemeClr val="accent6"/>
                    </a:solidFill>
                  </a:tcPr>
                </a:tc>
                <a:extLst>
                  <a:ext uri="{0D108BD9-81ED-4DB2-BD59-A6C34878D82A}">
                    <a16:rowId xmlns:a16="http://schemas.microsoft.com/office/drawing/2014/main" val="1478258843"/>
                  </a:ext>
                </a:extLst>
              </a:tr>
              <a:tr h="457200">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Draft Grade</a:t>
                      </a:r>
                    </a:p>
                  </a:txBody>
                  <a:tcPr marL="68580" marR="68580" marT="0" marB="0" anchor="ctr">
                    <a:solidFill>
                      <a:schemeClr val="accent2">
                        <a:lumMod val="20000"/>
                        <a:lumOff val="80000"/>
                      </a:schemeClr>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Case Assessment Memo</a:t>
                      </a:r>
                    </a:p>
                  </a:txBody>
                  <a:tcPr marL="68580" marR="68580" marT="0" marB="0" anchor="ctr">
                    <a:solidFill>
                      <a:schemeClr val="accent2">
                        <a:lumMod val="20000"/>
                        <a:lumOff val="80000"/>
                      </a:schemeClr>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War Room (15 min)</a:t>
                      </a:r>
                    </a:p>
                  </a:txBody>
                  <a:tcPr marL="68580" marR="68580" marT="0" marB="0" anchor="ctr">
                    <a:solidFill>
                      <a:schemeClr val="accent2">
                        <a:lumMod val="20000"/>
                        <a:lumOff val="80000"/>
                      </a:schemeClr>
                    </a:solidFill>
                  </a:tcPr>
                </a:tc>
                <a:extLst>
                  <a:ext uri="{0D108BD9-81ED-4DB2-BD59-A6C34878D82A}">
                    <a16:rowId xmlns:a16="http://schemas.microsoft.com/office/drawing/2014/main" val="1191579871"/>
                  </a:ext>
                </a:extLst>
              </a:tr>
            </a:tbl>
          </a:graphicData>
        </a:graphic>
      </p:graphicFrame>
      <p:sp>
        <p:nvSpPr>
          <p:cNvPr id="5" name="Slide Number Placeholder 4" descr="" title="">
            <a:extLst>
              <a:ext uri="{FF2B5EF4-FFF2-40B4-BE49-F238E27FC236}">
                <a16:creationId xmlns:a16="http://schemas.microsoft.com/office/drawing/2014/main" id="{05965EDD-FBDA-F279-6815-7421DA1774D4}"/>
              </a:ext>
            </a:extLst>
          </p:cNvPr>
          <p:cNvSpPr>
            <a:spLocks noGrp="1"/>
          </p:cNvSpPr>
          <p:nvPr>
            <p:ph type="sldNum" sz="quarter" idx="12"/>
          </p:nvPr>
        </p:nvSpPr>
        <p:spPr/>
        <p:txBody>
          <a:bodyPr/>
          <a:lstStyle/>
          <a:p>
            <a:fld id="{028B2787-1FE5-4C8F-AB56-FB1B0AD8D21C}" type="slidenum">
              <a:rPr lang="en-US" smtClean="0"/>
              <a:t>2</a:t>
            </a:fld>
            <a:endParaRPr lang="en-US"/>
          </a:p>
        </p:txBody>
      </p:sp>
      <p:sp>
        <p:nvSpPr>
          <p:cNvPr id="6" name="Title 1" descr="" title="">
            <a:extLst>
              <a:ext uri="{FF2B5EF4-FFF2-40B4-BE49-F238E27FC236}">
                <a16:creationId xmlns:a16="http://schemas.microsoft.com/office/drawing/2014/main" id="{294E14F1-AC70-56DD-2F85-E4EA4D58D7FE}"/>
              </a:ext>
            </a:extLst>
          </p:cNvPr>
          <p:cNvSpPr>
            <a:spLocks noGrp="1"/>
          </p:cNvSpPr>
          <p:nvPr>
            <p:ph type="title"/>
          </p:nvPr>
        </p:nvSpPr>
        <p:spPr>
          <a:xfrm>
            <a:off x="558800" y="365125"/>
            <a:ext cx="11071225" cy="1016000"/>
          </a:xfrm>
        </p:spPr>
        <p:txBody>
          <a:bodyPr anchor="ctr">
            <a:normAutofit/>
          </a:bodyPr>
          <a:lstStyle/>
          <a:p>
            <a:r>
              <a:rPr lang="en-US" dirty="0"/>
              <a:t>The Combine Framework and Game Plan</a:t>
            </a:r>
            <a:endParaRPr lang="en-US" sz="4000" dirty="0"/>
          </a:p>
        </p:txBody>
      </p:sp>
      <p:sp>
        <p:nvSpPr>
          <p:cNvPr id="7" name="Content Placeholder 4" descr="" title="">
            <a:extLst>
              <a:ext uri="{FF2B5EF4-FFF2-40B4-BE49-F238E27FC236}">
                <a16:creationId xmlns:a16="http://schemas.microsoft.com/office/drawing/2014/main" id="{756DCD5A-2865-5EEC-50A4-D98428232A7D}"/>
              </a:ext>
            </a:extLst>
          </p:cNvPr>
          <p:cNvSpPr txBox="1">
            <a:spLocks/>
          </p:cNvSpPr>
          <p:nvPr/>
        </p:nvSpPr>
        <p:spPr>
          <a:xfrm>
            <a:off x="635045" y="1135410"/>
            <a:ext cx="10994703" cy="445740"/>
          </a:xfrm>
          <a:prstGeom prst="rect">
            <a:avLst/>
          </a:prstGeom>
        </p:spPr>
        <p:txBody>
          <a:bodyPr vert="horz" lIns="0" tIns="0" rIns="0" bIns="0" rtlCol="0">
            <a:normAutofit/>
          </a:bodyPr>
          <a:lstStyle>
            <a:lvl1pPr marL="0" indent="0" algn="l" defTabSz="914400" rtl="0" eaLnBrk="1" latinLnBrk="0" hangingPunct="1">
              <a:lnSpc>
                <a:spcPct val="105000"/>
              </a:lnSpc>
              <a:spcBef>
                <a:spcPts val="600"/>
              </a:spcBef>
              <a:spcAft>
                <a:spcPts val="600"/>
              </a:spcAft>
              <a:buClr>
                <a:srgbClr val="063B5B"/>
              </a:buClr>
              <a:buFont typeface="Wingdings" panose="05000000000000000000" pitchFamily="2" charset="2"/>
              <a:buNone/>
              <a:defRPr sz="1800" b="1" kern="1200">
                <a:solidFill>
                  <a:schemeClr val="accent5"/>
                </a:solidFill>
                <a:latin typeface="Inter" panose="02000503000000020004" pitchFamily="2" charset="0"/>
                <a:ea typeface="Inter" panose="02000503000000020004" pitchFamily="2" charset="0"/>
                <a:cs typeface="Arial" panose="020B0604020202020204" pitchFamily="34" charset="0"/>
              </a:defRPr>
            </a:lvl1pPr>
            <a:lvl2pPr marL="0" indent="0" algn="l" defTabSz="914400" rtl="0" eaLnBrk="1" latinLnBrk="0" hangingPunct="1">
              <a:lnSpc>
                <a:spcPct val="110000"/>
              </a:lnSpc>
              <a:spcBef>
                <a:spcPts val="400"/>
              </a:spcBef>
              <a:buClr>
                <a:srgbClr val="5576A1"/>
              </a:buClr>
              <a:buFont typeface="Wingdings" panose="05000000000000000000" pitchFamily="2" charset="2"/>
              <a:buNone/>
              <a:defRPr sz="13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5000"/>
              </a:lnSpc>
              <a:spcBef>
                <a:spcPts val="200"/>
              </a:spcBef>
              <a:buClr>
                <a:srgbClr val="EB6B24"/>
              </a:buClr>
              <a:buFont typeface="Wingdings" panose="05000000000000000000" pitchFamily="2" charset="2"/>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5000"/>
              </a:lnSpc>
              <a:spcBef>
                <a:spcPts val="200"/>
              </a:spcBef>
              <a:buClr>
                <a:srgbClr val="AB3424"/>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5000"/>
              </a:lnSpc>
              <a:spcBef>
                <a:spcPts val="200"/>
              </a:spcBef>
              <a:buClr>
                <a:srgbClr val="BCD5EB"/>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0" dirty="0">
                <a:solidFill>
                  <a:schemeClr val="accent3"/>
                </a:solidFill>
                <a:latin typeface="Inter SemiBold" panose="02000703000000020004" pitchFamily="2" charset="0"/>
                <a:ea typeface="Inter SemiBold" panose="02000703000000020004" pitchFamily="2" charset="0"/>
                <a:cs typeface="Inter SemiBold" panose="02000703000000020004" pitchFamily="2" charset="0"/>
              </a:rPr>
              <a:t>"Before you invest the pick, do the work."</a:t>
            </a:r>
            <a:endParaRPr lang="en-US" sz="1600" b="0" dirty="0">
              <a:solidFill>
                <a:schemeClr val="accent3"/>
              </a:solidFill>
              <a:latin typeface="Inter SemiBold" panose="02000703000000020004" pitchFamily="2" charset="0"/>
              <a:ea typeface="Inter SemiBold" panose="02000703000000020004" pitchFamily="2" charset="0"/>
              <a:cs typeface="Inter SemiBold" panose="02000703000000020004" pitchFamily="2" charset="0"/>
            </a:endParaRPr>
          </a:p>
        </p:txBody>
      </p:sp>
    </p:spTree>
    <p:extLst>
      <p:ext uri="{BB962C8B-B14F-4D97-AF65-F5344CB8AC3E}">
        <p14:creationId xmlns:p14="http://schemas.microsoft.com/office/powerpoint/2010/main" val="3037237589"/>
      </p:ext>
    </p:extLst>
  </p:cSld>
  <p:clrMapOvr>
    <a:masterClrMapping/>
  </p:clrMapOvr>
</p:sld>
</file>

<file path=ppt/slides/slide3.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D088D899-148E-CD92-8A85-932FE1985DA5}"/>
            </a:ext>
          </a:extLst>
        </p:cNvPr>
        <p:cNvGrpSpPr/>
        <p:nvPr/>
      </p:nvGrpSpPr>
      <p:grpSpPr>
        <a:xfrm>
          <a:off x="0" y="0"/>
          <a:ext cx="0" cy="0"/>
          <a:chOff x="0" y="0"/>
          <a:chExt cx="0" cy="0"/>
        </a:xfrm>
      </p:grpSpPr>
      <p:pic>
        <p:nvPicPr>
          <p:cNvPr id="9" name="Picture 8" descr="" title="">
            <a:extLst>
              <a:ext uri="{FF2B5EF4-FFF2-40B4-BE49-F238E27FC236}">
                <a16:creationId xmlns:a16="http://schemas.microsoft.com/office/drawing/2014/main" id="{5267032C-CFCD-6802-E52E-529E434F368E}"/>
              </a:ext>
            </a:extLst>
          </p:cNvPr>
          <p:cNvPicPr>
            <a:picLocks noChangeAspect="1"/>
          </p:cNvPicPr>
          <p:nvPr/>
        </p:nvPicPr>
        <p:blipFill>
          <a:blip r:embed="rId3">
            <a:extLst>
              <a:ext uri="{28A0092B-C50C-407E-A947-70E740481C1C}">
                <a14:useLocalDpi xmlns:a14="http://schemas.microsoft.com/office/drawing/2010/main" val="0"/>
              </a:ext>
            </a:extLst>
          </a:blip>
          <a:srcRect t="19374" r="1289"/>
          <a:stretch>
            <a:fillRect/>
          </a:stretch>
        </p:blipFill>
        <p:spPr>
          <a:xfrm>
            <a:off x="7189940" y="0"/>
            <a:ext cx="5002060" cy="3226376"/>
          </a:xfrm>
          <a:prstGeom prst="rect">
            <a:avLst/>
          </a:prstGeom>
        </p:spPr>
      </p:pic>
      <p:sp>
        <p:nvSpPr>
          <p:cNvPr id="2" name="Title 1" descr="" title="">
            <a:extLst>
              <a:ext uri="{FF2B5EF4-FFF2-40B4-BE49-F238E27FC236}">
                <a16:creationId xmlns:a16="http://schemas.microsoft.com/office/drawing/2014/main" id="{470C75AC-129F-A627-449C-4A440FC2F763}"/>
              </a:ext>
            </a:extLst>
          </p:cNvPr>
          <p:cNvSpPr>
            <a:spLocks noGrp="1"/>
          </p:cNvSpPr>
          <p:nvPr>
            <p:ph type="title"/>
          </p:nvPr>
        </p:nvSpPr>
        <p:spPr>
          <a:xfrm>
            <a:off x="315989" y="196648"/>
            <a:ext cx="6560800" cy="915617"/>
          </a:xfrm>
        </p:spPr>
        <p:txBody>
          <a:bodyPr vert="horz" lIns="0" tIns="0" rIns="0" bIns="0" rtlCol="0" anchor="ctr">
            <a:normAutofit/>
          </a:bodyPr>
          <a:lstStyle/>
          <a:p>
            <a:r>
              <a:rPr lang="en-US" dirty="0"/>
              <a:t>Module 1: Threshold, Merits, and Exposure</a:t>
            </a:r>
            <a:endParaRPr lang="en-US" sz="4000" dirty="0"/>
          </a:p>
        </p:txBody>
      </p:sp>
      <p:sp>
        <p:nvSpPr>
          <p:cNvPr id="5" name="Slide Number Placeholder 4" descr="" title="">
            <a:extLst>
              <a:ext uri="{FF2B5EF4-FFF2-40B4-BE49-F238E27FC236}">
                <a16:creationId xmlns:a16="http://schemas.microsoft.com/office/drawing/2014/main" id="{45B36E93-615E-C139-E1B2-0A8461C1D3A7}"/>
              </a:ext>
            </a:extLst>
          </p:cNvPr>
          <p:cNvSpPr>
            <a:spLocks noGrp="1"/>
          </p:cNvSpPr>
          <p:nvPr>
            <p:ph type="sldNum" sz="quarter" idx="12"/>
          </p:nvPr>
        </p:nvSpPr>
        <p:spPr/>
        <p:txBody>
          <a:bodyPr/>
          <a:lstStyle/>
          <a:p>
            <a:fld id="{028B2787-1FE5-4C8F-AB56-FB1B0AD8D21C}" type="slidenum">
              <a:rPr lang="en-US" smtClean="0"/>
              <a:t>3</a:t>
            </a:fld>
            <a:endParaRPr lang="en-US"/>
          </a:p>
        </p:txBody>
      </p:sp>
      <p:sp>
        <p:nvSpPr>
          <p:cNvPr id="6" name="Content Placeholder 5" descr="" title="">
            <a:extLst>
              <a:ext uri="{FF2B5EF4-FFF2-40B4-BE49-F238E27FC236}">
                <a16:creationId xmlns:a16="http://schemas.microsoft.com/office/drawing/2014/main" id="{85CA4F37-5816-9B24-9FA6-988A06AACC21}"/>
              </a:ext>
            </a:extLst>
          </p:cNvPr>
          <p:cNvSpPr>
            <a:spLocks noGrp="1"/>
          </p:cNvSpPr>
          <p:nvPr>
            <p:ph sz="half" idx="13"/>
          </p:nvPr>
        </p:nvSpPr>
        <p:spPr>
          <a:xfrm>
            <a:off x="408359" y="2044927"/>
            <a:ext cx="6546877" cy="3192072"/>
          </a:xfrm>
        </p:spPr>
        <p:txBody>
          <a:bodyPr>
            <a:normAutofit/>
          </a:bodyPr>
          <a:lstStyle/>
          <a:p>
            <a:pPr marL="285750" indent="-285750">
              <a:lnSpc>
                <a:spcPct val="90000"/>
              </a:lnSpc>
              <a:spcAft>
                <a:spcPts val="2400"/>
              </a:spcAft>
              <a:buClr>
                <a:schemeClr val="accent2"/>
              </a:buClr>
              <a:buFont typeface="Wingdings" panose="05000000000000000000" pitchFamily="2" charset="2"/>
              <a:buChar char="§"/>
            </a:pPr>
            <a:r>
              <a:rPr lang="en-US"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rPr>
              <a:t>Threshold: SOL/repose, jurisdiction, standing, immunity, preemption, related agreements (restrictive covenants, confidentiality)</a:t>
            </a:r>
          </a:p>
          <a:p>
            <a:pPr marL="285750" indent="-285750">
              <a:lnSpc>
                <a:spcPct val="90000"/>
              </a:lnSpc>
              <a:spcAft>
                <a:spcPts val="2400"/>
              </a:spcAft>
              <a:buClr>
                <a:schemeClr val="accent2"/>
              </a:buClr>
              <a:buFont typeface="Wingdings" panose="05000000000000000000" pitchFamily="2" charset="2"/>
              <a:buChar char="§"/>
            </a:pPr>
            <a:r>
              <a:rPr lang="en-US"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rPr>
              <a:t>Merits: Element-by-element mapping — where is the plaintiff vulnerable? Affirmative defenses? Counterclaim or enforcement opportunities?</a:t>
            </a:r>
          </a:p>
          <a:p>
            <a:pPr marL="285750" indent="-285750">
              <a:lnSpc>
                <a:spcPct val="90000"/>
              </a:lnSpc>
              <a:spcAft>
                <a:spcPts val="2400"/>
              </a:spcAft>
              <a:buClr>
                <a:schemeClr val="accent2"/>
              </a:buClr>
              <a:buFont typeface="Wingdings" panose="05000000000000000000" pitchFamily="2" charset="2"/>
              <a:buChar char="§"/>
            </a:pPr>
            <a:r>
              <a:rPr lang="en-US"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rPr>
              <a:t>Exposure: Stress-test every damages category; elevated risk factors; complexity drives staffing and budget</a:t>
            </a:r>
          </a:p>
        </p:txBody>
      </p:sp>
      <p:sp>
        <p:nvSpPr>
          <p:cNvPr id="8" name="TextBox 7" descr="" title="">
            <a:extLst>
              <a:ext uri="{FF2B5EF4-FFF2-40B4-BE49-F238E27FC236}">
                <a16:creationId xmlns:a16="http://schemas.microsoft.com/office/drawing/2014/main" id="{2651720D-15D0-CC32-6D82-BE8C5A0AE24A}"/>
              </a:ext>
            </a:extLst>
          </p:cNvPr>
          <p:cNvSpPr txBox="1"/>
          <p:nvPr/>
        </p:nvSpPr>
        <p:spPr>
          <a:xfrm>
            <a:off x="315989" y="932662"/>
            <a:ext cx="7405611" cy="707886"/>
          </a:xfrm>
          <a:prstGeom prst="rect">
            <a:avLst/>
          </a:prstGeom>
        </p:spPr>
        <p:txBody>
          <a:bodyPr vert="horz" lIns="0" tIns="0" rIns="0" bIns="0" rtlCol="0">
            <a:noAutofit/>
          </a:bodyPr>
          <a:lstStyle>
            <a:defPPr>
              <a:defRPr lang="en-US"/>
            </a:defPPr>
            <a:lvl1pPr indent="0">
              <a:lnSpc>
                <a:spcPct val="100000"/>
              </a:lnSpc>
              <a:spcBef>
                <a:spcPts val="600"/>
              </a:spcBef>
              <a:spcAft>
                <a:spcPts val="600"/>
              </a:spcAft>
              <a:buClr>
                <a:srgbClr val="063B5B"/>
              </a:buClr>
              <a:buFont typeface="Wingdings" panose="05000000000000000000" pitchFamily="2" charset="2"/>
              <a:buNone/>
              <a:defRPr sz="2000" b="0" cap="small">
                <a:solidFill>
                  <a:schemeClr val="accent3"/>
                </a:solidFill>
                <a:latin typeface="Inter" panose="02000503000000020004" pitchFamily="2" charset="0"/>
                <a:ea typeface="Inter" panose="02000503000000020004" pitchFamily="2" charset="0"/>
                <a:cs typeface="Arial" panose="020B0604020202020204" pitchFamily="34" charset="0"/>
              </a:defRPr>
            </a:lvl1pPr>
            <a:lvl2pPr marL="0" indent="0">
              <a:lnSpc>
                <a:spcPct val="110000"/>
              </a:lnSpc>
              <a:spcBef>
                <a:spcPts val="400"/>
              </a:spcBef>
              <a:buClr>
                <a:srgbClr val="5576A1"/>
              </a:buClr>
              <a:buFont typeface="Wingdings" panose="05000000000000000000" pitchFamily="2" charset="2"/>
              <a:buNone/>
              <a:defRPr sz="1300">
                <a:solidFill>
                  <a:schemeClr val="tx1">
                    <a:lumMod val="75000"/>
                    <a:lumOff val="25000"/>
                  </a:schemeClr>
                </a:solidFill>
                <a:latin typeface="Arial" panose="020B0604020202020204" pitchFamily="34" charset="0"/>
                <a:cs typeface="Arial" panose="020B0604020202020204" pitchFamily="34" charset="0"/>
              </a:defRPr>
            </a:lvl2pPr>
            <a:lvl3pPr marL="1143000" indent="-228600">
              <a:lnSpc>
                <a:spcPct val="105000"/>
              </a:lnSpc>
              <a:spcBef>
                <a:spcPts val="200"/>
              </a:spcBef>
              <a:buClr>
                <a:srgbClr val="EB6B24"/>
              </a:buClr>
              <a:buFont typeface="Wingdings" panose="05000000000000000000" pitchFamily="2" charset="2"/>
              <a:buNone/>
              <a:defRPr sz="2000">
                <a:solidFill>
                  <a:schemeClr val="tx1">
                    <a:lumMod val="75000"/>
                    <a:lumOff val="25000"/>
                  </a:schemeClr>
                </a:solidFill>
                <a:latin typeface="Arial" panose="020B0604020202020204" pitchFamily="34" charset="0"/>
                <a:cs typeface="Arial" panose="020B0604020202020204" pitchFamily="34" charset="0"/>
              </a:defRPr>
            </a:lvl3pPr>
            <a:lvl4pPr marL="1600200" indent="-228600">
              <a:lnSpc>
                <a:spcPct val="105000"/>
              </a:lnSpc>
              <a:spcBef>
                <a:spcPts val="200"/>
              </a:spcBef>
              <a:buClr>
                <a:srgbClr val="AB3424"/>
              </a:buClr>
              <a:buFont typeface="Wingdings" panose="05000000000000000000" pitchFamily="2" charset="2"/>
              <a:buNone/>
              <a:defRPr>
                <a:solidFill>
                  <a:schemeClr val="tx1">
                    <a:lumMod val="75000"/>
                    <a:lumOff val="25000"/>
                  </a:schemeClr>
                </a:solidFill>
                <a:latin typeface="Arial" panose="020B0604020202020204" pitchFamily="34" charset="0"/>
                <a:cs typeface="Arial" panose="020B0604020202020204" pitchFamily="34" charset="0"/>
              </a:defRPr>
            </a:lvl4pPr>
            <a:lvl5pPr marL="2057400" indent="-228600">
              <a:lnSpc>
                <a:spcPct val="105000"/>
              </a:lnSpc>
              <a:spcBef>
                <a:spcPts val="200"/>
              </a:spcBef>
              <a:buClr>
                <a:srgbClr val="BCD5EB"/>
              </a:buClr>
              <a:buFont typeface="Wingdings" panose="05000000000000000000" pitchFamily="2" charset="2"/>
              <a:buNone/>
              <a:defRPr>
                <a:solidFill>
                  <a:schemeClr val="tx1">
                    <a:lumMod val="75000"/>
                    <a:lumOff val="2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050" cap="none" dirty="0">
                <a:latin typeface="Inter SemiBold" panose="02000703000000020004" pitchFamily="2" charset="0"/>
                <a:ea typeface="Inter SemiBold" panose="02000703000000020004" pitchFamily="2" charset="0"/>
                <a:cs typeface="Inter SemiBold" panose="02000703000000020004" pitchFamily="2" charset="0"/>
              </a:rPr>
              <a:t>"The 40-Yard Dash, Bench Press, and Vertical Jump"</a:t>
            </a:r>
          </a:p>
        </p:txBody>
      </p:sp>
      <p:sp>
        <p:nvSpPr>
          <p:cNvPr id="27" name="Rectangle 26" descr="" title="">
            <a:extLst>
              <a:ext uri="{FF2B5EF4-FFF2-40B4-BE49-F238E27FC236}">
                <a16:creationId xmlns:a16="http://schemas.microsoft.com/office/drawing/2014/main" id="{60CCC1B7-0487-7CE4-0D83-7C1B62814C7A}"/>
              </a:ext>
            </a:extLst>
          </p:cNvPr>
          <p:cNvSpPr/>
          <p:nvPr/>
        </p:nvSpPr>
        <p:spPr>
          <a:xfrm>
            <a:off x="8215937" y="3181252"/>
            <a:ext cx="3060571" cy="772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32" name="Content Placeholder 4" descr="" title="">
            <a:extLst>
              <a:ext uri="{FF2B5EF4-FFF2-40B4-BE49-F238E27FC236}">
                <a16:creationId xmlns:a16="http://schemas.microsoft.com/office/drawing/2014/main" id="{2A1F3526-23A7-3222-B3B4-002451D6BEC6}"/>
              </a:ext>
            </a:extLst>
          </p:cNvPr>
          <p:cNvSpPr txBox="1">
            <a:spLocks/>
          </p:cNvSpPr>
          <p:nvPr/>
        </p:nvSpPr>
        <p:spPr>
          <a:xfrm>
            <a:off x="7981230" y="3500421"/>
            <a:ext cx="3529982" cy="1425695"/>
          </a:xfrm>
          <a:prstGeom prst="rect">
            <a:avLst/>
          </a:prstGeom>
        </p:spPr>
        <p:txBody>
          <a:bodyPr vert="horz" lIns="0" tIns="0" rIns="0" bIns="0" rtlCol="0">
            <a:noAutofit/>
          </a:bodyPr>
          <a:lstStyle>
            <a:lvl1pPr marL="0" indent="0" algn="l" defTabSz="914400" rtl="0" eaLnBrk="1" latinLnBrk="0" hangingPunct="1">
              <a:lnSpc>
                <a:spcPct val="105000"/>
              </a:lnSpc>
              <a:spcBef>
                <a:spcPts val="600"/>
              </a:spcBef>
              <a:spcAft>
                <a:spcPts val="600"/>
              </a:spcAft>
              <a:buClr>
                <a:srgbClr val="063B5B"/>
              </a:buClr>
              <a:buFont typeface="Wingdings" panose="05000000000000000000" pitchFamily="2" charset="2"/>
              <a:buNone/>
              <a:defRPr sz="1800" b="1" kern="1200">
                <a:solidFill>
                  <a:schemeClr val="accent5"/>
                </a:solidFill>
                <a:latin typeface="Inter" panose="02000503000000020004" pitchFamily="2" charset="0"/>
                <a:ea typeface="Inter" panose="02000503000000020004" pitchFamily="2" charset="0"/>
                <a:cs typeface="Arial" panose="020B0604020202020204" pitchFamily="34" charset="0"/>
              </a:defRPr>
            </a:lvl1pPr>
            <a:lvl2pPr marL="0" indent="0" algn="l" defTabSz="914400" rtl="0" eaLnBrk="1" latinLnBrk="0" hangingPunct="1">
              <a:lnSpc>
                <a:spcPct val="110000"/>
              </a:lnSpc>
              <a:spcBef>
                <a:spcPts val="400"/>
              </a:spcBef>
              <a:buClr>
                <a:srgbClr val="5576A1"/>
              </a:buClr>
              <a:buFont typeface="Wingdings" panose="05000000000000000000" pitchFamily="2" charset="2"/>
              <a:buNone/>
              <a:defRPr sz="13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5000"/>
              </a:lnSpc>
              <a:spcBef>
                <a:spcPts val="200"/>
              </a:spcBef>
              <a:buClr>
                <a:srgbClr val="EB6B24"/>
              </a:buClr>
              <a:buFont typeface="Wingdings" panose="05000000000000000000" pitchFamily="2" charset="2"/>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5000"/>
              </a:lnSpc>
              <a:spcBef>
                <a:spcPts val="200"/>
              </a:spcBef>
              <a:buClr>
                <a:srgbClr val="AB3424"/>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5000"/>
              </a:lnSpc>
              <a:spcBef>
                <a:spcPts val="200"/>
              </a:spcBef>
              <a:buClr>
                <a:srgbClr val="BCD5EB"/>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200" b="0" i="1" dirty="0">
                <a:latin typeface="Inter SemiBold" panose="02000703000000020004" pitchFamily="2" charset="0"/>
                <a:ea typeface="Inter SemiBold" panose="02000703000000020004" pitchFamily="2" charset="0"/>
                <a:cs typeface="Inter SemiBold" panose="02000703000000020004" pitchFamily="2" charset="0"/>
              </a:rPr>
              <a:t>If the 40 time doesn't meet the threshold, nothing else matters.</a:t>
            </a:r>
            <a:endParaRPr lang="en-US" sz="2200" b="0" dirty="0">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4" name="Rectangle 3" descr="" title="">
            <a:extLst>
              <a:ext uri="{FF2B5EF4-FFF2-40B4-BE49-F238E27FC236}">
                <a16:creationId xmlns:a16="http://schemas.microsoft.com/office/drawing/2014/main" id="{876CDA0C-38E0-B321-2746-5253C928D724}"/>
              </a:ext>
            </a:extLst>
          </p:cNvPr>
          <p:cNvSpPr/>
          <p:nvPr/>
        </p:nvSpPr>
        <p:spPr>
          <a:xfrm>
            <a:off x="8215937" y="4864197"/>
            <a:ext cx="3060571" cy="77243"/>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469300385"/>
      </p:ext>
    </p:extLst>
  </p:cSld>
  <p:clrMapOvr>
    <a:masterClrMapping/>
  </p:clrMapOvr>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graphicFrame>
        <p:nvGraphicFramePr>
          <p:cNvPr id="11" name="Table 10" descr="" title="">
            <a:extLst>
              <a:ext uri="{FF2B5EF4-FFF2-40B4-BE49-F238E27FC236}">
                <a16:creationId xmlns:a16="http://schemas.microsoft.com/office/drawing/2014/main" id="{837F84B7-D759-7F07-59A4-6CA1F2360CAD}"/>
              </a:ext>
            </a:extLst>
          </p:cNvPr>
          <p:cNvGraphicFramePr>
            <a:graphicFrameLocks noGrp="1"/>
          </p:cNvGraphicFramePr>
          <p:nvPr>
            <p:extLst>
              <p:ext uri="{D42A27DB-BD31-4B8C-83A1-F6EECF244321}">
                <p14:modId xmlns:p14="http://schemas.microsoft.com/office/powerpoint/2010/main" val="1161266316"/>
              </p:ext>
            </p:extLst>
          </p:nvPr>
        </p:nvGraphicFramePr>
        <p:xfrm>
          <a:off x="388622" y="2533119"/>
          <a:ext cx="6881487" cy="3566160"/>
        </p:xfrm>
        <a:graphic>
          <a:graphicData uri="http://schemas.openxmlformats.org/drawingml/2006/table">
            <a:tbl>
              <a:tblPr firstRow="1" bandRow="1">
                <a:tableStyleId>{2D5ABB26-0587-4C30-8999-92F81FD0307C}</a:tableStyleId>
              </a:tblPr>
              <a:tblGrid>
                <a:gridCol w="1390076">
                  <a:extLst>
                    <a:ext uri="{9D8B030D-6E8A-4147-A177-3AD203B41FA5}">
                      <a16:colId xmlns:a16="http://schemas.microsoft.com/office/drawing/2014/main" val="2153939074"/>
                    </a:ext>
                  </a:extLst>
                </a:gridCol>
                <a:gridCol w="5491411">
                  <a:extLst>
                    <a:ext uri="{9D8B030D-6E8A-4147-A177-3AD203B41FA5}">
                      <a16:colId xmlns:a16="http://schemas.microsoft.com/office/drawing/2014/main" val="677618217"/>
                    </a:ext>
                  </a:extLst>
                </a:gridCol>
              </a:tblGrid>
              <a:tr h="457200">
                <a:tc>
                  <a:txBody>
                    <a:bodyPr/>
                    <a:lstStyle/>
                    <a:p>
                      <a:pPr marL="0" marR="0" algn="l">
                        <a:lnSpc>
                          <a:spcPct val="107000"/>
                        </a:lnSpc>
                        <a:spcAft>
                          <a:spcPts val="1000"/>
                        </a:spcAft>
                        <a:buNone/>
                      </a:pPr>
                      <a:r>
                        <a:rPr lang="en-US" sz="1600" b="0" dirty="0">
                          <a:solidFill>
                            <a:schemeClr val="bg1"/>
                          </a:solidFill>
                          <a:effectLst/>
                          <a:latin typeface="Inter SemiBold" panose="02000703000000020004" pitchFamily="2" charset="0"/>
                          <a:ea typeface="Inter SemiBold" panose="02000703000000020004" pitchFamily="2" charset="0"/>
                          <a:cs typeface="Inter SemiBold" panose="02000703000000020004" pitchFamily="2" charset="0"/>
                        </a:rPr>
                        <a:t>Timeline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algn="l">
                        <a:lnSpc>
                          <a:spcPct val="107000"/>
                        </a:lnSpc>
                        <a:spcAft>
                          <a:spcPts val="1000"/>
                        </a:spcAft>
                        <a:buNone/>
                      </a:pPr>
                      <a:r>
                        <a:rPr lang="en-US" sz="1600" b="0" dirty="0">
                          <a:solidFill>
                            <a:schemeClr val="bg1"/>
                          </a:solidFill>
                          <a:effectLst/>
                          <a:latin typeface="Inter SemiBold" panose="02000703000000020004" pitchFamily="2" charset="0"/>
                          <a:ea typeface="Inter SemiBold" panose="02000703000000020004" pitchFamily="2" charset="0"/>
                          <a:cs typeface="Inter SemiBold" panose="02000703000000020004" pitchFamily="2" charset="0"/>
                        </a:rPr>
                        <a:t>Task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345775358"/>
                  </a:ext>
                </a:extLst>
              </a:tr>
              <a:tr h="457200">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Day 1–3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Litigation hold; flag preservation emergencies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74009757"/>
                  </a:ext>
                </a:extLst>
              </a:tr>
              <a:tr h="457200">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Day 1–5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Conflict check; insurance coverage and tender</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736030179"/>
                  </a:ext>
                </a:extLst>
              </a:tr>
              <a:tr h="731520">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Day 1–7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Core document review </a:t>
                      </a:r>
                      <a:b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b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(contracts, correspondence, employment agreements, restrictive covenants)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43304082"/>
                  </a:ext>
                </a:extLst>
              </a:tr>
              <a:tr h="548640">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Day 7–14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Calendar deadlines </a:t>
                      </a:r>
                      <a:b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b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(answer, Rule 26(f), scheduling order)</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2114439248"/>
                  </a:ext>
                </a:extLst>
              </a:tr>
              <a:tr h="457200">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Day 14–21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Budget, staffing plan, expert needs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638033255"/>
                  </a:ext>
                </a:extLst>
              </a:tr>
              <a:tr h="457200">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Day 21–30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algn="l">
                        <a:lnSpc>
                          <a:spcPct val="107000"/>
                        </a:lnSpc>
                        <a:spcAft>
                          <a:spcPts val="1000"/>
                        </a:spcAft>
                        <a:buNone/>
                      </a:pPr>
                      <a:r>
                        <a:rPr lang="en-US" sz="145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Deliver the Draft Grade Memo</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281649642"/>
                  </a:ext>
                </a:extLst>
              </a:tr>
            </a:tbl>
          </a:graphicData>
        </a:graphic>
      </p:graphicFrame>
      <p:sp>
        <p:nvSpPr>
          <p:cNvPr id="6" name="Rectangle: Rounded Corners 5" descr="" title="">
            <a:extLst>
              <a:ext uri="{FF2B5EF4-FFF2-40B4-BE49-F238E27FC236}">
                <a16:creationId xmlns:a16="http://schemas.microsoft.com/office/drawing/2014/main" id="{4E873F6A-A273-974A-DC59-2A7035C38C24}"/>
              </a:ext>
            </a:extLst>
          </p:cNvPr>
          <p:cNvSpPr/>
          <p:nvPr/>
        </p:nvSpPr>
        <p:spPr>
          <a:xfrm>
            <a:off x="5655876" y="4809154"/>
            <a:ext cx="3031298" cy="1774397"/>
          </a:xfrm>
          <a:prstGeom prst="roundRect">
            <a:avLst>
              <a:gd name="adj" fmla="val 3160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 title="">
            <a:extLst>
              <a:ext uri="{FF2B5EF4-FFF2-40B4-BE49-F238E27FC236}">
                <a16:creationId xmlns:a16="http://schemas.microsoft.com/office/drawing/2014/main" id="{4B41E884-407C-81A9-06AB-26DD74BC6E69}"/>
              </a:ext>
            </a:extLst>
          </p:cNvPr>
          <p:cNvSpPr>
            <a:spLocks noGrp="1"/>
          </p:cNvSpPr>
          <p:nvPr>
            <p:ph type="title"/>
          </p:nvPr>
        </p:nvSpPr>
        <p:spPr>
          <a:xfrm>
            <a:off x="259561" y="201732"/>
            <a:ext cx="8017440" cy="738118"/>
          </a:xfrm>
        </p:spPr>
        <p:txBody>
          <a:bodyPr>
            <a:noAutofit/>
          </a:bodyPr>
          <a:lstStyle/>
          <a:p>
            <a:r>
              <a:rPr lang="en-US" dirty="0"/>
              <a:t>Module 2: Weaknesses and the First-30-Days Plan</a:t>
            </a:r>
          </a:p>
        </p:txBody>
      </p:sp>
      <p:sp>
        <p:nvSpPr>
          <p:cNvPr id="5" name="Slide Number Placeholder 4" descr="" title="">
            <a:extLst>
              <a:ext uri="{FF2B5EF4-FFF2-40B4-BE49-F238E27FC236}">
                <a16:creationId xmlns:a16="http://schemas.microsoft.com/office/drawing/2014/main" id="{D91281D1-5873-2BB9-E22A-89AD9DB68C38}"/>
              </a:ext>
            </a:extLst>
          </p:cNvPr>
          <p:cNvSpPr>
            <a:spLocks noGrp="1"/>
          </p:cNvSpPr>
          <p:nvPr>
            <p:ph type="sldNum" sz="quarter" idx="12"/>
          </p:nvPr>
        </p:nvSpPr>
        <p:spPr>
          <a:xfrm>
            <a:off x="9198724" y="6274462"/>
            <a:ext cx="629575" cy="365125"/>
          </a:xfrm>
        </p:spPr>
        <p:txBody>
          <a:bodyPr/>
          <a:lstStyle/>
          <a:p>
            <a:fld id="{028B2787-1FE5-4C8F-AB56-FB1B0AD8D21C}" type="slidenum">
              <a:rPr lang="en-US" sz="1000" b="0" smtClean="0">
                <a:latin typeface="Inter SemiBold" panose="02000703000000020004" pitchFamily="2" charset="0"/>
                <a:ea typeface="Inter SemiBold" panose="02000703000000020004" pitchFamily="2" charset="0"/>
                <a:cs typeface="Inter SemiBold" panose="02000703000000020004" pitchFamily="2" charset="0"/>
              </a:rPr>
              <a:t>4</a:t>
            </a:fld>
            <a:endParaRPr lang="en-US" b="0" dirty="0">
              <a:latin typeface="Inter SemiBold" panose="02000703000000020004" pitchFamily="2" charset="0"/>
              <a:ea typeface="Inter SemiBold" panose="02000703000000020004" pitchFamily="2" charset="0"/>
              <a:cs typeface="Inter SemiBold" panose="02000703000000020004" pitchFamily="2" charset="0"/>
            </a:endParaRPr>
          </a:p>
        </p:txBody>
      </p:sp>
      <p:grpSp>
        <p:nvGrpSpPr>
          <p:cNvPr id="13" name="Group 12" descr="" title="">
            <a:extLst>
              <a:ext uri="{FF2B5EF4-FFF2-40B4-BE49-F238E27FC236}">
                <a16:creationId xmlns:a16="http://schemas.microsoft.com/office/drawing/2014/main" id="{0D38A813-F45B-68F4-0425-E91D68567E99}"/>
              </a:ext>
            </a:extLst>
          </p:cNvPr>
          <p:cNvGrpSpPr/>
          <p:nvPr/>
        </p:nvGrpSpPr>
        <p:grpSpPr>
          <a:xfrm>
            <a:off x="5924811" y="5112219"/>
            <a:ext cx="3048433" cy="583270"/>
            <a:chOff x="609710" y="5537812"/>
            <a:chExt cx="2650145" cy="730236"/>
          </a:xfrm>
        </p:grpSpPr>
        <p:sp>
          <p:nvSpPr>
            <p:cNvPr id="14" name="Rectangle 13" descr="" title="">
              <a:extLst>
                <a:ext uri="{FF2B5EF4-FFF2-40B4-BE49-F238E27FC236}">
                  <a16:creationId xmlns:a16="http://schemas.microsoft.com/office/drawing/2014/main" id="{867CDC3F-3933-1CC5-6FC5-C1B7D465E05D}"/>
                </a:ext>
              </a:extLst>
            </p:cNvPr>
            <p:cNvSpPr/>
            <p:nvPr/>
          </p:nvSpPr>
          <p:spPr>
            <a:xfrm>
              <a:off x="636582" y="5537812"/>
              <a:ext cx="2623273" cy="9158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descr="" title="">
              <a:extLst>
                <a:ext uri="{FF2B5EF4-FFF2-40B4-BE49-F238E27FC236}">
                  <a16:creationId xmlns:a16="http://schemas.microsoft.com/office/drawing/2014/main" id="{27B8B528-45B5-D464-26C9-E408F7B002BE}"/>
                </a:ext>
              </a:extLst>
            </p:cNvPr>
            <p:cNvSpPr txBox="1"/>
            <p:nvPr/>
          </p:nvSpPr>
          <p:spPr>
            <a:xfrm>
              <a:off x="609710" y="5788396"/>
              <a:ext cx="2635249" cy="479652"/>
            </a:xfrm>
            <a:prstGeom prst="rect">
              <a:avLst/>
            </a:prstGeom>
            <a:noFill/>
          </p:spPr>
          <p:txBody>
            <a:bodyPr wrap="square" lIns="0" tIns="0" rIns="0" bIns="0" rtlCol="0">
              <a:noAutofit/>
            </a:bodyPr>
            <a:lstStyle/>
            <a:p>
              <a:pPr lvl="0" algn="ctr">
                <a:spcAft>
                  <a:spcPts val="600"/>
                </a:spcAft>
              </a:pPr>
              <a:r>
                <a:rPr lang="en-US" sz="1600" dirty="0">
                  <a:solidFill>
                    <a:schemeClr val="accent5"/>
                  </a:solidFill>
                  <a:latin typeface="Inter SemiBold" panose="02000703000000020004" pitchFamily="2" charset="0"/>
                  <a:ea typeface="Inter SemiBold" panose="02000703000000020004" pitchFamily="2" charset="0"/>
                  <a:cs typeface="Inter SemiBold" panose="02000703000000020004" pitchFamily="2" charset="0"/>
                </a:rPr>
                <a:t>Weaknesses identified early are manageable. Weaknesses discovered at deposition are catastrophic.</a:t>
              </a:r>
              <a:endParaRPr lang="en-US" sz="1600" i="1" dirty="0">
                <a:solidFill>
                  <a:schemeClr val="accent5"/>
                </a:solidFill>
                <a:latin typeface="Inter" panose="02000503000000020004" pitchFamily="2" charset="0"/>
                <a:ea typeface="Inter" panose="02000503000000020004" pitchFamily="2" charset="0"/>
                <a:cs typeface="Inter" panose="02000503000000020004" pitchFamily="2" charset="0"/>
              </a:endParaRPr>
            </a:p>
          </p:txBody>
        </p:sp>
      </p:grpSp>
      <p:sp>
        <p:nvSpPr>
          <p:cNvPr id="12" name="Content Placeholder 11" descr="" title="">
            <a:extLst>
              <a:ext uri="{FF2B5EF4-FFF2-40B4-BE49-F238E27FC236}">
                <a16:creationId xmlns:a16="http://schemas.microsoft.com/office/drawing/2014/main" id="{5B23A1D7-CD78-FEF1-B1E5-F2B52923FF88}"/>
              </a:ext>
            </a:extLst>
          </p:cNvPr>
          <p:cNvSpPr>
            <a:spLocks noGrp="1"/>
          </p:cNvSpPr>
          <p:nvPr>
            <p:ph sz="half" idx="1"/>
          </p:nvPr>
        </p:nvSpPr>
        <p:spPr>
          <a:xfrm>
            <a:off x="259560" y="1162512"/>
            <a:ext cx="8939163" cy="886335"/>
          </a:xfrm>
        </p:spPr>
        <p:txBody>
          <a:bodyPr>
            <a:normAutofit/>
          </a:bodyPr>
          <a:lstStyle/>
          <a:p>
            <a:pPr marL="0" indent="0">
              <a:lnSpc>
                <a:spcPct val="95000"/>
              </a:lnSpc>
              <a:spcBef>
                <a:spcPts val="0"/>
              </a:spcBef>
              <a:spcAft>
                <a:spcPts val="1000"/>
              </a:spcAft>
              <a:buClr>
                <a:srgbClr val="BDE200"/>
              </a:buClr>
              <a:buNone/>
            </a:pPr>
            <a:r>
              <a:rPr kumimoji="0" lang="en-US" sz="1600" i="0" u="none" strike="noStrike" kern="1200" cap="none" spc="0" normalizeH="0" baseline="0" noProof="0" dirty="0">
                <a:ln>
                  <a:noFill/>
                </a:ln>
                <a:solidFill>
                  <a:schemeClr val="accent5"/>
                </a:solidFill>
                <a:effectLst/>
                <a:uLnTx/>
                <a:uFillTx/>
                <a:latin typeface="Inter SemiBold" panose="02000703000000020004" pitchFamily="2" charset="0"/>
                <a:ea typeface="Inter SemiBold" panose="02000703000000020004" pitchFamily="2" charset="0"/>
                <a:cs typeface="Inter SemiBold" panose="02000703000000020004" pitchFamily="2" charset="0"/>
              </a:rPr>
              <a:t>Case Weaknesses: Retention gaps — damaging internal docs — bad facts — adverse regulatory history — enforcement leverage (including restrictive covenants)</a:t>
            </a:r>
            <a:endParaRPr kumimoji="0" lang="en-US" sz="1800" i="0" u="none" strike="noStrike" kern="1200" cap="none" spc="0" normalizeH="0" baseline="0" noProof="0" dirty="0">
              <a:ln>
                <a:noFill/>
              </a:ln>
              <a:solidFill>
                <a:schemeClr val="accent5"/>
              </a:solidFill>
              <a:effectLst/>
              <a:uLnTx/>
              <a:uFillTx/>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4" name="Content Placeholder 4" descr="" title="">
            <a:extLst>
              <a:ext uri="{FF2B5EF4-FFF2-40B4-BE49-F238E27FC236}">
                <a16:creationId xmlns:a16="http://schemas.microsoft.com/office/drawing/2014/main" id="{932D35B9-4522-3A24-E4A0-D2CFF0478C43}"/>
              </a:ext>
            </a:extLst>
          </p:cNvPr>
          <p:cNvSpPr txBox="1">
            <a:spLocks/>
          </p:cNvSpPr>
          <p:nvPr/>
        </p:nvSpPr>
        <p:spPr>
          <a:xfrm>
            <a:off x="388622" y="778688"/>
            <a:ext cx="10994703" cy="445740"/>
          </a:xfrm>
          <a:prstGeom prst="rect">
            <a:avLst/>
          </a:prstGeom>
        </p:spPr>
        <p:txBody>
          <a:bodyPr vert="horz" lIns="0" tIns="0" rIns="0" bIns="0" rtlCol="0">
            <a:normAutofit/>
          </a:bodyPr>
          <a:lstStyle>
            <a:lvl1pPr marL="0" indent="0" algn="l" defTabSz="914400" rtl="0" eaLnBrk="1" latinLnBrk="0" hangingPunct="1">
              <a:lnSpc>
                <a:spcPct val="105000"/>
              </a:lnSpc>
              <a:spcBef>
                <a:spcPts val="600"/>
              </a:spcBef>
              <a:spcAft>
                <a:spcPts val="600"/>
              </a:spcAft>
              <a:buClr>
                <a:srgbClr val="063B5B"/>
              </a:buClr>
              <a:buFont typeface="Wingdings" panose="05000000000000000000" pitchFamily="2" charset="2"/>
              <a:buNone/>
              <a:defRPr sz="1800" b="1" kern="1200">
                <a:solidFill>
                  <a:schemeClr val="accent5"/>
                </a:solidFill>
                <a:latin typeface="Inter" panose="02000503000000020004" pitchFamily="2" charset="0"/>
                <a:ea typeface="Inter" panose="02000503000000020004" pitchFamily="2" charset="0"/>
                <a:cs typeface="Arial" panose="020B0604020202020204" pitchFamily="34" charset="0"/>
              </a:defRPr>
            </a:lvl1pPr>
            <a:lvl2pPr marL="0" indent="0" algn="l" defTabSz="914400" rtl="0" eaLnBrk="1" latinLnBrk="0" hangingPunct="1">
              <a:lnSpc>
                <a:spcPct val="110000"/>
              </a:lnSpc>
              <a:spcBef>
                <a:spcPts val="400"/>
              </a:spcBef>
              <a:buClr>
                <a:srgbClr val="5576A1"/>
              </a:buClr>
              <a:buFont typeface="Wingdings" panose="05000000000000000000" pitchFamily="2" charset="2"/>
              <a:buNone/>
              <a:defRPr sz="13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5000"/>
              </a:lnSpc>
              <a:spcBef>
                <a:spcPts val="200"/>
              </a:spcBef>
              <a:buClr>
                <a:srgbClr val="EB6B24"/>
              </a:buClr>
              <a:buFont typeface="Wingdings" panose="05000000000000000000" pitchFamily="2" charset="2"/>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5000"/>
              </a:lnSpc>
              <a:spcBef>
                <a:spcPts val="200"/>
              </a:spcBef>
              <a:buClr>
                <a:srgbClr val="AB3424"/>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5000"/>
              </a:lnSpc>
              <a:spcBef>
                <a:spcPts val="200"/>
              </a:spcBef>
              <a:buClr>
                <a:srgbClr val="BCD5EB"/>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b="0" dirty="0">
                <a:solidFill>
                  <a:schemeClr val="accent3"/>
                </a:solidFill>
                <a:latin typeface="Inter SemiBold" panose="02000703000000020004" pitchFamily="2" charset="0"/>
                <a:ea typeface="Inter SemiBold" panose="02000703000000020004" pitchFamily="2" charset="0"/>
                <a:cs typeface="Inter SemiBold" panose="02000703000000020004" pitchFamily="2" charset="0"/>
              </a:rPr>
              <a:t>"The Medical Evaluation and Position Drills"</a:t>
            </a:r>
            <a:endParaRPr lang="en-US" sz="1600" b="0" dirty="0">
              <a:solidFill>
                <a:schemeClr val="accent3"/>
              </a:solidFill>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3" name="TextBox 2" descr="" title="">
            <a:extLst>
              <a:ext uri="{FF2B5EF4-FFF2-40B4-BE49-F238E27FC236}">
                <a16:creationId xmlns:a16="http://schemas.microsoft.com/office/drawing/2014/main" id="{B2E5D2D8-5302-5CC6-707D-67EB6613EF0F}"/>
              </a:ext>
            </a:extLst>
          </p:cNvPr>
          <p:cNvSpPr txBox="1"/>
          <p:nvPr/>
        </p:nvSpPr>
        <p:spPr>
          <a:xfrm>
            <a:off x="259561" y="2009899"/>
            <a:ext cx="4156286" cy="523220"/>
          </a:xfrm>
          <a:prstGeom prst="rect">
            <a:avLst/>
          </a:prstGeom>
          <a:noFill/>
        </p:spPr>
        <p:txBody>
          <a:bodyPr wrap="square" rtlCol="0">
            <a:spAutoFit/>
          </a:bodyPr>
          <a:lstStyle/>
          <a:p>
            <a:r>
              <a:rPr lang="en-US" sz="2800" dirty="0">
                <a:solidFill>
                  <a:schemeClr val="accent2"/>
                </a:solidFill>
                <a:latin typeface="Bebas Neue Regular" panose="020B0606020202050201"/>
              </a:rPr>
              <a:t>The First-30 Days Checklist</a:t>
            </a:r>
          </a:p>
        </p:txBody>
      </p:sp>
      <p:sp>
        <p:nvSpPr>
          <p:cNvPr id="7" name="Rectangle 6" descr="" title="">
            <a:extLst>
              <a:ext uri="{FF2B5EF4-FFF2-40B4-BE49-F238E27FC236}">
                <a16:creationId xmlns:a16="http://schemas.microsoft.com/office/drawing/2014/main" id="{F83B639F-7BC0-AE32-C2C5-B8623F6ADC78}"/>
              </a:ext>
            </a:extLst>
          </p:cNvPr>
          <p:cNvSpPr/>
          <p:nvPr/>
        </p:nvSpPr>
        <p:spPr>
          <a:xfrm>
            <a:off x="5955723" y="6420448"/>
            <a:ext cx="3017520" cy="731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58166560"/>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a:extLst>
            <a:ext uri="{FF2B5EF4-FFF2-40B4-BE49-F238E27FC236}">
              <a16:creationId xmlns:a16="http://schemas.microsoft.com/office/drawing/2014/main" id="{7D1EBCCE-B254-BE8F-3D41-577357F14107}"/>
            </a:ext>
          </a:extLst>
        </p:cNvPr>
        <p:cNvGrpSpPr/>
        <p:nvPr/>
      </p:nvGrpSpPr>
      <p:grpSpPr>
        <a:xfrm>
          <a:off x="0" y="0"/>
          <a:ext cx="0" cy="0"/>
          <a:chOff x="0" y="0"/>
          <a:chExt cx="0" cy="0"/>
        </a:xfrm>
      </p:grpSpPr>
      <p:sp>
        <p:nvSpPr>
          <p:cNvPr id="22" name="Rectangle 21" descr="" title="">
            <a:extLst>
              <a:ext uri="{FF2B5EF4-FFF2-40B4-BE49-F238E27FC236}">
                <a16:creationId xmlns:a16="http://schemas.microsoft.com/office/drawing/2014/main" id="{D2D4F8CF-D8F6-B3CE-7C05-D967D4BE1F7B}"/>
              </a:ext>
            </a:extLst>
          </p:cNvPr>
          <p:cNvSpPr/>
          <p:nvPr/>
        </p:nvSpPr>
        <p:spPr>
          <a:xfrm>
            <a:off x="6330723" y="803037"/>
            <a:ext cx="5560053" cy="52335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descr="" title="">
            <a:extLst>
              <a:ext uri="{FF2B5EF4-FFF2-40B4-BE49-F238E27FC236}">
                <a16:creationId xmlns:a16="http://schemas.microsoft.com/office/drawing/2014/main" id="{F23A5960-D950-7F1A-D4E5-FFAA034091C9}"/>
              </a:ext>
            </a:extLst>
          </p:cNvPr>
          <p:cNvSpPr>
            <a:spLocks noGrp="1"/>
          </p:cNvSpPr>
          <p:nvPr>
            <p:ph type="title"/>
          </p:nvPr>
        </p:nvSpPr>
        <p:spPr>
          <a:xfrm>
            <a:off x="554113" y="342662"/>
            <a:ext cx="6520942" cy="629118"/>
          </a:xfrm>
        </p:spPr>
        <p:txBody>
          <a:bodyPr>
            <a:noAutofit/>
          </a:bodyPr>
          <a:lstStyle/>
          <a:p>
            <a:r>
              <a:rPr lang="en-US" dirty="0"/>
              <a:t>Module 3: First Exit Ramp Opportunities</a:t>
            </a:r>
          </a:p>
        </p:txBody>
      </p:sp>
      <p:sp>
        <p:nvSpPr>
          <p:cNvPr id="33" name="Slide Number Placeholder 2" descr="" title="">
            <a:extLst>
              <a:ext uri="{FF2B5EF4-FFF2-40B4-BE49-F238E27FC236}">
                <a16:creationId xmlns:a16="http://schemas.microsoft.com/office/drawing/2014/main" id="{07D3F2AC-9A24-93D8-A66C-CA51044DC716}"/>
              </a:ext>
            </a:extLst>
          </p:cNvPr>
          <p:cNvSpPr>
            <a:spLocks noGrp="1"/>
          </p:cNvSpPr>
          <p:nvPr>
            <p:ph type="sldNum" sz="quarter" idx="12"/>
          </p:nvPr>
        </p:nvSpPr>
        <p:spPr>
          <a:xfrm>
            <a:off x="11230146" y="6274462"/>
            <a:ext cx="399602" cy="2741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B2787-1FE5-4C8F-AB56-FB1B0AD8D21C}" type="slidenum">
              <a:rPr kumimoji="0" lang="en-US" sz="1000" b="0" i="0" u="none" strike="noStrike" kern="1200" cap="none" spc="0" normalizeH="0" baseline="0" noProof="0" smtClean="0">
                <a:ln>
                  <a:noFill/>
                </a:ln>
                <a:solidFill>
                  <a:srgbClr val="063B5B"/>
                </a:solidFill>
                <a:effectLst/>
                <a:uLnTx/>
                <a:uFillTx/>
                <a:latin typeface="Inter SemiBold" panose="02000703000000020004" pitchFamily="2" charset="0"/>
                <a:ea typeface="Inter SemiBold" panose="02000703000000020004" pitchFamily="2" charset="0"/>
                <a:cs typeface="Inter SemiBold" panose="02000703000000020004"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63B5B"/>
              </a:solidFill>
              <a:effectLst/>
              <a:uLnTx/>
              <a:uFillTx/>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21" name="Text Placeholder 20" descr="" title="">
            <a:extLst>
              <a:ext uri="{FF2B5EF4-FFF2-40B4-BE49-F238E27FC236}">
                <a16:creationId xmlns:a16="http://schemas.microsoft.com/office/drawing/2014/main" id="{39AA099A-E8BC-C444-0918-9BB7FF998EF5}"/>
              </a:ext>
            </a:extLst>
          </p:cNvPr>
          <p:cNvSpPr>
            <a:spLocks noGrp="1"/>
          </p:cNvSpPr>
          <p:nvPr>
            <p:ph type="body" sz="quarter" idx="18"/>
          </p:nvPr>
        </p:nvSpPr>
        <p:spPr>
          <a:xfrm>
            <a:off x="7325591" y="2374884"/>
            <a:ext cx="4167909" cy="1310128"/>
          </a:xfrm>
        </p:spPr>
        <p:txBody>
          <a:bodyPr>
            <a:normAutofit lnSpcReduction="10000"/>
          </a:bodyPr>
          <a:lstStyle/>
          <a:p>
            <a:pPr algn="ctr"/>
            <a:r>
              <a:rPr lang="en-US" sz="2000" i="1" dirty="0">
                <a:solidFill>
                  <a:schemeClr val="accent5"/>
                </a:solidFill>
              </a:rPr>
              <a:t>Every exit ramp has a window. Miss it, and the next one is months and hundreds of thousands of dollars away.</a:t>
            </a:r>
            <a:endParaRPr lang="en-US" sz="2000" dirty="0">
              <a:solidFill>
                <a:schemeClr val="accent5"/>
              </a:solidFill>
            </a:endParaRPr>
          </a:p>
          <a:p>
            <a:pPr algn="ctr"/>
            <a:endParaRPr lang="en-US" sz="1600" dirty="0"/>
          </a:p>
        </p:txBody>
      </p:sp>
      <p:sp>
        <p:nvSpPr>
          <p:cNvPr id="24" name="Content Placeholder 4" descr="" title="">
            <a:extLst>
              <a:ext uri="{FF2B5EF4-FFF2-40B4-BE49-F238E27FC236}">
                <a16:creationId xmlns:a16="http://schemas.microsoft.com/office/drawing/2014/main" id="{1FCCC027-AA69-3549-CB66-672E878DA88F}"/>
              </a:ext>
            </a:extLst>
          </p:cNvPr>
          <p:cNvSpPr>
            <a:spLocks noGrp="1"/>
          </p:cNvSpPr>
          <p:nvPr>
            <p:ph sz="half" idx="13"/>
          </p:nvPr>
        </p:nvSpPr>
        <p:spPr>
          <a:xfrm>
            <a:off x="521885" y="1022340"/>
            <a:ext cx="5883241" cy="5835659"/>
          </a:xfrm>
        </p:spPr>
        <p:txBody>
          <a:bodyPr>
            <a:normAutofit/>
          </a:bodyPr>
          <a:lstStyle/>
          <a:p>
            <a:r>
              <a:rPr lang="en-US" sz="2200" b="0" dirty="0">
                <a:solidFill>
                  <a:schemeClr val="accent3"/>
                </a:solidFill>
                <a:latin typeface="Inter SemiBold" panose="02000703000000020004" pitchFamily="2" charset="0"/>
                <a:ea typeface="Inter SemiBold" panose="02000703000000020004" pitchFamily="2" charset="0"/>
                <a:cs typeface="Inter SemiBold" panose="02000703000000020004" pitchFamily="2" charset="0"/>
              </a:rPr>
              <a:t>"Trading Out of the Pick“</a:t>
            </a:r>
          </a:p>
          <a:p>
            <a:r>
              <a:rPr lang="en-US" b="0" dirty="0">
                <a:solidFill>
                  <a:schemeClr val="accent2"/>
                </a:solidFill>
                <a:latin typeface="Inter SemiBold" panose="02000703000000020004" pitchFamily="2" charset="0"/>
                <a:ea typeface="Inter SemiBold" panose="02000703000000020004" pitchFamily="2" charset="0"/>
                <a:cs typeface="Inter SemiBold" panose="02000703000000020004" pitchFamily="2" charset="0"/>
              </a:rPr>
              <a:t>"When and how can the client get out?“</a:t>
            </a:r>
          </a:p>
          <a:p>
            <a:pPr marL="171450" lvl="1" indent="-171450">
              <a:buFont typeface="Wingdings" panose="05000000000000000000" pitchFamily="2" charset="2"/>
              <a:buChar char="§"/>
            </a:pPr>
            <a:r>
              <a:rPr lang="en-US" sz="1600" dirty="0">
                <a:latin typeface="Inter" panose="02000503000000020004" pitchFamily="2" charset="0"/>
                <a:ea typeface="Inter" panose="02000503000000020004" pitchFamily="2" charset="0"/>
                <a:cs typeface="Inter" panose="02000503000000020004" pitchFamily="2" charset="0"/>
              </a:rPr>
              <a:t>Motion to compel arbitration</a:t>
            </a:r>
          </a:p>
          <a:p>
            <a:pPr marL="171450" lvl="1" indent="-171450">
              <a:buFont typeface="Wingdings" panose="05000000000000000000" pitchFamily="2" charset="2"/>
              <a:buChar char="§"/>
            </a:pPr>
            <a:r>
              <a:rPr lang="en-US" sz="1600" dirty="0">
                <a:latin typeface="Inter" panose="02000503000000020004" pitchFamily="2" charset="0"/>
                <a:ea typeface="Inter" panose="02000503000000020004" pitchFamily="2" charset="0"/>
                <a:cs typeface="Inter" panose="02000503000000020004" pitchFamily="2" charset="0"/>
              </a:rPr>
              <a:t>Motion to dismiss / Rule 12(e)</a:t>
            </a:r>
          </a:p>
          <a:p>
            <a:pPr marL="171450" lvl="1" indent="-171450">
              <a:buFont typeface="Wingdings" panose="05000000000000000000" pitchFamily="2" charset="2"/>
              <a:buChar char="§"/>
            </a:pPr>
            <a:r>
              <a:rPr lang="en-US" sz="1600" dirty="0">
                <a:latin typeface="Inter" panose="02000503000000020004" pitchFamily="2" charset="0"/>
                <a:ea typeface="Inter" panose="02000503000000020004" pitchFamily="2" charset="0"/>
                <a:cs typeface="Inter" panose="02000503000000020004" pitchFamily="2" charset="0"/>
              </a:rPr>
              <a:t>Removal / transfer of venue</a:t>
            </a:r>
          </a:p>
          <a:p>
            <a:pPr marL="171450" lvl="1" indent="-171450">
              <a:buFont typeface="Wingdings" panose="05000000000000000000" pitchFamily="2" charset="2"/>
              <a:buChar char="§"/>
            </a:pPr>
            <a:r>
              <a:rPr lang="en-US" sz="1600" dirty="0">
                <a:latin typeface="Inter" panose="02000503000000020004" pitchFamily="2" charset="0"/>
                <a:ea typeface="Inter" panose="02000503000000020004" pitchFamily="2" charset="0"/>
                <a:cs typeface="Inter" panose="02000503000000020004" pitchFamily="2" charset="0"/>
              </a:rPr>
              <a:t>Early mediation or settlement; operational remedies</a:t>
            </a:r>
          </a:p>
          <a:p>
            <a:pPr marL="171450" lvl="1" indent="-171450">
              <a:buFont typeface="Wingdings" panose="05000000000000000000" pitchFamily="2" charset="2"/>
              <a:buChar char="§"/>
            </a:pPr>
            <a:r>
              <a:rPr lang="en-US" sz="1600" dirty="0">
                <a:latin typeface="Inter" panose="02000503000000020004" pitchFamily="2" charset="0"/>
                <a:ea typeface="Inter" panose="02000503000000020004" pitchFamily="2" charset="0"/>
                <a:cs typeface="Inter" panose="02000503000000020004" pitchFamily="2" charset="0"/>
              </a:rPr>
              <a:t>Affirmative enforcement of restrictive covenants — TRO / preliminary injunction to shift leverage</a:t>
            </a:r>
          </a:p>
          <a:p>
            <a:pPr marL="171450" lvl="1" indent="-171450">
              <a:buFont typeface="Wingdings" panose="05000000000000000000" pitchFamily="2" charset="2"/>
              <a:buChar char="§"/>
            </a:pPr>
            <a:endParaRPr lang="en-US" sz="1400" dirty="0">
              <a:solidFill>
                <a:schemeClr val="tx1"/>
              </a:solidFill>
            </a:endParaRPr>
          </a:p>
          <a:p>
            <a:pPr lvl="1"/>
            <a:r>
              <a:rPr lang="en-US" sz="1800" dirty="0">
                <a:solidFill>
                  <a:schemeClr val="accent2"/>
                </a:solidFill>
                <a:latin typeface="Inter SemiBold" panose="02000703000000020004" pitchFamily="2" charset="0"/>
                <a:ea typeface="Inter SemiBold" panose="02000703000000020004" pitchFamily="2" charset="0"/>
                <a:cs typeface="Inter SemiBold" panose="02000703000000020004" pitchFamily="2" charset="0"/>
              </a:rPr>
              <a:t>Synthesize it in the Draft Grade Memo: </a:t>
            </a:r>
          </a:p>
          <a:p>
            <a:pPr lvl="1"/>
            <a:r>
              <a:rPr lang="en-US" sz="1600" dirty="0"/>
              <a:t>Strengths, weaknesses, exposure range, first exit ramp, budget, recommended posture. A consistent memo format across all matters turns individual assessments into portfolio intelligence.</a:t>
            </a:r>
          </a:p>
          <a:p>
            <a:pPr lvl="1"/>
            <a:endParaRPr lang="en-US" sz="1200" dirty="0">
              <a:latin typeface="Inter" panose="02000503000000020004" pitchFamily="2" charset="0"/>
              <a:ea typeface="Inter" panose="02000503000000020004" pitchFamily="2" charset="0"/>
              <a:cs typeface="Inter" panose="02000503000000020004" pitchFamily="2" charset="0"/>
            </a:endParaRPr>
          </a:p>
          <a:p>
            <a:pPr lvl="1"/>
            <a:endParaRPr lang="en-US" sz="1200" dirty="0"/>
          </a:p>
        </p:txBody>
      </p:sp>
      <p:sp>
        <p:nvSpPr>
          <p:cNvPr id="34" name="Rectangle 33" descr="" title="">
            <a:extLst>
              <a:ext uri="{FF2B5EF4-FFF2-40B4-BE49-F238E27FC236}">
                <a16:creationId xmlns:a16="http://schemas.microsoft.com/office/drawing/2014/main" id="{B430FA19-80F5-1E10-8A8F-0CF7719C1893}"/>
              </a:ext>
            </a:extLst>
          </p:cNvPr>
          <p:cNvSpPr/>
          <p:nvPr/>
        </p:nvSpPr>
        <p:spPr>
          <a:xfrm flipV="1">
            <a:off x="7287491" y="2063871"/>
            <a:ext cx="4272469" cy="731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3" name="Rectangle 2" descr="" title="">
            <a:extLst>
              <a:ext uri="{FF2B5EF4-FFF2-40B4-BE49-F238E27FC236}">
                <a16:creationId xmlns:a16="http://schemas.microsoft.com/office/drawing/2014/main" id="{6E25F005-C106-1F47-2A18-F612462272F9}"/>
              </a:ext>
            </a:extLst>
          </p:cNvPr>
          <p:cNvSpPr/>
          <p:nvPr/>
        </p:nvSpPr>
        <p:spPr>
          <a:xfrm flipV="1">
            <a:off x="7273310" y="3730790"/>
            <a:ext cx="4272469" cy="731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53855465"/>
      </p:ext>
    </p:extLst>
  </p:cSld>
  <p:clrMapOvr>
    <a:masterClrMapping/>
  </p:clrMapOvr>
</p:sld>
</file>

<file path=ppt/slides/slide6.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6E30DCE7-C8E5-A14D-9562-95B0D4B28A63}"/>
              </a:ext>
            </a:extLst>
          </p:cNvPr>
          <p:cNvSpPr>
            <a:spLocks noGrp="1"/>
          </p:cNvSpPr>
          <p:nvPr>
            <p:ph type="title"/>
          </p:nvPr>
        </p:nvSpPr>
        <p:spPr>
          <a:xfrm>
            <a:off x="348225" y="215251"/>
            <a:ext cx="7367807" cy="1337269"/>
          </a:xfrm>
        </p:spPr>
        <p:txBody>
          <a:bodyPr anchor="t">
            <a:normAutofit/>
          </a:bodyPr>
          <a:lstStyle/>
          <a:p>
            <a:r>
              <a:rPr lang="en-US" dirty="0"/>
              <a:t>War Room Exercise </a:t>
            </a:r>
            <a:endParaRPr lang="en-US" sz="4000" dirty="0"/>
          </a:p>
        </p:txBody>
      </p:sp>
      <p:sp>
        <p:nvSpPr>
          <p:cNvPr id="5" name="Slide Number Placeholder 4" descr="" title="">
            <a:extLst>
              <a:ext uri="{FF2B5EF4-FFF2-40B4-BE49-F238E27FC236}">
                <a16:creationId xmlns:a16="http://schemas.microsoft.com/office/drawing/2014/main" id="{112633D8-9B12-24EC-5516-CD6CD3763544}"/>
              </a:ext>
            </a:extLst>
          </p:cNvPr>
          <p:cNvSpPr>
            <a:spLocks noGrp="1"/>
          </p:cNvSpPr>
          <p:nvPr>
            <p:ph type="sldNum" sz="quarter" idx="12"/>
          </p:nvPr>
        </p:nvSpPr>
        <p:spPr/>
        <p:txBody>
          <a:bodyPr/>
          <a:lstStyle/>
          <a:p>
            <a:fld id="{028B2787-1FE5-4C8F-AB56-FB1B0AD8D21C}" type="slidenum">
              <a:rPr lang="en-US" smtClean="0"/>
              <a:t>6</a:t>
            </a:fld>
            <a:endParaRPr lang="en-US"/>
          </a:p>
        </p:txBody>
      </p:sp>
      <p:sp>
        <p:nvSpPr>
          <p:cNvPr id="6" name="Content Placeholder 5" descr="" title="">
            <a:extLst>
              <a:ext uri="{FF2B5EF4-FFF2-40B4-BE49-F238E27FC236}">
                <a16:creationId xmlns:a16="http://schemas.microsoft.com/office/drawing/2014/main" id="{A3C00CE0-F86A-46B0-B11C-59F872D586C1}"/>
              </a:ext>
            </a:extLst>
          </p:cNvPr>
          <p:cNvSpPr>
            <a:spLocks noGrp="1"/>
          </p:cNvSpPr>
          <p:nvPr>
            <p:ph sz="half" idx="13"/>
          </p:nvPr>
        </p:nvSpPr>
        <p:spPr>
          <a:xfrm>
            <a:off x="346964" y="2058465"/>
            <a:ext cx="7133155" cy="3353415"/>
          </a:xfrm>
        </p:spPr>
        <p:txBody>
          <a:bodyPr>
            <a:normAutofit/>
          </a:bodyPr>
          <a:lstStyle/>
          <a:p>
            <a:pPr>
              <a:lnSpc>
                <a:spcPct val="100000"/>
              </a:lnSpc>
            </a:pPr>
            <a:r>
              <a:rPr lang="en-US" b="0" i="1" dirty="0"/>
              <a:t>Redline Logistics, LLC v. Pinnacle Fleet Management, Inc.</a:t>
            </a:r>
          </a:p>
          <a:p>
            <a:pPr>
              <a:lnSpc>
                <a:spcPct val="113000"/>
              </a:lnSpc>
            </a:pPr>
            <a:r>
              <a:rPr lang="en-US"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rPr>
              <a:t>Refer to your intake packet. You have 10 Minutes</a:t>
            </a:r>
          </a:p>
          <a:p>
            <a:pPr>
              <a:lnSpc>
                <a:spcPct val="113000"/>
              </a:lnSpc>
            </a:pPr>
            <a:r>
              <a:rPr lang="en-US" b="0" dirty="0">
                <a:solidFill>
                  <a:schemeClr val="accent2"/>
                </a:solidFill>
              </a:rPr>
              <a:t>Your Tasks:</a:t>
            </a:r>
          </a:p>
          <a:p>
            <a:pPr marL="342900" indent="-342900">
              <a:lnSpc>
                <a:spcPct val="113000"/>
              </a:lnSpc>
              <a:buFont typeface="+mj-lt"/>
              <a:buAutoNum type="arabicPeriod"/>
            </a:pPr>
            <a:r>
              <a:rPr lang="en-US" b="0"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rPr>
              <a:t>Evaluate the case — threshold defenses, count strength, weaknesses, and immediate action items</a:t>
            </a:r>
          </a:p>
          <a:p>
            <a:pPr marL="342900" indent="-342900">
              <a:lnSpc>
                <a:spcPct val="113000"/>
              </a:lnSpc>
              <a:buFont typeface="+mj-lt"/>
              <a:buAutoNum type="arabicPeriod"/>
            </a:pPr>
            <a:r>
              <a:rPr lang="en-US" b="0"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rPr>
              <a:t> Find the first exit ramp</a:t>
            </a:r>
          </a:p>
          <a:p>
            <a:pPr marL="342900" indent="-342900">
              <a:lnSpc>
                <a:spcPct val="113000"/>
              </a:lnSpc>
              <a:buFont typeface="+mj-lt"/>
              <a:buAutoNum type="arabicPeriod"/>
            </a:pPr>
            <a:r>
              <a:rPr lang="en-US" b="0"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rPr>
              <a:t> Assign a Draft Grade and prepare a one-minute presentation</a:t>
            </a:r>
          </a:p>
          <a:p>
            <a:pPr>
              <a:lnSpc>
                <a:spcPct val="113000"/>
              </a:lnSpc>
            </a:pPr>
            <a:endParaRPr lang="en-US" sz="1400" b="0"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endParaRPr>
          </a:p>
        </p:txBody>
      </p:sp>
      <p:sp>
        <p:nvSpPr>
          <p:cNvPr id="3" name="Content Placeholder 5" descr="" title="">
            <a:extLst>
              <a:ext uri="{FF2B5EF4-FFF2-40B4-BE49-F238E27FC236}">
                <a16:creationId xmlns:a16="http://schemas.microsoft.com/office/drawing/2014/main" id="{0AD26399-D68C-9D8C-1683-EAE087C8C1EA}"/>
              </a:ext>
            </a:extLst>
          </p:cNvPr>
          <p:cNvSpPr txBox="1">
            <a:spLocks/>
          </p:cNvSpPr>
          <p:nvPr/>
        </p:nvSpPr>
        <p:spPr>
          <a:xfrm>
            <a:off x="334445" y="721196"/>
            <a:ext cx="7012106" cy="1066230"/>
          </a:xfrm>
          <a:prstGeom prst="rect">
            <a:avLst/>
          </a:prstGeom>
        </p:spPr>
        <p:txBody>
          <a:bodyPr vert="horz" lIns="0" tIns="0" rIns="0" bIns="0" rtlCol="0">
            <a:normAutofit/>
          </a:bodyPr>
          <a:lstStyle>
            <a:lvl1pPr marL="0" indent="0" algn="l" defTabSz="914400" rtl="0" eaLnBrk="1" latinLnBrk="0" hangingPunct="1">
              <a:lnSpc>
                <a:spcPct val="105000"/>
              </a:lnSpc>
              <a:spcBef>
                <a:spcPts val="600"/>
              </a:spcBef>
              <a:spcAft>
                <a:spcPts val="600"/>
              </a:spcAft>
              <a:buClr>
                <a:srgbClr val="063B5B"/>
              </a:buClr>
              <a:buFont typeface="Wingdings" panose="05000000000000000000" pitchFamily="2" charset="2"/>
              <a:buNone/>
              <a:defRPr sz="1800" b="1" kern="1200">
                <a:solidFill>
                  <a:schemeClr val="accent5"/>
                </a:solidFill>
                <a:latin typeface="Inter" panose="02000503000000020004" pitchFamily="2" charset="0"/>
                <a:ea typeface="Inter" panose="02000503000000020004" pitchFamily="2" charset="0"/>
                <a:cs typeface="Arial" panose="020B0604020202020204" pitchFamily="34" charset="0"/>
              </a:defRPr>
            </a:lvl1pPr>
            <a:lvl2pPr marL="0" indent="0" algn="l" defTabSz="914400" rtl="0" eaLnBrk="1" latinLnBrk="0" hangingPunct="1">
              <a:lnSpc>
                <a:spcPct val="110000"/>
              </a:lnSpc>
              <a:spcBef>
                <a:spcPts val="400"/>
              </a:spcBef>
              <a:buClr>
                <a:srgbClr val="5576A1"/>
              </a:buClr>
              <a:buFont typeface="Wingdings" panose="05000000000000000000" pitchFamily="2" charset="2"/>
              <a:buNone/>
              <a:defRPr sz="13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5000"/>
              </a:lnSpc>
              <a:spcBef>
                <a:spcPts val="200"/>
              </a:spcBef>
              <a:buClr>
                <a:srgbClr val="EB6B24"/>
              </a:buClr>
              <a:buFont typeface="Wingdings" panose="05000000000000000000" pitchFamily="2" charset="2"/>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5000"/>
              </a:lnSpc>
              <a:spcBef>
                <a:spcPts val="200"/>
              </a:spcBef>
              <a:buClr>
                <a:srgbClr val="AB3424"/>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5000"/>
              </a:lnSpc>
              <a:spcBef>
                <a:spcPts val="200"/>
              </a:spcBef>
              <a:buClr>
                <a:srgbClr val="BCD5EB"/>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2200" b="0" dirty="0">
                <a:solidFill>
                  <a:schemeClr val="accent3"/>
                </a:solidFill>
                <a:latin typeface="Inter SemiBold" panose="02000703000000020004" pitchFamily="2" charset="0"/>
                <a:ea typeface="Inter SemiBold" panose="02000703000000020004" pitchFamily="2" charset="0"/>
                <a:cs typeface="Inter SemiBold" panose="02000703000000020004" pitchFamily="2" charset="0"/>
              </a:rPr>
              <a:t>"The War Room"</a:t>
            </a:r>
          </a:p>
        </p:txBody>
      </p:sp>
      <p:pic>
        <p:nvPicPr>
          <p:cNvPr id="9" name="Picture 8" descr="" title="">
            <a:extLst>
              <a:ext uri="{FF2B5EF4-FFF2-40B4-BE49-F238E27FC236}">
                <a16:creationId xmlns:a16="http://schemas.microsoft.com/office/drawing/2014/main" id="{6694F92D-9BD3-FA0C-D473-FCA44619D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8858" y="-34474"/>
            <a:ext cx="4713142" cy="3463474"/>
          </a:xfrm>
          <a:prstGeom prst="rect">
            <a:avLst/>
          </a:prstGeom>
        </p:spPr>
      </p:pic>
    </p:spTree>
    <p:extLst>
      <p:ext uri="{BB962C8B-B14F-4D97-AF65-F5344CB8AC3E}">
        <p14:creationId xmlns:p14="http://schemas.microsoft.com/office/powerpoint/2010/main" val="3559127986"/>
      </p:ext>
    </p:extLst>
  </p:cSld>
  <p:clrMapOvr>
    <a:masterClrMapping/>
  </p:clrMapOvr>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3" name="Slide Number Placeholder 2" descr="" title="">
            <a:extLst>
              <a:ext uri="{FF2B5EF4-FFF2-40B4-BE49-F238E27FC236}">
                <a16:creationId xmlns:a16="http://schemas.microsoft.com/office/drawing/2014/main" id="{7C2A6AE2-3649-A1EC-6121-6FB1904673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B2787-1FE5-4C8F-AB56-FB1B0AD8D21C}" type="slidenum">
              <a:rPr kumimoji="0" lang="en-US" sz="1000" b="0" i="0" u="none" strike="noStrike" kern="1200" cap="none" spc="0" normalizeH="0" baseline="0" noProof="0" smtClean="0">
                <a:ln>
                  <a:noFill/>
                </a:ln>
                <a:solidFill>
                  <a:srgbClr val="063B5B"/>
                </a:solidFill>
                <a:effectLst/>
                <a:uLnTx/>
                <a:uFillTx/>
                <a:latin typeface="Inter SemiBold" panose="02000703000000020004" pitchFamily="2" charset="0"/>
                <a:ea typeface="Inter SemiBold" panose="02000703000000020004" pitchFamily="2" charset="0"/>
                <a:cs typeface="Inter SemiBold" panose="02000703000000020004"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063B5B"/>
              </a:solidFill>
              <a:effectLst/>
              <a:uLnTx/>
              <a:uFillTx/>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6" name="Text Placeholder 5" descr="" title="">
            <a:extLst>
              <a:ext uri="{FF2B5EF4-FFF2-40B4-BE49-F238E27FC236}">
                <a16:creationId xmlns:a16="http://schemas.microsoft.com/office/drawing/2014/main" id="{3F896642-F7C2-6DCF-4D70-C0DE0501A0F0}"/>
              </a:ext>
            </a:extLst>
          </p:cNvPr>
          <p:cNvSpPr>
            <a:spLocks noGrp="1"/>
          </p:cNvSpPr>
          <p:nvPr>
            <p:ph type="body" sz="quarter" idx="22"/>
          </p:nvPr>
        </p:nvSpPr>
        <p:spPr>
          <a:xfrm>
            <a:off x="554114" y="550793"/>
            <a:ext cx="9118000" cy="597843"/>
          </a:xfrm>
        </p:spPr>
        <p:txBody>
          <a:bodyPr>
            <a:normAutofit lnSpcReduction="10000"/>
          </a:bodyPr>
          <a:lstStyle/>
          <a:p>
            <a:pPr algn="l"/>
            <a:r>
              <a:rPr lang="en-US" dirty="0"/>
              <a:t>Draft grade scale</a:t>
            </a:r>
          </a:p>
        </p:txBody>
      </p:sp>
      <p:graphicFrame>
        <p:nvGraphicFramePr>
          <p:cNvPr id="12" name="Content Placeholder 8" descr="" title="">
            <a:extLst>
              <a:ext uri="{FF2B5EF4-FFF2-40B4-BE49-F238E27FC236}">
                <a16:creationId xmlns:a16="http://schemas.microsoft.com/office/drawing/2014/main" id="{FA7BE551-3FD8-B879-FD91-34148907F93A}"/>
              </a:ext>
            </a:extLst>
          </p:cNvPr>
          <p:cNvGraphicFramePr>
            <a:graphicFrameLocks noGrp="1"/>
          </p:cNvGraphicFramePr>
          <p:nvPr>
            <p:ph idx="1"/>
            <p:extLst>
              <p:ext uri="{D42A27DB-BD31-4B8C-83A1-F6EECF244321}">
                <p14:modId xmlns:p14="http://schemas.microsoft.com/office/powerpoint/2010/main" val="1383841935"/>
              </p:ext>
            </p:extLst>
          </p:nvPr>
        </p:nvGraphicFramePr>
        <p:xfrm>
          <a:off x="554114" y="1311427"/>
          <a:ext cx="10676032" cy="3291840"/>
        </p:xfrm>
        <a:graphic>
          <a:graphicData uri="http://schemas.openxmlformats.org/drawingml/2006/table">
            <a:tbl>
              <a:tblPr firstRow="1" bandRow="1">
                <a:tableStyleId>{5C22544A-7EE6-4342-B048-85BDC9FD1C3A}</a:tableStyleId>
              </a:tblPr>
              <a:tblGrid>
                <a:gridCol w="3776586">
                  <a:extLst>
                    <a:ext uri="{9D8B030D-6E8A-4147-A177-3AD203B41FA5}">
                      <a16:colId xmlns:a16="http://schemas.microsoft.com/office/drawing/2014/main" val="2972581458"/>
                    </a:ext>
                  </a:extLst>
                </a:gridCol>
                <a:gridCol w="6899446">
                  <a:extLst>
                    <a:ext uri="{9D8B030D-6E8A-4147-A177-3AD203B41FA5}">
                      <a16:colId xmlns:a16="http://schemas.microsoft.com/office/drawing/2014/main" val="1149260900"/>
                    </a:ext>
                  </a:extLst>
                </a:gridCol>
              </a:tblGrid>
              <a:tr h="548640">
                <a:tc>
                  <a:txBody>
                    <a:bodyPr/>
                    <a:lstStyle/>
                    <a:p>
                      <a:pPr algn="ctr"/>
                      <a:r>
                        <a:rPr lang="en-US" b="0" dirty="0">
                          <a:solidFill>
                            <a:schemeClr val="bg1"/>
                          </a:solidFill>
                          <a:latin typeface="Inter SemiBold" panose="02000703000000020004" pitchFamily="2" charset="0"/>
                          <a:ea typeface="Inter SemiBold" panose="02000703000000020004" pitchFamily="2" charset="0"/>
                          <a:cs typeface="Inter SemiBold" panose="02000703000000020004" pitchFamily="2" charset="0"/>
                        </a:rPr>
                        <a:t>Grade</a:t>
                      </a:r>
                    </a:p>
                  </a:txBody>
                  <a:tcPr anchor="ctr"/>
                </a:tc>
                <a:tc>
                  <a:txBody>
                    <a:bodyPr/>
                    <a:lstStyle/>
                    <a:p>
                      <a:pPr algn="ctr"/>
                      <a:r>
                        <a:rPr lang="en-US" b="0" dirty="0">
                          <a:solidFill>
                            <a:schemeClr val="bg1"/>
                          </a:solidFill>
                          <a:latin typeface="Inter SemiBold" panose="02000703000000020004" pitchFamily="2" charset="0"/>
                          <a:ea typeface="Inter SemiBold" panose="02000703000000020004" pitchFamily="2" charset="0"/>
                          <a:cs typeface="Inter SemiBold" panose="02000703000000020004" pitchFamily="2" charset="0"/>
                        </a:rPr>
                        <a:t>Meaning</a:t>
                      </a:r>
                    </a:p>
                  </a:txBody>
                  <a:tcPr anchor="ctr"/>
                </a:tc>
                <a:extLst>
                  <a:ext uri="{0D108BD9-81ED-4DB2-BD59-A6C34878D82A}">
                    <a16:rowId xmlns:a16="http://schemas.microsoft.com/office/drawing/2014/main" val="3198837353"/>
                  </a:ext>
                </a:extLst>
              </a:tr>
              <a:tr h="548640">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First-Round Pick</a:t>
                      </a:r>
                    </a:p>
                  </a:txBody>
                  <a:tcPr marL="68580" marR="68580" marT="0" marB="0" anchor="ctr">
                    <a:solidFill>
                      <a:schemeClr val="accent2">
                        <a:lumMod val="20000"/>
                        <a:lumOff val="80000"/>
                      </a:schemeClr>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Highly defensible — aggressive posture</a:t>
                      </a:r>
                    </a:p>
                  </a:txBody>
                  <a:tcPr marL="68580" marR="68580" marT="0" marB="0" anchor="ctr">
                    <a:solidFill>
                      <a:schemeClr val="accent2">
                        <a:lumMod val="20000"/>
                        <a:lumOff val="80000"/>
                      </a:schemeClr>
                    </a:solidFill>
                  </a:tcPr>
                </a:tc>
                <a:extLst>
                  <a:ext uri="{0D108BD9-81ED-4DB2-BD59-A6C34878D82A}">
                    <a16:rowId xmlns:a16="http://schemas.microsoft.com/office/drawing/2014/main" val="3334658419"/>
                  </a:ext>
                </a:extLst>
              </a:tr>
              <a:tr h="548640">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2nd/3rd-Round Pick</a:t>
                      </a:r>
                    </a:p>
                  </a:txBody>
                  <a:tcPr marL="68580" marR="68580" marT="0" marB="0" anchor="ctr">
                    <a:solidFill>
                      <a:schemeClr val="accent6"/>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Defensible with vulnerabilities — calibrated approach</a:t>
                      </a:r>
                    </a:p>
                  </a:txBody>
                  <a:tcPr marL="68580" marR="68580" marT="0" marB="0" anchor="ctr">
                    <a:solidFill>
                      <a:schemeClr val="accent6"/>
                    </a:solidFill>
                  </a:tcPr>
                </a:tc>
                <a:extLst>
                  <a:ext uri="{0D108BD9-81ED-4DB2-BD59-A6C34878D82A}">
                    <a16:rowId xmlns:a16="http://schemas.microsoft.com/office/drawing/2014/main" val="13251444"/>
                  </a:ext>
                </a:extLst>
              </a:tr>
              <a:tr h="548640">
                <a:tc>
                  <a:txBody>
                    <a:bodyPr/>
                    <a:lstStyle/>
                    <a:p>
                      <a:pPr marL="0" marR="0" algn="ctr">
                        <a:lnSpc>
                          <a:spcPct val="107000"/>
                        </a:lnSpc>
                        <a:spcAft>
                          <a:spcPts val="1000"/>
                        </a:spcAft>
                        <a:buNone/>
                      </a:pPr>
                      <a:r>
                        <a:rPr lang="en-US" sz="180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Mid-Round Selection</a:t>
                      </a:r>
                    </a:p>
                  </a:txBody>
                  <a:tcPr marL="68580" marR="68580" marT="0" marB="0" anchor="ctr">
                    <a:solidFill>
                      <a:schemeClr val="accent2">
                        <a:lumMod val="20000"/>
                        <a:lumOff val="80000"/>
                      </a:schemeClr>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Mixed — lean defense, defined reassessment points</a:t>
                      </a:r>
                    </a:p>
                  </a:txBody>
                  <a:tcPr marL="68580" marR="68580" marT="0" marB="0" anchor="ctr">
                    <a:solidFill>
                      <a:schemeClr val="accent2">
                        <a:lumMod val="20000"/>
                        <a:lumOff val="80000"/>
                      </a:schemeClr>
                    </a:solidFill>
                  </a:tcPr>
                </a:tc>
                <a:extLst>
                  <a:ext uri="{0D108BD9-81ED-4DB2-BD59-A6C34878D82A}">
                    <a16:rowId xmlns:a16="http://schemas.microsoft.com/office/drawing/2014/main" val="1366142848"/>
                  </a:ext>
                </a:extLst>
              </a:tr>
              <a:tr h="548640">
                <a:tc>
                  <a:txBody>
                    <a:bodyPr/>
                    <a:lstStyle/>
                    <a:p>
                      <a:pPr marL="0" marR="0" algn="ctr">
                        <a:lnSpc>
                          <a:spcPct val="107000"/>
                        </a:lnSpc>
                        <a:spcAft>
                          <a:spcPts val="1000"/>
                        </a:spcAft>
                        <a:buNone/>
                      </a:pPr>
                      <a:r>
                        <a:rPr lang="en-US" sz="180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Late-Round Flier</a:t>
                      </a:r>
                    </a:p>
                  </a:txBody>
                  <a:tcPr marL="68580" marR="68580" marT="0" marB="0" anchor="ctr">
                    <a:solidFill>
                      <a:schemeClr val="accent6"/>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Difficult but narrow path — controlled investment</a:t>
                      </a:r>
                    </a:p>
                  </a:txBody>
                  <a:tcPr marL="68580" marR="68580" marT="0" marB="0" anchor="ctr">
                    <a:solidFill>
                      <a:schemeClr val="accent6"/>
                    </a:solidFill>
                  </a:tcPr>
                </a:tc>
                <a:extLst>
                  <a:ext uri="{0D108BD9-81ED-4DB2-BD59-A6C34878D82A}">
                    <a16:rowId xmlns:a16="http://schemas.microsoft.com/office/drawing/2014/main" val="3764881222"/>
                  </a:ext>
                </a:extLst>
              </a:tr>
              <a:tr h="548640">
                <a:tc>
                  <a:txBody>
                    <a:bodyPr/>
                    <a:lstStyle/>
                    <a:p>
                      <a:pPr marL="0" marR="0" algn="ctr">
                        <a:lnSpc>
                          <a:spcPct val="107000"/>
                        </a:lnSpc>
                        <a:spcAft>
                          <a:spcPts val="1000"/>
                        </a:spcAft>
                        <a:buNone/>
                      </a:pPr>
                      <a:r>
                        <a:rPr lang="en-US" sz="180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Undraftable</a:t>
                      </a:r>
                    </a:p>
                  </a:txBody>
                  <a:tcPr marL="68580" marR="68580" marT="0" marB="0" anchor="ctr">
                    <a:solidFill>
                      <a:schemeClr val="accent2">
                        <a:lumMod val="20000"/>
                        <a:lumOff val="80000"/>
                      </a:schemeClr>
                    </a:solidFill>
                  </a:tcPr>
                </a:tc>
                <a:tc>
                  <a:txBody>
                    <a:bodyPr/>
                    <a:lstStyle/>
                    <a:p>
                      <a:pPr marL="0" marR="0" algn="ctr">
                        <a:lnSpc>
                          <a:spcPct val="107000"/>
                        </a:lnSpc>
                        <a:spcAft>
                          <a:spcPts val="1000"/>
                        </a:spcAft>
                        <a:buNone/>
                      </a:pPr>
                      <a:r>
                        <a:rPr lang="en-US" sz="1800" dirty="0">
                          <a:solidFill>
                            <a:schemeClr val="tx1">
                              <a:lumMod val="75000"/>
                              <a:lumOff val="25000"/>
                            </a:schemeClr>
                          </a:solidFill>
                          <a:effectLst/>
                          <a:latin typeface="Inter" panose="02000503000000020004" pitchFamily="2" charset="0"/>
                          <a:ea typeface="Inter" panose="02000503000000020004" pitchFamily="2" charset="0"/>
                          <a:cs typeface="Inter" panose="02000503000000020004" pitchFamily="2" charset="0"/>
                        </a:rPr>
                        <a:t>Overwhelming exposure — seek immediate resolution</a:t>
                      </a:r>
                    </a:p>
                  </a:txBody>
                  <a:tcPr marL="68580" marR="68580" marT="0" marB="0" anchor="ctr">
                    <a:solidFill>
                      <a:schemeClr val="accent2">
                        <a:lumMod val="20000"/>
                        <a:lumOff val="80000"/>
                      </a:schemeClr>
                    </a:solidFill>
                  </a:tcPr>
                </a:tc>
                <a:extLst>
                  <a:ext uri="{0D108BD9-81ED-4DB2-BD59-A6C34878D82A}">
                    <a16:rowId xmlns:a16="http://schemas.microsoft.com/office/drawing/2014/main" val="2384019461"/>
                  </a:ext>
                </a:extLst>
              </a:tr>
            </a:tbl>
          </a:graphicData>
        </a:graphic>
      </p:graphicFrame>
    </p:spTree>
    <p:extLst>
      <p:ext uri="{BB962C8B-B14F-4D97-AF65-F5344CB8AC3E}">
        <p14:creationId xmlns:p14="http://schemas.microsoft.com/office/powerpoint/2010/main" val="385362609"/>
      </p:ext>
    </p:extLst>
  </p:cSld>
  <p:clrMapOvr>
    <a:masterClrMapping/>
  </p:clrMapOvr>
</p:sld>
</file>

<file path=ppt/slides/slide8.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pic>
        <p:nvPicPr>
          <p:cNvPr id="17" name="Picture 16" descr="" title="">
            <a:extLst>
              <a:ext uri="{FF2B5EF4-FFF2-40B4-BE49-F238E27FC236}">
                <a16:creationId xmlns:a16="http://schemas.microsoft.com/office/drawing/2014/main" id="{463089C8-9C81-B4F5-8053-93E5F3F51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558" y="0"/>
            <a:ext cx="5380442" cy="3232866"/>
          </a:xfrm>
          <a:prstGeom prst="rect">
            <a:avLst/>
          </a:prstGeom>
        </p:spPr>
      </p:pic>
      <p:sp>
        <p:nvSpPr>
          <p:cNvPr id="2" name="Title 1" descr="" title="">
            <a:extLst>
              <a:ext uri="{FF2B5EF4-FFF2-40B4-BE49-F238E27FC236}">
                <a16:creationId xmlns:a16="http://schemas.microsoft.com/office/drawing/2014/main" id="{FCB65433-A64A-721B-CAB6-0F8BAEACCB6F}"/>
              </a:ext>
            </a:extLst>
          </p:cNvPr>
          <p:cNvSpPr>
            <a:spLocks noGrp="1"/>
          </p:cNvSpPr>
          <p:nvPr>
            <p:ph type="title"/>
          </p:nvPr>
        </p:nvSpPr>
        <p:spPr>
          <a:xfrm>
            <a:off x="240744" y="166048"/>
            <a:ext cx="7358631" cy="829147"/>
          </a:xfrm>
        </p:spPr>
        <p:txBody>
          <a:bodyPr>
            <a:normAutofit/>
          </a:bodyPr>
          <a:lstStyle/>
          <a:p>
            <a:r>
              <a:rPr lang="en-US" dirty="0"/>
              <a:t>Debrief, Answers, and Close</a:t>
            </a:r>
            <a:endParaRPr lang="en-US" sz="4000" dirty="0"/>
          </a:p>
        </p:txBody>
      </p:sp>
      <p:sp>
        <p:nvSpPr>
          <p:cNvPr id="4" name="Slide Number Placeholder 3" descr="" title="">
            <a:extLst>
              <a:ext uri="{FF2B5EF4-FFF2-40B4-BE49-F238E27FC236}">
                <a16:creationId xmlns:a16="http://schemas.microsoft.com/office/drawing/2014/main" id="{D50D9D95-0CC8-CD68-A33E-D7C9FCCE7FCD}"/>
              </a:ext>
            </a:extLst>
          </p:cNvPr>
          <p:cNvSpPr>
            <a:spLocks noGrp="1"/>
          </p:cNvSpPr>
          <p:nvPr>
            <p:ph type="sldNum" sz="quarter" idx="12"/>
          </p:nvPr>
        </p:nvSpPr>
        <p:spPr/>
        <p:txBody>
          <a:bodyPr/>
          <a:lstStyle/>
          <a:p>
            <a:fld id="{028B2787-1FE5-4C8F-AB56-FB1B0AD8D21C}" type="slidenum">
              <a:rPr lang="en-US" smtClean="0"/>
              <a:t>8</a:t>
            </a:fld>
            <a:endParaRPr lang="en-US"/>
          </a:p>
        </p:txBody>
      </p:sp>
      <p:sp>
        <p:nvSpPr>
          <p:cNvPr id="6" name="Content Placeholder 4" descr="" title="">
            <a:extLst>
              <a:ext uri="{FF2B5EF4-FFF2-40B4-BE49-F238E27FC236}">
                <a16:creationId xmlns:a16="http://schemas.microsoft.com/office/drawing/2014/main" id="{67CB4324-C16A-B070-B95C-8895AB644C4F}"/>
              </a:ext>
            </a:extLst>
          </p:cNvPr>
          <p:cNvSpPr txBox="1">
            <a:spLocks/>
          </p:cNvSpPr>
          <p:nvPr/>
        </p:nvSpPr>
        <p:spPr>
          <a:xfrm>
            <a:off x="870969" y="1757089"/>
            <a:ext cx="6778711" cy="471045"/>
          </a:xfrm>
          <a:prstGeom prst="rect">
            <a:avLst/>
          </a:prstGeom>
        </p:spPr>
        <p:txBody>
          <a:bodyPr vert="horz" lIns="0" tIns="0" rIns="0" bIns="0" rtlCol="0">
            <a:normAutofit/>
          </a:bodyPr>
          <a:lstStyle>
            <a:lvl1pPr marL="0" indent="0" algn="l" defTabSz="914400" rtl="0" eaLnBrk="1" latinLnBrk="0" hangingPunct="1">
              <a:lnSpc>
                <a:spcPct val="105000"/>
              </a:lnSpc>
              <a:spcBef>
                <a:spcPts val="600"/>
              </a:spcBef>
              <a:spcAft>
                <a:spcPts val="600"/>
              </a:spcAft>
              <a:buClr>
                <a:srgbClr val="063B5B"/>
              </a:buClr>
              <a:buFont typeface="Wingdings" panose="05000000000000000000" pitchFamily="2" charset="2"/>
              <a:buNone/>
              <a:defRPr sz="1800" b="1" kern="1200">
                <a:solidFill>
                  <a:schemeClr val="accent5"/>
                </a:solidFill>
                <a:latin typeface="Inter" panose="02000503000000020004" pitchFamily="2" charset="0"/>
                <a:ea typeface="Inter" panose="02000503000000020004" pitchFamily="2" charset="0"/>
                <a:cs typeface="Arial" panose="020B0604020202020204" pitchFamily="34" charset="0"/>
              </a:defRPr>
            </a:lvl1pPr>
            <a:lvl2pPr marL="0" indent="0" algn="l" defTabSz="914400" rtl="0" eaLnBrk="1" latinLnBrk="0" hangingPunct="1">
              <a:lnSpc>
                <a:spcPct val="110000"/>
              </a:lnSpc>
              <a:spcBef>
                <a:spcPts val="400"/>
              </a:spcBef>
              <a:buClr>
                <a:srgbClr val="5576A1"/>
              </a:buClr>
              <a:buFont typeface="Wingdings" panose="05000000000000000000" pitchFamily="2" charset="2"/>
              <a:buNone/>
              <a:defRPr sz="13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5000"/>
              </a:lnSpc>
              <a:spcBef>
                <a:spcPts val="200"/>
              </a:spcBef>
              <a:buClr>
                <a:srgbClr val="EB6B24"/>
              </a:buClr>
              <a:buFont typeface="Wingdings" panose="05000000000000000000" pitchFamily="2" charset="2"/>
              <a:buNone/>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5000"/>
              </a:lnSpc>
              <a:spcBef>
                <a:spcPts val="200"/>
              </a:spcBef>
              <a:buClr>
                <a:srgbClr val="AB3424"/>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5000"/>
              </a:lnSpc>
              <a:spcBef>
                <a:spcPts val="200"/>
              </a:spcBef>
              <a:buClr>
                <a:srgbClr val="BCD5EB"/>
              </a:buClr>
              <a:buFont typeface="Wingdings" panose="05000000000000000000" pitchFamily="2" charset="2"/>
              <a:buNone/>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b="0" dirty="0">
              <a:solidFill>
                <a:schemeClr val="accent3"/>
              </a:solidFill>
              <a:latin typeface="Inter SemiBold" panose="02000703000000020004" pitchFamily="2" charset="0"/>
              <a:ea typeface="Inter SemiBold" panose="02000703000000020004" pitchFamily="2" charset="0"/>
              <a:cs typeface="Inter SemiBold" panose="02000703000000020004" pitchFamily="2" charset="0"/>
            </a:endParaRPr>
          </a:p>
        </p:txBody>
      </p:sp>
      <p:sp>
        <p:nvSpPr>
          <p:cNvPr id="11" name="Content Placeholder 4" descr="" title="">
            <a:extLst>
              <a:ext uri="{FF2B5EF4-FFF2-40B4-BE49-F238E27FC236}">
                <a16:creationId xmlns:a16="http://schemas.microsoft.com/office/drawing/2014/main" id="{AF3A440A-F86C-0DB2-53F8-D5790B3B59EF}"/>
              </a:ext>
            </a:extLst>
          </p:cNvPr>
          <p:cNvSpPr txBox="1">
            <a:spLocks/>
          </p:cNvSpPr>
          <p:nvPr/>
        </p:nvSpPr>
        <p:spPr>
          <a:xfrm>
            <a:off x="303953" y="1894177"/>
            <a:ext cx="5880947" cy="3427123"/>
          </a:xfrm>
          <a:prstGeom prst="rect">
            <a:avLst/>
          </a:prstGeom>
        </p:spPr>
        <p:txBody>
          <a:bodyPr vert="horz" lIns="0" tIns="0" rIns="0" bIns="0" rtlCol="0">
            <a:normAutofit/>
          </a:bodyPr>
          <a:lstStyle>
            <a:lvl1pPr marL="0" indent="0" algn="l" defTabSz="914400" rtl="0" eaLnBrk="1" latinLnBrk="0" hangingPunct="1">
              <a:lnSpc>
                <a:spcPct val="114000"/>
              </a:lnSpc>
              <a:spcBef>
                <a:spcPts val="600"/>
              </a:spcBef>
              <a:spcAft>
                <a:spcPts val="600"/>
              </a:spcAft>
              <a:buClr>
                <a:srgbClr val="063B5B"/>
              </a:buClr>
              <a:buFont typeface="Wingdings" panose="05000000000000000000" pitchFamily="2" charset="2"/>
              <a:buNone/>
              <a:defRPr sz="1800" b="0" kern="120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l" defTabSz="914400" rtl="0" eaLnBrk="1" latinLnBrk="0" hangingPunct="1">
              <a:lnSpc>
                <a:spcPct val="114000"/>
              </a:lnSpc>
              <a:spcBef>
                <a:spcPts val="400"/>
              </a:spcBef>
              <a:buClr>
                <a:srgbClr val="5576A1"/>
              </a:buClr>
              <a:buFont typeface="Wingdings" panose="05000000000000000000" pitchFamily="2" charset="2"/>
              <a:buNone/>
              <a:defRPr sz="13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114000"/>
              </a:lnSpc>
              <a:spcBef>
                <a:spcPts val="200"/>
              </a:spcBef>
              <a:buClr>
                <a:srgbClr val="EB6B24"/>
              </a:buClr>
              <a:buFont typeface="Wingdings" panose="05000000000000000000" pitchFamily="2" charset="2"/>
              <a:buNone/>
              <a:defRPr sz="20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114000"/>
              </a:lnSpc>
              <a:spcBef>
                <a:spcPts val="200"/>
              </a:spcBef>
              <a:buClr>
                <a:srgbClr val="AB3424"/>
              </a:buClr>
              <a:buFont typeface="Wingdings" panose="05000000000000000000" pitchFamily="2" charset="2"/>
              <a:buNone/>
              <a:defRPr sz="18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114000"/>
              </a:lnSpc>
              <a:spcBef>
                <a:spcPts val="200"/>
              </a:spcBef>
              <a:buClr>
                <a:srgbClr val="BCD5EB"/>
              </a:buClr>
              <a:buFont typeface="Wingdings" panose="05000000000000000000" pitchFamily="2" charset="2"/>
              <a:buNone/>
              <a:defRPr sz="18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rPr>
              <a:t>What should you have seen first?</a:t>
            </a:r>
          </a:p>
          <a:p>
            <a:pPr marL="285750" indent="-285750">
              <a:lnSpc>
                <a:spcPct val="90000"/>
              </a:lnSpc>
              <a:buFont typeface="Wingdings" panose="05000000000000000000" pitchFamily="2" charset="2"/>
              <a:buChar char="§"/>
            </a:pPr>
            <a:r>
              <a:rPr lang="en-US" sz="1600"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rPr>
              <a:t>The arbitration clause — potential game-ending motion</a:t>
            </a:r>
          </a:p>
          <a:p>
            <a:pPr marL="285750" indent="-285750">
              <a:lnSpc>
                <a:spcPct val="90000"/>
              </a:lnSpc>
              <a:buFont typeface="Wingdings" panose="05000000000000000000" pitchFamily="2" charset="2"/>
              <a:buChar char="§"/>
            </a:pPr>
            <a:r>
              <a:rPr lang="en-US" sz="1600"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rPr>
              <a:t>The preservation emergency — Stanton's emails may already be gone</a:t>
            </a:r>
          </a:p>
          <a:p>
            <a:pPr>
              <a:lnSpc>
                <a:spcPct val="90000"/>
              </a:lnSpc>
            </a:pPr>
            <a:endParaRPr lang="en-US" dirty="0">
              <a:solidFill>
                <a:schemeClr val="accent2"/>
              </a:solidFill>
            </a:endParaRPr>
          </a:p>
          <a:p>
            <a:pPr>
              <a:lnSpc>
                <a:spcPct val="90000"/>
              </a:lnSpc>
            </a:pPr>
            <a:r>
              <a:rPr lang="en-US" dirty="0">
                <a:solidFill>
                  <a:schemeClr val="accent2"/>
                </a:solidFill>
              </a:rPr>
              <a:t>The phone call tomorrow morning:</a:t>
            </a:r>
          </a:p>
          <a:p>
            <a:pPr marL="285750" indent="-285750">
              <a:lnSpc>
                <a:spcPct val="90000"/>
              </a:lnSpc>
              <a:buFont typeface="Wingdings" panose="05000000000000000000" pitchFamily="2" charset="2"/>
              <a:buChar char="§"/>
            </a:pPr>
            <a:r>
              <a:rPr lang="en-US" sz="1600"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rPr>
              <a:t>Call IT — halt the purge, issue a litigation hold</a:t>
            </a:r>
          </a:p>
          <a:p>
            <a:pPr marL="285750" indent="-285750">
              <a:lnSpc>
                <a:spcPct val="90000"/>
              </a:lnSpc>
              <a:buFont typeface="Wingdings" panose="05000000000000000000" pitchFamily="2" charset="2"/>
              <a:buChar char="§"/>
            </a:pPr>
            <a:r>
              <a:rPr lang="en-US" sz="1600" dirty="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rPr>
              <a:t>Discuss arbitration motion and early resolution options with the client</a:t>
            </a:r>
          </a:p>
        </p:txBody>
      </p:sp>
      <p:sp>
        <p:nvSpPr>
          <p:cNvPr id="3" name="Content Placeholder 4" descr="" title="">
            <a:extLst>
              <a:ext uri="{FF2B5EF4-FFF2-40B4-BE49-F238E27FC236}">
                <a16:creationId xmlns:a16="http://schemas.microsoft.com/office/drawing/2014/main" id="{A5785852-C7A0-577E-1AC3-6202E962918E}"/>
              </a:ext>
            </a:extLst>
          </p:cNvPr>
          <p:cNvSpPr txBox="1">
            <a:spLocks/>
          </p:cNvSpPr>
          <p:nvPr/>
        </p:nvSpPr>
        <p:spPr>
          <a:xfrm>
            <a:off x="7860388" y="4186805"/>
            <a:ext cx="3061612" cy="1676400"/>
          </a:xfrm>
          <a:prstGeom prst="rect">
            <a:avLst/>
          </a:prstGeom>
        </p:spPr>
        <p:txBody>
          <a:bodyPr vert="horz" lIns="0" tIns="0" rIns="0" bIns="0" rtlCol="0">
            <a:normAutofit/>
          </a:bodyPr>
          <a:lstStyle>
            <a:lvl1pPr marL="0" indent="0" algn="l" defTabSz="914400" rtl="0" eaLnBrk="1" latinLnBrk="0" hangingPunct="1">
              <a:lnSpc>
                <a:spcPct val="114000"/>
              </a:lnSpc>
              <a:spcBef>
                <a:spcPts val="600"/>
              </a:spcBef>
              <a:spcAft>
                <a:spcPts val="600"/>
              </a:spcAft>
              <a:buClr>
                <a:srgbClr val="063B5B"/>
              </a:buClr>
              <a:buFont typeface="Wingdings" panose="05000000000000000000" pitchFamily="2" charset="2"/>
              <a:buNone/>
              <a:defRPr sz="1800" b="0" kern="1200">
                <a:solidFill>
                  <a:schemeClr val="accent5"/>
                </a:solidFill>
                <a:latin typeface="Inter SemiBold" panose="02000703000000020004" pitchFamily="2" charset="0"/>
                <a:ea typeface="Inter SemiBold" panose="02000703000000020004" pitchFamily="2" charset="0"/>
                <a:cs typeface="Inter SemiBold" panose="02000703000000020004" pitchFamily="2" charset="0"/>
              </a:defRPr>
            </a:lvl1pPr>
            <a:lvl2pPr marL="0" indent="0" algn="l" defTabSz="914400" rtl="0" eaLnBrk="1" latinLnBrk="0" hangingPunct="1">
              <a:lnSpc>
                <a:spcPct val="114000"/>
              </a:lnSpc>
              <a:spcBef>
                <a:spcPts val="400"/>
              </a:spcBef>
              <a:buClr>
                <a:srgbClr val="5576A1"/>
              </a:buClr>
              <a:buFont typeface="Wingdings" panose="05000000000000000000" pitchFamily="2" charset="2"/>
              <a:buNone/>
              <a:defRPr sz="13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2pPr>
            <a:lvl3pPr marL="1143000" indent="-228600" algn="l" defTabSz="914400" rtl="0" eaLnBrk="1" latinLnBrk="0" hangingPunct="1">
              <a:lnSpc>
                <a:spcPct val="114000"/>
              </a:lnSpc>
              <a:spcBef>
                <a:spcPts val="200"/>
              </a:spcBef>
              <a:buClr>
                <a:srgbClr val="EB6B24"/>
              </a:buClr>
              <a:buFont typeface="Wingdings" panose="05000000000000000000" pitchFamily="2" charset="2"/>
              <a:buNone/>
              <a:defRPr sz="20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3pPr>
            <a:lvl4pPr marL="1600200" indent="-228600" algn="l" defTabSz="914400" rtl="0" eaLnBrk="1" latinLnBrk="0" hangingPunct="1">
              <a:lnSpc>
                <a:spcPct val="114000"/>
              </a:lnSpc>
              <a:spcBef>
                <a:spcPts val="200"/>
              </a:spcBef>
              <a:buClr>
                <a:srgbClr val="AB3424"/>
              </a:buClr>
              <a:buFont typeface="Wingdings" panose="05000000000000000000" pitchFamily="2" charset="2"/>
              <a:buNone/>
              <a:defRPr sz="18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4pPr>
            <a:lvl5pPr marL="2057400" indent="-228600" algn="l" defTabSz="914400" rtl="0" eaLnBrk="1" latinLnBrk="0" hangingPunct="1">
              <a:lnSpc>
                <a:spcPct val="114000"/>
              </a:lnSpc>
              <a:spcBef>
                <a:spcPts val="200"/>
              </a:spcBef>
              <a:buClr>
                <a:srgbClr val="BCD5EB"/>
              </a:buClr>
              <a:buFont typeface="Wingdings" panose="05000000000000000000" pitchFamily="2" charset="2"/>
              <a:buNone/>
              <a:defRPr sz="1800" kern="1200">
                <a:solidFill>
                  <a:schemeClr val="tx1">
                    <a:lumMod val="75000"/>
                    <a:lumOff val="25000"/>
                  </a:schemeClr>
                </a:solidFill>
                <a:latin typeface="Inter" panose="02000503000000020004" pitchFamily="2" charset="0"/>
                <a:ea typeface="Inter" panose="02000503000000020004" pitchFamily="2" charset="0"/>
                <a:cs typeface="Inter"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dirty="0">
                <a:solidFill>
                  <a:schemeClr val="accent1"/>
                </a:solidFill>
              </a:rPr>
              <a:t>The grade:</a:t>
            </a:r>
            <a:r>
              <a:rPr lang="en-US" sz="2400" dirty="0">
                <a:solidFill>
                  <a:schemeClr val="accent1"/>
                </a:solidFill>
              </a:rPr>
              <a:t> </a:t>
            </a:r>
          </a:p>
          <a:p>
            <a:pPr algn="ctr"/>
            <a:r>
              <a:rPr lang="en-US" sz="2400" dirty="0"/>
              <a:t>Second or Third-Round Pick</a:t>
            </a:r>
          </a:p>
        </p:txBody>
      </p:sp>
      <p:sp>
        <p:nvSpPr>
          <p:cNvPr id="5" name="Rectangle 4" descr="" title="">
            <a:extLst>
              <a:ext uri="{FF2B5EF4-FFF2-40B4-BE49-F238E27FC236}">
                <a16:creationId xmlns:a16="http://schemas.microsoft.com/office/drawing/2014/main" id="{A0BEDDE4-9B33-29A2-245A-EEF56B72DA9E}"/>
              </a:ext>
            </a:extLst>
          </p:cNvPr>
          <p:cNvSpPr/>
          <p:nvPr/>
        </p:nvSpPr>
        <p:spPr>
          <a:xfrm flipV="1">
            <a:off x="7860388" y="4045213"/>
            <a:ext cx="3200400" cy="731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Rectangle 6" descr="" title="">
            <a:extLst>
              <a:ext uri="{FF2B5EF4-FFF2-40B4-BE49-F238E27FC236}">
                <a16:creationId xmlns:a16="http://schemas.microsoft.com/office/drawing/2014/main" id="{7870FA72-B455-7111-D566-1202069E8DB3}"/>
              </a:ext>
            </a:extLst>
          </p:cNvPr>
          <p:cNvSpPr/>
          <p:nvPr/>
        </p:nvSpPr>
        <p:spPr>
          <a:xfrm flipV="1">
            <a:off x="7860388" y="5698022"/>
            <a:ext cx="3200400" cy="731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42756460"/>
      </p:ext>
    </p:extLst>
  </p:cSld>
  <p:clrMapOvr>
    <a:masterClrMapping/>
  </p:clrMapOvr>
</p:sld>
</file>

<file path=ppt/theme/theme1.xml><?xml version="1.0" encoding="utf-8"?>
<a:theme xmlns:thm15="http://schemas.microsoft.com/office/thememl/2012/main" xmlns:a="http://schemas.openxmlformats.org/drawingml/2006/main" name="1_Office Theme">
  <a:themeElements>
    <a:clrScheme name="McGuireWoods">
      <a:dk1>
        <a:srgbClr val="000000"/>
      </a:dk1>
      <a:lt1>
        <a:srgbClr val="FFFFFF"/>
      </a:lt1>
      <a:dk2>
        <a:srgbClr val="022A3A"/>
      </a:dk2>
      <a:lt2>
        <a:srgbClr val="E7E6E6"/>
      </a:lt2>
      <a:accent1>
        <a:srgbClr val="014169"/>
      </a:accent1>
      <a:accent2>
        <a:srgbClr val="547691"/>
      </a:accent2>
      <a:accent3>
        <a:srgbClr val="AB3424"/>
      </a:accent3>
      <a:accent4>
        <a:srgbClr val="BCD6EB"/>
      </a:accent4>
      <a:accent5>
        <a:srgbClr val="EB6B24"/>
      </a:accent5>
      <a:accent6>
        <a:srgbClr val="EFEDE6"/>
      </a:accent6>
      <a:hlink>
        <a:srgbClr val="7D9BC1"/>
      </a:hlink>
      <a:folHlink>
        <a:srgbClr val="EB66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1900-01-01T05:00:00.0000000Z</dcterms:created>
  <dcterms:modified xsi:type="dcterms:W3CDTF">2026-04-03T16:37:19.0000000Z</dcterms:modified>
</coreProperties>
</file>