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  <p:sldMasterId id="2147483689" r:id="rId4"/>
    <p:sldMasterId id="2147483700" r:id="rId5"/>
    <p:sldMasterId id="2147483711" r:id="rId6"/>
  </p:sldMasterIdLst>
  <p:notesMasterIdLst>
    <p:notesMasterId r:id="rId20"/>
  </p:notesMasterIdLst>
  <p:sldIdLst>
    <p:sldId id="2561" r:id="rId7"/>
    <p:sldId id="2562" r:id="rId8"/>
    <p:sldId id="2590" r:id="rId9"/>
    <p:sldId id="2592" r:id="rId10"/>
    <p:sldId id="2605" r:id="rId11"/>
    <p:sldId id="2601" r:id="rId12"/>
    <p:sldId id="2602" r:id="rId13"/>
    <p:sldId id="2606" r:id="rId14"/>
    <p:sldId id="2608" r:id="rId15"/>
    <p:sldId id="2603" r:id="rId16"/>
    <p:sldId id="2604" r:id="rId17"/>
    <p:sldId id="2607" r:id="rId18"/>
    <p:sldId id="2583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60" autoAdjust="0"/>
  </p:normalViewPr>
  <p:slideViewPr>
    <p:cSldViewPr>
      <p:cViewPr varScale="1">
        <p:scale>
          <a:sx n="86" d="100"/>
          <a:sy n="86" d="100"/>
        </p:scale>
        <p:origin x="23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elac, Jessica" userId="95a49841-fee5-439d-8c6f-0b4552cfc749" providerId="ADAL" clId="{2609C703-BBAC-4800-9944-87E68B4EFB04}"/>
    <pc:docChg chg="undo custSel addSld modSld sldOrd delSection">
      <pc:chgData name="Priselac, Jessica" userId="95a49841-fee5-439d-8c6f-0b4552cfc749" providerId="ADAL" clId="{2609C703-BBAC-4800-9944-87E68B4EFB04}" dt="2025-08-05T14:16:06.911" v="1381" actId="5793"/>
      <pc:docMkLst>
        <pc:docMk/>
      </pc:docMkLst>
      <pc:sldChg chg="modSp mod">
        <pc:chgData name="Priselac, Jessica" userId="95a49841-fee5-439d-8c6f-0b4552cfc749" providerId="ADAL" clId="{2609C703-BBAC-4800-9944-87E68B4EFB04}" dt="2025-08-04T13:06:28.329" v="3" actId="20577"/>
        <pc:sldMkLst>
          <pc:docMk/>
          <pc:sldMk cId="2207126555" sldId="2561"/>
        </pc:sldMkLst>
        <pc:spChg chg="mod">
          <ac:chgData name="Priselac, Jessica" userId="95a49841-fee5-439d-8c6f-0b4552cfc749" providerId="ADAL" clId="{2609C703-BBAC-4800-9944-87E68B4EFB04}" dt="2025-08-04T13:06:28.329" v="3" actId="20577"/>
          <ac:spMkLst>
            <pc:docMk/>
            <pc:sldMk cId="2207126555" sldId="2561"/>
            <ac:spMk id="3" creationId="{B0FB9883-DB58-79CC-A7C1-6B8FACCE794E}"/>
          </ac:spMkLst>
        </pc:spChg>
      </pc:sldChg>
      <pc:sldChg chg="modAnim">
        <pc:chgData name="Priselac, Jessica" userId="95a49841-fee5-439d-8c6f-0b4552cfc749" providerId="ADAL" clId="{2609C703-BBAC-4800-9944-87E68B4EFB04}" dt="2025-08-05T14:10:14.977" v="1288"/>
        <pc:sldMkLst>
          <pc:docMk/>
          <pc:sldMk cId="3353572167" sldId="2583"/>
        </pc:sldMkLst>
      </pc:sldChg>
      <pc:sldChg chg="modSp mod modTransition">
        <pc:chgData name="Priselac, Jessica" userId="95a49841-fee5-439d-8c6f-0b4552cfc749" providerId="ADAL" clId="{2609C703-BBAC-4800-9944-87E68B4EFB04}" dt="2025-08-04T14:39:55.893" v="1039" actId="1076"/>
        <pc:sldMkLst>
          <pc:docMk/>
          <pc:sldMk cId="1059049648" sldId="2590"/>
        </pc:sldMkLst>
        <pc:spChg chg="mod">
          <ac:chgData name="Priselac, Jessica" userId="95a49841-fee5-439d-8c6f-0b4552cfc749" providerId="ADAL" clId="{2609C703-BBAC-4800-9944-87E68B4EFB04}" dt="2025-08-04T13:33:56.090" v="253" actId="20577"/>
          <ac:spMkLst>
            <pc:docMk/>
            <pc:sldMk cId="1059049648" sldId="2590"/>
            <ac:spMk id="3" creationId="{517390D5-ADBF-FE93-766B-3375FD12A1E8}"/>
          </ac:spMkLst>
        </pc:spChg>
        <pc:picChg chg="mod">
          <ac:chgData name="Priselac, Jessica" userId="95a49841-fee5-439d-8c6f-0b4552cfc749" providerId="ADAL" clId="{2609C703-BBAC-4800-9944-87E68B4EFB04}" dt="2025-08-04T14:39:55.893" v="1039" actId="1076"/>
          <ac:picMkLst>
            <pc:docMk/>
            <pc:sldMk cId="1059049648" sldId="2590"/>
            <ac:picMk id="5" creationId="{72677DDC-D32D-02E3-3530-1E40D60ECEC3}"/>
          </ac:picMkLst>
        </pc:picChg>
      </pc:sldChg>
      <pc:sldChg chg="addSp delSp modSp mod modTransition modClrScheme modAnim chgLayout">
        <pc:chgData name="Priselac, Jessica" userId="95a49841-fee5-439d-8c6f-0b4552cfc749" providerId="ADAL" clId="{2609C703-BBAC-4800-9944-87E68B4EFB04}" dt="2025-08-05T14:00:21.295" v="1282"/>
        <pc:sldMkLst>
          <pc:docMk/>
          <pc:sldMk cId="1365853410" sldId="2592"/>
        </pc:sldMkLst>
        <pc:spChg chg="mod">
          <ac:chgData name="Priselac, Jessica" userId="95a49841-fee5-439d-8c6f-0b4552cfc749" providerId="ADAL" clId="{2609C703-BBAC-4800-9944-87E68B4EFB04}" dt="2025-08-04T13:33:27.050" v="248" actId="26606"/>
          <ac:spMkLst>
            <pc:docMk/>
            <pc:sldMk cId="1365853410" sldId="2592"/>
            <ac:spMk id="2" creationId="{213C8CE9-6F33-172F-D5CC-8CFE12815FCC}"/>
          </ac:spMkLst>
        </pc:spChg>
        <pc:spChg chg="mod">
          <ac:chgData name="Priselac, Jessica" userId="95a49841-fee5-439d-8c6f-0b4552cfc749" providerId="ADAL" clId="{2609C703-BBAC-4800-9944-87E68B4EFB04}" dt="2025-08-04T14:09:17.901" v="931" actId="14100"/>
          <ac:spMkLst>
            <pc:docMk/>
            <pc:sldMk cId="1365853410" sldId="2592"/>
            <ac:spMk id="4" creationId="{54CCB360-997A-67AE-9C3B-75F6035C243C}"/>
          </ac:spMkLst>
        </pc:spChg>
        <pc:spChg chg="mod">
          <ac:chgData name="Priselac, Jessica" userId="95a49841-fee5-439d-8c6f-0b4552cfc749" providerId="ADAL" clId="{2609C703-BBAC-4800-9944-87E68B4EFB04}" dt="2025-08-04T13:33:27.050" v="248" actId="26606"/>
          <ac:spMkLst>
            <pc:docMk/>
            <pc:sldMk cId="1365853410" sldId="2592"/>
            <ac:spMk id="7" creationId="{7C5FC6B9-C620-FB11-A034-88784FF6BB83}"/>
          </ac:spMkLst>
        </pc:spChg>
        <pc:spChg chg="add del mod">
          <ac:chgData name="Priselac, Jessica" userId="95a49841-fee5-439d-8c6f-0b4552cfc749" providerId="ADAL" clId="{2609C703-BBAC-4800-9944-87E68B4EFB04}" dt="2025-08-04T13:33:27.050" v="248" actId="26606"/>
          <ac:spMkLst>
            <pc:docMk/>
            <pc:sldMk cId="1365853410" sldId="2592"/>
            <ac:spMk id="9" creationId="{757EE4C0-ABE4-609C-7562-9AF48BF3388C}"/>
          </ac:spMkLst>
        </pc:spChg>
        <pc:picChg chg="del mod">
          <ac:chgData name="Priselac, Jessica" userId="95a49841-fee5-439d-8c6f-0b4552cfc749" providerId="ADAL" clId="{2609C703-BBAC-4800-9944-87E68B4EFB04}" dt="2025-08-04T13:31:00.146" v="241" actId="478"/>
          <ac:picMkLst>
            <pc:docMk/>
            <pc:sldMk cId="1365853410" sldId="2592"/>
            <ac:picMk id="5" creationId="{85034561-AEE1-606C-0D98-B3C0E5F432A9}"/>
          </ac:picMkLst>
        </pc:picChg>
        <pc:picChg chg="add mod">
          <ac:chgData name="Priselac, Jessica" userId="95a49841-fee5-439d-8c6f-0b4552cfc749" providerId="ADAL" clId="{2609C703-BBAC-4800-9944-87E68B4EFB04}" dt="2025-08-04T13:35:47.614" v="259" actId="26606"/>
          <ac:picMkLst>
            <pc:docMk/>
            <pc:sldMk cId="1365853410" sldId="2592"/>
            <ac:picMk id="6" creationId="{3280BDD5-948B-6E04-33DE-88B3F0757830}"/>
          </ac:picMkLst>
        </pc:picChg>
      </pc:sldChg>
      <pc:sldChg chg="addSp modSp mod modTransition">
        <pc:chgData name="Priselac, Jessica" userId="95a49841-fee5-439d-8c6f-0b4552cfc749" providerId="ADAL" clId="{2609C703-BBAC-4800-9944-87E68B4EFB04}" dt="2025-08-04T14:39:13.658" v="1037" actId="255"/>
        <pc:sldMkLst>
          <pc:docMk/>
          <pc:sldMk cId="983631337" sldId="2601"/>
        </pc:sldMkLst>
        <pc:spChg chg="mod">
          <ac:chgData name="Priselac, Jessica" userId="95a49841-fee5-439d-8c6f-0b4552cfc749" providerId="ADAL" clId="{2609C703-BBAC-4800-9944-87E68B4EFB04}" dt="2025-08-04T14:24:59.570" v="976" actId="26606"/>
          <ac:spMkLst>
            <pc:docMk/>
            <pc:sldMk cId="983631337" sldId="2601"/>
            <ac:spMk id="2" creationId="{B1392F79-FEA6-EE0C-F22D-3A960F3B6509}"/>
          </ac:spMkLst>
        </pc:spChg>
        <pc:spChg chg="mod">
          <ac:chgData name="Priselac, Jessica" userId="95a49841-fee5-439d-8c6f-0b4552cfc749" providerId="ADAL" clId="{2609C703-BBAC-4800-9944-87E68B4EFB04}" dt="2025-08-04T14:39:13.658" v="1037" actId="255"/>
          <ac:spMkLst>
            <pc:docMk/>
            <pc:sldMk cId="983631337" sldId="2601"/>
            <ac:spMk id="4" creationId="{BF4D69BC-C7CB-3FEB-C3A6-A022AF98AD51}"/>
          </ac:spMkLst>
        </pc:spChg>
        <pc:picChg chg="add mod">
          <ac:chgData name="Priselac, Jessica" userId="95a49841-fee5-439d-8c6f-0b4552cfc749" providerId="ADAL" clId="{2609C703-BBAC-4800-9944-87E68B4EFB04}" dt="2025-08-04T14:36:21.016" v="1011" actId="1076"/>
          <ac:picMkLst>
            <pc:docMk/>
            <pc:sldMk cId="983631337" sldId="2601"/>
            <ac:picMk id="6" creationId="{60BB81DE-EF5F-A4BF-393B-2AD6234D9853}"/>
          </ac:picMkLst>
        </pc:picChg>
      </pc:sldChg>
      <pc:sldChg chg="addSp modSp mod modTransition modClrScheme chgLayout">
        <pc:chgData name="Priselac, Jessica" userId="95a49841-fee5-439d-8c6f-0b4552cfc749" providerId="ADAL" clId="{2609C703-BBAC-4800-9944-87E68B4EFB04}" dt="2025-08-04T14:43:20.611" v="1055" actId="12"/>
        <pc:sldMkLst>
          <pc:docMk/>
          <pc:sldMk cId="4232981486" sldId="2602"/>
        </pc:sldMkLst>
        <pc:spChg chg="mod">
          <ac:chgData name="Priselac, Jessica" userId="95a49841-fee5-439d-8c6f-0b4552cfc749" providerId="ADAL" clId="{2609C703-BBAC-4800-9944-87E68B4EFB04}" dt="2025-08-04T14:35:07.454" v="1003" actId="26606"/>
          <ac:spMkLst>
            <pc:docMk/>
            <pc:sldMk cId="4232981486" sldId="2602"/>
            <ac:spMk id="2" creationId="{B1392F79-FEA6-EE0C-F22D-3A960F3B6509}"/>
          </ac:spMkLst>
        </pc:spChg>
        <pc:spChg chg="mod ord">
          <ac:chgData name="Priselac, Jessica" userId="95a49841-fee5-439d-8c6f-0b4552cfc749" providerId="ADAL" clId="{2609C703-BBAC-4800-9944-87E68B4EFB04}" dt="2025-08-04T14:35:07.454" v="1003" actId="26606"/>
          <ac:spMkLst>
            <pc:docMk/>
            <pc:sldMk cId="4232981486" sldId="2602"/>
            <ac:spMk id="3" creationId="{4BDEC711-6510-6D62-D57E-5FFAFF1D1231}"/>
          </ac:spMkLst>
        </pc:spChg>
        <pc:spChg chg="mod">
          <ac:chgData name="Priselac, Jessica" userId="95a49841-fee5-439d-8c6f-0b4552cfc749" providerId="ADAL" clId="{2609C703-BBAC-4800-9944-87E68B4EFB04}" dt="2025-08-04T14:43:20.611" v="1055" actId="12"/>
          <ac:spMkLst>
            <pc:docMk/>
            <pc:sldMk cId="4232981486" sldId="2602"/>
            <ac:spMk id="4" creationId="{BF4D69BC-C7CB-3FEB-C3A6-A022AF98AD51}"/>
          </ac:spMkLst>
        </pc:spChg>
        <pc:picChg chg="add mod">
          <ac:chgData name="Priselac, Jessica" userId="95a49841-fee5-439d-8c6f-0b4552cfc749" providerId="ADAL" clId="{2609C703-BBAC-4800-9944-87E68B4EFB04}" dt="2025-08-04T14:36:35.404" v="1012" actId="14100"/>
          <ac:picMkLst>
            <pc:docMk/>
            <pc:sldMk cId="4232981486" sldId="2602"/>
            <ac:picMk id="6" creationId="{DD7826D5-92BC-16A9-8CA4-BD362F057421}"/>
          </ac:picMkLst>
        </pc:picChg>
      </pc:sldChg>
      <pc:sldChg chg="addSp delSp modSp mod modTransition modClrScheme chgLayout">
        <pc:chgData name="Priselac, Jessica" userId="95a49841-fee5-439d-8c6f-0b4552cfc749" providerId="ADAL" clId="{2609C703-BBAC-4800-9944-87E68B4EFB04}" dt="2025-08-04T14:45:20.018" v="1149" actId="20577"/>
        <pc:sldMkLst>
          <pc:docMk/>
          <pc:sldMk cId="965489393" sldId="2603"/>
        </pc:sldMkLst>
        <pc:spChg chg="mod">
          <ac:chgData name="Priselac, Jessica" userId="95a49841-fee5-439d-8c6f-0b4552cfc749" providerId="ADAL" clId="{2609C703-BBAC-4800-9944-87E68B4EFB04}" dt="2025-08-04T14:29:02.827" v="982" actId="26606"/>
          <ac:spMkLst>
            <pc:docMk/>
            <pc:sldMk cId="965489393" sldId="2603"/>
            <ac:spMk id="2" creationId="{500656AC-B4A9-A25C-0E4B-0B845EF08767}"/>
          </ac:spMkLst>
        </pc:spChg>
        <pc:spChg chg="mod ord">
          <ac:chgData name="Priselac, Jessica" userId="95a49841-fee5-439d-8c6f-0b4552cfc749" providerId="ADAL" clId="{2609C703-BBAC-4800-9944-87E68B4EFB04}" dt="2025-08-04T14:29:02.827" v="982" actId="26606"/>
          <ac:spMkLst>
            <pc:docMk/>
            <pc:sldMk cId="965489393" sldId="2603"/>
            <ac:spMk id="3" creationId="{014DD74A-71F0-8494-C8C2-5A2DA2A7CA7E}"/>
          </ac:spMkLst>
        </pc:spChg>
        <pc:spChg chg="mod">
          <ac:chgData name="Priselac, Jessica" userId="95a49841-fee5-439d-8c6f-0b4552cfc749" providerId="ADAL" clId="{2609C703-BBAC-4800-9944-87E68B4EFB04}" dt="2025-08-04T14:45:20.018" v="1149" actId="20577"/>
          <ac:spMkLst>
            <pc:docMk/>
            <pc:sldMk cId="965489393" sldId="2603"/>
            <ac:spMk id="4" creationId="{EC3C4D5C-D143-E40C-048F-67D09382EF03}"/>
          </ac:spMkLst>
        </pc:spChg>
        <pc:spChg chg="del">
          <ac:chgData name="Priselac, Jessica" userId="95a49841-fee5-439d-8c6f-0b4552cfc749" providerId="ADAL" clId="{2609C703-BBAC-4800-9944-87E68B4EFB04}" dt="2025-08-04T14:28:02.328" v="979" actId="931"/>
          <ac:spMkLst>
            <pc:docMk/>
            <pc:sldMk cId="965489393" sldId="2603"/>
            <ac:spMk id="8" creationId="{C175CBFD-22D7-515B-79F4-459FD7BA96E1}"/>
          </ac:spMkLst>
        </pc:spChg>
        <pc:spChg chg="add del mod">
          <ac:chgData name="Priselac, Jessica" userId="95a49841-fee5-439d-8c6f-0b4552cfc749" providerId="ADAL" clId="{2609C703-BBAC-4800-9944-87E68B4EFB04}" dt="2025-08-04T14:28:58.496" v="981" actId="931"/>
          <ac:spMkLst>
            <pc:docMk/>
            <pc:sldMk cId="965489393" sldId="2603"/>
            <ac:spMk id="9" creationId="{88DEE538-59C7-B935-0542-3C060378516E}"/>
          </ac:spMkLst>
        </pc:spChg>
        <pc:spChg chg="del">
          <ac:chgData name="Priselac, Jessica" userId="95a49841-fee5-439d-8c6f-0b4552cfc749" providerId="ADAL" clId="{2609C703-BBAC-4800-9944-87E68B4EFB04}" dt="2025-08-04T14:29:02.827" v="982" actId="26606"/>
          <ac:spMkLst>
            <pc:docMk/>
            <pc:sldMk cId="965489393" sldId="2603"/>
            <ac:spMk id="13" creationId="{5E74033D-EF89-44DB-79A2-3BD2FBBE0FFB}"/>
          </ac:spMkLst>
        </pc:spChg>
        <pc:picChg chg="add del mod">
          <ac:chgData name="Priselac, Jessica" userId="95a49841-fee5-439d-8c6f-0b4552cfc749" providerId="ADAL" clId="{2609C703-BBAC-4800-9944-87E68B4EFB04}" dt="2025-08-04T14:28:18.771" v="980" actId="21"/>
          <ac:picMkLst>
            <pc:docMk/>
            <pc:sldMk cId="965489393" sldId="2603"/>
            <ac:picMk id="6" creationId="{BB2693B4-FD16-1CCE-365C-39ED3407C161}"/>
          </ac:picMkLst>
        </pc:picChg>
        <pc:picChg chg="add mod">
          <ac:chgData name="Priselac, Jessica" userId="95a49841-fee5-439d-8c6f-0b4552cfc749" providerId="ADAL" clId="{2609C703-BBAC-4800-9944-87E68B4EFB04}" dt="2025-08-04T14:29:02.827" v="982" actId="26606"/>
          <ac:picMkLst>
            <pc:docMk/>
            <pc:sldMk cId="965489393" sldId="2603"/>
            <ac:picMk id="11" creationId="{07D59F2B-D164-4493-8906-14D90529DFA5}"/>
          </ac:picMkLst>
        </pc:picChg>
      </pc:sldChg>
      <pc:sldChg chg="addSp delSp modSp mod modTransition">
        <pc:chgData name="Priselac, Jessica" userId="95a49841-fee5-439d-8c6f-0b4552cfc749" providerId="ADAL" clId="{2609C703-BBAC-4800-9944-87E68B4EFB04}" dt="2025-08-04T14:48:00.397" v="1277" actId="5793"/>
        <pc:sldMkLst>
          <pc:docMk/>
          <pc:sldMk cId="4186200207" sldId="2604"/>
        </pc:sldMkLst>
        <pc:spChg chg="mod">
          <ac:chgData name="Priselac, Jessica" userId="95a49841-fee5-439d-8c6f-0b4552cfc749" providerId="ADAL" clId="{2609C703-BBAC-4800-9944-87E68B4EFB04}" dt="2025-08-04T14:32:57.414" v="986" actId="26606"/>
          <ac:spMkLst>
            <pc:docMk/>
            <pc:sldMk cId="4186200207" sldId="2604"/>
            <ac:spMk id="2" creationId="{87F580BA-110E-E61B-314B-2BF3B5B86120}"/>
          </ac:spMkLst>
        </pc:spChg>
        <pc:spChg chg="mod">
          <ac:chgData name="Priselac, Jessica" userId="95a49841-fee5-439d-8c6f-0b4552cfc749" providerId="ADAL" clId="{2609C703-BBAC-4800-9944-87E68B4EFB04}" dt="2025-08-04T14:48:00.397" v="1277" actId="5793"/>
          <ac:spMkLst>
            <pc:docMk/>
            <pc:sldMk cId="4186200207" sldId="2604"/>
            <ac:spMk id="4" creationId="{C155B9E7-DD8A-89E6-833F-B0966CB460EF}"/>
          </ac:spMkLst>
        </pc:spChg>
        <pc:picChg chg="add del mod">
          <ac:chgData name="Priselac, Jessica" userId="95a49841-fee5-439d-8c6f-0b4552cfc749" providerId="ADAL" clId="{2609C703-BBAC-4800-9944-87E68B4EFB04}" dt="2025-08-04T14:31:36.755" v="984" actId="21"/>
          <ac:picMkLst>
            <pc:docMk/>
            <pc:sldMk cId="4186200207" sldId="2604"/>
            <ac:picMk id="6" creationId="{006D5564-05E0-30C2-658E-88EA72D01C76}"/>
          </ac:picMkLst>
        </pc:picChg>
        <pc:picChg chg="add mod">
          <ac:chgData name="Priselac, Jessica" userId="95a49841-fee5-439d-8c6f-0b4552cfc749" providerId="ADAL" clId="{2609C703-BBAC-4800-9944-87E68B4EFB04}" dt="2025-08-04T14:33:21.269" v="993" actId="1076"/>
          <ac:picMkLst>
            <pc:docMk/>
            <pc:sldMk cId="4186200207" sldId="2604"/>
            <ac:picMk id="8" creationId="{0BEF54FD-D776-AF3E-0E48-D04749640D4C}"/>
          </ac:picMkLst>
        </pc:picChg>
      </pc:sldChg>
      <pc:sldChg chg="addSp delSp modSp add mod modTransition modClrScheme modAnim chgLayout">
        <pc:chgData name="Priselac, Jessica" userId="95a49841-fee5-439d-8c6f-0b4552cfc749" providerId="ADAL" clId="{2609C703-BBAC-4800-9944-87E68B4EFB04}" dt="2025-08-04T14:24:05.912" v="970" actId="255"/>
        <pc:sldMkLst>
          <pc:docMk/>
          <pc:sldMk cId="2215233571" sldId="2605"/>
        </pc:sldMkLst>
        <pc:spChg chg="mod">
          <ac:chgData name="Priselac, Jessica" userId="95a49841-fee5-439d-8c6f-0b4552cfc749" providerId="ADAL" clId="{2609C703-BBAC-4800-9944-87E68B4EFB04}" dt="2025-08-04T14:23:13.997" v="969" actId="26606"/>
          <ac:spMkLst>
            <pc:docMk/>
            <pc:sldMk cId="2215233571" sldId="2605"/>
            <ac:spMk id="2" creationId="{213C8CE9-6F33-172F-D5CC-8CFE12815FCC}"/>
          </ac:spMkLst>
        </pc:spChg>
        <pc:spChg chg="mod ord">
          <ac:chgData name="Priselac, Jessica" userId="95a49841-fee5-439d-8c6f-0b4552cfc749" providerId="ADAL" clId="{2609C703-BBAC-4800-9944-87E68B4EFB04}" dt="2025-08-04T14:24:05.912" v="970" actId="255"/>
          <ac:spMkLst>
            <pc:docMk/>
            <pc:sldMk cId="2215233571" sldId="2605"/>
            <ac:spMk id="4" creationId="{54CCB360-997A-67AE-9C3B-75F6035C243C}"/>
          </ac:spMkLst>
        </pc:spChg>
        <pc:spChg chg="mod ord">
          <ac:chgData name="Priselac, Jessica" userId="95a49841-fee5-439d-8c6f-0b4552cfc749" providerId="ADAL" clId="{2609C703-BBAC-4800-9944-87E68B4EFB04}" dt="2025-08-04T14:23:13.997" v="969" actId="26606"/>
          <ac:spMkLst>
            <pc:docMk/>
            <pc:sldMk cId="2215233571" sldId="2605"/>
            <ac:spMk id="7" creationId="{7C5FC6B9-C620-FB11-A034-88784FF6BB83}"/>
          </ac:spMkLst>
        </pc:spChg>
        <pc:picChg chg="del">
          <ac:chgData name="Priselac, Jessica" userId="95a49841-fee5-439d-8c6f-0b4552cfc749" providerId="ADAL" clId="{2609C703-BBAC-4800-9944-87E68B4EFB04}" dt="2025-08-04T13:21:12.653" v="29" actId="478"/>
          <ac:picMkLst>
            <pc:docMk/>
            <pc:sldMk cId="2215233571" sldId="2605"/>
            <ac:picMk id="5" creationId="{85034561-AEE1-606C-0D98-B3C0E5F432A9}"/>
          </ac:picMkLst>
        </pc:picChg>
        <pc:picChg chg="add del mod">
          <ac:chgData name="Priselac, Jessica" userId="95a49841-fee5-439d-8c6f-0b4552cfc749" providerId="ADAL" clId="{2609C703-BBAC-4800-9944-87E68B4EFB04}" dt="2025-08-04T13:35:31.137" v="258" actId="21"/>
          <ac:picMkLst>
            <pc:docMk/>
            <pc:sldMk cId="2215233571" sldId="2605"/>
            <ac:picMk id="6" creationId="{05CCA9BE-87E9-D3DE-72A1-D4E59AAB8821}"/>
          </ac:picMkLst>
        </pc:picChg>
        <pc:picChg chg="add del mod">
          <ac:chgData name="Priselac, Jessica" userId="95a49841-fee5-439d-8c6f-0b4552cfc749" providerId="ADAL" clId="{2609C703-BBAC-4800-9944-87E68B4EFB04}" dt="2025-08-04T14:18:35.275" v="951" actId="21"/>
          <ac:picMkLst>
            <pc:docMk/>
            <pc:sldMk cId="2215233571" sldId="2605"/>
            <ac:picMk id="9" creationId="{175A803E-30D7-5278-A0AF-AEB1961A2C6F}"/>
          </ac:picMkLst>
        </pc:picChg>
        <pc:picChg chg="add del mod">
          <ac:chgData name="Priselac, Jessica" userId="95a49841-fee5-439d-8c6f-0b4552cfc749" providerId="ADAL" clId="{2609C703-BBAC-4800-9944-87E68B4EFB04}" dt="2025-08-04T14:20:08.023" v="956" actId="21"/>
          <ac:picMkLst>
            <pc:docMk/>
            <pc:sldMk cId="2215233571" sldId="2605"/>
            <ac:picMk id="11" creationId="{04F20735-966C-DD8C-DC7A-129A02F762BC}"/>
          </ac:picMkLst>
        </pc:picChg>
        <pc:picChg chg="add del mod">
          <ac:chgData name="Priselac, Jessica" userId="95a49841-fee5-439d-8c6f-0b4552cfc749" providerId="ADAL" clId="{2609C703-BBAC-4800-9944-87E68B4EFB04}" dt="2025-08-04T14:23:04.882" v="968" actId="21"/>
          <ac:picMkLst>
            <pc:docMk/>
            <pc:sldMk cId="2215233571" sldId="2605"/>
            <ac:picMk id="13" creationId="{B763C7FA-3064-C980-07C8-8FF0E58FE788}"/>
          </ac:picMkLst>
        </pc:picChg>
      </pc:sldChg>
      <pc:sldChg chg="modSp add mod modTransition">
        <pc:chgData name="Priselac, Jessica" userId="95a49841-fee5-439d-8c6f-0b4552cfc749" providerId="ADAL" clId="{2609C703-BBAC-4800-9944-87E68B4EFB04}" dt="2025-08-04T14:13:57.348" v="943"/>
        <pc:sldMkLst>
          <pc:docMk/>
          <pc:sldMk cId="189048193" sldId="2606"/>
        </pc:sldMkLst>
        <pc:spChg chg="mod">
          <ac:chgData name="Priselac, Jessica" userId="95a49841-fee5-439d-8c6f-0b4552cfc749" providerId="ADAL" clId="{2609C703-BBAC-4800-9944-87E68B4EFB04}" dt="2025-08-04T14:11:56.230" v="934" actId="113"/>
          <ac:spMkLst>
            <pc:docMk/>
            <pc:sldMk cId="189048193" sldId="2606"/>
            <ac:spMk id="4" creationId="{BF4D69BC-C7CB-3FEB-C3A6-A022AF98AD51}"/>
          </ac:spMkLst>
        </pc:spChg>
      </pc:sldChg>
      <pc:sldChg chg="modSp add mod modTransition">
        <pc:chgData name="Priselac, Jessica" userId="95a49841-fee5-439d-8c6f-0b4552cfc749" providerId="ADAL" clId="{2609C703-BBAC-4800-9944-87E68B4EFB04}" dt="2025-08-05T14:16:06.911" v="1381" actId="5793"/>
        <pc:sldMkLst>
          <pc:docMk/>
          <pc:sldMk cId="190513228" sldId="2607"/>
        </pc:sldMkLst>
        <pc:spChg chg="mod">
          <ac:chgData name="Priselac, Jessica" userId="95a49841-fee5-439d-8c6f-0b4552cfc749" providerId="ADAL" clId="{2609C703-BBAC-4800-9944-87E68B4EFB04}" dt="2025-08-05T14:16:06.911" v="1381" actId="5793"/>
          <ac:spMkLst>
            <pc:docMk/>
            <pc:sldMk cId="190513228" sldId="2607"/>
            <ac:spMk id="4" creationId="{C155B9E7-DD8A-89E6-833F-B0966CB460EF}"/>
          </ac:spMkLst>
        </pc:spChg>
      </pc:sldChg>
      <pc:sldChg chg="modSp add mod ord modTransition">
        <pc:chgData name="Priselac, Jessica" userId="95a49841-fee5-439d-8c6f-0b4552cfc749" providerId="ADAL" clId="{2609C703-BBAC-4800-9944-87E68B4EFB04}" dt="2025-08-05T14:10:12.664" v="1287" actId="20578"/>
        <pc:sldMkLst>
          <pc:docMk/>
          <pc:sldMk cId="747289404" sldId="2608"/>
        </pc:sldMkLst>
        <pc:spChg chg="mod">
          <ac:chgData name="Priselac, Jessica" userId="95a49841-fee5-439d-8c6f-0b4552cfc749" providerId="ADAL" clId="{2609C703-BBAC-4800-9944-87E68B4EFB04}" dt="2025-08-04T14:12:03.985" v="935" actId="113"/>
          <ac:spMkLst>
            <pc:docMk/>
            <pc:sldMk cId="747289404" sldId="2608"/>
            <ac:spMk id="4" creationId="{BF4D69BC-C7CB-3FEB-C3A6-A022AF98AD51}"/>
          </ac:spMkLst>
        </pc:spChg>
      </pc:sldChg>
    </pc:docChg>
  </pc:docChgLst>
  <pc:docChgLst>
    <pc:chgData name="Priselac, Jessica" userId="95a49841-fee5-439d-8c6f-0b4552cfc749" providerId="ADAL" clId="{722F3731-35A3-448C-BC82-0AB14051E6DE}"/>
    <pc:docChg chg="undo redo custSel addSld delSld modSld modSection">
      <pc:chgData name="Priselac, Jessica" userId="95a49841-fee5-439d-8c6f-0b4552cfc749" providerId="ADAL" clId="{722F3731-35A3-448C-BC82-0AB14051E6DE}" dt="2025-08-02T02:19:36.548" v="602" actId="15"/>
      <pc:docMkLst>
        <pc:docMk/>
      </pc:docMkLst>
      <pc:sldChg chg="modSp add del mod setBg">
        <pc:chgData name="Priselac, Jessica" userId="95a49841-fee5-439d-8c6f-0b4552cfc749" providerId="ADAL" clId="{722F3731-35A3-448C-BC82-0AB14051E6DE}" dt="2025-08-02T02:09:01.924" v="537" actId="47"/>
        <pc:sldMkLst>
          <pc:docMk/>
          <pc:sldMk cId="4127971368" sldId="290"/>
        </pc:sldMkLst>
        <pc:picChg chg="mod">
          <ac:chgData name="Priselac, Jessica" userId="95a49841-fee5-439d-8c6f-0b4552cfc749" providerId="ADAL" clId="{722F3731-35A3-448C-BC82-0AB14051E6DE}" dt="2025-08-02T02:04:27.145" v="489" actId="1076"/>
          <ac:picMkLst>
            <pc:docMk/>
            <pc:sldMk cId="4127971368" sldId="290"/>
            <ac:picMk id="63" creationId="{00000000-0000-0000-0000-000000000000}"/>
          </ac:picMkLst>
        </pc:picChg>
      </pc:sldChg>
      <pc:sldChg chg="modSp mod">
        <pc:chgData name="Priselac, Jessica" userId="95a49841-fee5-439d-8c6f-0b4552cfc749" providerId="ADAL" clId="{722F3731-35A3-448C-BC82-0AB14051E6DE}" dt="2025-08-02T01:56:02.123" v="310" actId="20577"/>
        <pc:sldMkLst>
          <pc:docMk/>
          <pc:sldMk cId="2644989525" sldId="2562"/>
        </pc:sldMkLst>
        <pc:spChg chg="mod">
          <ac:chgData name="Priselac, Jessica" userId="95a49841-fee5-439d-8c6f-0b4552cfc749" providerId="ADAL" clId="{722F3731-35A3-448C-BC82-0AB14051E6DE}" dt="2025-08-02T01:56:02.123" v="310" actId="20577"/>
          <ac:spMkLst>
            <pc:docMk/>
            <pc:sldMk cId="2644989525" sldId="2562"/>
            <ac:spMk id="3" creationId="{37870853-3065-D90C-66EA-B0786F130C91}"/>
          </ac:spMkLst>
        </pc:spChg>
      </pc:sldChg>
      <pc:sldChg chg="addSp delSp modSp mod modClrScheme modAnim chgLayout">
        <pc:chgData name="Priselac, Jessica" userId="95a49841-fee5-439d-8c6f-0b4552cfc749" providerId="ADAL" clId="{722F3731-35A3-448C-BC82-0AB14051E6DE}" dt="2025-08-02T02:09:18.193" v="538" actId="255"/>
        <pc:sldMkLst>
          <pc:docMk/>
          <pc:sldMk cId="3353572167" sldId="2583"/>
        </pc:sldMkLst>
        <pc:spChg chg="mod">
          <ac:chgData name="Priselac, Jessica" userId="95a49841-fee5-439d-8c6f-0b4552cfc749" providerId="ADAL" clId="{722F3731-35A3-448C-BC82-0AB14051E6DE}" dt="2025-08-02T02:09:18.193" v="538" actId="255"/>
          <ac:spMkLst>
            <pc:docMk/>
            <pc:sldMk cId="3353572167" sldId="2583"/>
            <ac:spMk id="2" creationId="{FFA96A68-58D5-958F-3B9E-8A6A87DF3A60}"/>
          </ac:spMkLst>
        </pc:spChg>
        <pc:spChg chg="mod ord">
          <ac:chgData name="Priselac, Jessica" userId="95a49841-fee5-439d-8c6f-0b4552cfc749" providerId="ADAL" clId="{722F3731-35A3-448C-BC82-0AB14051E6DE}" dt="2025-08-02T02:06:42.848" v="505" actId="26606"/>
          <ac:spMkLst>
            <pc:docMk/>
            <pc:sldMk cId="3353572167" sldId="2583"/>
            <ac:spMk id="3" creationId="{5E458DBC-77C8-D890-D35A-BC708C9804AB}"/>
          </ac:spMkLst>
        </pc:spChg>
        <pc:spChg chg="mod ord">
          <ac:chgData name="Priselac, Jessica" userId="95a49841-fee5-439d-8c6f-0b4552cfc749" providerId="ADAL" clId="{722F3731-35A3-448C-BC82-0AB14051E6DE}" dt="2025-08-02T02:06:42.848" v="505" actId="26606"/>
          <ac:spMkLst>
            <pc:docMk/>
            <pc:sldMk cId="3353572167" sldId="2583"/>
            <ac:spMk id="4" creationId="{FF1F9928-E680-B8CF-5884-4CC3EFB03C55}"/>
          </ac:spMkLst>
        </pc:spChg>
        <pc:spChg chg="add del mod">
          <ac:chgData name="Priselac, Jessica" userId="95a49841-fee5-439d-8c6f-0b4552cfc749" providerId="ADAL" clId="{722F3731-35A3-448C-BC82-0AB14051E6DE}" dt="2025-08-02T02:07:52.081" v="512" actId="478"/>
          <ac:spMkLst>
            <pc:docMk/>
            <pc:sldMk cId="3353572167" sldId="2583"/>
            <ac:spMk id="7" creationId="{179E0003-6F7A-44D0-CCDD-DF82F4D4CBE2}"/>
          </ac:spMkLst>
        </pc:spChg>
        <pc:spChg chg="add del mod">
          <ac:chgData name="Priselac, Jessica" userId="95a49841-fee5-439d-8c6f-0b4552cfc749" providerId="ADAL" clId="{722F3731-35A3-448C-BC82-0AB14051E6DE}" dt="2025-08-02T02:06:12.761" v="499" actId="26606"/>
          <ac:spMkLst>
            <pc:docMk/>
            <pc:sldMk cId="3353572167" sldId="2583"/>
            <ac:spMk id="10" creationId="{F3544ED1-3B20-3B52-2ADD-0C5BCD128AAE}"/>
          </ac:spMkLst>
        </pc:spChg>
        <pc:spChg chg="add mod">
          <ac:chgData name="Priselac, Jessica" userId="95a49841-fee5-439d-8c6f-0b4552cfc749" providerId="ADAL" clId="{722F3731-35A3-448C-BC82-0AB14051E6DE}" dt="2025-08-02T02:08:53.081" v="536" actId="255"/>
          <ac:spMkLst>
            <pc:docMk/>
            <pc:sldMk cId="3353572167" sldId="2583"/>
            <ac:spMk id="12" creationId="{B6919632-2FB8-0FA2-CE40-89D85A163975}"/>
          </ac:spMkLst>
        </pc:spChg>
        <pc:spChg chg="add del">
          <ac:chgData name="Priselac, Jessica" userId="95a49841-fee5-439d-8c6f-0b4552cfc749" providerId="ADAL" clId="{722F3731-35A3-448C-BC82-0AB14051E6DE}" dt="2025-08-02T02:06:12.753" v="498" actId="26606"/>
          <ac:spMkLst>
            <pc:docMk/>
            <pc:sldMk cId="3353572167" sldId="2583"/>
            <ac:spMk id="15" creationId="{29A561E4-F5DC-D80E-BCA5-2DF02C1AEADA}"/>
          </ac:spMkLst>
        </pc:spChg>
        <pc:spChg chg="add del mod">
          <ac:chgData name="Priselac, Jessica" userId="95a49841-fee5-439d-8c6f-0b4552cfc749" providerId="ADAL" clId="{722F3731-35A3-448C-BC82-0AB14051E6DE}" dt="2025-08-02T02:06:36.110" v="503" actId="26606"/>
          <ac:spMkLst>
            <pc:docMk/>
            <pc:sldMk cId="3353572167" sldId="2583"/>
            <ac:spMk id="17" creationId="{AFB5D159-D69D-2A6F-B3A3-8E2FCDDFAC09}"/>
          </ac:spMkLst>
        </pc:spChg>
        <pc:spChg chg="add del mod">
          <ac:chgData name="Priselac, Jessica" userId="95a49841-fee5-439d-8c6f-0b4552cfc749" providerId="ADAL" clId="{722F3731-35A3-448C-BC82-0AB14051E6DE}" dt="2025-08-02T02:06:36.110" v="503" actId="26606"/>
          <ac:spMkLst>
            <pc:docMk/>
            <pc:sldMk cId="3353572167" sldId="2583"/>
            <ac:spMk id="18" creationId="{1C1BBCD8-1BF8-4CC0-8AB3-0F8884A3AE70}"/>
          </ac:spMkLst>
        </pc:spChg>
        <pc:spChg chg="add del mod">
          <ac:chgData name="Priselac, Jessica" userId="95a49841-fee5-439d-8c6f-0b4552cfc749" providerId="ADAL" clId="{722F3731-35A3-448C-BC82-0AB14051E6DE}" dt="2025-08-02T02:06:36.095" v="502" actId="26606"/>
          <ac:spMkLst>
            <pc:docMk/>
            <pc:sldMk cId="3353572167" sldId="2583"/>
            <ac:spMk id="23" creationId="{1A01301B-1BE7-BD71-420D-6201920FAF76}"/>
          </ac:spMkLst>
        </pc:spChg>
        <pc:picChg chg="add del mod ord">
          <ac:chgData name="Priselac, Jessica" userId="95a49841-fee5-439d-8c6f-0b4552cfc749" providerId="ADAL" clId="{722F3731-35A3-448C-BC82-0AB14051E6DE}" dt="2025-08-02T02:07:05.655" v="508" actId="478"/>
          <ac:picMkLst>
            <pc:docMk/>
            <pc:sldMk cId="3353572167" sldId="2583"/>
            <ac:picMk id="5" creationId="{9D60F0B7-8C81-FDBE-3C4E-0D509032C245}"/>
          </ac:picMkLst>
        </pc:picChg>
        <pc:picChg chg="add mod">
          <ac:chgData name="Priselac, Jessica" userId="95a49841-fee5-439d-8c6f-0b4552cfc749" providerId="ADAL" clId="{722F3731-35A3-448C-BC82-0AB14051E6DE}" dt="2025-08-02T02:08:40.751" v="535" actId="14100"/>
          <ac:picMkLst>
            <pc:docMk/>
            <pc:sldMk cId="3353572167" sldId="2583"/>
            <ac:picMk id="6" creationId="{1E15CD6C-1675-A53E-DAD6-A6E241E018A7}"/>
          </ac:picMkLst>
        </pc:picChg>
      </pc:sldChg>
      <pc:sldChg chg="del">
        <pc:chgData name="Priselac, Jessica" userId="95a49841-fee5-439d-8c6f-0b4552cfc749" providerId="ADAL" clId="{722F3731-35A3-448C-BC82-0AB14051E6DE}" dt="2025-08-02T02:10:44.837" v="543" actId="47"/>
        <pc:sldMkLst>
          <pc:docMk/>
          <pc:sldMk cId="817933942" sldId="2589"/>
        </pc:sldMkLst>
      </pc:sldChg>
      <pc:sldChg chg="addSp modSp mod">
        <pc:chgData name="Priselac, Jessica" userId="95a49841-fee5-439d-8c6f-0b4552cfc749" providerId="ADAL" clId="{722F3731-35A3-448C-BC82-0AB14051E6DE}" dt="2025-08-02T01:34:50.695" v="11" actId="20577"/>
        <pc:sldMkLst>
          <pc:docMk/>
          <pc:sldMk cId="1059049648" sldId="2590"/>
        </pc:sldMkLst>
        <pc:spChg chg="mod">
          <ac:chgData name="Priselac, Jessica" userId="95a49841-fee5-439d-8c6f-0b4552cfc749" providerId="ADAL" clId="{722F3731-35A3-448C-BC82-0AB14051E6DE}" dt="2025-08-02T01:34:35.331" v="2" actId="26606"/>
          <ac:spMkLst>
            <pc:docMk/>
            <pc:sldMk cId="1059049648" sldId="2590"/>
            <ac:spMk id="2" creationId="{F989EE39-8683-7978-2D2E-0941546938BF}"/>
          </ac:spMkLst>
        </pc:spChg>
        <pc:spChg chg="mod">
          <ac:chgData name="Priselac, Jessica" userId="95a49841-fee5-439d-8c6f-0b4552cfc749" providerId="ADAL" clId="{722F3731-35A3-448C-BC82-0AB14051E6DE}" dt="2025-08-02T01:34:50.695" v="11" actId="20577"/>
          <ac:spMkLst>
            <pc:docMk/>
            <pc:sldMk cId="1059049648" sldId="2590"/>
            <ac:spMk id="3" creationId="{517390D5-ADBF-FE93-766B-3375FD12A1E8}"/>
          </ac:spMkLst>
        </pc:spChg>
        <pc:picChg chg="add mod">
          <ac:chgData name="Priselac, Jessica" userId="95a49841-fee5-439d-8c6f-0b4552cfc749" providerId="ADAL" clId="{722F3731-35A3-448C-BC82-0AB14051E6DE}" dt="2025-08-02T01:34:35.331" v="2" actId="26606"/>
          <ac:picMkLst>
            <pc:docMk/>
            <pc:sldMk cId="1059049648" sldId="2590"/>
            <ac:picMk id="5" creationId="{72677DDC-D32D-02E3-3530-1E40D60ECEC3}"/>
          </ac:picMkLst>
        </pc:picChg>
      </pc:sldChg>
      <pc:sldChg chg="addSp delSp modSp mod modClrScheme modAnim chgLayout">
        <pc:chgData name="Priselac, Jessica" userId="95a49841-fee5-439d-8c6f-0b4552cfc749" providerId="ADAL" clId="{722F3731-35A3-448C-BC82-0AB14051E6DE}" dt="2025-08-02T01:53:56.798" v="260" actId="26606"/>
        <pc:sldMkLst>
          <pc:docMk/>
          <pc:sldMk cId="1365853410" sldId="2592"/>
        </pc:sldMkLst>
        <pc:spChg chg="mod">
          <ac:chgData name="Priselac, Jessica" userId="95a49841-fee5-439d-8c6f-0b4552cfc749" providerId="ADAL" clId="{722F3731-35A3-448C-BC82-0AB14051E6DE}" dt="2025-08-02T01:53:56.798" v="260" actId="26606"/>
          <ac:spMkLst>
            <pc:docMk/>
            <pc:sldMk cId="1365853410" sldId="2592"/>
            <ac:spMk id="2" creationId="{213C8CE9-6F33-172F-D5CC-8CFE12815FCC}"/>
          </ac:spMkLst>
        </pc:spChg>
        <pc:spChg chg="mod">
          <ac:chgData name="Priselac, Jessica" userId="95a49841-fee5-439d-8c6f-0b4552cfc749" providerId="ADAL" clId="{722F3731-35A3-448C-BC82-0AB14051E6DE}" dt="2025-08-02T01:53:56.798" v="260" actId="26606"/>
          <ac:spMkLst>
            <pc:docMk/>
            <pc:sldMk cId="1365853410" sldId="2592"/>
            <ac:spMk id="4" creationId="{54CCB360-997A-67AE-9C3B-75F6035C243C}"/>
          </ac:spMkLst>
        </pc:spChg>
        <pc:spChg chg="mod ord">
          <ac:chgData name="Priselac, Jessica" userId="95a49841-fee5-439d-8c6f-0b4552cfc749" providerId="ADAL" clId="{722F3731-35A3-448C-BC82-0AB14051E6DE}" dt="2025-08-02T01:53:56.798" v="260" actId="26606"/>
          <ac:spMkLst>
            <pc:docMk/>
            <pc:sldMk cId="1365853410" sldId="2592"/>
            <ac:spMk id="7" creationId="{7C5FC6B9-C620-FB11-A034-88784FF6BB83}"/>
          </ac:spMkLst>
        </pc:spChg>
        <pc:spChg chg="add del mod">
          <ac:chgData name="Priselac, Jessica" userId="95a49841-fee5-439d-8c6f-0b4552cfc749" providerId="ADAL" clId="{722F3731-35A3-448C-BC82-0AB14051E6DE}" dt="2025-08-02T01:53:49.162" v="257" actId="26606"/>
          <ac:spMkLst>
            <pc:docMk/>
            <pc:sldMk cId="1365853410" sldId="2592"/>
            <ac:spMk id="12" creationId="{1C2F02CF-7A55-DD07-C616-F7E585E97ABB}"/>
          </ac:spMkLst>
        </pc:spChg>
        <pc:spChg chg="add del mod">
          <ac:chgData name="Priselac, Jessica" userId="95a49841-fee5-439d-8c6f-0b4552cfc749" providerId="ADAL" clId="{722F3731-35A3-448C-BC82-0AB14051E6DE}" dt="2025-08-02T01:53:56.795" v="259" actId="26606"/>
          <ac:spMkLst>
            <pc:docMk/>
            <pc:sldMk cId="1365853410" sldId="2592"/>
            <ac:spMk id="14" creationId="{78B414B2-D797-F345-9423-2B10F48C3DB5}"/>
          </ac:spMkLst>
        </pc:spChg>
        <pc:picChg chg="del">
          <ac:chgData name="Priselac, Jessica" userId="95a49841-fee5-439d-8c6f-0b4552cfc749" providerId="ADAL" clId="{722F3731-35A3-448C-BC82-0AB14051E6DE}" dt="2025-08-02T01:39:53.351" v="78" actId="478"/>
          <ac:picMkLst>
            <pc:docMk/>
            <pc:sldMk cId="1365853410" sldId="2592"/>
            <ac:picMk id="3" creationId="{FE4FDAC8-5C51-EAC8-0E51-CC422475039B}"/>
          </ac:picMkLst>
        </pc:picChg>
        <pc:picChg chg="add mod">
          <ac:chgData name="Priselac, Jessica" userId="95a49841-fee5-439d-8c6f-0b4552cfc749" providerId="ADAL" clId="{722F3731-35A3-448C-BC82-0AB14051E6DE}" dt="2025-08-02T01:53:56.798" v="260" actId="26606"/>
          <ac:picMkLst>
            <pc:docMk/>
            <pc:sldMk cId="1365853410" sldId="2592"/>
            <ac:picMk id="5" creationId="{85034561-AEE1-606C-0D98-B3C0E5F432A9}"/>
          </ac:picMkLst>
        </pc:picChg>
      </pc:sldChg>
      <pc:sldChg chg="del">
        <pc:chgData name="Priselac, Jessica" userId="95a49841-fee5-439d-8c6f-0b4552cfc749" providerId="ADAL" clId="{722F3731-35A3-448C-BC82-0AB14051E6DE}" dt="2025-08-02T01:47:27.097" v="114" actId="47"/>
        <pc:sldMkLst>
          <pc:docMk/>
          <pc:sldMk cId="272026781" sldId="2594"/>
        </pc:sldMkLst>
      </pc:sldChg>
      <pc:sldChg chg="del">
        <pc:chgData name="Priselac, Jessica" userId="95a49841-fee5-439d-8c6f-0b4552cfc749" providerId="ADAL" clId="{722F3731-35A3-448C-BC82-0AB14051E6DE}" dt="2025-08-02T01:32:20.668" v="0" actId="47"/>
        <pc:sldMkLst>
          <pc:docMk/>
          <pc:sldMk cId="3245563939" sldId="2595"/>
        </pc:sldMkLst>
      </pc:sldChg>
      <pc:sldChg chg="del">
        <pc:chgData name="Priselac, Jessica" userId="95a49841-fee5-439d-8c6f-0b4552cfc749" providerId="ADAL" clId="{722F3731-35A3-448C-BC82-0AB14051E6DE}" dt="2025-08-02T02:09:45.072" v="540" actId="47"/>
        <pc:sldMkLst>
          <pc:docMk/>
          <pc:sldMk cId="2071444839" sldId="2597"/>
        </pc:sldMkLst>
      </pc:sldChg>
      <pc:sldChg chg="del">
        <pc:chgData name="Priselac, Jessica" userId="95a49841-fee5-439d-8c6f-0b4552cfc749" providerId="ADAL" clId="{722F3731-35A3-448C-BC82-0AB14051E6DE}" dt="2025-08-02T02:10:04.455" v="542" actId="47"/>
        <pc:sldMkLst>
          <pc:docMk/>
          <pc:sldMk cId="3266540306" sldId="2598"/>
        </pc:sldMkLst>
      </pc:sldChg>
      <pc:sldChg chg="del">
        <pc:chgData name="Priselac, Jessica" userId="95a49841-fee5-439d-8c6f-0b4552cfc749" providerId="ADAL" clId="{722F3731-35A3-448C-BC82-0AB14051E6DE}" dt="2025-08-02T02:09:40.306" v="539" actId="47"/>
        <pc:sldMkLst>
          <pc:docMk/>
          <pc:sldMk cId="2784744422" sldId="2599"/>
        </pc:sldMkLst>
      </pc:sldChg>
      <pc:sldChg chg="del">
        <pc:chgData name="Priselac, Jessica" userId="95a49841-fee5-439d-8c6f-0b4552cfc749" providerId="ADAL" clId="{722F3731-35A3-448C-BC82-0AB14051E6DE}" dt="2025-08-02T02:09:48.135" v="541" actId="47"/>
        <pc:sldMkLst>
          <pc:docMk/>
          <pc:sldMk cId="2865605820" sldId="2600"/>
        </pc:sldMkLst>
      </pc:sldChg>
      <pc:sldChg chg="addSp delSp modSp new mod modClrScheme chgLayout">
        <pc:chgData name="Priselac, Jessica" userId="95a49841-fee5-439d-8c6f-0b4552cfc749" providerId="ADAL" clId="{722F3731-35A3-448C-BC82-0AB14051E6DE}" dt="2025-08-02T02:00:17.206" v="365" actId="26606"/>
        <pc:sldMkLst>
          <pc:docMk/>
          <pc:sldMk cId="983631337" sldId="2601"/>
        </pc:sldMkLst>
        <pc:spChg chg="mod">
          <ac:chgData name="Priselac, Jessica" userId="95a49841-fee5-439d-8c6f-0b4552cfc749" providerId="ADAL" clId="{722F3731-35A3-448C-BC82-0AB14051E6DE}" dt="2025-08-02T02:00:17.206" v="365" actId="26606"/>
          <ac:spMkLst>
            <pc:docMk/>
            <pc:sldMk cId="983631337" sldId="2601"/>
            <ac:spMk id="2" creationId="{B1392F79-FEA6-EE0C-F22D-3A960F3B6509}"/>
          </ac:spMkLst>
        </pc:spChg>
        <pc:spChg chg="mod ord">
          <ac:chgData name="Priselac, Jessica" userId="95a49841-fee5-439d-8c6f-0b4552cfc749" providerId="ADAL" clId="{722F3731-35A3-448C-BC82-0AB14051E6DE}" dt="2025-08-02T02:00:17.206" v="365" actId="26606"/>
          <ac:spMkLst>
            <pc:docMk/>
            <pc:sldMk cId="983631337" sldId="2601"/>
            <ac:spMk id="3" creationId="{4BDEC711-6510-6D62-D57E-5FFAFF1D1231}"/>
          </ac:spMkLst>
        </pc:spChg>
        <pc:spChg chg="mod">
          <ac:chgData name="Priselac, Jessica" userId="95a49841-fee5-439d-8c6f-0b4552cfc749" providerId="ADAL" clId="{722F3731-35A3-448C-BC82-0AB14051E6DE}" dt="2025-08-02T02:00:17.206" v="365" actId="26606"/>
          <ac:spMkLst>
            <pc:docMk/>
            <pc:sldMk cId="983631337" sldId="2601"/>
            <ac:spMk id="4" creationId="{BF4D69BC-C7CB-3FEB-C3A6-A022AF98AD51}"/>
          </ac:spMkLst>
        </pc:spChg>
        <pc:spChg chg="add del mod">
          <ac:chgData name="Priselac, Jessica" userId="95a49841-fee5-439d-8c6f-0b4552cfc749" providerId="ADAL" clId="{722F3731-35A3-448C-BC82-0AB14051E6DE}" dt="2025-08-02T02:00:12.173" v="362" actId="26606"/>
          <ac:spMkLst>
            <pc:docMk/>
            <pc:sldMk cId="983631337" sldId="2601"/>
            <ac:spMk id="9" creationId="{507F86D7-B0E7-0CAE-066D-B29793E0DE48}"/>
          </ac:spMkLst>
        </pc:spChg>
        <pc:spChg chg="add del mod">
          <ac:chgData name="Priselac, Jessica" userId="95a49841-fee5-439d-8c6f-0b4552cfc749" providerId="ADAL" clId="{722F3731-35A3-448C-BC82-0AB14051E6DE}" dt="2025-08-02T02:00:12.173" v="362" actId="26606"/>
          <ac:spMkLst>
            <pc:docMk/>
            <pc:sldMk cId="983631337" sldId="2601"/>
            <ac:spMk id="11" creationId="{1856C418-77C7-F148-DAA1-B6CD084AAC59}"/>
          </ac:spMkLst>
        </pc:spChg>
        <pc:spChg chg="add del mod">
          <ac:chgData name="Priselac, Jessica" userId="95a49841-fee5-439d-8c6f-0b4552cfc749" providerId="ADAL" clId="{722F3731-35A3-448C-BC82-0AB14051E6DE}" dt="2025-08-02T02:00:12.173" v="362" actId="26606"/>
          <ac:spMkLst>
            <pc:docMk/>
            <pc:sldMk cId="983631337" sldId="2601"/>
            <ac:spMk id="13" creationId="{BFDEE210-F36D-93DD-E518-83F63A5E6448}"/>
          </ac:spMkLst>
        </pc:spChg>
        <pc:spChg chg="add del mod">
          <ac:chgData name="Priselac, Jessica" userId="95a49841-fee5-439d-8c6f-0b4552cfc749" providerId="ADAL" clId="{722F3731-35A3-448C-BC82-0AB14051E6DE}" dt="2025-08-02T02:00:17.201" v="364" actId="26606"/>
          <ac:spMkLst>
            <pc:docMk/>
            <pc:sldMk cId="983631337" sldId="2601"/>
            <ac:spMk id="15" creationId="{B4751EE5-EA52-7E49-C64B-D517CA1F5BC9}"/>
          </ac:spMkLst>
        </pc:spChg>
      </pc:sldChg>
      <pc:sldChg chg="modSp add mod">
        <pc:chgData name="Priselac, Jessica" userId="95a49841-fee5-439d-8c6f-0b4552cfc749" providerId="ADAL" clId="{722F3731-35A3-448C-BC82-0AB14051E6DE}" dt="2025-08-02T02:02:15.251" v="390" actId="207"/>
        <pc:sldMkLst>
          <pc:docMk/>
          <pc:sldMk cId="4232981486" sldId="2602"/>
        </pc:sldMkLst>
        <pc:spChg chg="mod">
          <ac:chgData name="Priselac, Jessica" userId="95a49841-fee5-439d-8c6f-0b4552cfc749" providerId="ADAL" clId="{722F3731-35A3-448C-BC82-0AB14051E6DE}" dt="2025-08-02T02:02:15.251" v="390" actId="207"/>
          <ac:spMkLst>
            <pc:docMk/>
            <pc:sldMk cId="4232981486" sldId="2602"/>
            <ac:spMk id="4" creationId="{BF4D69BC-C7CB-3FEB-C3A6-A022AF98AD51}"/>
          </ac:spMkLst>
        </pc:spChg>
      </pc:sldChg>
      <pc:sldChg chg="addSp delSp modSp new mod modClrScheme chgLayout">
        <pc:chgData name="Priselac, Jessica" userId="95a49841-fee5-439d-8c6f-0b4552cfc749" providerId="ADAL" clId="{722F3731-35A3-448C-BC82-0AB14051E6DE}" dt="2025-08-02T02:16:12.856" v="594" actId="255"/>
        <pc:sldMkLst>
          <pc:docMk/>
          <pc:sldMk cId="965489393" sldId="2603"/>
        </pc:sldMkLst>
        <pc:spChg chg="mod">
          <ac:chgData name="Priselac, Jessica" userId="95a49841-fee5-439d-8c6f-0b4552cfc749" providerId="ADAL" clId="{722F3731-35A3-448C-BC82-0AB14051E6DE}" dt="2025-08-02T02:16:12.856" v="594" actId="255"/>
          <ac:spMkLst>
            <pc:docMk/>
            <pc:sldMk cId="965489393" sldId="2603"/>
            <ac:spMk id="2" creationId="{500656AC-B4A9-A25C-0E4B-0B845EF08767}"/>
          </ac:spMkLst>
        </pc:spChg>
        <pc:spChg chg="mod">
          <ac:chgData name="Priselac, Jessica" userId="95a49841-fee5-439d-8c6f-0b4552cfc749" providerId="ADAL" clId="{722F3731-35A3-448C-BC82-0AB14051E6DE}" dt="2025-08-02T02:14:03.538" v="581" actId="26606"/>
          <ac:spMkLst>
            <pc:docMk/>
            <pc:sldMk cId="965489393" sldId="2603"/>
            <ac:spMk id="3" creationId="{014DD74A-71F0-8494-C8C2-5A2DA2A7CA7E}"/>
          </ac:spMkLst>
        </pc:spChg>
        <pc:spChg chg="add del mod">
          <ac:chgData name="Priselac, Jessica" userId="95a49841-fee5-439d-8c6f-0b4552cfc749" providerId="ADAL" clId="{722F3731-35A3-448C-BC82-0AB14051E6DE}" dt="2025-08-02T02:15:00.111" v="588" actId="27636"/>
          <ac:spMkLst>
            <pc:docMk/>
            <pc:sldMk cId="965489393" sldId="2603"/>
            <ac:spMk id="4" creationId="{EC3C4D5C-D143-E40C-048F-67D09382EF03}"/>
          </ac:spMkLst>
        </pc:spChg>
        <pc:spChg chg="add mod">
          <ac:chgData name="Priselac, Jessica" userId="95a49841-fee5-439d-8c6f-0b4552cfc749" providerId="ADAL" clId="{722F3731-35A3-448C-BC82-0AB14051E6DE}" dt="2025-08-02T02:14:03.538" v="581" actId="26606"/>
          <ac:spMkLst>
            <pc:docMk/>
            <pc:sldMk cId="965489393" sldId="2603"/>
            <ac:spMk id="8" creationId="{C175CBFD-22D7-515B-79F4-459FD7BA96E1}"/>
          </ac:spMkLst>
        </pc:spChg>
        <pc:spChg chg="add del mod">
          <ac:chgData name="Priselac, Jessica" userId="95a49841-fee5-439d-8c6f-0b4552cfc749" providerId="ADAL" clId="{722F3731-35A3-448C-BC82-0AB14051E6DE}" dt="2025-08-02T02:12:08.947" v="556" actId="26606"/>
          <ac:spMkLst>
            <pc:docMk/>
            <pc:sldMk cId="965489393" sldId="2603"/>
            <ac:spMk id="9" creationId="{58366C29-7E92-78E0-991E-F76BFADC0DA5}"/>
          </ac:spMkLst>
        </pc:spChg>
        <pc:spChg chg="add del mod">
          <ac:chgData name="Priselac, Jessica" userId="95a49841-fee5-439d-8c6f-0b4552cfc749" providerId="ADAL" clId="{722F3731-35A3-448C-BC82-0AB14051E6DE}" dt="2025-08-02T02:11:48.834" v="546" actId="26606"/>
          <ac:spMkLst>
            <pc:docMk/>
            <pc:sldMk cId="965489393" sldId="2603"/>
            <ac:spMk id="10" creationId="{D53210FE-06F6-44EE-98BF-B285E2BB70B7}"/>
          </ac:spMkLst>
        </pc:spChg>
        <pc:spChg chg="add del mod">
          <ac:chgData name="Priselac, Jessica" userId="95a49841-fee5-439d-8c6f-0b4552cfc749" providerId="ADAL" clId="{722F3731-35A3-448C-BC82-0AB14051E6DE}" dt="2025-08-02T02:12:12.835" v="558" actId="26606"/>
          <ac:spMkLst>
            <pc:docMk/>
            <pc:sldMk cId="965489393" sldId="2603"/>
            <ac:spMk id="11" creationId="{5B9BDE25-2C5E-9545-F5E5-B8331E1CF7C1}"/>
          </ac:spMkLst>
        </pc:spChg>
        <pc:spChg chg="add del mod">
          <ac:chgData name="Priselac, Jessica" userId="95a49841-fee5-439d-8c6f-0b4552cfc749" providerId="ADAL" clId="{722F3731-35A3-448C-BC82-0AB14051E6DE}" dt="2025-08-02T02:11:54.310" v="548" actId="26606"/>
          <ac:spMkLst>
            <pc:docMk/>
            <pc:sldMk cId="965489393" sldId="2603"/>
            <ac:spMk id="12" creationId="{EC3C4D5C-D143-E40C-048F-67D09382EF03}"/>
          </ac:spMkLst>
        </pc:spChg>
        <pc:spChg chg="add mod">
          <ac:chgData name="Priselac, Jessica" userId="95a49841-fee5-439d-8c6f-0b4552cfc749" providerId="ADAL" clId="{722F3731-35A3-448C-BC82-0AB14051E6DE}" dt="2025-08-02T02:14:03.538" v="581" actId="26606"/>
          <ac:spMkLst>
            <pc:docMk/>
            <pc:sldMk cId="965489393" sldId="2603"/>
            <ac:spMk id="13" creationId="{5E74033D-EF89-44DB-79A2-3BD2FBBE0FFB}"/>
          </ac:spMkLst>
        </pc:spChg>
        <pc:spChg chg="add del mod">
          <ac:chgData name="Priselac, Jessica" userId="95a49841-fee5-439d-8c6f-0b4552cfc749" providerId="ADAL" clId="{722F3731-35A3-448C-BC82-0AB14051E6DE}" dt="2025-08-02T02:11:59.231" v="550" actId="26606"/>
          <ac:spMkLst>
            <pc:docMk/>
            <pc:sldMk cId="965489393" sldId="2603"/>
            <ac:spMk id="14" creationId="{6427D5F4-8631-B125-5362-725423E740E8}"/>
          </ac:spMkLst>
        </pc:spChg>
        <pc:spChg chg="add del mod">
          <ac:chgData name="Priselac, Jessica" userId="95a49841-fee5-439d-8c6f-0b4552cfc749" providerId="ADAL" clId="{722F3731-35A3-448C-BC82-0AB14051E6DE}" dt="2025-08-02T02:12:08.947" v="556" actId="26606"/>
          <ac:spMkLst>
            <pc:docMk/>
            <pc:sldMk cId="965489393" sldId="2603"/>
            <ac:spMk id="21" creationId="{EC3C4D5C-D143-E40C-048F-67D09382EF03}"/>
          </ac:spMkLst>
        </pc:spChg>
        <pc:spChg chg="add del mod">
          <ac:chgData name="Priselac, Jessica" userId="95a49841-fee5-439d-8c6f-0b4552cfc749" providerId="ADAL" clId="{722F3731-35A3-448C-BC82-0AB14051E6DE}" dt="2025-08-02T02:12:12.835" v="558" actId="26606"/>
          <ac:spMkLst>
            <pc:docMk/>
            <pc:sldMk cId="965489393" sldId="2603"/>
            <ac:spMk id="23" creationId="{DD4A190F-1DA8-E4D0-6D82-5EC9DA8FA2F3}"/>
          </ac:spMkLst>
        </pc:spChg>
        <pc:spChg chg="add del mod">
          <ac:chgData name="Priselac, Jessica" userId="95a49841-fee5-439d-8c6f-0b4552cfc749" providerId="ADAL" clId="{722F3731-35A3-448C-BC82-0AB14051E6DE}" dt="2025-08-02T02:12:12.835" v="558" actId="26606"/>
          <ac:spMkLst>
            <pc:docMk/>
            <pc:sldMk cId="965489393" sldId="2603"/>
            <ac:spMk id="24" creationId="{EC3C4D5C-D143-E40C-048F-67D09382EF03}"/>
          </ac:spMkLst>
        </pc:spChg>
        <pc:spChg chg="add del">
          <ac:chgData name="Priselac, Jessica" userId="95a49841-fee5-439d-8c6f-0b4552cfc749" providerId="ADAL" clId="{722F3731-35A3-448C-BC82-0AB14051E6DE}" dt="2025-08-02T02:12:16.083" v="560" actId="26606"/>
          <ac:spMkLst>
            <pc:docMk/>
            <pc:sldMk cId="965489393" sldId="2603"/>
            <ac:spMk id="26" creationId="{198F3B18-E33D-D2ED-9D6F-C4498A09D0A9}"/>
          </ac:spMkLst>
        </pc:spChg>
        <pc:spChg chg="add del mod">
          <ac:chgData name="Priselac, Jessica" userId="95a49841-fee5-439d-8c6f-0b4552cfc749" providerId="ADAL" clId="{722F3731-35A3-448C-BC82-0AB14051E6DE}" dt="2025-08-02T02:12:18.533" v="562" actId="26606"/>
          <ac:spMkLst>
            <pc:docMk/>
            <pc:sldMk cId="965489393" sldId="2603"/>
            <ac:spMk id="29" creationId="{DD4A190F-1DA8-E4D0-6D82-5EC9DA8FA2F3}"/>
          </ac:spMkLst>
        </pc:spChg>
        <pc:spChg chg="add del mod">
          <ac:chgData name="Priselac, Jessica" userId="95a49841-fee5-439d-8c6f-0b4552cfc749" providerId="ADAL" clId="{722F3731-35A3-448C-BC82-0AB14051E6DE}" dt="2025-08-02T02:12:18.533" v="562" actId="26606"/>
          <ac:spMkLst>
            <pc:docMk/>
            <pc:sldMk cId="965489393" sldId="2603"/>
            <ac:spMk id="30" creationId="{5B9BDE25-2C5E-9545-F5E5-B8331E1CF7C1}"/>
          </ac:spMkLst>
        </pc:spChg>
        <pc:spChg chg="add del mod">
          <ac:chgData name="Priselac, Jessica" userId="95a49841-fee5-439d-8c6f-0b4552cfc749" providerId="ADAL" clId="{722F3731-35A3-448C-BC82-0AB14051E6DE}" dt="2025-08-02T02:12:18.533" v="562" actId="26606"/>
          <ac:spMkLst>
            <pc:docMk/>
            <pc:sldMk cId="965489393" sldId="2603"/>
            <ac:spMk id="31" creationId="{EC3C4D5C-D143-E40C-048F-67D09382EF03}"/>
          </ac:spMkLst>
        </pc:spChg>
        <pc:spChg chg="add del mod">
          <ac:chgData name="Priselac, Jessica" userId="95a49841-fee5-439d-8c6f-0b4552cfc749" providerId="ADAL" clId="{722F3731-35A3-448C-BC82-0AB14051E6DE}" dt="2025-08-02T02:12:20.656" v="564" actId="26606"/>
          <ac:spMkLst>
            <pc:docMk/>
            <pc:sldMk cId="965489393" sldId="2603"/>
            <ac:spMk id="33" creationId="{58366C29-7E92-78E0-991E-F76BFADC0DA5}"/>
          </ac:spMkLst>
        </pc:spChg>
        <pc:spChg chg="add del mod">
          <ac:chgData name="Priselac, Jessica" userId="95a49841-fee5-439d-8c6f-0b4552cfc749" providerId="ADAL" clId="{722F3731-35A3-448C-BC82-0AB14051E6DE}" dt="2025-08-02T02:12:20.656" v="564" actId="26606"/>
          <ac:spMkLst>
            <pc:docMk/>
            <pc:sldMk cId="965489393" sldId="2603"/>
            <ac:spMk id="34" creationId="{EC3C4D5C-D143-E40C-048F-67D09382EF03}"/>
          </ac:spMkLst>
        </pc:spChg>
        <pc:spChg chg="add del mod">
          <ac:chgData name="Priselac, Jessica" userId="95a49841-fee5-439d-8c6f-0b4552cfc749" providerId="ADAL" clId="{722F3731-35A3-448C-BC82-0AB14051E6DE}" dt="2025-08-02T02:12:28.248" v="566" actId="26606"/>
          <ac:spMkLst>
            <pc:docMk/>
            <pc:sldMk cId="965489393" sldId="2603"/>
            <ac:spMk id="36" creationId="{6427D5F4-8631-B125-5362-725423E740E8}"/>
          </ac:spMkLst>
        </pc:spChg>
        <pc:spChg chg="add del mod">
          <ac:chgData name="Priselac, Jessica" userId="95a49841-fee5-439d-8c6f-0b4552cfc749" providerId="ADAL" clId="{722F3731-35A3-448C-BC82-0AB14051E6DE}" dt="2025-08-02T02:12:35.492" v="568" actId="26606"/>
          <ac:spMkLst>
            <pc:docMk/>
            <pc:sldMk cId="965489393" sldId="2603"/>
            <ac:spMk id="39" creationId="{58366C29-7E92-78E0-991E-F76BFADC0DA5}"/>
          </ac:spMkLst>
        </pc:spChg>
        <pc:spChg chg="add del mod">
          <ac:chgData name="Priselac, Jessica" userId="95a49841-fee5-439d-8c6f-0b4552cfc749" providerId="ADAL" clId="{722F3731-35A3-448C-BC82-0AB14051E6DE}" dt="2025-08-02T02:12:35.492" v="568" actId="26606"/>
          <ac:spMkLst>
            <pc:docMk/>
            <pc:sldMk cId="965489393" sldId="2603"/>
            <ac:spMk id="40" creationId="{EC3C4D5C-D143-E40C-048F-67D09382EF03}"/>
          </ac:spMkLst>
        </pc:spChg>
        <pc:spChg chg="add del mod">
          <ac:chgData name="Priselac, Jessica" userId="95a49841-fee5-439d-8c6f-0b4552cfc749" providerId="ADAL" clId="{722F3731-35A3-448C-BC82-0AB14051E6DE}" dt="2025-08-02T02:13:00.160" v="572" actId="26606"/>
          <ac:spMkLst>
            <pc:docMk/>
            <pc:sldMk cId="965489393" sldId="2603"/>
            <ac:spMk id="44" creationId="{58366C29-7E92-78E0-991E-F76BFADC0DA5}"/>
          </ac:spMkLst>
        </pc:spChg>
        <pc:spChg chg="add del mod">
          <ac:chgData name="Priselac, Jessica" userId="95a49841-fee5-439d-8c6f-0b4552cfc749" providerId="ADAL" clId="{722F3731-35A3-448C-BC82-0AB14051E6DE}" dt="2025-08-02T02:13:00.160" v="572" actId="26606"/>
          <ac:spMkLst>
            <pc:docMk/>
            <pc:sldMk cId="965489393" sldId="2603"/>
            <ac:spMk id="45" creationId="{EC3C4D5C-D143-E40C-048F-67D09382EF03}"/>
          </ac:spMkLst>
        </pc:spChg>
        <pc:spChg chg="add del mod">
          <ac:chgData name="Priselac, Jessica" userId="95a49841-fee5-439d-8c6f-0b4552cfc749" providerId="ADAL" clId="{722F3731-35A3-448C-BC82-0AB14051E6DE}" dt="2025-08-02T02:13:02.327" v="574" actId="26606"/>
          <ac:spMkLst>
            <pc:docMk/>
            <pc:sldMk cId="965489393" sldId="2603"/>
            <ac:spMk id="47" creationId="{DD4A190F-1DA8-E4D0-6D82-5EC9DA8FA2F3}"/>
          </ac:spMkLst>
        </pc:spChg>
        <pc:spChg chg="add del mod">
          <ac:chgData name="Priselac, Jessica" userId="95a49841-fee5-439d-8c6f-0b4552cfc749" providerId="ADAL" clId="{722F3731-35A3-448C-BC82-0AB14051E6DE}" dt="2025-08-02T02:13:02.327" v="574" actId="26606"/>
          <ac:spMkLst>
            <pc:docMk/>
            <pc:sldMk cId="965489393" sldId="2603"/>
            <ac:spMk id="48" creationId="{5B9BDE25-2C5E-9545-F5E5-B8331E1CF7C1}"/>
          </ac:spMkLst>
        </pc:spChg>
        <pc:spChg chg="add del mod">
          <ac:chgData name="Priselac, Jessica" userId="95a49841-fee5-439d-8c6f-0b4552cfc749" providerId="ADAL" clId="{722F3731-35A3-448C-BC82-0AB14051E6DE}" dt="2025-08-02T02:13:02.327" v="574" actId="26606"/>
          <ac:spMkLst>
            <pc:docMk/>
            <pc:sldMk cId="965489393" sldId="2603"/>
            <ac:spMk id="49" creationId="{EC3C4D5C-D143-E40C-048F-67D09382EF03}"/>
          </ac:spMkLst>
        </pc:spChg>
        <pc:spChg chg="add del mod">
          <ac:chgData name="Priselac, Jessica" userId="95a49841-fee5-439d-8c6f-0b4552cfc749" providerId="ADAL" clId="{722F3731-35A3-448C-BC82-0AB14051E6DE}" dt="2025-08-02T02:13:16.129" v="576" actId="26606"/>
          <ac:spMkLst>
            <pc:docMk/>
            <pc:sldMk cId="965489393" sldId="2603"/>
            <ac:spMk id="51" creationId="{58366C29-7E92-78E0-991E-F76BFADC0DA5}"/>
          </ac:spMkLst>
        </pc:spChg>
        <pc:spChg chg="add del mod">
          <ac:chgData name="Priselac, Jessica" userId="95a49841-fee5-439d-8c6f-0b4552cfc749" providerId="ADAL" clId="{722F3731-35A3-448C-BC82-0AB14051E6DE}" dt="2025-08-02T02:13:16.129" v="576" actId="26606"/>
          <ac:spMkLst>
            <pc:docMk/>
            <pc:sldMk cId="965489393" sldId="2603"/>
            <ac:spMk id="52" creationId="{EC3C4D5C-D143-E40C-048F-67D09382EF03}"/>
          </ac:spMkLst>
        </pc:spChg>
        <pc:graphicFrameChg chg="add del mod">
          <ac:chgData name="Priselac, Jessica" userId="95a49841-fee5-439d-8c6f-0b4552cfc749" providerId="ADAL" clId="{722F3731-35A3-448C-BC82-0AB14051E6DE}" dt="2025-08-02T02:11:48.834" v="546" actId="26606"/>
          <ac:graphicFrameMkLst>
            <pc:docMk/>
            <pc:sldMk cId="965489393" sldId="2603"/>
            <ac:graphicFrameMk id="6" creationId="{4553E16A-DE9C-3208-2D0F-F4163C3BE51A}"/>
          </ac:graphicFrameMkLst>
        </pc:graphicFrameChg>
        <pc:graphicFrameChg chg="add del mod">
          <ac:chgData name="Priselac, Jessica" userId="95a49841-fee5-439d-8c6f-0b4552cfc749" providerId="ADAL" clId="{722F3731-35A3-448C-BC82-0AB14051E6DE}" dt="2025-08-02T02:11:59.231" v="550" actId="26606"/>
          <ac:graphicFrameMkLst>
            <pc:docMk/>
            <pc:sldMk cId="965489393" sldId="2603"/>
            <ac:graphicFrameMk id="15" creationId="{CD0AD725-F665-4D92-2B03-06DE8286A8B7}"/>
          </ac:graphicFrameMkLst>
        </pc:graphicFrameChg>
        <pc:graphicFrameChg chg="add del mod">
          <ac:chgData name="Priselac, Jessica" userId="95a49841-fee5-439d-8c6f-0b4552cfc749" providerId="ADAL" clId="{722F3731-35A3-448C-BC82-0AB14051E6DE}" dt="2025-08-02T02:12:01.996" v="552" actId="26606"/>
          <ac:graphicFrameMkLst>
            <pc:docMk/>
            <pc:sldMk cId="965489393" sldId="2603"/>
            <ac:graphicFrameMk id="17" creationId="{8EAC2303-F44F-F4BB-0ADB-255462A1B102}"/>
          </ac:graphicFrameMkLst>
        </pc:graphicFrameChg>
        <pc:graphicFrameChg chg="add del">
          <ac:chgData name="Priselac, Jessica" userId="95a49841-fee5-439d-8c6f-0b4552cfc749" providerId="ADAL" clId="{722F3731-35A3-448C-BC82-0AB14051E6DE}" dt="2025-08-02T02:12:03.674" v="554" actId="26606"/>
          <ac:graphicFrameMkLst>
            <pc:docMk/>
            <pc:sldMk cId="965489393" sldId="2603"/>
            <ac:graphicFrameMk id="19" creationId="{1BE7D0F6-F70A-A656-3306-E78ED5DCF13F}"/>
          </ac:graphicFrameMkLst>
        </pc:graphicFrameChg>
        <pc:graphicFrameChg chg="add del">
          <ac:chgData name="Priselac, Jessica" userId="95a49841-fee5-439d-8c6f-0b4552cfc749" providerId="ADAL" clId="{722F3731-35A3-448C-BC82-0AB14051E6DE}" dt="2025-08-02T02:12:16.083" v="560" actId="26606"/>
          <ac:graphicFrameMkLst>
            <pc:docMk/>
            <pc:sldMk cId="965489393" sldId="2603"/>
            <ac:graphicFrameMk id="27" creationId="{AC9B9F02-AD6E-2E44-57FC-DDCC5FB71C65}"/>
          </ac:graphicFrameMkLst>
        </pc:graphicFrameChg>
        <pc:graphicFrameChg chg="add del mod">
          <ac:chgData name="Priselac, Jessica" userId="95a49841-fee5-439d-8c6f-0b4552cfc749" providerId="ADAL" clId="{722F3731-35A3-448C-BC82-0AB14051E6DE}" dt="2025-08-02T02:12:28.248" v="566" actId="26606"/>
          <ac:graphicFrameMkLst>
            <pc:docMk/>
            <pc:sldMk cId="965489393" sldId="2603"/>
            <ac:graphicFrameMk id="37" creationId="{CD0AD725-F665-4D92-2B03-06DE8286A8B7}"/>
          </ac:graphicFrameMkLst>
        </pc:graphicFrameChg>
        <pc:graphicFrameChg chg="add del">
          <ac:chgData name="Priselac, Jessica" userId="95a49841-fee5-439d-8c6f-0b4552cfc749" providerId="ADAL" clId="{722F3731-35A3-448C-BC82-0AB14051E6DE}" dt="2025-08-02T02:12:44.559" v="570" actId="26606"/>
          <ac:graphicFrameMkLst>
            <pc:docMk/>
            <pc:sldMk cId="965489393" sldId="2603"/>
            <ac:graphicFrameMk id="42" creationId="{92A40FA5-9EB9-D8BA-E478-699E6E1CC0FA}"/>
          </ac:graphicFrameMkLst>
        </pc:graphicFrameChg>
        <pc:graphicFrameChg chg="add del">
          <ac:chgData name="Priselac, Jessica" userId="95a49841-fee5-439d-8c6f-0b4552cfc749" providerId="ADAL" clId="{722F3731-35A3-448C-BC82-0AB14051E6DE}" dt="2025-08-02T02:13:33.001" v="578" actId="26606"/>
          <ac:graphicFrameMkLst>
            <pc:docMk/>
            <pc:sldMk cId="965489393" sldId="2603"/>
            <ac:graphicFrameMk id="54" creationId="{92A40FA5-9EB9-D8BA-E478-699E6E1CC0FA}"/>
          </ac:graphicFrameMkLst>
        </pc:graphicFrameChg>
        <pc:picChg chg="add del">
          <ac:chgData name="Priselac, Jessica" userId="95a49841-fee5-439d-8c6f-0b4552cfc749" providerId="ADAL" clId="{722F3731-35A3-448C-BC82-0AB14051E6DE}" dt="2025-08-02T02:12:16.083" v="560" actId="26606"/>
          <ac:picMkLst>
            <pc:docMk/>
            <pc:sldMk cId="965489393" sldId="2603"/>
            <ac:picMk id="7" creationId="{B58B2442-A70A-59A3-EE17-037450B1133B}"/>
          </ac:picMkLst>
        </pc:picChg>
      </pc:sldChg>
      <pc:sldChg chg="modSp new mod modClrScheme chgLayout">
        <pc:chgData name="Priselac, Jessica" userId="95a49841-fee5-439d-8c6f-0b4552cfc749" providerId="ADAL" clId="{722F3731-35A3-448C-BC82-0AB14051E6DE}" dt="2025-08-02T02:19:36.548" v="602" actId="15"/>
        <pc:sldMkLst>
          <pc:docMk/>
          <pc:sldMk cId="4186200207" sldId="2604"/>
        </pc:sldMkLst>
        <pc:spChg chg="mod">
          <ac:chgData name="Priselac, Jessica" userId="95a49841-fee5-439d-8c6f-0b4552cfc749" providerId="ADAL" clId="{722F3731-35A3-448C-BC82-0AB14051E6DE}" dt="2025-08-02T02:18:19.108" v="597" actId="26606"/>
          <ac:spMkLst>
            <pc:docMk/>
            <pc:sldMk cId="4186200207" sldId="2604"/>
            <ac:spMk id="2" creationId="{87F580BA-110E-E61B-314B-2BF3B5B86120}"/>
          </ac:spMkLst>
        </pc:spChg>
        <pc:spChg chg="mod ord">
          <ac:chgData name="Priselac, Jessica" userId="95a49841-fee5-439d-8c6f-0b4552cfc749" providerId="ADAL" clId="{722F3731-35A3-448C-BC82-0AB14051E6DE}" dt="2025-08-02T02:18:19.108" v="597" actId="26606"/>
          <ac:spMkLst>
            <pc:docMk/>
            <pc:sldMk cId="4186200207" sldId="2604"/>
            <ac:spMk id="3" creationId="{AFD6EAD5-C8BD-7579-1392-53C09C941397}"/>
          </ac:spMkLst>
        </pc:spChg>
        <pc:spChg chg="mod">
          <ac:chgData name="Priselac, Jessica" userId="95a49841-fee5-439d-8c6f-0b4552cfc749" providerId="ADAL" clId="{722F3731-35A3-448C-BC82-0AB14051E6DE}" dt="2025-08-02T02:19:36.548" v="602" actId="15"/>
          <ac:spMkLst>
            <pc:docMk/>
            <pc:sldMk cId="4186200207" sldId="2604"/>
            <ac:spMk id="4" creationId="{C155B9E7-DD8A-89E6-833F-B0966CB460EF}"/>
          </ac:spMkLst>
        </pc:spChg>
      </pc:sldChg>
      <pc:sldMasterChg chg="delSldLayout">
        <pc:chgData name="Priselac, Jessica" userId="95a49841-fee5-439d-8c6f-0b4552cfc749" providerId="ADAL" clId="{722F3731-35A3-448C-BC82-0AB14051E6DE}" dt="2025-08-02T02:09:01.924" v="537" actId="47"/>
        <pc:sldMasterMkLst>
          <pc:docMk/>
          <pc:sldMasterMk cId="3933011060" sldId="2147483678"/>
        </pc:sldMasterMkLst>
        <pc:sldLayoutChg chg="del">
          <pc:chgData name="Priselac, Jessica" userId="95a49841-fee5-439d-8c6f-0b4552cfc749" providerId="ADAL" clId="{722F3731-35A3-448C-BC82-0AB14051E6DE}" dt="2025-08-02T02:09:01.924" v="537" actId="47"/>
          <pc:sldLayoutMkLst>
            <pc:docMk/>
            <pc:sldMasterMk cId="3933011060" sldId="2147483678"/>
            <pc:sldLayoutMk cId="1656999252" sldId="214748372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70583" cy="480388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5" y="0"/>
            <a:ext cx="3170583" cy="480388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r">
              <a:defRPr sz="1300"/>
            </a:lvl1pPr>
          </a:lstStyle>
          <a:p>
            <a:fld id="{22510784-88E4-4BFD-837A-ACEF789C3CFE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80" tIns="47640" rIns="95280" bIns="476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30"/>
            <a:ext cx="5850835" cy="4320212"/>
          </a:xfrm>
          <a:prstGeom prst="rect">
            <a:avLst/>
          </a:prstGeom>
        </p:spPr>
        <p:txBody>
          <a:bodyPr vert="horz" lIns="95280" tIns="47640" rIns="95280" bIns="476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172"/>
            <a:ext cx="3170583" cy="480388"/>
          </a:xfrm>
          <a:prstGeom prst="rect">
            <a:avLst/>
          </a:prstGeom>
        </p:spPr>
        <p:txBody>
          <a:bodyPr vert="horz" lIns="95280" tIns="47640" rIns="95280" bIns="4764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5" y="9119172"/>
            <a:ext cx="3170583" cy="480388"/>
          </a:xfrm>
          <a:prstGeom prst="rect">
            <a:avLst/>
          </a:prstGeom>
        </p:spPr>
        <p:txBody>
          <a:bodyPr vert="horz" lIns="95280" tIns="47640" rIns="95280" bIns="47640" rtlCol="0" anchor="b"/>
          <a:lstStyle>
            <a:lvl1pPr algn="r">
              <a:defRPr sz="1300"/>
            </a:lvl1pPr>
          </a:lstStyle>
          <a:p>
            <a:fld id="{5D9715CE-9012-4B30-B7A6-AF40A69FB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3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715CE-9012-4B30-B7A6-AF40A69FB2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5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715CE-9012-4B30-B7A6-AF40A69FB25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9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715CE-9012-4B30-B7A6-AF40A69FB25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7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715CE-9012-4B30-B7A6-AF40A69FB25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8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715CE-9012-4B30-B7A6-AF40A69FB25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2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715CE-9012-4B30-B7A6-AF40A69FB25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9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715CE-9012-4B30-B7A6-AF40A69FB25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88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715CE-9012-4B30-B7A6-AF40A69FB25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5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59492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©2017 Duane Morris LLP. All Rights Reserved. Duane Morris is a registered service mark of Duane Morris LLP. </a:t>
            </a:r>
            <a:b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</a:br>
            <a: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Duane Morris – </a:t>
            </a:r>
            <a:r>
              <a:rPr lang="en-US" sz="600" i="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Firm Offices </a:t>
            </a:r>
            <a: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| New York | London | Singapore | Philadelphia | Chicago | Washington, D.C. | San Francisco | Silicon Valley | San Diego | Shanghai | Taiwan</a:t>
            </a:r>
            <a:r>
              <a:rPr lang="en-US" sz="60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 | </a:t>
            </a:r>
            <a: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Boston | Houston | Los Angeles | </a:t>
            </a:r>
          </a:p>
          <a:p>
            <a:pPr algn="ctr"/>
            <a: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Hanoi | Ho Chi Minh City | Atlanta | Baltimore | Wilmington | Miami | Boca Raton | Pittsburgh | Newark | Las Vegas | Cherry Hill | Lake Tahoe | Myanmar | Oman | Duane Morris – Affiliate Offices | Mexico City | Sri Lanka | </a:t>
            </a:r>
          </a:p>
          <a:p>
            <a:pPr algn="ctr"/>
            <a: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Duane Morris LLP – </a:t>
            </a:r>
            <a:r>
              <a:rPr lang="en-US" sz="600" i="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A Delaware limited liability partnership</a:t>
            </a:r>
            <a:endParaRPr lang="en-US" sz="600" i="0" baseline="0" dirty="0">
              <a:solidFill>
                <a:srgbClr val="243C6A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2154"/>
            <a:ext cx="9144000" cy="2004648"/>
          </a:xfrm>
        </p:spPr>
        <p:txBody>
          <a:bodyPr/>
          <a:lstStyle>
            <a:lvl1pPr algn="ctr">
              <a:defRPr sz="3600" b="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5005756"/>
            <a:ext cx="9143999" cy="808891"/>
          </a:xfrm>
        </p:spPr>
        <p:txBody>
          <a:bodyPr anchor="ctr"/>
          <a:lstStyle>
            <a:lvl1pPr marL="0" indent="0" algn="ctr">
              <a:buFontTx/>
              <a:buNone/>
              <a:defRPr sz="2000" b="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05627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©2018 Duane Morris LLP. All Rights Reserved. Duane Morris is a registered service mark of Duane Morris LLP. 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 | Taiwan</a:t>
            </a:r>
            <a:r>
              <a:rPr lang="en-US" sz="800" baseline="0" dirty="0">
                <a:solidFill>
                  <a:srgbClr val="446F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 | Austin | Hanoi | Ho Chi Minh City | Shanghai | Atlanta | Baltimore | Wilmington | Miami | Boca Raton | Pittsburgh | Newark | Las Vegas | Cherry Hill | Lake Tahoe | Myanmar | Oman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Affiliate Offices | Mexico City | Sri Lanka | Duane Morris LLP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</a:p>
        </p:txBody>
      </p:sp>
    </p:spTree>
    <p:extLst>
      <p:ext uri="{BB962C8B-B14F-4D97-AF65-F5344CB8AC3E}">
        <p14:creationId xmlns:p14="http://schemas.microsoft.com/office/powerpoint/2010/main" val="2844993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154098"/>
            <a:ext cx="8577072" cy="888868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0"/>
          </p:nvPr>
        </p:nvSpPr>
        <p:spPr>
          <a:xfrm>
            <a:off x="379810" y="2068498"/>
            <a:ext cx="8577263" cy="44243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9407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329"/>
            <a:ext cx="7772400" cy="1362075"/>
          </a:xfrm>
          <a:ln>
            <a:noFill/>
          </a:ln>
        </p:spPr>
        <p:txBody>
          <a:bodyPr anchor="ctr"/>
          <a:lstStyle>
            <a:lvl1pPr algn="ctr">
              <a:defRPr lang="en-US" sz="400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61786"/>
            <a:ext cx="7772400" cy="148980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99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5" y="1180730"/>
            <a:ext cx="8293967" cy="790247"/>
          </a:xfrm>
        </p:spPr>
        <p:txBody>
          <a:bodyPr/>
          <a:lstStyle>
            <a:lvl1pPr>
              <a:defRPr sz="32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35" y="1970977"/>
            <a:ext cx="4104554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835" y="2636668"/>
            <a:ext cx="4104554" cy="3790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486" y="1970977"/>
            <a:ext cx="4059317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487" y="2627790"/>
            <a:ext cx="4052659" cy="37996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17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0010" y="1154098"/>
            <a:ext cx="8577072" cy="888868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93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50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24" y="1012577"/>
            <a:ext cx="3245793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160" y="3160450"/>
            <a:ext cx="1878923" cy="272828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219725" y="2188101"/>
            <a:ext cx="3245792" cy="584563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595456" y="1012577"/>
            <a:ext cx="5202315" cy="53704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56051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754603"/>
            <a:ext cx="5486400" cy="683581"/>
          </a:xfrm>
        </p:spPr>
        <p:txBody>
          <a:bodyPr anchor="ctr"/>
          <a:lstStyle>
            <a:lvl1pPr algn="l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54906"/>
            <a:ext cx="54864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792288" y="1645520"/>
            <a:ext cx="548640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12999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1" y="1017152"/>
            <a:ext cx="3072683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2832" y="1947170"/>
            <a:ext cx="3072683" cy="4435876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595456" y="1017152"/>
            <a:ext cx="5202315" cy="5365893"/>
          </a:xfrm>
        </p:spPr>
        <p:txBody>
          <a:bodyPr/>
          <a:lstStyle>
            <a:lvl1pPr marL="0" indent="0">
              <a:buNone/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062314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93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2154"/>
            <a:ext cx="9144000" cy="2004648"/>
          </a:xfrm>
        </p:spPr>
        <p:txBody>
          <a:bodyPr/>
          <a:lstStyle>
            <a:lvl1pPr algn="ctr">
              <a:defRPr sz="3600" b="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5005756"/>
            <a:ext cx="9143999" cy="808891"/>
          </a:xfrm>
        </p:spPr>
        <p:txBody>
          <a:bodyPr anchor="ctr"/>
          <a:lstStyle>
            <a:lvl1pPr marL="0" indent="0" algn="ctr">
              <a:buFontTx/>
              <a:buNone/>
              <a:defRPr sz="2000" b="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05627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©2018 Duane Morris LLP. All Rights Reserved. Duane Morris is a registered service mark of Duane Morris LLP. 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 | Taiwan</a:t>
            </a:r>
            <a:r>
              <a:rPr lang="en-US" sz="800" baseline="0" dirty="0">
                <a:solidFill>
                  <a:srgbClr val="446F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 | Austin | Hanoi | Ho Chi Minh City | Shanghai | Atlanta | Baltimore | Wilmington | Miami | Boca Raton | Pittsburgh | Newark | Las Vegas | Cherry Hill | Lake Tahoe | Myanmar | Oman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Affiliate Offices | Mexico City | Sri Lanka | Duane Morris LLP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</a:p>
        </p:txBody>
      </p:sp>
    </p:spTree>
    <p:extLst>
      <p:ext uri="{BB962C8B-B14F-4D97-AF65-F5344CB8AC3E}">
        <p14:creationId xmlns:p14="http://schemas.microsoft.com/office/powerpoint/2010/main" val="16257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154098"/>
            <a:ext cx="8577072" cy="888868"/>
          </a:xfrm>
        </p:spPr>
        <p:txBody>
          <a:bodyPr/>
          <a:lstStyle>
            <a:lvl1pPr>
              <a:defRPr sz="32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79810" y="2050743"/>
            <a:ext cx="8577263" cy="4359583"/>
          </a:xfrm>
        </p:spPr>
        <p:txBody>
          <a:bodyPr/>
          <a:lstStyle>
            <a:lvl1pPr marL="684213" indent="-684213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70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329"/>
            <a:ext cx="7772400" cy="1362075"/>
          </a:xfrm>
        </p:spPr>
        <p:txBody>
          <a:bodyPr anchor="ctr"/>
          <a:lstStyle>
            <a:lvl1pPr algn="ctr">
              <a:defRPr lang="en-US" sz="400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61786"/>
            <a:ext cx="7772400" cy="148980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76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5" y="1180730"/>
            <a:ext cx="8293967" cy="790247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35" y="1970977"/>
            <a:ext cx="4104554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835" y="2636668"/>
            <a:ext cx="4104554" cy="3790765"/>
          </a:xfrm>
        </p:spPr>
        <p:txBody>
          <a:bodyPr/>
          <a:lstStyle>
            <a:lvl1pPr>
              <a:defRPr sz="2400"/>
            </a:lvl1pPr>
            <a:lvl2pPr marL="1198563" indent="-452438"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486" y="1970977"/>
            <a:ext cx="4059317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637051" y="2636668"/>
            <a:ext cx="4040188" cy="3790765"/>
          </a:xfrm>
        </p:spPr>
        <p:txBody>
          <a:bodyPr/>
          <a:lstStyle>
            <a:lvl1pPr>
              <a:defRPr sz="2400"/>
            </a:lvl1pPr>
            <a:lvl2pPr marL="1198563" indent="-452438"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08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0010" y="1154098"/>
            <a:ext cx="8577072" cy="888868"/>
          </a:xfrm>
        </p:spPr>
        <p:txBody>
          <a:bodyPr/>
          <a:lstStyle>
            <a:lvl1pPr>
              <a:defRPr sz="32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47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75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9724" y="1012577"/>
            <a:ext cx="3245793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03160" y="3160450"/>
            <a:ext cx="1878923" cy="272828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219725" y="2188101"/>
            <a:ext cx="3245792" cy="584563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595456" y="1012577"/>
            <a:ext cx="5202315" cy="5370468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422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287" y="812246"/>
            <a:ext cx="5486400" cy="701336"/>
          </a:xfrm>
        </p:spPr>
        <p:txBody>
          <a:bodyPr anchor="ctr"/>
          <a:lstStyle>
            <a:lvl1pPr algn="l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54906"/>
            <a:ext cx="54864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791287" y="1692097"/>
            <a:ext cx="5486400" cy="36842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826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1" y="1017152"/>
            <a:ext cx="3072683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2832" y="1947170"/>
            <a:ext cx="3072683" cy="4435876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595456" y="1017152"/>
            <a:ext cx="5202315" cy="5365893"/>
          </a:xfrm>
        </p:spPr>
        <p:txBody>
          <a:bodyPr/>
          <a:lstStyle>
            <a:lvl1pPr marL="0" indent="0">
              <a:buFontTx/>
              <a:buNone/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530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9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2154"/>
            <a:ext cx="9144000" cy="2004648"/>
          </a:xfrm>
        </p:spPr>
        <p:txBody>
          <a:bodyPr/>
          <a:lstStyle>
            <a:lvl1pPr algn="ctr">
              <a:defRPr sz="3600" b="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5005756"/>
            <a:ext cx="9143999" cy="808891"/>
          </a:xfrm>
        </p:spPr>
        <p:txBody>
          <a:bodyPr anchor="ctr"/>
          <a:lstStyle>
            <a:lvl1pPr marL="0" indent="0" algn="ctr">
              <a:buFontTx/>
              <a:buNone/>
              <a:defRPr sz="2000" b="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1854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©2022 Duane Morris LLP. All Rights Reserved. Duane Morris is a registered service mark of Duane Morris LLP. 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 | Boston | Houston  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Dallas |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Austin | Hanoi | Ho Chi Minh City | Shanghai | Atlanta | Baltimore | Wilmington | Miami | Boca Raton | Pittsburgh | Newark | Las Vegas | Cherry Hill | Lake Tahoe | Myanmar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LLP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</a:p>
        </p:txBody>
      </p:sp>
    </p:spTree>
    <p:extLst>
      <p:ext uri="{BB962C8B-B14F-4D97-AF65-F5344CB8AC3E}">
        <p14:creationId xmlns:p14="http://schemas.microsoft.com/office/powerpoint/2010/main" val="39770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01" y="885742"/>
            <a:ext cx="8356500" cy="888868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57404" y="6495499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0"/>
          </p:nvPr>
        </p:nvSpPr>
        <p:spPr>
          <a:xfrm>
            <a:off x="379811" y="1805585"/>
            <a:ext cx="8356686" cy="46150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90665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329"/>
            <a:ext cx="7772400" cy="1362075"/>
          </a:xfrm>
          <a:ln>
            <a:noFill/>
          </a:ln>
        </p:spPr>
        <p:txBody>
          <a:bodyPr anchor="ctr"/>
          <a:lstStyle>
            <a:lvl1pPr algn="ctr">
              <a:defRPr lang="en-US" sz="400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61786"/>
            <a:ext cx="7772400" cy="148980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96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5" y="1180730"/>
            <a:ext cx="8293967" cy="790247"/>
          </a:xfrm>
        </p:spPr>
        <p:txBody>
          <a:bodyPr/>
          <a:lstStyle>
            <a:lvl1pPr>
              <a:defRPr sz="32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35" y="1970977"/>
            <a:ext cx="4104554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835" y="2636668"/>
            <a:ext cx="4104554" cy="3790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486" y="1970977"/>
            <a:ext cx="4059317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487" y="2627790"/>
            <a:ext cx="4052659" cy="37996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94659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32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70427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2833" y="895681"/>
            <a:ext cx="8577072" cy="888868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46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34415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25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24" y="1012577"/>
            <a:ext cx="3245793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160" y="3160450"/>
            <a:ext cx="1878923" cy="272828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219725" y="2188101"/>
            <a:ext cx="3245792" cy="584563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4538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595456" y="1012577"/>
            <a:ext cx="5202315" cy="53704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362315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754603"/>
            <a:ext cx="5486400" cy="683581"/>
          </a:xfrm>
        </p:spPr>
        <p:txBody>
          <a:bodyPr anchor="ctr"/>
          <a:lstStyle>
            <a:lvl1pPr algn="l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54906"/>
            <a:ext cx="54864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44355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792288" y="1645520"/>
            <a:ext cx="548640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695518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1" y="1017152"/>
            <a:ext cx="3072683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2832" y="1947170"/>
            <a:ext cx="3072683" cy="4435876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70425" y="6485560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595456" y="1017152"/>
            <a:ext cx="5202315" cy="5365893"/>
          </a:xfrm>
        </p:spPr>
        <p:txBody>
          <a:bodyPr/>
          <a:lstStyle>
            <a:lvl1pPr marL="0" indent="0">
              <a:buNone/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523066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37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8674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2154"/>
            <a:ext cx="9144000" cy="2004648"/>
          </a:xfrm>
        </p:spPr>
        <p:txBody>
          <a:bodyPr/>
          <a:lstStyle>
            <a:lvl1pPr algn="ctr">
              <a:defRPr sz="3600" b="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5005756"/>
            <a:ext cx="9143999" cy="808891"/>
          </a:xfrm>
        </p:spPr>
        <p:txBody>
          <a:bodyPr anchor="ctr"/>
          <a:lstStyle>
            <a:lvl1pPr marL="0" indent="0" algn="ctr">
              <a:buFontTx/>
              <a:buNone/>
              <a:defRPr sz="2000" b="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05627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©2021 Duane Morris LLP. All Rights Reserved. Duane Morris is a registered service mark of Duane Morris LLP. 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 | Boston | Houston 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Dallas | </a:t>
            </a: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Austin | Hanoi | Ho Chi Minh City | Shanghai | Atlanta | Baltimore | Wilmington | Miami | Boca Raton | Pittsburgh | Newark | Las Vegas | Cherry Hill | Lake Tahoe | Myanmar</a:t>
            </a:r>
            <a:b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Affiliate Offices | Mexico City | Sri Lanka | Duane Morris LLP – </a:t>
            </a:r>
            <a:r>
              <a:rPr lang="en-US" sz="8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</a:p>
        </p:txBody>
      </p:sp>
    </p:spTree>
    <p:extLst>
      <p:ext uri="{BB962C8B-B14F-4D97-AF65-F5344CB8AC3E}">
        <p14:creationId xmlns:p14="http://schemas.microsoft.com/office/powerpoint/2010/main" val="16942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32" y="885742"/>
            <a:ext cx="8257110" cy="888868"/>
          </a:xfrm>
        </p:spPr>
        <p:txBody>
          <a:bodyPr/>
          <a:lstStyle>
            <a:lvl1pPr>
              <a:defRPr sz="32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9933" y="1782387"/>
            <a:ext cx="8257294" cy="4710488"/>
          </a:xfrm>
        </p:spPr>
        <p:txBody>
          <a:bodyPr/>
          <a:lstStyle>
            <a:lvl1pPr marL="684213" indent="-684213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57404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329"/>
            <a:ext cx="7772400" cy="1362075"/>
          </a:xfrm>
        </p:spPr>
        <p:txBody>
          <a:bodyPr anchor="ctr"/>
          <a:lstStyle>
            <a:lvl1pPr algn="ctr">
              <a:defRPr lang="en-US" sz="400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61786"/>
            <a:ext cx="7772400" cy="148980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053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5" y="1180730"/>
            <a:ext cx="8293967" cy="790247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35" y="1970977"/>
            <a:ext cx="4104554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835" y="2636668"/>
            <a:ext cx="4104554" cy="3790765"/>
          </a:xfrm>
        </p:spPr>
        <p:txBody>
          <a:bodyPr/>
          <a:lstStyle>
            <a:lvl1pPr>
              <a:defRPr sz="2400"/>
            </a:lvl1pPr>
            <a:lvl2pPr marL="1198563" indent="-452438"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486" y="1970977"/>
            <a:ext cx="4059317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637051" y="2636668"/>
            <a:ext cx="4040188" cy="3790765"/>
          </a:xfrm>
        </p:spPr>
        <p:txBody>
          <a:bodyPr/>
          <a:lstStyle>
            <a:lvl1pPr>
              <a:defRPr sz="2400"/>
            </a:lvl1pPr>
            <a:lvl2pPr marL="1198563" indent="-452438"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70429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934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57604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0010" y="1154098"/>
            <a:ext cx="8577072" cy="888868"/>
          </a:xfrm>
        </p:spPr>
        <p:txBody>
          <a:bodyPr/>
          <a:lstStyle>
            <a:lvl1pPr>
              <a:defRPr sz="32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881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726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24477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9724" y="1012577"/>
            <a:ext cx="3245793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03160" y="3160450"/>
            <a:ext cx="1878923" cy="272828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219725" y="2188101"/>
            <a:ext cx="3245792" cy="584563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595456" y="1012577"/>
            <a:ext cx="5202315" cy="5370468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3132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287" y="812246"/>
            <a:ext cx="5486400" cy="701336"/>
          </a:xfrm>
        </p:spPr>
        <p:txBody>
          <a:bodyPr anchor="ctr"/>
          <a:lstStyle>
            <a:lvl1pPr algn="l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54906"/>
            <a:ext cx="54864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54294" y="6492875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791287" y="1692097"/>
            <a:ext cx="5486400" cy="36842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903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1" y="1017152"/>
            <a:ext cx="3072683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2832" y="1947170"/>
            <a:ext cx="3072683" cy="4435876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70425" y="6495499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595456" y="1017152"/>
            <a:ext cx="5202315" cy="5365893"/>
          </a:xfrm>
        </p:spPr>
        <p:txBody>
          <a:bodyPr/>
          <a:lstStyle>
            <a:lvl1pPr marL="0" indent="0">
              <a:buFontTx/>
              <a:buNone/>
              <a:defRPr sz="24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770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74649" y="2098710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026201" y="2098710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677753" y="2098710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329305" y="2098710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980857" y="2098710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74649" y="4292135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026201" y="4292135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677753" y="4292135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329305" y="4292135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980857" y="4292135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667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6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53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©2015 Duane Morris LLP. All Rights Reserved. Duane Morris is a registered service mark of Duane Morris LLP. </a:t>
            </a:r>
            <a:br>
              <a:rPr lang="en-US" sz="70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</a:br>
            <a:r>
              <a:rPr lang="en-US" sz="70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Duane Morris – </a:t>
            </a:r>
            <a:r>
              <a:rPr lang="en-US" sz="700" i="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Firm Offices </a:t>
            </a:r>
            <a:r>
              <a:rPr lang="en-US" sz="70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| New York | London | Singapore | Philadelphia | Chicago | Washington, D.C. | San Francisco | Silicon Valley | San Diego | Shanghai | Boston | Houston | Los Angeles | </a:t>
            </a:r>
          </a:p>
          <a:p>
            <a:pPr algn="ctr"/>
            <a:r>
              <a:rPr lang="en-US" sz="70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Hanoi | Ho Chi Minh City | Atlanta | Baltimore | Wilmington | Miami | Boca Raton | Pittsburgh | Newark | Las Vegas | Cherry Hill | Lake Tahoe | Myanmar | Oman | Duane Morris – Affiliate Offices | Mexico City | Sri Lanka | </a:t>
            </a:r>
          </a:p>
          <a:p>
            <a:pPr algn="ctr"/>
            <a:r>
              <a:rPr lang="en-US" sz="70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Duane Morris LLP – </a:t>
            </a:r>
            <a:r>
              <a:rPr lang="en-US" sz="700" i="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A Delaware limited liability partnership</a:t>
            </a:r>
            <a:endParaRPr lang="en-US" sz="700" i="0" baseline="0" dirty="0">
              <a:solidFill>
                <a:srgbClr val="446FA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904" y="1068779"/>
            <a:ext cx="8593528" cy="8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" y="2059620"/>
            <a:ext cx="8576248" cy="43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904" y="1174286"/>
            <a:ext cx="8585392" cy="8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524903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1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88008"/>
          </a:solidFill>
          <a:latin typeface="Arial" pitchFamily="34" charset="0"/>
          <a:ea typeface="+mj-ea"/>
          <a:cs typeface="Arial" pitchFamily="34" charset="0"/>
        </a:defRPr>
      </a:lvl1pPr>
      <a:lvl2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2pPr>
      <a:lvl3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3pPr>
      <a:lvl4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4pPr>
      <a:lvl5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5pPr>
      <a:lvl6pPr marL="25717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6pPr>
      <a:lvl7pPr marL="51435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7pPr>
      <a:lvl8pPr marL="77152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8pPr>
      <a:lvl9pPr marL="102870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9pPr>
    </p:titleStyle>
    <p:bodyStyle>
      <a:lvl1pPr marL="461963" indent="-4619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00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6363" indent="-4079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00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0763" indent="-407988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" y="2098902"/>
            <a:ext cx="8576248" cy="427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904" y="1174286"/>
            <a:ext cx="8585392" cy="8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8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88008"/>
          </a:solidFill>
          <a:latin typeface="Arial" pitchFamily="34" charset="0"/>
          <a:ea typeface="+mj-ea"/>
          <a:cs typeface="Arial" pitchFamily="34" charset="0"/>
        </a:defRPr>
      </a:lvl1pPr>
      <a:lvl2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2pPr>
      <a:lvl3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3pPr>
      <a:lvl4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4pPr>
      <a:lvl5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5pPr>
      <a:lvl6pPr marL="25717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6pPr>
      <a:lvl7pPr marL="51435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7pPr>
      <a:lvl8pPr marL="77152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8pPr>
      <a:lvl9pPr marL="102870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9pPr>
    </p:titleStyle>
    <p:bodyStyle>
      <a:lvl1pPr marL="684213" indent="-684213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52438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598613" indent="-33813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8988" indent="-4064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─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397125" indent="-338138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977" y="1761446"/>
            <a:ext cx="8294762" cy="465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2833" y="876112"/>
            <a:ext cx="8303606" cy="8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30381" y="6492875"/>
            <a:ext cx="524903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19BBA5-3026-4A8B-9C0B-13726F72B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23" r:id="rId10"/>
    <p:sldLayoutId id="2147483724" r:id="rId11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88008"/>
          </a:solidFill>
          <a:latin typeface="Arial" pitchFamily="34" charset="0"/>
          <a:ea typeface="+mj-ea"/>
          <a:cs typeface="Arial" pitchFamily="34" charset="0"/>
        </a:defRPr>
      </a:lvl1pPr>
      <a:lvl2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2pPr>
      <a:lvl3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3pPr>
      <a:lvl4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4pPr>
      <a:lvl5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5pPr>
      <a:lvl6pPr marL="25717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6pPr>
      <a:lvl7pPr marL="51435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7pPr>
      <a:lvl8pPr marL="77152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8pPr>
      <a:lvl9pPr marL="102870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9pPr>
    </p:titleStyle>
    <p:bodyStyle>
      <a:lvl1pPr marL="461963" indent="-4619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00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6363" indent="-4079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00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0763" indent="-407988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" y="1850427"/>
            <a:ext cx="8272935" cy="45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904" y="874643"/>
            <a:ext cx="8281756" cy="91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52498" y="6485560"/>
            <a:ext cx="444811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7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88008"/>
          </a:solidFill>
          <a:latin typeface="Arial" pitchFamily="34" charset="0"/>
          <a:ea typeface="+mj-ea"/>
          <a:cs typeface="Arial" pitchFamily="34" charset="0"/>
        </a:defRPr>
      </a:lvl1pPr>
      <a:lvl2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2pPr>
      <a:lvl3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3pPr>
      <a:lvl4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4pPr>
      <a:lvl5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5pPr>
      <a:lvl6pPr marL="25717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6pPr>
      <a:lvl7pPr marL="51435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7pPr>
      <a:lvl8pPr marL="77152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8pPr>
      <a:lvl9pPr marL="102870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9pPr>
    </p:titleStyle>
    <p:bodyStyle>
      <a:lvl1pPr marL="684213" indent="-684213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52438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598613" indent="-33813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8988" indent="-4064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─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397125" indent="-338138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DEE1-EFE5-84B1-9A36-ABCB9F07A3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square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ACC Back to School 2025 </a:t>
            </a:r>
            <a:br>
              <a:rPr lang="en-US" sz="2400" dirty="0"/>
            </a:br>
            <a:br>
              <a:rPr lang="en-US" sz="2400" dirty="0"/>
            </a:br>
            <a:r>
              <a:rPr lang="en-US" sz="4400" b="1" dirty="0"/>
              <a:t>Lawyering In a Crisis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B9883-DB58-79CC-A7C1-6B8FACCE79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wrap="square" anchor="t">
            <a:normAutofit fontScale="92500" lnSpcReduction="20000"/>
          </a:bodyPr>
          <a:lstStyle/>
          <a:p>
            <a:r>
              <a:rPr lang="en-US" sz="2800" dirty="0"/>
              <a:t>Daniel McLane, Jessica Priselac, and Joseph Walsh,</a:t>
            </a:r>
          </a:p>
          <a:p>
            <a:r>
              <a:rPr lang="en-US" sz="2800" dirty="0"/>
              <a:t>Duane Morris LLP</a:t>
            </a:r>
          </a:p>
        </p:txBody>
      </p:sp>
    </p:spTree>
    <p:extLst>
      <p:ext uri="{BB962C8B-B14F-4D97-AF65-F5344CB8AC3E}">
        <p14:creationId xmlns:p14="http://schemas.microsoft.com/office/powerpoint/2010/main" val="220712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56AC-B4A9-A25C-0E4B-0B845EF0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174286"/>
            <a:ext cx="8585392" cy="86495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Investigation and Legal Response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C4D5C-D143-E40C-048F-67D09382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481" y="1995055"/>
            <a:ext cx="5870600" cy="4480560"/>
          </a:xfrm>
        </p:spPr>
        <p:txBody>
          <a:bodyPr wrap="square" anchor="t">
            <a:normAutofit/>
          </a:bodyPr>
          <a:lstStyle/>
          <a:p>
            <a:pPr rtl="0">
              <a:lnSpc>
                <a:spcPct val="90000"/>
              </a:lnSpc>
              <a:buSzPts val="2400"/>
            </a:pPr>
            <a:r>
              <a:rPr lang="en-US" sz="1700" b="1" i="0" u="none" strike="noStrike" kern="1200" baseline="0" dirty="0"/>
              <a:t>EARLY CONSIDERATIONS</a:t>
            </a:r>
          </a:p>
          <a:p>
            <a:pPr lvl="1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700" i="0" u="none" strike="noStrike" kern="1200" baseline="0" dirty="0"/>
              <a:t>Type of harm: </a:t>
            </a:r>
            <a:r>
              <a:rPr lang="en-US" sz="1700" b="0" i="0" u="none" strike="noStrike" kern="1200" baseline="0" dirty="0"/>
              <a:t>natural resources, property, personal injury, etc.</a:t>
            </a:r>
          </a:p>
          <a:p>
            <a:pPr lvl="1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700" b="0" i="0" u="none" strike="noStrike" kern="1200" baseline="0" dirty="0"/>
              <a:t>Communication protocol</a:t>
            </a:r>
          </a:p>
          <a:p>
            <a:pPr lvl="1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700" b="0" i="0" u="none" strike="noStrike" kern="1200" baseline="0" dirty="0"/>
              <a:t>Document/data</a:t>
            </a:r>
            <a:r>
              <a:rPr lang="en-US" sz="1700" kern="1200" dirty="0"/>
              <a:t> retention policies  </a:t>
            </a:r>
            <a:endParaRPr lang="en-US" sz="1700" b="0" i="0" u="none" strike="noStrike" kern="1200" baseline="0" dirty="0"/>
          </a:p>
          <a:p>
            <a:pPr lvl="1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700" b="0" i="0" u="none" strike="noStrike" kern="1200" baseline="0" dirty="0"/>
              <a:t>Affirmative </a:t>
            </a:r>
            <a:r>
              <a:rPr lang="en-US" sz="1700" kern="1200" dirty="0"/>
              <a:t>c</a:t>
            </a:r>
            <a:r>
              <a:rPr lang="en-US" sz="1700" b="0" i="0" u="none" strike="noStrike" kern="1200" baseline="0" dirty="0"/>
              <a:t>laims</a:t>
            </a:r>
          </a:p>
          <a:p>
            <a:pPr lvl="1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700" b="0" i="0" u="none" strike="noStrike" kern="1200" baseline="0" dirty="0"/>
              <a:t>Reputation/brand</a:t>
            </a:r>
            <a:r>
              <a:rPr lang="en-US" sz="1700" kern="1200" dirty="0"/>
              <a:t> r</a:t>
            </a:r>
            <a:r>
              <a:rPr lang="en-US" sz="1700" b="0" i="0" u="none" strike="noStrike" kern="1200" baseline="0" dirty="0"/>
              <a:t>isks</a:t>
            </a:r>
          </a:p>
          <a:p>
            <a:pPr lvl="1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endParaRPr lang="en-US" sz="1700" b="0" i="0" u="none" strike="noStrike" kern="1200" baseline="0" dirty="0"/>
          </a:p>
          <a:p>
            <a:pPr rtl="0">
              <a:lnSpc>
                <a:spcPct val="90000"/>
              </a:lnSpc>
              <a:buSzPts val="2400"/>
            </a:pPr>
            <a:r>
              <a:rPr lang="en-US" sz="1700" b="1" i="0" u="none" strike="noStrike" kern="1200" baseline="0" dirty="0"/>
              <a:t>GOVERNMENT REGULATORS</a:t>
            </a:r>
          </a:p>
          <a:p>
            <a:pPr lvl="1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700" i="0" u="none" strike="noStrike" kern="1200" baseline="0" dirty="0"/>
              <a:t>Top priority: </a:t>
            </a:r>
            <a:r>
              <a:rPr lang="en-US" sz="1700" b="0" i="0" u="none" strike="noStrike" kern="1200" baseline="0" dirty="0"/>
              <a:t>establish credibility with government agencies, civil and criminal.</a:t>
            </a:r>
          </a:p>
          <a:p>
            <a:pPr lvl="1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700" b="0" i="0" u="none" strike="noStrike" kern="1200" baseline="0" dirty="0"/>
              <a:t>Open communication</a:t>
            </a:r>
          </a:p>
          <a:p>
            <a:pPr lvl="1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700" kern="1200" dirty="0"/>
              <a:t>Accurate information</a:t>
            </a:r>
          </a:p>
          <a:p>
            <a:pPr lvl="1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700" b="0" i="0" u="none" strike="noStrike" kern="1200" baseline="0" dirty="0"/>
              <a:t>Early notifications</a:t>
            </a:r>
            <a:endParaRPr lang="en-US" sz="17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DD74A-71F0-8494-C8C2-5A2DA2A7CA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19BBA5-3026-4A8B-9C0B-13726F72B79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pic>
        <p:nvPicPr>
          <p:cNvPr id="11" name="Content Placeholder 10" descr="People discussing work at law firm">
            <a:extLst>
              <a:ext uri="{FF2B5EF4-FFF2-40B4-BE49-F238E27FC236}">
                <a16:creationId xmlns:a16="http://schemas.microsoft.com/office/drawing/2014/main" id="{07D59F2B-D164-4493-8906-14D90529D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r="38221" b="-1"/>
          <a:stretch>
            <a:fillRect/>
          </a:stretch>
        </p:blipFill>
        <p:spPr>
          <a:xfrm>
            <a:off x="380010" y="1995055"/>
            <a:ext cx="2515971" cy="4480560"/>
          </a:xfrm>
          <a:noFill/>
        </p:spPr>
      </p:pic>
    </p:spTree>
    <p:extLst>
      <p:ext uri="{BB962C8B-B14F-4D97-AF65-F5344CB8AC3E}">
        <p14:creationId xmlns:p14="http://schemas.microsoft.com/office/powerpoint/2010/main" val="9654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580BA-110E-E61B-314B-2BF3B5B8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174286"/>
            <a:ext cx="8585392" cy="86495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Investigation and Legal Response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5B9E7-DD8A-89E6-833F-B0966CB46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0" y="1995055"/>
            <a:ext cx="4725390" cy="4480560"/>
          </a:xfrm>
        </p:spPr>
        <p:txBody>
          <a:bodyPr wrap="square" anchor="t">
            <a:normAutofit/>
          </a:bodyPr>
          <a:lstStyle/>
          <a:p>
            <a:pPr rtl="0">
              <a:lnSpc>
                <a:spcPct val="90000"/>
              </a:lnSpc>
              <a:buSzPts val="2400"/>
            </a:pPr>
            <a:r>
              <a:rPr lang="en-US" sz="1700" b="1" i="0" u="none" strike="noStrike" kern="1200" baseline="0" dirty="0"/>
              <a:t>CIVIL &amp; CLAIMS PROCESS</a:t>
            </a:r>
          </a:p>
          <a:p>
            <a:pPr lvl="1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700" b="0" i="0" u="none" strike="noStrike" kern="1200" baseline="0" dirty="0"/>
              <a:t>Retain control </a:t>
            </a:r>
          </a:p>
          <a:p>
            <a:pPr lvl="1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700" b="0" i="0" u="none" strike="noStrike" kern="1200" baseline="0" dirty="0"/>
              <a:t>Standard: legitimate claims caused by the incident</a:t>
            </a:r>
          </a:p>
          <a:p>
            <a:pPr lvl="1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700" b="0" i="0" u="none" strike="noStrike" kern="1200" baseline="0" dirty="0"/>
              <a:t>Various types of potential suits</a:t>
            </a:r>
          </a:p>
          <a:p>
            <a:pPr marL="511175" lvl="1" indent="0">
              <a:lnSpc>
                <a:spcPct val="90000"/>
              </a:lnSpc>
              <a:buSzPts val="2000"/>
              <a:buNone/>
            </a:pPr>
            <a:endParaRPr lang="en-US" sz="1700" b="0" i="0" u="none" strike="noStrike" kern="1200" baseline="0" dirty="0"/>
          </a:p>
          <a:p>
            <a:pPr rtl="0">
              <a:lnSpc>
                <a:spcPct val="90000"/>
              </a:lnSpc>
              <a:buSzPts val="2400"/>
            </a:pPr>
            <a:r>
              <a:rPr lang="en-US" sz="1700" b="1" i="0" u="none" strike="noStrike" kern="1200" baseline="0" dirty="0"/>
              <a:t>CRIMINAL ISSUES</a:t>
            </a:r>
          </a:p>
          <a:p>
            <a:pPr lvl="1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700" b="0" i="0" u="none" strike="noStrike" kern="1200" baseline="0" dirty="0"/>
              <a:t>Federal, state, and local authorities</a:t>
            </a:r>
          </a:p>
          <a:p>
            <a:pPr lvl="1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700" b="0" i="0" u="none" strike="noStrike" kern="1200" baseline="0" dirty="0"/>
              <a:t>Individual accountability</a:t>
            </a:r>
          </a:p>
          <a:p>
            <a:pPr lvl="1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700" kern="1200" dirty="0"/>
              <a:t>C</a:t>
            </a:r>
            <a:r>
              <a:rPr lang="en-US" sz="1700" b="0" i="0" u="none" strike="noStrike" kern="1200" baseline="0" dirty="0"/>
              <a:t>orporate collective knowledge</a:t>
            </a:r>
          </a:p>
          <a:p>
            <a:pPr marL="511175" lvl="1" indent="0">
              <a:lnSpc>
                <a:spcPct val="90000"/>
              </a:lnSpc>
              <a:buSzPts val="2000"/>
              <a:buNone/>
            </a:pPr>
            <a:endParaRPr lang="en-US" sz="1700" b="0" i="0" u="none" strike="noStrike" kern="1200" baseline="0" dirty="0"/>
          </a:p>
          <a:p>
            <a:pPr rtl="0">
              <a:lnSpc>
                <a:spcPct val="90000"/>
              </a:lnSpc>
              <a:buSzPts val="2400"/>
            </a:pPr>
            <a:r>
              <a:rPr lang="en-US" sz="1700" b="1" i="0" u="none" strike="noStrike" kern="1200" baseline="0" dirty="0"/>
              <a:t>CONGRESSIONAL HEARINGS</a:t>
            </a:r>
          </a:p>
          <a:p>
            <a:pPr lvl="1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700" b="0" i="0" u="none" strike="noStrike" kern="1200" baseline="0" dirty="0"/>
              <a:t>Political climate and motives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6EAD5-C8BD-7579-1392-53C09C9413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19BBA5-3026-4A8B-9C0B-13726F72B79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pic>
        <p:nvPicPr>
          <p:cNvPr id="8" name="Picture 7" descr="Gavel resting on block">
            <a:extLst>
              <a:ext uri="{FF2B5EF4-FFF2-40B4-BE49-F238E27FC236}">
                <a16:creationId xmlns:a16="http://schemas.microsoft.com/office/drawing/2014/main" id="{0BEF54FD-D776-AF3E-0E48-D04749640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r="3690" b="-1"/>
          <a:stretch>
            <a:fillRect/>
          </a:stretch>
        </p:blipFill>
        <p:spPr>
          <a:xfrm>
            <a:off x="5359193" y="2102853"/>
            <a:ext cx="3404797" cy="36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62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580BA-110E-E61B-314B-2BF3B5B8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Investigation and Legal Response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5B9E7-DD8A-89E6-833F-B0966CB46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 wrap="square" anchor="t">
            <a:normAutofit/>
          </a:bodyPr>
          <a:lstStyle/>
          <a:p>
            <a:pPr lvl="0"/>
            <a:r>
              <a:rPr lang="en-US" sz="2800" b="1" dirty="0"/>
              <a:t>Who is your client? </a:t>
            </a:r>
          </a:p>
          <a:p>
            <a:pPr lvl="1"/>
            <a:r>
              <a:rPr lang="en-US" sz="2400" dirty="0"/>
              <a:t>Ongoing Investigations </a:t>
            </a:r>
          </a:p>
          <a:p>
            <a:pPr lvl="1"/>
            <a:r>
              <a:rPr lang="en-US" sz="2400" dirty="0"/>
              <a:t>Discipline in </a:t>
            </a:r>
            <a:r>
              <a:rPr lang="en-US" sz="2400" i="1" dirty="0"/>
              <a:t>Upjohn</a:t>
            </a:r>
            <a:r>
              <a:rPr lang="en-US" sz="2400" dirty="0"/>
              <a:t> Warnings</a:t>
            </a:r>
          </a:p>
          <a:p>
            <a:pPr marL="511175" lvl="1" indent="0"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b="1" dirty="0"/>
              <a:t>Communicating with the Public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ABA Model Rule and PA Rule 3.6</a:t>
            </a:r>
          </a:p>
          <a:p>
            <a:pPr lvl="2">
              <a:buSzPts val="2400"/>
            </a:pPr>
            <a:r>
              <a:rPr lang="en-US" dirty="0"/>
              <a:t>Trial/Investigation Publicity </a:t>
            </a:r>
            <a:endParaRPr lang="en-US" b="0" i="0" u="none" strike="noStrike" baseline="0" dirty="0">
              <a:solidFill>
                <a:srgbClr val="203C6A"/>
              </a:solidFill>
              <a:latin typeface="Arial" panose="020B0604020202020204" pitchFamily="34" charset="0"/>
            </a:endParaRPr>
          </a:p>
          <a:p>
            <a:pPr marL="511175" lvl="1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300" dirty="0"/>
          </a:p>
          <a:p>
            <a:pPr>
              <a:lnSpc>
                <a:spcPct val="90000"/>
              </a:lnSpc>
            </a:pPr>
            <a:endParaRPr lang="en-US" sz="23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6EAD5-C8BD-7579-1392-53C09C9413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19BBA5-3026-4A8B-9C0B-13726F72B79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96A68-58D5-958F-3B9E-8A6A87DF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35" y="1180730"/>
            <a:ext cx="8293967" cy="790247"/>
          </a:xfrm>
        </p:spPr>
        <p:txBody>
          <a:bodyPr wrap="square" anchor="ctr">
            <a:normAutofit/>
          </a:bodyPr>
          <a:lstStyle/>
          <a:p>
            <a:r>
              <a:rPr lang="en-US" sz="4000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58DBC-77C8-D890-D35A-BC708C9804AB}"/>
              </a:ext>
            </a:extLst>
          </p:cNvPr>
          <p:cNvSpPr>
            <a:spLocks noGrp="1"/>
          </p:cNvSpPr>
          <p:nvPr>
            <p:ph type="body"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92835" y="1970977"/>
            <a:ext cx="4104554" cy="63976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endParaRPr lang="en-US" sz="1400" b="1" dirty="0"/>
          </a:p>
          <a:p>
            <a:pPr marL="0" indent="0">
              <a:spcBef>
                <a:spcPts val="2500"/>
              </a:spcBef>
              <a:buNone/>
            </a:pPr>
            <a:endParaRPr lang="en-US" sz="1400" b="1" dirty="0"/>
          </a:p>
          <a:p>
            <a:pPr marL="0" indent="0">
              <a:spcBef>
                <a:spcPts val="2500"/>
              </a:spcBef>
              <a:buNone/>
            </a:pPr>
            <a:endParaRPr lang="en-US" sz="1400" b="1" dirty="0"/>
          </a:p>
          <a:p>
            <a:pPr marL="0" indent="0">
              <a:spcBef>
                <a:spcPts val="2500"/>
              </a:spcBef>
              <a:buNone/>
            </a:pPr>
            <a:endParaRPr lang="en-US" sz="1400" b="1" dirty="0"/>
          </a:p>
          <a:p>
            <a:pPr marL="0" indent="0">
              <a:spcBef>
                <a:spcPts val="2500"/>
              </a:spcBef>
              <a:buNone/>
            </a:pPr>
            <a:endParaRPr lang="en-US" sz="1400" b="1" dirty="0"/>
          </a:p>
          <a:p>
            <a:pPr marL="0" indent="0">
              <a:spcBef>
                <a:spcPts val="2500"/>
              </a:spcBef>
              <a:buNone/>
            </a:pPr>
            <a:endParaRPr lang="en-US" sz="1400" b="1" dirty="0"/>
          </a:p>
          <a:p>
            <a:pPr marL="0" indent="0">
              <a:spcBef>
                <a:spcPts val="2500"/>
              </a:spcBef>
              <a:buNone/>
            </a:pPr>
            <a:endParaRPr lang="en-US" sz="1400" b="1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6919632-2FB8-0FA2-CE40-89D85A163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7486" y="2280317"/>
            <a:ext cx="4052659" cy="379964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b="1" i="1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F9928-E680-B8CF-5884-4CC3EFB03C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92833" y="6492876"/>
            <a:ext cx="44481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19BBA5-3026-4A8B-9C0B-13726F72B79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5CD6C-1675-A53E-DAD6-A6E241E01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5" y="2054836"/>
            <a:ext cx="4156339" cy="41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72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A310-F59D-02F7-945A-80AC6DF0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70853-3065-D90C-66EA-B0786F130C91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/>
        <p:txBody>
          <a:bodyPr wrap="square" anchor="t">
            <a:normAutofit/>
          </a:bodyPr>
          <a:lstStyle/>
          <a:p>
            <a:r>
              <a:rPr lang="en-US" dirty="0"/>
              <a:t>Three Stages of a Crisis</a:t>
            </a:r>
          </a:p>
          <a:p>
            <a:pPr lvl="1"/>
            <a:r>
              <a:rPr lang="en-US" dirty="0"/>
              <a:t>Pre-Incident</a:t>
            </a:r>
          </a:p>
          <a:p>
            <a:pPr lvl="1"/>
            <a:r>
              <a:rPr lang="en-US" dirty="0"/>
              <a:t>Immediate Aftermath</a:t>
            </a:r>
          </a:p>
          <a:p>
            <a:pPr lvl="1"/>
            <a:r>
              <a:rPr lang="en-US" dirty="0"/>
              <a:t>Investigation/Legal Response</a:t>
            </a:r>
          </a:p>
          <a:p>
            <a:r>
              <a:rPr lang="en-US" dirty="0"/>
              <a:t>Ethical Implications</a:t>
            </a:r>
          </a:p>
          <a:p>
            <a:pPr lvl="1"/>
            <a:r>
              <a:rPr lang="en-US" dirty="0"/>
              <a:t>PA Rules</a:t>
            </a:r>
          </a:p>
          <a:p>
            <a:pPr lvl="1"/>
            <a:r>
              <a:rPr lang="en-US" dirty="0"/>
              <a:t>ABA Model Rules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A15AE-BA70-32E3-19AA-FD9F943804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19BBA5-3026-4A8B-9C0B-13726F72B79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895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EE39-8683-7978-2D2E-09415469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174286"/>
            <a:ext cx="8585392" cy="86495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Precedent 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90D5-ADBF-FE93-766B-3375FD12A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796" y="1995055"/>
            <a:ext cx="4193286" cy="4480560"/>
          </a:xfrm>
        </p:spPr>
        <p:txBody>
          <a:bodyPr wrap="square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BP Macondo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Valdez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PG&amp;E San Bruno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Torrance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Halliburton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F2EA7-195D-87E1-D845-F861B364C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19BBA5-3026-4A8B-9C0B-13726F72B79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5" name="Picture Placeholder 10">
            <a:extLst>
              <a:ext uri="{FF2B5EF4-FFF2-40B4-BE49-F238E27FC236}">
                <a16:creationId xmlns:a16="http://schemas.microsoft.com/office/drawing/2014/main" id="{72677DDC-D32D-02E3-3530-1E40D60ECE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r="20694" b="-1"/>
          <a:stretch>
            <a:fillRect/>
          </a:stretch>
        </p:blipFill>
        <p:spPr>
          <a:xfrm>
            <a:off x="520868" y="2063396"/>
            <a:ext cx="3850044" cy="411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90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8CE9-6F33-172F-D5CC-8CFE1281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174286"/>
            <a:ext cx="8585392" cy="86495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Being Prepared - Pre-Incident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CB360-997A-67AE-9C3B-75F6035C2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0" y="2133599"/>
            <a:ext cx="4193286" cy="434201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Establish Clear Priorities</a:t>
            </a:r>
          </a:p>
          <a:p>
            <a:endParaRPr lang="en-US" sz="1000" dirty="0"/>
          </a:p>
          <a:p>
            <a:r>
              <a:rPr lang="en-US" dirty="0"/>
              <a:t>Incident Command System</a:t>
            </a:r>
          </a:p>
          <a:p>
            <a:endParaRPr lang="en-US" sz="1000" dirty="0"/>
          </a:p>
          <a:p>
            <a:r>
              <a:rPr lang="en-US" dirty="0"/>
              <a:t>Scalability &amp; Flexibility </a:t>
            </a:r>
          </a:p>
          <a:p>
            <a:pPr marL="514350" lvl="1" indent="0">
              <a:buNone/>
            </a:pPr>
            <a:endParaRPr lang="en-US" sz="3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FC6B9-C620-FB11-A034-88784FF6BB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51736B3-A1D7-4B99-8E85-BCE6CBD12AE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pic>
        <p:nvPicPr>
          <p:cNvPr id="6" name="Picture 5" descr="Exchanging ideas in the boardroom">
            <a:extLst>
              <a:ext uri="{FF2B5EF4-FFF2-40B4-BE49-F238E27FC236}">
                <a16:creationId xmlns:a16="http://schemas.microsoft.com/office/drawing/2014/main" id="{3280BDD5-948B-6E04-33DE-88B3F0757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r="31654" b="-1"/>
          <a:stretch>
            <a:fillRect/>
          </a:stretch>
        </p:blipFill>
        <p:spPr>
          <a:xfrm>
            <a:off x="4763796" y="1995055"/>
            <a:ext cx="4193286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58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8CE9-6F33-172F-D5CC-8CFE1281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1154098"/>
            <a:ext cx="8577072" cy="88886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Being Prepared - Pre-Incident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FC6B9-C620-FB11-A034-88784FF6B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2833" y="6492876"/>
            <a:ext cx="44481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51736B3-A1D7-4B99-8E85-BCE6CBD12AE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CB360-997A-67AE-9C3B-75F6035C24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9810" y="2068498"/>
            <a:ext cx="8577263" cy="4424377"/>
          </a:xfrm>
        </p:spPr>
        <p:txBody>
          <a:bodyPr wrap="square" anchor="t">
            <a:normAutofit/>
          </a:bodyPr>
          <a:lstStyle/>
          <a:p>
            <a:pPr lvl="0"/>
            <a:r>
              <a:rPr lang="en-US" sz="3200" b="1" dirty="0"/>
              <a:t>Who is your client? </a:t>
            </a:r>
          </a:p>
          <a:p>
            <a:pPr lvl="1"/>
            <a:r>
              <a:rPr lang="en-US" sz="3000" dirty="0"/>
              <a:t>ABA Model Rule and PA Rule 1.13 </a:t>
            </a:r>
          </a:p>
          <a:p>
            <a:pPr lvl="2"/>
            <a:r>
              <a:rPr lang="en-US" sz="3000" dirty="0"/>
              <a:t>Organization as Client</a:t>
            </a:r>
          </a:p>
          <a:p>
            <a:pPr lvl="3"/>
            <a:r>
              <a:rPr lang="en-US" sz="3000" dirty="0"/>
              <a:t>Individual Employees</a:t>
            </a:r>
          </a:p>
          <a:p>
            <a:pPr lvl="3"/>
            <a:r>
              <a:rPr lang="en-US" sz="3000" dirty="0"/>
              <a:t>Joint Ventures</a:t>
            </a:r>
          </a:p>
          <a:p>
            <a:pPr lvl="3"/>
            <a:r>
              <a:rPr lang="en-US" sz="3000" dirty="0"/>
              <a:t>Emerging Growth Companies</a:t>
            </a:r>
          </a:p>
          <a:p>
            <a:pPr lvl="2"/>
            <a:endParaRPr lang="en-US" sz="3000" dirty="0"/>
          </a:p>
          <a:p>
            <a:pPr marL="514350" lvl="1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1523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2F79-FEA6-EE0C-F22D-3A960F3B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174286"/>
            <a:ext cx="8585392" cy="86495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Immediate Aftermath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D69BC-C7CB-3FEB-C3A6-A022AF98A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824" y="1995055"/>
            <a:ext cx="6709257" cy="4480560"/>
          </a:xfrm>
        </p:spPr>
        <p:txBody>
          <a:bodyPr wrap="square" anchor="t">
            <a:normAutofit/>
          </a:bodyPr>
          <a:lstStyle/>
          <a:p>
            <a:r>
              <a:rPr lang="en-US" b="1" dirty="0"/>
              <a:t>Questions</a:t>
            </a:r>
          </a:p>
          <a:p>
            <a:pPr lvl="1"/>
            <a:r>
              <a:rPr lang="en-US" sz="2800" dirty="0"/>
              <a:t>What was the emergency event?</a:t>
            </a:r>
          </a:p>
          <a:p>
            <a:pPr lvl="1"/>
            <a:r>
              <a:rPr lang="en-US" sz="2800" dirty="0"/>
              <a:t>What was the extent of the damage?</a:t>
            </a:r>
          </a:p>
          <a:p>
            <a:pPr lvl="1"/>
            <a:r>
              <a:rPr lang="en-US" sz="2800" dirty="0"/>
              <a:t>What caused the incident?</a:t>
            </a:r>
          </a:p>
          <a:p>
            <a:pPr lvl="1"/>
            <a:r>
              <a:rPr lang="en-US" sz="2800" dirty="0"/>
              <a:t>Who is responsible?</a:t>
            </a:r>
          </a:p>
          <a:p>
            <a:pPr lvl="1"/>
            <a:r>
              <a:rPr lang="en-US" sz="2800" dirty="0"/>
              <a:t>How are you going to fix it?</a:t>
            </a:r>
          </a:p>
          <a:p>
            <a:pPr lvl="1"/>
            <a:r>
              <a:rPr lang="en-US" sz="2800" dirty="0"/>
              <a:t>Are you going to pay claims?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EC711-6510-6D62-D57E-5FFAFF1D1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19BBA5-3026-4A8B-9C0B-13726F72B79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pic>
        <p:nvPicPr>
          <p:cNvPr id="6" name="Picture 5" descr="Infinite question marks in 3D rendering">
            <a:extLst>
              <a:ext uri="{FF2B5EF4-FFF2-40B4-BE49-F238E27FC236}">
                <a16:creationId xmlns:a16="http://schemas.microsoft.com/office/drawing/2014/main" id="{60BB81DE-EF5F-A4BF-393B-2AD6234D9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7" r="26955" b="-1"/>
          <a:stretch>
            <a:fillRect/>
          </a:stretch>
        </p:blipFill>
        <p:spPr>
          <a:xfrm>
            <a:off x="450405" y="1995055"/>
            <a:ext cx="1677314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36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2F79-FEA6-EE0C-F22D-3A960F3B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174286"/>
            <a:ext cx="8585392" cy="86495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Immediate Aftermath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D69BC-C7CB-3FEB-C3A6-A022AF98A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0" y="1995055"/>
            <a:ext cx="5870600" cy="448056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Guiding Principles</a:t>
            </a:r>
          </a:p>
          <a:p>
            <a:pPr lvl="1">
              <a:lnSpc>
                <a:spcPct val="90000"/>
              </a:lnSpc>
              <a:buSzPts val="2200"/>
              <a:buFont typeface="Arial" panose="020B0604020202020204" pitchFamily="34" charset="0"/>
              <a:buChar char="•"/>
            </a:pPr>
            <a:r>
              <a:rPr lang="en-US" sz="1900" b="1" i="0" u="none" strike="noStrike" kern="1200" baseline="0" dirty="0"/>
              <a:t>BE CREDIBLE</a:t>
            </a:r>
            <a:br>
              <a:rPr lang="en-US" sz="1900" b="1" i="0" u="none" strike="noStrike" kern="1200" baseline="0" dirty="0"/>
            </a:br>
            <a:r>
              <a:rPr lang="en-US" sz="1900" i="0" u="none" strike="noStrike" kern="1200" baseline="0" dirty="0"/>
              <a:t>Understand the facts</a:t>
            </a:r>
          </a:p>
          <a:p>
            <a:pPr lvl="1">
              <a:lnSpc>
                <a:spcPct val="90000"/>
              </a:lnSpc>
              <a:buSzPts val="2200"/>
              <a:buFont typeface="Arial" panose="020B0604020202020204" pitchFamily="34" charset="0"/>
              <a:buChar char="•"/>
            </a:pPr>
            <a:r>
              <a:rPr lang="en-US" sz="1900" b="1" i="0" u="none" strike="noStrike" kern="1200" baseline="0" dirty="0"/>
              <a:t>BE DISCIPLINED &amp; FOCUSED</a:t>
            </a:r>
            <a:br>
              <a:rPr lang="en-US" sz="1900" i="0" u="none" strike="noStrike" kern="1200" baseline="0" dirty="0"/>
            </a:br>
            <a:r>
              <a:rPr lang="en-US" sz="1900" i="0" u="none" strike="noStrike" kern="1200" baseline="0" dirty="0"/>
              <a:t>Centralize communication</a:t>
            </a:r>
            <a:r>
              <a:rPr lang="en-US" sz="1900" kern="1200" dirty="0"/>
              <a:t> </a:t>
            </a:r>
            <a:r>
              <a:rPr lang="en-US" sz="1900" i="0" u="none" strike="noStrike" kern="1200" baseline="0" dirty="0"/>
              <a:t>and preserve evidence</a:t>
            </a:r>
          </a:p>
          <a:p>
            <a:pPr lvl="1">
              <a:lnSpc>
                <a:spcPct val="90000"/>
              </a:lnSpc>
              <a:buSzPts val="2200"/>
              <a:buFont typeface="Arial" panose="020B0604020202020204" pitchFamily="34" charset="0"/>
              <a:buChar char="•"/>
            </a:pPr>
            <a:r>
              <a:rPr lang="en-US" sz="1900" b="1" i="0" u="none" strike="noStrike" kern="1200" baseline="0" dirty="0"/>
              <a:t>BE COOPERATIVE</a:t>
            </a:r>
            <a:br>
              <a:rPr lang="en-US" sz="1900" i="0" u="none" strike="noStrike" kern="1200" baseline="0" dirty="0"/>
            </a:br>
            <a:r>
              <a:rPr lang="en-US" sz="1900" i="0" u="none" strike="noStrike" kern="1200" baseline="0" dirty="0"/>
              <a:t>Cooperative but firm</a:t>
            </a:r>
          </a:p>
          <a:p>
            <a:pPr lvl="1">
              <a:lnSpc>
                <a:spcPct val="90000"/>
              </a:lnSpc>
              <a:buSzPts val="2200"/>
              <a:buFont typeface="Arial" panose="020B0604020202020204" pitchFamily="34" charset="0"/>
              <a:buChar char="•"/>
            </a:pPr>
            <a:r>
              <a:rPr lang="en-US" sz="1900" b="1" i="0" u="none" strike="noStrike" kern="1200" baseline="0" dirty="0"/>
              <a:t>BE ENGAGED</a:t>
            </a:r>
            <a:br>
              <a:rPr lang="en-US" sz="1900" i="0" u="none" strike="noStrike" kern="1200" baseline="0" dirty="0"/>
            </a:br>
            <a:r>
              <a:rPr lang="en-US" sz="1900" i="0" u="none" strike="noStrike" kern="1200" baseline="0" dirty="0"/>
              <a:t>Empathy (vs. apathy) with</a:t>
            </a:r>
            <a:r>
              <a:rPr lang="en-US" sz="1900" i="1" u="none" strike="noStrike" kern="1200" baseline="0" dirty="0"/>
              <a:t> </a:t>
            </a:r>
            <a:r>
              <a:rPr lang="en-US" sz="1900" b="1" i="1" u="none" strike="noStrike" kern="1200" baseline="0" dirty="0"/>
              <a:t>all</a:t>
            </a:r>
            <a:r>
              <a:rPr lang="en-US" sz="1900" i="1" u="none" strike="noStrike" kern="1200" baseline="0" dirty="0"/>
              <a:t> </a:t>
            </a:r>
            <a:r>
              <a:rPr lang="en-US" sz="1900" i="0" u="none" strike="noStrike" kern="1200" baseline="0" dirty="0"/>
              <a:t>stakeholders</a:t>
            </a:r>
          </a:p>
          <a:p>
            <a:pPr lvl="1">
              <a:lnSpc>
                <a:spcPct val="90000"/>
              </a:lnSpc>
              <a:buSzPts val="2200"/>
              <a:buFont typeface="Arial" panose="020B0604020202020204" pitchFamily="34" charset="0"/>
              <a:buChar char="•"/>
            </a:pPr>
            <a:r>
              <a:rPr lang="en-US" sz="1900" b="1" i="0" u="none" strike="noStrike" kern="1200" baseline="0" dirty="0"/>
              <a:t>BE STRATEGIC</a:t>
            </a:r>
            <a:br>
              <a:rPr lang="en-US" sz="1900" i="0" u="sng" strike="noStrike" kern="1200" baseline="0" dirty="0"/>
            </a:br>
            <a:r>
              <a:rPr lang="en-US" sz="1900" i="0" u="none" strike="noStrike" kern="1200" baseline="0" dirty="0"/>
              <a:t>Preserve claims against responsible parties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EC711-6510-6D62-D57E-5FFAFF1D1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19BBA5-3026-4A8B-9C0B-13726F72B79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pic>
        <p:nvPicPr>
          <p:cNvPr id="6" name="Picture 5" descr="Vintage compass">
            <a:extLst>
              <a:ext uri="{FF2B5EF4-FFF2-40B4-BE49-F238E27FC236}">
                <a16:creationId xmlns:a16="http://schemas.microsoft.com/office/drawing/2014/main" id="{DD7826D5-92BC-16A9-8CA4-BD362F057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r="12564"/>
          <a:stretch>
            <a:fillRect/>
          </a:stretch>
        </p:blipFill>
        <p:spPr>
          <a:xfrm>
            <a:off x="6441110" y="1995055"/>
            <a:ext cx="2515971" cy="425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29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2F79-FEA6-EE0C-F22D-3A960F3B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Aftermath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EC711-6510-6D62-D57E-5FFAFF1D1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19BBA5-3026-4A8B-9C0B-13726F72B798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D69BC-C7CB-3FEB-C3A6-A022AF98AD5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0">
              <a:buSzPts val="2800"/>
              <a:buFont typeface="Arial" panose="020B0604020202020204" pitchFamily="34" charset="0"/>
              <a:buChar char="•"/>
            </a:pPr>
            <a:r>
              <a:rPr lang="en-US" sz="2800" b="1" i="0" u="none" strike="noStrike" baseline="0" dirty="0">
                <a:solidFill>
                  <a:srgbClr val="203C6A"/>
                </a:solidFill>
                <a:latin typeface="Arial" panose="020B0604020202020204" pitchFamily="34" charset="0"/>
              </a:rPr>
              <a:t>Providing and Obtaining Advice</a:t>
            </a:r>
          </a:p>
          <a:p>
            <a:pPr lvl="1">
              <a:buSzPts val="2400"/>
              <a:buFont typeface="Arial" panose="020B0604020202020204" pitchFamily="34" charset="0"/>
              <a:buChar char="–"/>
            </a:pPr>
            <a:r>
              <a:rPr lang="en-US" sz="2400" b="0" i="0" u="none" strike="noStrike" baseline="0" dirty="0">
                <a:solidFill>
                  <a:srgbClr val="203C6A"/>
                </a:solidFill>
                <a:latin typeface="Arial" panose="020B0604020202020204" pitchFamily="34" charset="0"/>
              </a:rPr>
              <a:t>ABA Model Rule and PA Rule 2.1 </a:t>
            </a:r>
          </a:p>
          <a:p>
            <a:pPr lvl="2">
              <a:buSzPts val="2400"/>
            </a:pPr>
            <a:r>
              <a:rPr lang="en-US" b="0" i="0" u="none" strike="noStrike" baseline="0" dirty="0">
                <a:solidFill>
                  <a:srgbClr val="203C6A"/>
                </a:solidFill>
                <a:latin typeface="Arial" panose="020B0604020202020204" pitchFamily="34" charset="0"/>
              </a:rPr>
              <a:t>Advisor</a:t>
            </a:r>
          </a:p>
          <a:p>
            <a:pPr lvl="3">
              <a:buSzPts val="2400"/>
            </a:pPr>
            <a:r>
              <a:rPr lang="en-US" dirty="0"/>
              <a:t>Consideration of </a:t>
            </a:r>
            <a:r>
              <a:rPr lang="en-US" b="0" i="0" u="none" strike="noStrike" baseline="0" dirty="0">
                <a:solidFill>
                  <a:srgbClr val="203C6A"/>
                </a:solidFill>
                <a:latin typeface="Arial" panose="020B0604020202020204" pitchFamily="34" charset="0"/>
              </a:rPr>
              <a:t>“moral, economic, social and political factors, that may be relevant to the client's situation.” </a:t>
            </a:r>
          </a:p>
          <a:p>
            <a:pPr lvl="1">
              <a:buSzPts val="2400"/>
              <a:buFont typeface="Arial" panose="020B0604020202020204" pitchFamily="34" charset="0"/>
              <a:buChar char="–"/>
            </a:pPr>
            <a:r>
              <a:rPr lang="en-US" sz="2400" b="0" i="0" u="none" strike="noStrike" baseline="0" dirty="0">
                <a:solidFill>
                  <a:srgbClr val="203C6A"/>
                </a:solidFill>
                <a:latin typeface="Arial" panose="020B0604020202020204" pitchFamily="34" charset="0"/>
              </a:rPr>
              <a:t>ABA Model Rule and PA Rule 1.1 </a:t>
            </a:r>
          </a:p>
          <a:p>
            <a:pPr lvl="2">
              <a:buSzPts val="2400"/>
            </a:pPr>
            <a:r>
              <a:rPr lang="en-US" b="0" i="0" u="none" strike="noStrike" baseline="0" dirty="0">
                <a:solidFill>
                  <a:srgbClr val="203C6A"/>
                </a:solidFill>
                <a:latin typeface="Arial" panose="020B0604020202020204" pitchFamily="34" charset="0"/>
              </a:rPr>
              <a:t>Competence </a:t>
            </a:r>
          </a:p>
          <a:p>
            <a:pPr lvl="3">
              <a:buSzPts val="2400"/>
            </a:pPr>
            <a:r>
              <a:rPr lang="en-US" dirty="0"/>
              <a:t>Emergency Carveout </a:t>
            </a:r>
          </a:p>
          <a:p>
            <a:pPr lvl="3">
              <a:buSzPts val="2400"/>
            </a:pPr>
            <a:r>
              <a:rPr lang="en-US" b="0" i="0" u="none" strike="noStrike" baseline="0" dirty="0">
                <a:solidFill>
                  <a:srgbClr val="203C6A"/>
                </a:solidFill>
                <a:latin typeface="Arial" panose="020B0604020202020204" pitchFamily="34" charset="0"/>
              </a:rPr>
              <a:t>Multijurisdictional Issues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2F79-FEA6-EE0C-F22D-3A960F3B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Aftermath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EC711-6510-6D62-D57E-5FFAFF1D1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19BBA5-3026-4A8B-9C0B-13726F72B79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D69BC-C7CB-3FEB-C3A6-A022AF98AD5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Communicating with the Public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ffectLst/>
                <a:ea typeface="Calibri" panose="020F0502020204030204" pitchFamily="34" charset="0"/>
              </a:rPr>
              <a:t>ABA Model Rule and PA Rule 4.1</a:t>
            </a:r>
          </a:p>
          <a:p>
            <a:pPr lvl="2">
              <a:lnSpc>
                <a:spcPct val="90000"/>
              </a:lnSpc>
            </a:pPr>
            <a:r>
              <a:rPr lang="en-US" dirty="0">
                <a:effectLst/>
                <a:ea typeface="Calibri" panose="020F0502020204030204" pitchFamily="34" charset="0"/>
              </a:rPr>
              <a:t>Truthfulness in Statements to Others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ABA Model Rule and PA Rule 4.3</a:t>
            </a:r>
          </a:p>
          <a:p>
            <a:pPr lvl="2">
              <a:buSzPts val="2400"/>
            </a:pPr>
            <a:r>
              <a:rPr lang="en-US" b="0" i="0" u="none" strike="noStrike" baseline="0" dirty="0">
                <a:solidFill>
                  <a:srgbClr val="203C6A"/>
                </a:solidFill>
                <a:latin typeface="Arial" panose="020B0604020202020204" pitchFamily="34" charset="0"/>
              </a:rPr>
              <a:t>Contact with Unrepresented Persons/Dealing with Unrepresented Person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uane Morris PPT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uane Morris Bullets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_PPT_Standard_Size.potx" id="{9E564288-0DB2-4967-9CA9-B5DE1BDA8833}" vid="{DEFAE087-A31D-4096-A262-A5C7DC4BF2B2}"/>
    </a:ext>
  </a:extLst>
</a:theme>
</file>

<file path=ppt/theme/theme4.xml><?xml version="1.0" encoding="utf-8"?>
<a:theme xmlns:a="http://schemas.openxmlformats.org/drawingml/2006/main" name="Duane Morris Numbering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_PPT_Standard_Size.potx" id="{9E564288-0DB2-4967-9CA9-B5DE1BDA8833}" vid="{6BF238C5-7BF6-434E-9AF7-1F8A10D0ABBC}"/>
    </a:ext>
  </a:extLst>
</a:theme>
</file>

<file path=ppt/theme/theme5.xml><?xml version="1.0" encoding="utf-8"?>
<a:theme xmlns:a="http://schemas.openxmlformats.org/drawingml/2006/main" name="1_Duane Morris Bullets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_PPT_Standard_Size.potx" id="{DBC7A278-6F57-4174-987A-2038C06DC133}" vid="{4DA4354A-1039-45A8-B498-D34F440B5F24}"/>
    </a:ext>
  </a:extLst>
</a:theme>
</file>

<file path=ppt/theme/theme6.xml><?xml version="1.0" encoding="utf-8"?>
<a:theme xmlns:a="http://schemas.openxmlformats.org/drawingml/2006/main" name="1_Duane Morris Numbering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_PPT_Standard_Size.potx" id="{DBC7A278-6F57-4174-987A-2038C06DC133}" vid="{0A985FA8-5865-48B1-AF73-D7F2324D727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Duane_Morris</Template>
  <TotalTime>1207</TotalTime>
  <Words>416</Words>
  <Application>Microsoft Office PowerPoint</Application>
  <PresentationFormat>On-screen Show (4:3)</PresentationFormat>
  <Paragraphs>126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Adobe Heiti Std R</vt:lpstr>
      <vt:lpstr>Arial</vt:lpstr>
      <vt:lpstr>Calibri</vt:lpstr>
      <vt:lpstr>Wingdings</vt:lpstr>
      <vt:lpstr>Duane Morris PPT Template</vt:lpstr>
      <vt:lpstr>Numbering Design</vt:lpstr>
      <vt:lpstr>Duane Morris Bullets Template</vt:lpstr>
      <vt:lpstr>Duane Morris Numbering Template</vt:lpstr>
      <vt:lpstr>1_Duane Morris Bullets Template</vt:lpstr>
      <vt:lpstr>1_Duane Morris Numbering Template</vt:lpstr>
      <vt:lpstr>ACC Back to School 2025   Lawyering In a Crisis</vt:lpstr>
      <vt:lpstr>Overview</vt:lpstr>
      <vt:lpstr>Precedent Events </vt:lpstr>
      <vt:lpstr>Being Prepared - Pre-Incident </vt:lpstr>
      <vt:lpstr>Being Prepared - Pre-Incident </vt:lpstr>
      <vt:lpstr>Immediate Aftermath </vt:lpstr>
      <vt:lpstr>Immediate Aftermath </vt:lpstr>
      <vt:lpstr>Immediate Aftermath </vt:lpstr>
      <vt:lpstr>Immediate Aftermath </vt:lpstr>
      <vt:lpstr>Investigation and Legal Response</vt:lpstr>
      <vt:lpstr>Investigation and Legal Response </vt:lpstr>
      <vt:lpstr>Investigation and Legal Response </vt:lpstr>
      <vt:lpstr>Questions? </vt:lpstr>
    </vt:vector>
  </TitlesOfParts>
  <Company>Duane Morris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Collateral Lunch-n-Learn</dc:title>
  <dc:creator>Brittany Platt</dc:creator>
  <cp:lastModifiedBy>Jessica Priselac</cp:lastModifiedBy>
  <cp:revision>623</cp:revision>
  <cp:lastPrinted>2023-09-19T13:21:36Z</cp:lastPrinted>
  <dcterms:created xsi:type="dcterms:W3CDTF">2015-08-04T19:10:12Z</dcterms:created>
  <dcterms:modified xsi:type="dcterms:W3CDTF">2025-08-05T14:16:10Z</dcterms:modified>
</cp:coreProperties>
</file>