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1.3-->
<p:presentation xmlns:r="http://schemas.openxmlformats.org/officeDocument/2006/relationships" xmlns:a="http://schemas.openxmlformats.org/drawingml/2006/main" xmlns:p="http://schemas.openxmlformats.org/presentationml/2006/main" removePersonalInfoOnSave="1" saveSubsetFonts="1" autoCompressPictures="0">
  <p:sldMasterIdLst>
    <p:sldMasterId id="2147483648" r:id="rId1"/>
    <p:sldMasterId id="2147484615" r:id="rId2"/>
  </p:sldMasterIdLst>
  <p:notesMasterIdLst>
    <p:notesMasterId r:id="rId3"/>
  </p:notesMasterIdLst>
  <p:handoutMasterIdLst>
    <p:handoutMasterId r:id="rId4"/>
  </p:handoutMasterIdLst>
  <p:sldIdLst>
    <p:sldId id="271" r:id="rId5"/>
    <p:sldId id="279" r:id="rId6"/>
    <p:sldId id="324" r:id="rId7"/>
    <p:sldId id="321" r:id="rId8"/>
    <p:sldId id="325" r:id="rId9"/>
    <p:sldId id="320" r:id="rId10"/>
    <p:sldId id="329" r:id="rId11"/>
    <p:sldId id="333" r:id="rId12"/>
    <p:sldId id="291" r:id="rId13"/>
    <p:sldId id="326" r:id="rId14"/>
    <p:sldId id="327" r:id="rId15"/>
    <p:sldId id="328" r:id="rId16"/>
    <p:sldId id="330" r:id="rId17"/>
    <p:sldId id="332" r:id="rId18"/>
    <p:sldId id="305" r:id="rId19"/>
    <p:sldId id="331" r:id="rId20"/>
    <p:sldId id="302" r:id="rId21"/>
  </p:sldIdLst>
  <p:sldSz cx="9144000" cy="5143500" type="screen16x9"/>
  <p:notesSz cx="7102475" cy="9388475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buSzTx/>
      <a:defRPr sz="2400" kern="1200">
        <a:solidFill>
          <a:srgbClr val="000000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buSzTx/>
      <a:defRPr sz="2400" kern="1200">
        <a:solidFill>
          <a:srgbClr val="000000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buSzTx/>
      <a:defRPr sz="2400" kern="1200">
        <a:solidFill>
          <a:srgbClr val="000000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buSzTx/>
      <a:defRPr sz="2400" kern="1200">
        <a:solidFill>
          <a:srgbClr val="000000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buSzTx/>
      <a:defRPr sz="2400" kern="1200">
        <a:solidFill>
          <a:srgbClr val="000000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81" userDrawn="1">
          <p15:clr>
            <a:srgbClr val="A4A3A4"/>
          </p15:clr>
        </p15:guide>
        <p15:guide id="2" pos="291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971CFD-FBDE-47AE-99E7-E5139B3AD62F}" v="1" dt="2025-08-01T15:45:00.487"/>
    <p1510:client id="{703D2BA0-0CEC-4BD5-B6D5-5AC655397F88}" v="48" dt="2025-07-31T23:31:47.967"/>
  </p1510:revLst>
</p1510:revInfo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 autoAdjust="0"/>
    <p:restoredTop sz="91427" autoAdjust="0"/>
  </p:normalViewPr>
  <p:slideViewPr>
    <p:cSldViewPr>
      <p:cViewPr varScale="1">
        <p:scale>
          <a:sx n="90" d="100"/>
          <a:sy n="90" d="100"/>
        </p:scale>
        <p:origin x="60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102" y="-26"/>
      </p:cViewPr>
      <p:guideLst>
        <p:guide orient="horz" pos="2181"/>
        <p:guide pos="2918"/>
      </p:guideLst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6.xml" /><Relationship Id="rId11" Type="http://schemas.openxmlformats.org/officeDocument/2006/relationships/slide" Target="slides/slide7.xml" /><Relationship Id="rId12" Type="http://schemas.openxmlformats.org/officeDocument/2006/relationships/slide" Target="slides/slide8.xml" /><Relationship Id="rId13" Type="http://schemas.openxmlformats.org/officeDocument/2006/relationships/slide" Target="slides/slide9.xml" /><Relationship Id="rId14" Type="http://schemas.openxmlformats.org/officeDocument/2006/relationships/slide" Target="slides/slide10.xml" /><Relationship Id="rId15" Type="http://schemas.openxmlformats.org/officeDocument/2006/relationships/slide" Target="slides/slide11.xml" /><Relationship Id="rId16" Type="http://schemas.openxmlformats.org/officeDocument/2006/relationships/slide" Target="slides/slide12.xml" /><Relationship Id="rId17" Type="http://schemas.openxmlformats.org/officeDocument/2006/relationships/slide" Target="slides/slide13.xml" /><Relationship Id="rId18" Type="http://schemas.openxmlformats.org/officeDocument/2006/relationships/slide" Target="slides/slide14.xml" /><Relationship Id="rId19" Type="http://schemas.openxmlformats.org/officeDocument/2006/relationships/slide" Target="slides/slide15.xml" /><Relationship Id="rId2" Type="http://schemas.openxmlformats.org/officeDocument/2006/relationships/slideMaster" Target="slideMasters/slideMaster2.xml" /><Relationship Id="rId20" Type="http://schemas.openxmlformats.org/officeDocument/2006/relationships/slide" Target="slides/slide16.xml" /><Relationship Id="rId21" Type="http://schemas.openxmlformats.org/officeDocument/2006/relationships/slide" Target="slides/slide17.xml" /><Relationship Id="rId22" Type="http://schemas.openxmlformats.org/officeDocument/2006/relationships/tags" Target="tags/tag1.xml" /><Relationship Id="rId23" Type="http://schemas.openxmlformats.org/officeDocument/2006/relationships/presProps" Target="presProps.xml" /><Relationship Id="rId24" Type="http://schemas.openxmlformats.org/officeDocument/2006/relationships/viewProps" Target="viewProps.xml" /><Relationship Id="rId25" Type="http://schemas.openxmlformats.org/officeDocument/2006/relationships/theme" Target="theme/theme1.xml" /><Relationship Id="rId26" Type="http://schemas.openxmlformats.org/officeDocument/2006/relationships/tableStyles" Target="tableStyles.xml" /><Relationship Id="rId27" Type="http://schemas.microsoft.com/office/2015/10/relationships/revisionInfo" Target="revisionInfo.xml" /><Relationship Id="rId3" Type="http://schemas.openxmlformats.org/officeDocument/2006/relationships/notesMaster" Target="notesMasters/notesMaster1.xml" /><Relationship Id="rId4" Type="http://schemas.openxmlformats.org/officeDocument/2006/relationships/handoutMaster" Target="handoutMasters/handoutMaster1.xml" /><Relationship Id="rId5" Type="http://schemas.openxmlformats.org/officeDocument/2006/relationships/slide" Target="slides/slide1.xml" /><Relationship Id="rId6" Type="http://schemas.openxmlformats.org/officeDocument/2006/relationships/slide" Target="slides/slide2.xml" /><Relationship Id="rId7" Type="http://schemas.openxmlformats.org/officeDocument/2006/relationships/slide" Target="slides/slide3.xml" /><Relationship Id="rId8" Type="http://schemas.openxmlformats.org/officeDocument/2006/relationships/slide" Target="slides/slide4.xml" /><Relationship Id="rId9" Type="http://schemas.openxmlformats.org/officeDocument/2006/relationships/slide" Target="slides/slide5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jpeg" /><Relationship Id="rId2" Type="http://schemas.openxmlformats.org/officeDocument/2006/relationships/theme" Target="../theme/theme4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170" name="Slide Number Placeholder 4">
            <a:extLst>
              <a:ext uri="{FF2B5EF4-FFF2-40B4-BE49-F238E27FC236}">
                <a16:creationId xmlns:a16="http://schemas.microsoft.com/office/drawing/2014/main" id="{284DC659-2CC0-0686-9A98-FFAEC06EA3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69973" y="8904302"/>
            <a:ext cx="3332502" cy="48417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2456" tIns="46228" rIns="92456" bIns="4622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1" sz="1200"/>
            </a:lvl1pPr>
          </a:lstStyle>
          <a:p>
            <a:fld id="{1873E4FC-9985-ED42-B989-B4D299DD9C06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7171" name="Rectangle 6">
            <a:extLst>
              <a:ext uri="{FF2B5EF4-FFF2-40B4-BE49-F238E27FC236}">
                <a16:creationId xmlns:a16="http://schemas.microsoft.com/office/drawing/2014/main" id="{0D6BA419-4115-74A4-8B02-D9ED2BC156E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603"/>
            <a:ext cx="7102475" cy="723054"/>
          </a:xfrm>
          <a:prstGeom prst="rect">
            <a:avLst/>
          </a:prstGeom>
          <a:noFill/>
          <a:ln w="381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22250" tIns="92402" rIns="122250" bIns="61127" numCol="1" anchor="t" anchorCtr="0" compatLnSpc="1">
            <a:prstTxWarp prst="textNoShape">
              <a:avLst/>
            </a:prstTxWarp>
          </a:bodyPr>
          <a:lstStyle>
            <a:lvl1pPr defTabSz="1221619" eaLnBrk="0" hangingPunct="0">
              <a:defRPr sz="1600" b="1"/>
            </a:lvl1pPr>
          </a:lstStyle>
          <a:p>
            <a:r>
              <a:rPr lang="en-US" altLang="en-US"/>
              <a:t>Webinar Title</a:t>
            </a:r>
          </a:p>
        </p:txBody>
      </p:sp>
      <p:pic>
        <p:nvPicPr>
          <p:cNvPr id="31748" name="Picture 8">
            <a:extLst>
              <a:ext uri="{FF2B5EF4-FFF2-40B4-BE49-F238E27FC236}">
                <a16:creationId xmlns:a16="http://schemas.microsoft.com/office/drawing/2014/main" id="{911DFB63-83FC-8F3A-FAE0-03EC9C59F8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87325" y="57717"/>
            <a:ext cx="807392" cy="594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AF3DCA0-B98B-15B8-106F-090D6C5A9A2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383" cy="469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779" tIns="46390" rIns="92779" bIns="46390" numCol="1" anchor="t" anchorCtr="0" compatLnSpc="1">
            <a:prstTxWarp prst="textNoShape">
              <a:avLst/>
            </a:prstTxWarp>
          </a:bodyPr>
          <a:lstStyle>
            <a:lvl1pPr defTabSz="927852" eaLnBrk="0" hangingPunct="0">
              <a:buSzTx/>
              <a:defRPr kumimoji="0" sz="1200">
                <a:solidFill>
                  <a:schemeClr val="tx1"/>
                </a:solidFill>
                <a:latin typeface="Times" pitchFamily="18" charset="0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6ACD80F6-2E22-0C74-51FA-87B9BEC1F0A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5702" y="0"/>
            <a:ext cx="3076774" cy="469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779" tIns="46390" rIns="92779" bIns="46390" numCol="1" anchor="t" anchorCtr="0" compatLnSpc="1">
            <a:prstTxWarp prst="textNoShape">
              <a:avLst/>
            </a:prstTxWarp>
          </a:bodyPr>
          <a:lstStyle>
            <a:lvl1pPr algn="r" defTabSz="927852" eaLnBrk="0" hangingPunct="0">
              <a:buSzTx/>
              <a:defRPr kumimoji="0" sz="1200">
                <a:solidFill>
                  <a:schemeClr val="tx1"/>
                </a:solidFill>
                <a:latin typeface="Times" pitchFamily="18" charset="0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646D9728-C7CD-D63E-F8C1-3E3AAE299E3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22275" y="703263"/>
            <a:ext cx="6261100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A6FAAEBC-B790-8FD3-5AA9-A3BC5AF52DA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320" y="4460167"/>
            <a:ext cx="5207838" cy="4224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779" tIns="46390" rIns="92779" bIns="463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1.xml" /><Relationship Id="rId2" Type="http://schemas.openxmlformats.org/officeDocument/2006/relationships/notesMaster" Target="../notesMasters/notesMaster1.xml" /></Relationships>
</file>

<file path=ppt/notesSlides/_rels/notesSlide1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2.xml" /><Relationship Id="rId2" Type="http://schemas.openxmlformats.org/officeDocument/2006/relationships/notesMaster" Target="../notesMasters/notesMaster1.xml" /></Relationships>
</file>

<file path=ppt/notesSlides/_rels/notesSlide1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3.xml" /><Relationship Id="rId2" Type="http://schemas.openxmlformats.org/officeDocument/2006/relationships/notesMaster" Target="../notesMasters/notesMaster1.xml" /></Relationships>
</file>

<file path=ppt/notesSlides/_rels/notesSlide1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4.xml" /><Relationship Id="rId2" Type="http://schemas.openxmlformats.org/officeDocument/2006/relationships/notesMaster" Target="../notesMasters/notesMaster1.xml" /></Relationships>
</file>

<file path=ppt/notesSlides/_rels/notesSlide1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5.xml" /><Relationship Id="rId2" Type="http://schemas.openxmlformats.org/officeDocument/2006/relationships/notesMaster" Target="../notesMasters/notesMaster1.xml" /></Relationships>
</file>

<file path=ppt/notesSlides/_rels/notesSlide1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6.xml" /><Relationship Id="rId2" Type="http://schemas.openxmlformats.org/officeDocument/2006/relationships/notesMaster" Target="../notesMasters/notesMaster1.xml" /></Relationships>
</file>

<file path=ppt/notesSlides/_rels/notesSlide1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7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C75A86F7-C111-7494-3729-CC4A7435E4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E479FA14-CA4E-AA69-EB8C-40DAB7C9B6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defTabSz="924641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1600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9451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9017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4649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6158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87BC6E21-C942-304D-6EC1-4B1515D643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0B3A09EB-A214-DBA4-0BD3-CA0927DC3E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defTabSz="924641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5720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5298" name="Slide Image Placeholder 1">
            <a:extLst>
              <a:ext uri="{FF2B5EF4-FFF2-40B4-BE49-F238E27FC236}">
                <a16:creationId xmlns:a16="http://schemas.microsoft.com/office/drawing/2014/main" id="{481D4006-E8AF-8582-625C-40F929682A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</p:spPr>
      </p:sp>
      <p:sp>
        <p:nvSpPr>
          <p:cNvPr id="55299" name="Notes Placeholder 2">
            <a:extLst>
              <a:ext uri="{FF2B5EF4-FFF2-40B4-BE49-F238E27FC236}">
                <a16:creationId xmlns:a16="http://schemas.microsoft.com/office/drawing/2014/main" id="{32B59AAD-25FF-0537-6AE7-E164E527BD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defTabSz="924641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3794" name="Slide Image Placeholder 1">
            <a:extLst>
              <a:ext uri="{FF2B5EF4-FFF2-40B4-BE49-F238E27FC236}">
                <a16:creationId xmlns:a16="http://schemas.microsoft.com/office/drawing/2014/main" id="{7BDD6E53-899E-30DB-565E-44811AACBE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</p:spPr>
      </p:sp>
      <p:sp>
        <p:nvSpPr>
          <p:cNvPr id="33795" name="Notes Placeholder 2">
            <a:extLst>
              <a:ext uri="{FF2B5EF4-FFF2-40B4-BE49-F238E27FC236}">
                <a16:creationId xmlns:a16="http://schemas.microsoft.com/office/drawing/2014/main" id="{D050EBF3-180D-FA57-50C1-412E023C34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defTabSz="924641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910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86F7E4BE-250F-71B2-2894-E90C54F517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0103DD66-F5F7-7C3A-FB7E-9952C2B5FD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defTabSz="924641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AD7BD-793B-1867-2859-A803F95C930E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0310A6DA-3156-E9C5-5D4C-A930F6DAD6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88FE2AF8-5E58-74FF-0E7B-10B9544900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defTabSz="924641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0577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8B0D6786-1D8C-311F-AA55-E65C31399E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B8FDA773-C079-5E35-868E-9DFC90E269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defTabSz="924641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3120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1021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5058" name="Slide Image Placeholder 1">
            <a:extLst>
              <a:ext uri="{FF2B5EF4-FFF2-40B4-BE49-F238E27FC236}">
                <a16:creationId xmlns:a16="http://schemas.microsoft.com/office/drawing/2014/main" id="{E8493821-1848-C259-5F81-8CB317F5E5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</p:spPr>
      </p:sp>
      <p:sp>
        <p:nvSpPr>
          <p:cNvPr id="45059" name="Notes Placeholder 2">
            <a:extLst>
              <a:ext uri="{FF2B5EF4-FFF2-40B4-BE49-F238E27FC236}">
                <a16:creationId xmlns:a16="http://schemas.microsoft.com/office/drawing/2014/main" id="{60AAD756-BC0C-EA50-ABB1-1F5A07746F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defTabSz="924641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5" y="246063"/>
            <a:ext cx="8582025" cy="51435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alt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 bwMode="auto">
          <a:xfrm>
            <a:off x="341088" y="1085850"/>
            <a:ext cx="8585198" cy="3159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endParaRPr lang="en-US" altLang="en-US" noProof="0"/>
          </a:p>
        </p:txBody>
      </p:sp>
    </p:spTree>
    <p:extLst>
      <p:ext uri="{BB962C8B-B14F-4D97-AF65-F5344CB8AC3E}">
        <p14:creationId xmlns:p14="http://schemas.microsoft.com/office/powerpoint/2010/main" val="3132171728"/>
      </p:ext>
    </p:extLst>
  </p:cSld>
  <p:clrMapOvr>
    <a:masterClrMapping/>
  </p:clrMapOvr>
  <p:transition advClick="0"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xmlns:p14="http://schemas.microsoft.com/office/powerpoint/2010/main" val="1419432067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5" y="246063"/>
            <a:ext cx="8582025" cy="51435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alt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 bwMode="auto">
          <a:xfrm>
            <a:off x="341088" y="1085850"/>
            <a:ext cx="8585198" cy="3159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endParaRPr lang="en-US" altLang="en-US" noProof="0"/>
          </a:p>
        </p:txBody>
      </p:sp>
    </p:spTree>
    <p:extLst>
      <p:ext uri="{BB962C8B-B14F-4D97-AF65-F5344CB8AC3E}">
        <p14:creationId xmlns:p14="http://schemas.microsoft.com/office/powerpoint/2010/main" val="1988008402"/>
      </p:ext>
    </p:extLst>
  </p:cSld>
  <p:clrMapOvr>
    <a:masterClrMapping/>
  </p:clrMapOvr>
  <p:transition advClick="0"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image" Target="../media/image1.png" /><Relationship Id="rId4" Type="http://schemas.openxmlformats.org/officeDocument/2006/relationships/image" Target="../media/image2.jpeg" /><Relationship Id="rId5" Type="http://schemas.openxmlformats.org/officeDocument/2006/relationships/theme" Target="../theme/theme1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.png" /><Relationship Id="rId3" Type="http://schemas.openxmlformats.org/officeDocument/2006/relationships/image" Target="../media/image2.jpeg" /><Relationship Id="rId4" Type="http://schemas.openxmlformats.org/officeDocument/2006/relationships/theme" Target="../theme/theme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0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Rectangle 5">
            <a:extLst>
              <a:ext uri="{FF2B5EF4-FFF2-40B4-BE49-F238E27FC236}">
                <a16:creationId xmlns:a16="http://schemas.microsoft.com/office/drawing/2014/main" id="{13DF1569-CAAC-981C-204B-BF8E940B18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52425" y="246063"/>
            <a:ext cx="858202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Presentation Title</a:t>
            </a:r>
          </a:p>
        </p:txBody>
      </p:sp>
      <p:sp>
        <p:nvSpPr>
          <p:cNvPr id="1027" name="Rectangle 6">
            <a:extLst>
              <a:ext uri="{FF2B5EF4-FFF2-40B4-BE49-F238E27FC236}">
                <a16:creationId xmlns:a16="http://schemas.microsoft.com/office/drawing/2014/main" id="{3D0CF533-8156-C701-CF4F-0523F56646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52425" y="1085850"/>
            <a:ext cx="8591550" cy="322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Presentation Subtitle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2">
            <a:extLst>
              <a:ext uri="{FF2B5EF4-FFF2-40B4-BE49-F238E27FC236}">
                <a16:creationId xmlns:a16="http://schemas.microsoft.com/office/drawing/2014/main" id="{52397854-66BE-F91D-6626-3E6181A4E361}"/>
              </a:ext>
            </a:extLst>
          </p:cNvPr>
          <p:cNvSpPr/>
          <p:nvPr/>
        </p:nvSpPr>
        <p:spPr bwMode="auto">
          <a:xfrm>
            <a:off x="0" y="4494213"/>
            <a:ext cx="9144000" cy="649287"/>
          </a:xfrm>
          <a:prstGeom prst="rect">
            <a:avLst/>
          </a:prstGeom>
          <a:solidFill>
            <a:srgbClr val="003366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0" hangingPunct="0">
              <a:buSzTx/>
            </a:pPr>
            <a:endParaRPr kumimoji="1" lang="en-US">
              <a:solidFill>
                <a:schemeClr val="tx1"/>
              </a:solidFill>
              <a:latin typeface="Arial"/>
              <a:cs typeface="+mn-cs"/>
            </a:endParaRPr>
          </a:p>
        </p:txBody>
      </p:sp>
      <p:sp>
        <p:nvSpPr>
          <p:cNvPr id="1029" name="Rectangle 3">
            <a:extLst>
              <a:ext uri="{FF2B5EF4-FFF2-40B4-BE49-F238E27FC236}">
                <a16:creationId xmlns:a16="http://schemas.microsoft.com/office/drawing/2014/main" id="{4D3B7489-4F44-05DD-DFBA-FA3DA4C7B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100" y="4594225"/>
            <a:ext cx="8154988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/>
              </a:defRPr>
            </a:lvl9pPr>
          </a:lstStyle>
          <a:p>
            <a:pPr algn="just" eaLnBrk="0" hangingPunct="0">
              <a:buSzTx/>
            </a:pPr>
            <a:r>
              <a:rPr lang="en-US" altLang="en-US" sz="780">
                <a:solidFill>
                  <a:srgbClr val="FFE0A3"/>
                </a:solidFill>
                <a:latin typeface="Arial Narrow" pitchFamily="34" charset="0"/>
                <a:cs typeface="+mn-cs"/>
              </a:rPr>
              <a:t>Atlanta / Austin / Berlin / Birmingham / Boston / Charleston / Charlotte / Chicago / Cleveland / Columbia / Dallas / Denver / Detroit (Metro) / Greenville / Houston / Indianapolis / Kansas City / Las Vegas / London </a:t>
            </a:r>
            <a:br>
              <a:rPr lang="en-US" altLang="en-US" sz="780">
                <a:solidFill>
                  <a:srgbClr val="FFE0A3"/>
                </a:solidFill>
                <a:latin typeface="Arial Narrow" pitchFamily="34" charset="0"/>
                <a:cs typeface="+mn-cs"/>
              </a:rPr>
            </a:br>
            <a:r>
              <a:rPr lang="en-US" altLang="en-US" sz="780">
                <a:solidFill>
                  <a:srgbClr val="FFE0A3"/>
                </a:solidFill>
                <a:latin typeface="Arial Narrow" pitchFamily="34" charset="0"/>
                <a:cs typeface="+mn-cs"/>
              </a:rPr>
              <a:t>Los Angeles / Memphis / Mexico City / Miami / Milwaukee / Minneapolis / Montréal / Morristown / Nashville / New Orleans / New York City / Oklahoma City / Orange County / Paris / Philadelphia / Phoenix  </a:t>
            </a:r>
            <a:br>
              <a:rPr lang="en-US" altLang="en-US" sz="780">
                <a:solidFill>
                  <a:srgbClr val="FFE0A3"/>
                </a:solidFill>
                <a:latin typeface="Arial Narrow" pitchFamily="34" charset="0"/>
                <a:cs typeface="+mn-cs"/>
              </a:rPr>
            </a:br>
            <a:r>
              <a:rPr lang="en-US" altLang="en-US" sz="780">
                <a:solidFill>
                  <a:srgbClr val="FFE0A3"/>
                </a:solidFill>
                <a:latin typeface="Arial Narrow" pitchFamily="34" charset="0"/>
                <a:cs typeface="+mn-cs"/>
              </a:rPr>
              <a:t>Pittsburgh / Portland (ME) / Portland (OR) / Raleigh / Richmond / Sacramento / San Antonio / San Diego / San Francisco / Seattle / St. Louis / St. Thomas / Stamford / Tampa / Toronto / Torrance / Tucson / Washington, D.C.</a:t>
            </a:r>
          </a:p>
        </p:txBody>
      </p:sp>
      <p:sp>
        <p:nvSpPr>
          <p:cNvPr id="1030" name="Rectangle 8">
            <a:extLst>
              <a:ext uri="{FF2B5EF4-FFF2-40B4-BE49-F238E27FC236}">
                <a16:creationId xmlns:a16="http://schemas.microsoft.com/office/drawing/2014/main" id="{E5839675-0178-63CB-31B3-86B450D6B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9863"/>
          </a:xfrm>
          <a:prstGeom prst="rect">
            <a:avLst/>
          </a:prstGeom>
          <a:gradFill rotWithShape="1">
            <a:gsLst>
              <a:gs pos="0">
                <a:srgbClr val="B37700"/>
              </a:gs>
              <a:gs pos="50000">
                <a:srgbClr val="FFFFFF"/>
              </a:gs>
              <a:gs pos="99583">
                <a:srgbClr val="B37700"/>
              </a:gs>
              <a:gs pos="100000">
                <a:srgbClr val="B377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endParaRPr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solidFill>
                <a:srgbClr val="FFCC00"/>
              </a:solidFill>
              <a:cs typeface="Arial"/>
              <a:sym typeface="Wingdings"/>
            </a:endParaRPr>
          </a:p>
        </p:txBody>
      </p:sp>
      <p:pic>
        <p:nvPicPr>
          <p:cNvPr id="1031" name="Picture 2">
            <a:extLst>
              <a:ext uri="{FF2B5EF4-FFF2-40B4-BE49-F238E27FC236}">
                <a16:creationId xmlns:a16="http://schemas.microsoft.com/office/drawing/2014/main" id="{47292BBC-E1E2-C9C7-842C-04A3049467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9225" y="4573588"/>
            <a:ext cx="75565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649" r:id="rId1"/>
    <p:sldLayoutId id="2147484650" r:id="rId2"/>
  </p:sldLayoutIdLst>
  <p:transition/>
  <p:timing/>
  <p:txStyles>
    <p:titleStyle>
      <a:lvl1pPr algn="l" rtl="0" eaLnBrk="0" fontAlgn="base" hangingPunct="0">
        <a:spcBef>
          <a:spcPct val="0"/>
        </a:spcBef>
        <a:spcAft>
          <a:spcPct val="0"/>
        </a:spcAft>
        <a:buSzTx/>
        <a:defRPr kumimoji="1" sz="3200" b="1">
          <a:solidFill>
            <a:srgbClr val="003366"/>
          </a:solidFill>
          <a:latin typeface="Arial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SzTx/>
        <a:defRPr kumimoji="1" sz="3200" b="1">
          <a:solidFill>
            <a:srgbClr val="003366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SzTx/>
        <a:defRPr kumimoji="1" sz="3200" b="1">
          <a:solidFill>
            <a:srgbClr val="003366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SzTx/>
        <a:defRPr kumimoji="1" sz="3200" b="1">
          <a:solidFill>
            <a:srgbClr val="003366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SzTx/>
        <a:defRPr kumimoji="1" sz="3200" b="1">
          <a:solidFill>
            <a:srgbClr val="003366"/>
          </a:solidFill>
          <a:latin typeface="Arial" pitchFamily="34" charset="0"/>
          <a:cs typeface="Arial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buSzTx/>
        <a:defRPr kumimoji="1" sz="3200" b="1">
          <a:solidFill>
            <a:srgbClr val="003366"/>
          </a:solidFill>
          <a:latin typeface="Arial" pitchFamily="34" charset="0"/>
          <a:cs typeface="Arial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buSzTx/>
        <a:defRPr kumimoji="1" sz="3200" b="1">
          <a:solidFill>
            <a:srgbClr val="003366"/>
          </a:solidFill>
          <a:latin typeface="Arial" pitchFamily="34" charset="0"/>
          <a:cs typeface="Arial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buSzTx/>
        <a:defRPr kumimoji="1" sz="3200" b="1">
          <a:solidFill>
            <a:srgbClr val="003366"/>
          </a:solidFill>
          <a:latin typeface="Arial" pitchFamily="34" charset="0"/>
          <a:cs typeface="Arial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buSzTx/>
        <a:defRPr kumimoji="1" sz="3200" b="1">
          <a:solidFill>
            <a:srgbClr val="003366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SzPct val="70000"/>
        <a:buFont typeface="Wingdings" pitchFamily="2" charset="2"/>
        <a:buChar char="n"/>
        <a:defRPr kumimoji="1" sz="2800">
          <a:solidFill>
            <a:srgbClr val="003366"/>
          </a:solidFill>
          <a:latin typeface="+mn-lt"/>
          <a:ea typeface="+mn-ea"/>
          <a:cs typeface="+mn-cs"/>
        </a:defRPr>
      </a:lvl1pPr>
      <a:lvl2pPr marL="800100" indent="-3429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SzPct val="70000"/>
        <a:buFont typeface="Wingdings" pitchFamily="2" charset="2"/>
        <a:buChar char="l"/>
        <a:defRPr kumimoji="1" sz="2400">
          <a:solidFill>
            <a:srgbClr val="003366"/>
          </a:solidFill>
          <a:latin typeface="+mn-lt"/>
          <a:cs typeface="Arial" pitchFamily="34" charset="0"/>
        </a:defRPr>
      </a:lvl2pPr>
      <a:lvl3pPr marL="1257300" indent="-3429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SzPct val="70000"/>
        <a:buFont typeface="Wingdings" pitchFamily="2" charset="2"/>
        <a:buChar char="n"/>
        <a:defRPr kumimoji="1" sz="2000">
          <a:solidFill>
            <a:srgbClr val="003366"/>
          </a:solidFill>
          <a:latin typeface="+mn-lt"/>
          <a:cs typeface="Arial" pitchFamily="34" charset="0"/>
        </a:defRPr>
      </a:lvl3pPr>
      <a:lvl4pPr marL="1714500" indent="-3429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SzPct val="70000"/>
        <a:buFont typeface="Wingdings" pitchFamily="2" charset="2"/>
        <a:buChar char="n"/>
        <a:defRPr kumimoji="1">
          <a:solidFill>
            <a:srgbClr val="003366"/>
          </a:solidFill>
          <a:latin typeface="+mn-lt"/>
          <a:cs typeface="Arial" pitchFamily="34" charset="0"/>
        </a:defRPr>
      </a:lvl4pPr>
      <a:lvl5pPr marL="2171700" indent="-3429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SzPct val="70000"/>
        <a:buFont typeface="Wingdings" pitchFamily="2" charset="2"/>
        <a:buChar char="n"/>
        <a:defRPr kumimoji="1" sz="1600">
          <a:solidFill>
            <a:srgbClr val="003366"/>
          </a:solidFill>
          <a:latin typeface="+mn-lt"/>
          <a:cs typeface="Arial" pitchFamily="34" charset="0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itchFamily="2" charset="2"/>
        <a:buChar char="n"/>
        <a:defRPr kumimoji="1" sz="1600">
          <a:solidFill>
            <a:srgbClr val="000000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itchFamily="2" charset="2"/>
        <a:buChar char="n"/>
        <a:defRPr kumimoji="1" sz="1600">
          <a:solidFill>
            <a:srgbClr val="000000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itchFamily="2" charset="2"/>
        <a:buChar char="n"/>
        <a:defRPr kumimoji="1" sz="1600">
          <a:solidFill>
            <a:srgbClr val="000000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itchFamily="2" charset="2"/>
        <a:buChar char="n"/>
        <a:defRPr kumimoji="1" sz="16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50" name="Rectangle 5">
            <a:extLst>
              <a:ext uri="{FF2B5EF4-FFF2-40B4-BE49-F238E27FC236}">
                <a16:creationId xmlns:a16="http://schemas.microsoft.com/office/drawing/2014/main" id="{6B989FE9-BC72-62C3-2C27-0AB1AD0E26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52425" y="246063"/>
            <a:ext cx="858202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Presentation Title</a:t>
            </a:r>
          </a:p>
        </p:txBody>
      </p:sp>
      <p:sp>
        <p:nvSpPr>
          <p:cNvPr id="2051" name="Rectangle 6">
            <a:extLst>
              <a:ext uri="{FF2B5EF4-FFF2-40B4-BE49-F238E27FC236}">
                <a16:creationId xmlns:a16="http://schemas.microsoft.com/office/drawing/2014/main" id="{5B213B0B-A3C5-EBD2-A6EB-3A6FB15817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52425" y="1085850"/>
            <a:ext cx="8591550" cy="322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Presentation Subtitle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2" name="Rectangle 2">
            <a:extLst>
              <a:ext uri="{FF2B5EF4-FFF2-40B4-BE49-F238E27FC236}">
                <a16:creationId xmlns:a16="http://schemas.microsoft.com/office/drawing/2014/main" id="{92324991-BD1E-11D5-47D5-38A78B505432}"/>
              </a:ext>
            </a:extLst>
          </p:cNvPr>
          <p:cNvSpPr/>
          <p:nvPr/>
        </p:nvSpPr>
        <p:spPr bwMode="auto">
          <a:xfrm>
            <a:off x="0" y="4494213"/>
            <a:ext cx="9144000" cy="649287"/>
          </a:xfrm>
          <a:prstGeom prst="rect">
            <a:avLst/>
          </a:prstGeom>
          <a:solidFill>
            <a:srgbClr val="003366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0" hangingPunct="0">
              <a:buSzTx/>
            </a:pPr>
            <a:endParaRPr kumimoji="1" lang="en-US">
              <a:solidFill>
                <a:schemeClr val="tx1"/>
              </a:solidFill>
              <a:latin typeface="Arial"/>
              <a:cs typeface="+mn-cs"/>
            </a:endParaRPr>
          </a:p>
        </p:txBody>
      </p:sp>
      <p:sp>
        <p:nvSpPr>
          <p:cNvPr id="2053" name="Rectangle 3">
            <a:extLst>
              <a:ext uri="{FF2B5EF4-FFF2-40B4-BE49-F238E27FC236}">
                <a16:creationId xmlns:a16="http://schemas.microsoft.com/office/drawing/2014/main" id="{2743CD8A-EAAB-A597-F70A-3D50C8C49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100" y="4594225"/>
            <a:ext cx="8154988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/>
              </a:defRPr>
            </a:lvl9pPr>
          </a:lstStyle>
          <a:p>
            <a:pPr algn="just" eaLnBrk="0" hangingPunct="0">
              <a:buSzTx/>
            </a:pPr>
            <a:r>
              <a:rPr lang="en-US" altLang="en-US" sz="780">
                <a:solidFill>
                  <a:srgbClr val="FFE0A3"/>
                </a:solidFill>
                <a:latin typeface="Arial Narrow" pitchFamily="34" charset="0"/>
                <a:cs typeface="+mn-cs"/>
              </a:rPr>
              <a:t>Atlanta / Austin / Berlin / Birmingham / Boston / Charleston / Charlotte / Chicago / Cleveland / Columbia / Dallas / Denver / Detroit (Metro) / Greenville / Houston / Indianapolis / Kansas City / Las Vegas / London </a:t>
            </a:r>
            <a:br>
              <a:rPr lang="en-US" altLang="en-US" sz="780">
                <a:solidFill>
                  <a:srgbClr val="FFE0A3"/>
                </a:solidFill>
                <a:latin typeface="Arial Narrow" pitchFamily="34" charset="0"/>
                <a:cs typeface="+mn-cs"/>
              </a:rPr>
            </a:br>
            <a:r>
              <a:rPr lang="en-US" altLang="en-US" sz="780">
                <a:solidFill>
                  <a:srgbClr val="FFE0A3"/>
                </a:solidFill>
                <a:latin typeface="Arial Narrow" pitchFamily="34" charset="0"/>
                <a:cs typeface="+mn-cs"/>
              </a:rPr>
              <a:t>Los Angeles / Memphis / Mexico City / Miami / Milwaukee / Minneapolis / Montréal / Morristown / Nashville / New Orleans / New York City / Oklahoma City / Orange County / Paris / Philadelphia / Phoenix  </a:t>
            </a:r>
            <a:br>
              <a:rPr lang="en-US" altLang="en-US" sz="780">
                <a:solidFill>
                  <a:srgbClr val="FFE0A3"/>
                </a:solidFill>
                <a:latin typeface="Arial Narrow" pitchFamily="34" charset="0"/>
                <a:cs typeface="+mn-cs"/>
              </a:rPr>
            </a:br>
            <a:r>
              <a:rPr lang="en-US" altLang="en-US" sz="780">
                <a:solidFill>
                  <a:srgbClr val="FFE0A3"/>
                </a:solidFill>
                <a:latin typeface="Arial Narrow" pitchFamily="34" charset="0"/>
                <a:cs typeface="+mn-cs"/>
              </a:rPr>
              <a:t>Pittsburgh / Portland (ME) / Portland (OR) / Raleigh / Richmond / Sacramento / San Antonio / San Diego / San Francisco / Seattle / St. Louis / St. Thomas / Stamford / Tampa / Toronto / Torrance / Tucson / Washington, D.C.</a:t>
            </a:r>
          </a:p>
        </p:txBody>
      </p:sp>
      <p:sp>
        <p:nvSpPr>
          <p:cNvPr id="2054" name="Rectangle 8">
            <a:extLst>
              <a:ext uri="{FF2B5EF4-FFF2-40B4-BE49-F238E27FC236}">
                <a16:creationId xmlns:a16="http://schemas.microsoft.com/office/drawing/2014/main" id="{7A80426B-F60A-6754-8DAD-FAE881AE0E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9863"/>
          </a:xfrm>
          <a:prstGeom prst="rect">
            <a:avLst/>
          </a:prstGeom>
          <a:gradFill rotWithShape="1">
            <a:gsLst>
              <a:gs pos="0">
                <a:srgbClr val="B37700"/>
              </a:gs>
              <a:gs pos="50000">
                <a:srgbClr val="FFFFFF"/>
              </a:gs>
              <a:gs pos="99583">
                <a:srgbClr val="B37700"/>
              </a:gs>
              <a:gs pos="100000">
                <a:srgbClr val="B377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endParaRPr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solidFill>
                <a:srgbClr val="FFCC00"/>
              </a:solidFill>
              <a:sym typeface="Wingdings" pitchFamily="2" charset="2"/>
            </a:endParaRPr>
          </a:p>
        </p:txBody>
      </p:sp>
      <p:pic>
        <p:nvPicPr>
          <p:cNvPr id="2055" name="Picture 2">
            <a:extLst>
              <a:ext uri="{FF2B5EF4-FFF2-40B4-BE49-F238E27FC236}">
                <a16:creationId xmlns:a16="http://schemas.microsoft.com/office/drawing/2014/main" id="{EF1C329B-E895-5427-4480-9F4631EEA1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9225" y="4573588"/>
            <a:ext cx="75565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651" r:id="rId1"/>
  </p:sldLayoutIdLst>
  <p:transition/>
  <p:timing/>
  <p:txStyles>
    <p:titleStyle>
      <a:lvl1pPr algn="l" rtl="0" eaLnBrk="0" fontAlgn="base" hangingPunct="0">
        <a:spcBef>
          <a:spcPct val="0"/>
        </a:spcBef>
        <a:spcAft>
          <a:spcPct val="0"/>
        </a:spcAft>
        <a:buSzTx/>
        <a:defRPr kumimoji="1" sz="3200" b="1">
          <a:solidFill>
            <a:srgbClr val="003366"/>
          </a:solidFill>
          <a:latin typeface="Arial" pitchFamily="34" charset="0"/>
          <a:ea typeface="Arial" pitchFamily="34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SzTx/>
        <a:defRPr kumimoji="1" sz="3200" b="1">
          <a:solidFill>
            <a:srgbClr val="003366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SzTx/>
        <a:defRPr kumimoji="1" sz="3200" b="1">
          <a:solidFill>
            <a:srgbClr val="003366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SzTx/>
        <a:defRPr kumimoji="1" sz="3200" b="1">
          <a:solidFill>
            <a:srgbClr val="003366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SzTx/>
        <a:defRPr kumimoji="1" sz="3200" b="1">
          <a:solidFill>
            <a:srgbClr val="003366"/>
          </a:solidFill>
          <a:latin typeface="Arial" pitchFamily="34" charset="0"/>
          <a:cs typeface="Arial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buSzTx/>
        <a:defRPr kumimoji="1" sz="3200" b="1">
          <a:solidFill>
            <a:srgbClr val="003366"/>
          </a:solidFill>
          <a:latin typeface="Arial" pitchFamily="34" charset="0"/>
          <a:cs typeface="Arial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buSzTx/>
        <a:defRPr kumimoji="1" sz="3200" b="1">
          <a:solidFill>
            <a:srgbClr val="003366"/>
          </a:solidFill>
          <a:latin typeface="Arial" pitchFamily="34" charset="0"/>
          <a:cs typeface="Arial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buSzTx/>
        <a:defRPr kumimoji="1" sz="3200" b="1">
          <a:solidFill>
            <a:srgbClr val="003366"/>
          </a:solidFill>
          <a:latin typeface="Arial" pitchFamily="34" charset="0"/>
          <a:cs typeface="Arial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buSzTx/>
        <a:defRPr kumimoji="1" sz="3200" b="1">
          <a:solidFill>
            <a:srgbClr val="003366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SzPct val="70000"/>
        <a:buFont typeface="Wingdings" pitchFamily="2" charset="2"/>
        <a:buChar char="n"/>
        <a:defRPr kumimoji="1" sz="2800">
          <a:solidFill>
            <a:srgbClr val="003366"/>
          </a:solidFill>
          <a:latin typeface="+mn-lt"/>
          <a:ea typeface="+mn-ea"/>
          <a:cs typeface="+mn-cs"/>
        </a:defRPr>
      </a:lvl1pPr>
      <a:lvl2pPr marL="800100" indent="-3429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SzPct val="70000"/>
        <a:buFont typeface="Wingdings" pitchFamily="2" charset="2"/>
        <a:buChar char="l"/>
        <a:defRPr kumimoji="1" sz="2400">
          <a:solidFill>
            <a:srgbClr val="003366"/>
          </a:solidFill>
          <a:latin typeface="+mn-lt"/>
          <a:cs typeface="Arial" pitchFamily="34" charset="0"/>
        </a:defRPr>
      </a:lvl2pPr>
      <a:lvl3pPr marL="1257300" indent="-3429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SzPct val="70000"/>
        <a:buFont typeface="Wingdings" pitchFamily="2" charset="2"/>
        <a:buChar char="n"/>
        <a:defRPr kumimoji="1" sz="2000">
          <a:solidFill>
            <a:srgbClr val="003366"/>
          </a:solidFill>
          <a:latin typeface="+mn-lt"/>
          <a:cs typeface="Arial" pitchFamily="34" charset="0"/>
        </a:defRPr>
      </a:lvl3pPr>
      <a:lvl4pPr marL="1714500" indent="-3429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SzPct val="70000"/>
        <a:buFont typeface="Wingdings" pitchFamily="2" charset="2"/>
        <a:buChar char="n"/>
        <a:defRPr kumimoji="1">
          <a:solidFill>
            <a:srgbClr val="003366"/>
          </a:solidFill>
          <a:latin typeface="+mn-lt"/>
          <a:cs typeface="Arial" pitchFamily="34" charset="0"/>
        </a:defRPr>
      </a:lvl4pPr>
      <a:lvl5pPr marL="2171700" indent="-3429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SzPct val="70000"/>
        <a:buFont typeface="Wingdings" pitchFamily="2" charset="2"/>
        <a:buChar char="n"/>
        <a:defRPr kumimoji="1" sz="1600">
          <a:solidFill>
            <a:srgbClr val="003366"/>
          </a:solidFill>
          <a:latin typeface="+mn-lt"/>
          <a:cs typeface="Arial" pitchFamily="34" charset="0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itchFamily="2" charset="2"/>
        <a:buChar char="n"/>
        <a:defRPr kumimoji="1" sz="1600">
          <a:solidFill>
            <a:srgbClr val="000000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itchFamily="2" charset="2"/>
        <a:buChar char="n"/>
        <a:defRPr kumimoji="1" sz="1600">
          <a:solidFill>
            <a:srgbClr val="000000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itchFamily="2" charset="2"/>
        <a:buChar char="n"/>
        <a:defRPr kumimoji="1" sz="1600">
          <a:solidFill>
            <a:srgbClr val="000000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itchFamily="2" charset="2"/>
        <a:buChar char="n"/>
        <a:defRPr kumimoji="1" sz="16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4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0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11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2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3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4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5.x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6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7.xml" /><Relationship Id="rId3" Type="http://schemas.openxmlformats.org/officeDocument/2006/relationships/image" Target="../media/image6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3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4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5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6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7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8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9.xml" /><Relationship Id="rId3" Type="http://schemas.openxmlformats.org/officeDocument/2006/relationships/image" Target="../media/image5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146" name="TextBox 3">
            <a:extLst>
              <a:ext uri="{FF2B5EF4-FFF2-40B4-BE49-F238E27FC236}">
                <a16:creationId xmlns:a16="http://schemas.microsoft.com/office/drawing/2014/main" id="{2151E6AD-9DB1-1A90-1879-595AC6622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8825" y="2954338"/>
            <a:ext cx="238125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itchFamily="2" charset="2"/>
              <a:buChar char="n"/>
              <a:defRPr kumimoji="1" sz="2800">
                <a:solidFill>
                  <a:srgbClr val="003366"/>
                </a:solidFill>
                <a:latin typeface="Arial" pitchFamily="34" charset="0"/>
                <a:cs typeface="Arial" pitchFamily="34" charset="0"/>
              </a:defRPr>
            </a:lvl1pPr>
            <a:lvl2pPr marL="8001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itchFamily="2" charset="2"/>
              <a:buChar char="l"/>
              <a:defRPr kumimoji="1" sz="2400">
                <a:solidFill>
                  <a:srgbClr val="003366"/>
                </a:solidFill>
                <a:latin typeface="Arial" pitchFamily="34" charset="0"/>
                <a:cs typeface="Arial" pitchFamily="34" charset="0"/>
              </a:defRPr>
            </a:lvl2pPr>
            <a:lvl3pPr marL="12573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itchFamily="2" charset="2"/>
              <a:buChar char="n"/>
              <a:defRPr kumimoji="1" sz="2000">
                <a:solidFill>
                  <a:srgbClr val="003366"/>
                </a:solidFill>
                <a:latin typeface="Arial" pitchFamily="34" charset="0"/>
                <a:cs typeface="Arial" pitchFamily="34" charset="0"/>
              </a:defRPr>
            </a:lvl3pPr>
            <a:lvl4pPr marL="17145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itchFamily="2" charset="2"/>
              <a:buChar char="n"/>
              <a:defRPr kumimoji="1">
                <a:solidFill>
                  <a:srgbClr val="003366"/>
                </a:solidFill>
                <a:latin typeface="Arial" pitchFamily="34" charset="0"/>
                <a:cs typeface="Arial" pitchFamily="34" charset="0"/>
              </a:defRPr>
            </a:lvl4pPr>
            <a:lvl5pPr marL="21717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itchFamily="2" charset="2"/>
              <a:buChar char="n"/>
              <a:defRPr kumimoji="1" sz="1600">
                <a:solidFill>
                  <a:srgbClr val="003366"/>
                </a:solidFill>
                <a:latin typeface="Arial" pitchFamily="34" charset="0"/>
                <a:cs typeface="Arial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sz="1600">
                <a:solidFill>
                  <a:srgbClr val="003366"/>
                </a:solidFill>
                <a:latin typeface="Arial" pitchFamily="34" charset="0"/>
                <a:cs typeface="Arial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sz="1600">
                <a:solidFill>
                  <a:srgbClr val="003366"/>
                </a:solidFill>
                <a:latin typeface="Arial" pitchFamily="34" charset="0"/>
                <a:cs typeface="Arial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sz="1600">
                <a:solidFill>
                  <a:srgbClr val="003366"/>
                </a:solidFill>
                <a:latin typeface="Arial" pitchFamily="34" charset="0"/>
                <a:cs typeface="Arial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sz="1600">
                <a:solidFill>
                  <a:srgbClr val="0033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100">
                <a:solidFill>
                  <a:srgbClr val="F2F2F2"/>
                </a:solidFill>
                <a:latin typeface="Andale Mono" panose="020b0509000000000004" pitchFamily="49" charset="0"/>
              </a:rPr>
              <a:t>.</a:t>
            </a:r>
          </a:p>
        </p:txBody>
      </p:sp>
      <p:sp>
        <p:nvSpPr>
          <p:cNvPr id="8195" name="Rectangle 9">
            <a:extLst>
              <a:ext uri="{FF2B5EF4-FFF2-40B4-BE49-F238E27FC236}">
                <a16:creationId xmlns:a16="http://schemas.microsoft.com/office/drawing/2014/main" id="{0503EEE8-5B88-EA65-DD73-17E268B1F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9863"/>
          </a:xfrm>
          <a:prstGeom prst="rect">
            <a:avLst/>
          </a:prstGeom>
          <a:gradFill rotWithShape="1">
            <a:gsLst>
              <a:gs pos="0">
                <a:srgbClr val="B37700"/>
              </a:gs>
              <a:gs pos="50000">
                <a:srgbClr val="FFFFFF"/>
              </a:gs>
              <a:gs pos="99583">
                <a:srgbClr val="B37700"/>
              </a:gs>
              <a:gs pos="100000">
                <a:srgbClr val="B377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eaLnBrk="1" hangingPunct="1"/>
            <a:endParaRPr kumimoji="0" sz="1800"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solidFill>
                <a:srgbClr val="FFCC00"/>
              </a:solidFill>
              <a:cs typeface="Arial"/>
              <a:sym typeface="Wingdings"/>
            </a:endParaRPr>
          </a:p>
        </p:txBody>
      </p:sp>
      <p:sp>
        <p:nvSpPr>
          <p:cNvPr id="6148" name="Rectangle 19">
            <a:extLst>
              <a:ext uri="{FF2B5EF4-FFF2-40B4-BE49-F238E27FC236}">
                <a16:creationId xmlns:a16="http://schemas.microsoft.com/office/drawing/2014/main" id="{039FF8D7-0AD7-0783-9B28-FC2981F27912}"/>
              </a:ext>
            </a:extLst>
          </p:cNvPr>
          <p:cNvSpPr>
            <a:spLocks noChangeArrowheads="1"/>
          </p:cNvSpPr>
          <p:nvPr/>
        </p:nvSpPr>
        <p:spPr bwMode="black">
          <a:xfrm>
            <a:off x="50800" y="3748088"/>
            <a:ext cx="8807450" cy="1395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1828800" indent="-18288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itchFamily="2" charset="2"/>
              <a:buChar char="n"/>
              <a:defRPr kumimoji="1" sz="2800">
                <a:solidFill>
                  <a:srgbClr val="003366"/>
                </a:solidFill>
                <a:latin typeface="Arial" pitchFamily="34" charset="0"/>
                <a:cs typeface="Arial" pitchFamily="34" charset="0"/>
              </a:defRPr>
            </a:lvl1pPr>
            <a:lvl2pPr marL="8001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itchFamily="2" charset="2"/>
              <a:buChar char="l"/>
              <a:defRPr kumimoji="1" sz="2400">
                <a:solidFill>
                  <a:srgbClr val="003366"/>
                </a:solidFill>
                <a:latin typeface="Arial" pitchFamily="34" charset="0"/>
                <a:cs typeface="Arial" pitchFamily="34" charset="0"/>
              </a:defRPr>
            </a:lvl2pPr>
            <a:lvl3pPr marL="12573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itchFamily="2" charset="2"/>
              <a:buChar char="n"/>
              <a:defRPr kumimoji="1" sz="2000">
                <a:solidFill>
                  <a:srgbClr val="003366"/>
                </a:solidFill>
                <a:latin typeface="Arial" pitchFamily="34" charset="0"/>
                <a:cs typeface="Arial" pitchFamily="34" charset="0"/>
              </a:defRPr>
            </a:lvl3pPr>
            <a:lvl4pPr marL="17145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itchFamily="2" charset="2"/>
              <a:buChar char="n"/>
              <a:defRPr kumimoji="1">
                <a:solidFill>
                  <a:srgbClr val="003366"/>
                </a:solidFill>
                <a:latin typeface="Arial" pitchFamily="34" charset="0"/>
                <a:cs typeface="Arial" pitchFamily="34" charset="0"/>
              </a:defRPr>
            </a:lvl4pPr>
            <a:lvl5pPr marL="21717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itchFamily="2" charset="2"/>
              <a:buChar char="n"/>
              <a:defRPr kumimoji="1" sz="1600">
                <a:solidFill>
                  <a:srgbClr val="003366"/>
                </a:solidFill>
                <a:latin typeface="Arial" pitchFamily="34" charset="0"/>
                <a:cs typeface="Arial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sz="1600">
                <a:solidFill>
                  <a:srgbClr val="003366"/>
                </a:solidFill>
                <a:latin typeface="Arial" pitchFamily="34" charset="0"/>
                <a:cs typeface="Arial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sz="1600">
                <a:solidFill>
                  <a:srgbClr val="003366"/>
                </a:solidFill>
                <a:latin typeface="Arial" pitchFamily="34" charset="0"/>
                <a:cs typeface="Arial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sz="1600">
                <a:solidFill>
                  <a:srgbClr val="003366"/>
                </a:solidFill>
                <a:latin typeface="Arial" pitchFamily="34" charset="0"/>
                <a:cs typeface="Arial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sz="1600">
                <a:solidFill>
                  <a:srgbClr val="0033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ts val="200"/>
              </a:spcBef>
              <a:buClr>
                <a:srgbClr val="000000"/>
              </a:buClr>
              <a:buFont typeface="Wingdings" pitchFamily="2" charset="2"/>
              <a:buNone/>
            </a:pPr>
            <a:r>
              <a:rPr lang="en-US" altLang="en-US" sz="1800" b="1"/>
              <a:t>Presented for the American Corporate Counsel of Western PA</a:t>
            </a:r>
          </a:p>
          <a:p>
            <a:pPr algn="ctr">
              <a:spcBef>
                <a:spcPts val="200"/>
              </a:spcBef>
              <a:buClr>
                <a:srgbClr val="000000"/>
              </a:buClr>
              <a:buFont typeface="Wingdings" pitchFamily="2" charset="2"/>
              <a:buNone/>
            </a:pPr>
            <a:r>
              <a:rPr lang="en-US" altLang="en-US" sz="1800" b="1"/>
              <a:t>by:   Maria Greco Danaher and John F. Greco</a:t>
            </a:r>
          </a:p>
          <a:p>
            <a:pPr algn="ctr">
              <a:spcBef>
                <a:spcPts val="200"/>
              </a:spcBef>
              <a:buClr>
                <a:srgbClr val="000000"/>
              </a:buClr>
              <a:buFont typeface="Wingdings" pitchFamily="2" charset="2"/>
              <a:buNone/>
            </a:pPr>
            <a:r>
              <a:rPr lang="en-US" altLang="en-US" sz="1800" b="1"/>
              <a:t>August 8, 2025</a:t>
            </a:r>
          </a:p>
        </p:txBody>
      </p:sp>
      <p:pic>
        <p:nvPicPr>
          <p:cNvPr id="6149" name="Picture 4">
            <a:extLst>
              <a:ext uri="{FF2B5EF4-FFF2-40B4-BE49-F238E27FC236}">
                <a16:creationId xmlns:a16="http://schemas.microsoft.com/office/drawing/2014/main" id="{C3556D90-4E94-A180-63B8-C1795A4FBE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29475" y="212725"/>
            <a:ext cx="1628775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CE3D287-0E3E-018D-FE16-47DE22CAD124}"/>
              </a:ext>
            </a:extLst>
          </p:cNvPr>
          <p:cNvSpPr txBox="1"/>
          <p:nvPr/>
        </p:nvSpPr>
        <p:spPr>
          <a:xfrm>
            <a:off x="1079612" y="1753308"/>
            <a:ext cx="698477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/>
              <a:t>Your Employees Are Anxious. </a:t>
            </a:r>
          </a:p>
          <a:p>
            <a:r>
              <a:rPr lang="en-US" sz="3600" b="1"/>
              <a:t>Are You Making it Worse?</a:t>
            </a:r>
          </a:p>
        </p:txBody>
      </p:sp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A5C85-AB4C-154A-86E3-909FD626E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5" y="246062"/>
            <a:ext cx="8928992" cy="1101551"/>
          </a:xfrm>
        </p:spPr>
        <p:txBody>
          <a:bodyPr/>
          <a:lstStyle/>
          <a:p>
            <a:pPr algn="ctr"/>
            <a:r>
              <a:rPr lang="en-US"/>
              <a:t>LET’S TALK ABOUT </a:t>
            </a:r>
            <a:br>
              <a:rPr lang="en-US"/>
            </a:br>
            <a:r>
              <a:rPr lang="en-US"/>
              <a:t>MANAGING MINDFULLY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EC510-F365-973E-D294-A8CF51E97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088" y="1347613"/>
            <a:ext cx="8585198" cy="2897816"/>
          </a:xfrm>
        </p:spPr>
        <p:txBody>
          <a:bodyPr/>
          <a:lstStyle/>
          <a:p>
            <a:pPr marL="0" indent="0">
              <a:buNone/>
            </a:pPr>
            <a:r>
              <a:rPr lang="en-US" b="1">
                <a:solidFill>
                  <a:schemeClr val="tx1"/>
                </a:solidFill>
              </a:rPr>
              <a:t>Consider these three basic strategies:</a:t>
            </a:r>
          </a:p>
          <a:p>
            <a:pPr marL="342900" lvl="1" indent="0">
              <a:buNone/>
            </a:pPr>
            <a:r>
              <a:rPr lang="en-US" sz="2800" b="1">
                <a:solidFill>
                  <a:schemeClr val="tx1"/>
                </a:solidFill>
              </a:rPr>
              <a:t>1.	Being aware of “anxiety traps”</a:t>
            </a:r>
          </a:p>
          <a:p>
            <a:pPr marL="342900" lvl="1" indent="0">
              <a:buNone/>
            </a:pPr>
            <a:r>
              <a:rPr lang="en-US" sz="2800" b="1">
                <a:solidFill>
                  <a:schemeClr val="tx1"/>
                </a:solidFill>
              </a:rPr>
              <a:t>2.   Working to improve basic communication skills (ours and others’)</a:t>
            </a:r>
          </a:p>
          <a:p>
            <a:pPr marL="342900" lvl="1" indent="0">
              <a:buNone/>
            </a:pPr>
            <a:r>
              <a:rPr lang="en-US" sz="2800" b="1">
                <a:solidFill>
                  <a:schemeClr val="tx1"/>
                </a:solidFill>
              </a:rPr>
              <a:t>3.	Understanding, teaching, and supporting coping skills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003088"/>
      </p:ext>
    </p:extLst>
  </p:cSld>
  <p:clrMapOvr>
    <a:masterClrMapping/>
  </p:clrMapOvr>
  <p:transition advClick="0"/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0C830-ACA6-B886-D930-DF52FCFF6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MANAGER-CREATED ANXIETY TRAPS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E323-62DE-FBEF-97A7-815A29FF4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>
                <a:solidFill>
                  <a:schemeClr val="tx1"/>
                </a:solidFill>
              </a:rPr>
              <a:t>Not offering a clear path forward</a:t>
            </a:r>
          </a:p>
          <a:p>
            <a:r>
              <a:rPr lang="en-US" b="1">
                <a:solidFill>
                  <a:schemeClr val="tx1"/>
                </a:solidFill>
              </a:rPr>
              <a:t>Failing to provide “no update” updates</a:t>
            </a:r>
          </a:p>
          <a:p>
            <a:r>
              <a:rPr lang="en-US" b="1">
                <a:solidFill>
                  <a:schemeClr val="tx1"/>
                </a:solidFill>
              </a:rPr>
              <a:t>Anxious fixing</a:t>
            </a:r>
          </a:p>
          <a:p>
            <a:r>
              <a:rPr lang="en-US" b="1">
                <a:solidFill>
                  <a:schemeClr val="tx1"/>
                </a:solidFill>
              </a:rPr>
              <a:t>Not staying up-to-date on world events</a:t>
            </a:r>
          </a:p>
          <a:p>
            <a:r>
              <a:rPr lang="en-US" b="1">
                <a:solidFill>
                  <a:schemeClr val="tx1"/>
                </a:solidFill>
              </a:rPr>
              <a:t>Refusing to adjust expectations</a:t>
            </a:r>
          </a:p>
          <a:p>
            <a:r>
              <a:rPr lang="en-US" b="1">
                <a:solidFill>
                  <a:schemeClr val="tx1"/>
                </a:solidFill>
              </a:rPr>
              <a:t>Not understanding that engagement is needed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6774"/>
      </p:ext>
    </p:extLst>
  </p:cSld>
  <p:clrMapOvr>
    <a:masterClrMapping/>
  </p:clrMapOvr>
  <p:transition advClick="0"/>
  <p:timing/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5B894-EC23-6B35-11C3-DE134B7CA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COMMUNICATION 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74BE3-FA9A-F4F2-F477-D081487437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088" y="915566"/>
            <a:ext cx="8585198" cy="3329863"/>
          </a:xfrm>
        </p:spPr>
        <p:txBody>
          <a:bodyPr/>
          <a:lstStyle/>
          <a:p>
            <a:r>
              <a:rPr lang="en-US" b="1">
                <a:solidFill>
                  <a:schemeClr val="tx1"/>
                </a:solidFill>
              </a:rPr>
              <a:t>Don’t react to the anger/frustration of others</a:t>
            </a:r>
          </a:p>
          <a:p>
            <a:r>
              <a:rPr lang="en-US" b="1">
                <a:solidFill>
                  <a:schemeClr val="tx1"/>
                </a:solidFill>
              </a:rPr>
              <a:t>Pay attention to your own word choices</a:t>
            </a:r>
          </a:p>
          <a:p>
            <a:r>
              <a:rPr lang="en-US" b="1">
                <a:solidFill>
                  <a:schemeClr val="tx1"/>
                </a:solidFill>
              </a:rPr>
              <a:t>Notice non-verbal cues (yours and others)</a:t>
            </a:r>
          </a:p>
          <a:p>
            <a:r>
              <a:rPr lang="en-US" b="1">
                <a:solidFill>
                  <a:schemeClr val="tx1"/>
                </a:solidFill>
              </a:rPr>
              <a:t>Work to change your “reactions” to “responses”</a:t>
            </a:r>
          </a:p>
          <a:p>
            <a:r>
              <a:rPr lang="en-US" b="1">
                <a:solidFill>
                  <a:schemeClr val="tx1"/>
                </a:solidFill>
              </a:rPr>
              <a:t>Consciously use silence as a tool (aka mindful listening) rather than a punishment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620009"/>
      </p:ext>
    </p:extLst>
  </p:cSld>
  <p:clrMapOvr>
    <a:masterClrMapping/>
  </p:clrMapOvr>
  <p:transition advClick="0"/>
  <p:timing/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93371-5CA9-306D-736B-17B90B81B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SUPPORTING OTHERS’ COPING 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46F17-11E4-F5BE-4BD2-ABCB8632B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b="1">
                <a:solidFill>
                  <a:schemeClr val="tx1"/>
                </a:solidFill>
              </a:rPr>
              <a:t>Work to understand what is creating the anxiety. . . even if it’s you</a:t>
            </a:r>
          </a:p>
          <a:p>
            <a:r>
              <a:rPr lang="en-US" sz="2600" b="1">
                <a:solidFill>
                  <a:schemeClr val="tx1"/>
                </a:solidFill>
              </a:rPr>
              <a:t>Incorporate physical activity and/or mindfulness into the day, if possible</a:t>
            </a:r>
          </a:p>
          <a:p>
            <a:r>
              <a:rPr lang="en-US" sz="2600" b="1">
                <a:solidFill>
                  <a:schemeClr val="tx1"/>
                </a:solidFill>
              </a:rPr>
              <a:t>Respect the emotions of others, even if you don’t agree</a:t>
            </a:r>
          </a:p>
          <a:p>
            <a:r>
              <a:rPr lang="en-US" sz="2600" b="1">
                <a:solidFill>
                  <a:schemeClr val="tx1"/>
                </a:solidFill>
              </a:rPr>
              <a:t>Understand/share available resources (EAP, etc.)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82853"/>
      </p:ext>
    </p:extLst>
  </p:cSld>
  <p:clrMapOvr>
    <a:masterClrMapping/>
  </p:clrMapOvr>
  <p:transition advClick="0"/>
  <p:timing/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6663E-8731-346C-D96B-76AD46C00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CONSIDER THESE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6B361-8C77-9217-12C8-57912FA7E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088" y="915566"/>
            <a:ext cx="8585198" cy="3329863"/>
          </a:xfrm>
        </p:spPr>
        <p:txBody>
          <a:bodyPr/>
          <a:lstStyle/>
          <a:p>
            <a:r>
              <a:rPr lang="en-US" sz="2700" b="1">
                <a:solidFill>
                  <a:schemeClr val="tx1"/>
                </a:solidFill>
              </a:rPr>
              <a:t>Know and understand that people often don’t consider themselves “anxious.”</a:t>
            </a:r>
          </a:p>
          <a:p>
            <a:r>
              <a:rPr lang="en-US" sz="2700" b="1">
                <a:solidFill>
                  <a:schemeClr val="tx1"/>
                </a:solidFill>
              </a:rPr>
              <a:t>They may seem aggressive or disrespectful.</a:t>
            </a:r>
          </a:p>
          <a:p>
            <a:r>
              <a:rPr lang="en-US" sz="2700" b="1">
                <a:solidFill>
                  <a:schemeClr val="tx1"/>
                </a:solidFill>
              </a:rPr>
              <a:t> NOTE: Anxiety does not excuse dangerous or</a:t>
            </a:r>
          </a:p>
          <a:p>
            <a:pPr marL="0" indent="0">
              <a:buNone/>
            </a:pPr>
            <a:r>
              <a:rPr lang="en-US" sz="2700" b="1">
                <a:solidFill>
                  <a:schemeClr val="tx1"/>
                </a:solidFill>
              </a:rPr>
              <a:t>     threatening behavior.</a:t>
            </a:r>
          </a:p>
          <a:p>
            <a:r>
              <a:rPr lang="en-US" sz="2700" b="1">
                <a:solidFill>
                  <a:schemeClr val="tx1"/>
                </a:solidFill>
              </a:rPr>
              <a:t>An effective manager/HP person delivers that difficult message effectively.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772923"/>
      </p:ext>
    </p:extLst>
  </p:cSld>
  <p:clrMapOvr>
    <a:masterClrMapping/>
  </p:clrMapOvr>
  <p:transition advClick="0"/>
  <p:timing/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BA318636-73C1-AF21-1896-90B3B9BA05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600"/>
              <a:t>IN-HOUSE ADVANTAGE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49BC68FD-794A-1308-ED23-3A31949D18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41313" y="1085850"/>
            <a:ext cx="8585200" cy="3159125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None/>
            </a:pPr>
            <a:r>
              <a:rPr lang="en-US" altLang="en-US" sz="3200" b="1">
                <a:solidFill>
                  <a:schemeClr val="tx1"/>
                </a:solidFill>
              </a:rPr>
              <a:t>ACCESS!</a:t>
            </a:r>
          </a:p>
          <a:p>
            <a:pPr lvl="1"/>
            <a:r>
              <a:rPr lang="en-US" altLang="en-US" sz="3200" b="1">
                <a:solidFill>
                  <a:schemeClr val="tx1"/>
                </a:solidFill>
              </a:rPr>
              <a:t>Relationship building with managers</a:t>
            </a:r>
          </a:p>
          <a:p>
            <a:pPr lvl="1"/>
            <a:r>
              <a:rPr lang="en-US" altLang="en-US" sz="3200" b="1">
                <a:solidFill>
                  <a:schemeClr val="tx1"/>
                </a:solidFill>
              </a:rPr>
              <a:t>Being in the ‘business’ - knowledge</a:t>
            </a:r>
          </a:p>
          <a:p>
            <a:pPr lvl="1"/>
            <a:r>
              <a:rPr lang="en-US" altLang="en-US" sz="3200" b="1">
                <a:solidFill>
                  <a:schemeClr val="tx1"/>
                </a:solidFill>
              </a:rPr>
              <a:t>Understanding of the politics </a:t>
            </a:r>
          </a:p>
          <a:p>
            <a:pPr marL="457200" lvl="1" indent="0">
              <a:buNone/>
            </a:pPr>
            <a:endParaRPr lang="en-US" altLang="en-US" sz="3200" b="1"/>
          </a:p>
        </p:txBody>
      </p:sp>
    </p:spTree>
  </p:cSld>
  <p:clrMapOvr>
    <a:masterClrMapping/>
  </p:clrMapOvr>
  <p:transition advClick="0"/>
  <p:timing/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DE876-74A9-EA73-ABC2-485BB004F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/>
              <a:t>REMEMBER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5D6F0-CEEB-BF3B-3BA2-2BAFA4A1F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088" y="1347614"/>
            <a:ext cx="8585198" cy="2897815"/>
          </a:xfrm>
        </p:spPr>
        <p:txBody>
          <a:bodyPr/>
          <a:lstStyle/>
          <a:p>
            <a:pPr marL="0" indent="0">
              <a:buNone/>
            </a:pPr>
            <a:r>
              <a:rPr lang="en-US" b="1">
                <a:solidFill>
                  <a:schemeClr val="tx1"/>
                </a:solidFill>
              </a:rPr>
              <a:t>Three basic strategies for managing mindfully: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>
                <a:solidFill>
                  <a:schemeClr val="tx1"/>
                </a:solidFill>
              </a:rPr>
              <a:t>Be aware of manager-created “anxiety traps”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>
                <a:solidFill>
                  <a:schemeClr val="tx1"/>
                </a:solidFill>
              </a:rPr>
              <a:t>Work to improve basic communication skills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>
                <a:solidFill>
                  <a:schemeClr val="tx1"/>
                </a:solidFill>
              </a:rPr>
              <a:t>Understand, teach, and support coping skills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25691"/>
      </p:ext>
    </p:extLst>
  </p:cSld>
  <p:clrMapOvr>
    <a:masterClrMapping/>
  </p:clrMapOvr>
  <p:transition advClick="0"/>
  <p:timing/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B5E40836-EB54-5C3F-9565-10AAB9E96C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2425" y="396875"/>
            <a:ext cx="8582025" cy="590550"/>
          </a:xfrm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600"/>
              <a:t>CAN YOU MAKE A DIFFERENCE?</a:t>
            </a:r>
          </a:p>
        </p:txBody>
      </p:sp>
      <p:sp>
        <p:nvSpPr>
          <p:cNvPr id="53251" name="Content Placeholder 2">
            <a:extLst>
              <a:ext uri="{FF2B5EF4-FFF2-40B4-BE49-F238E27FC236}">
                <a16:creationId xmlns:a16="http://schemas.microsoft.com/office/drawing/2014/main" id="{9EA8D506-4E99-CCA7-492F-5D4093BF7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313" y="1379538"/>
            <a:ext cx="8585200" cy="2865437"/>
          </a:xfrm>
          <a:ln cap="flat" algn="ctr"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en-US" altLang="en-US" sz="3200" b="1"/>
              <a:t>Imagine a world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altLang="en-US" sz="3200" b="1"/>
              <a:t>Where your every move matters.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altLang="en-US" sz="3200" b="1"/>
              <a:t>Welcome to that world.</a:t>
            </a:r>
          </a:p>
          <a:p>
            <a:endParaRPr lang="en-US" altLang="en-US" sz="3200" b="1"/>
          </a:p>
        </p:txBody>
      </p:sp>
      <p:pic>
        <p:nvPicPr>
          <p:cNvPr id="28676" name="Picture 3">
            <a:extLst>
              <a:ext uri="{FF2B5EF4-FFF2-40B4-BE49-F238E27FC236}">
                <a16:creationId xmlns:a16="http://schemas.microsoft.com/office/drawing/2014/main" id="{2E516293-27C4-CF80-6085-2C6BB9246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1625" y="2654300"/>
            <a:ext cx="1506538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026C3872-5A8C-2522-37BA-5D3B855D43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600"/>
              <a:t>OBJECTIVES OF THIS SESSION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F57CD96-B22C-6142-557F-21BAC5954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838" y="987574"/>
            <a:ext cx="8448675" cy="3384376"/>
          </a:xfrm>
          <a:ln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800" b="0" i="0" u="none" baseline="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l"/>
              <a:defRPr kumimoji="1" lang="en-US" altLang="en-US" sz="2400" b="0" i="0" u="none" baseline="0">
                <a:solidFill>
                  <a:srgbClr val="003366"/>
                </a:solidFill>
                <a:latin typeface="+mn-lt"/>
              </a:defRPr>
            </a:lvl2pPr>
            <a:lvl3pPr marL="12573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000" b="0" i="0" u="none" baseline="0">
                <a:solidFill>
                  <a:srgbClr val="003366"/>
                </a:solidFill>
                <a:latin typeface="+mn-lt"/>
              </a:defRPr>
            </a:lvl3pPr>
            <a:lvl4pPr marL="17145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800" b="0" i="0" u="none" baseline="0">
                <a:solidFill>
                  <a:srgbClr val="003366"/>
                </a:solidFill>
                <a:latin typeface="+mn-lt"/>
              </a:defRPr>
            </a:lvl4pPr>
            <a:lvl5pPr marL="21717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600" b="0" i="0" u="none" baseline="0">
                <a:solidFill>
                  <a:srgbClr val="003366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9pPr>
          </a:lstStyle>
          <a:p>
            <a:r>
              <a:rPr sz="3200" b="1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ym typeface="Wingdings"/>
              </a:rPr>
              <a:t>Understand the difference between anxiety and fear.  </a:t>
            </a:r>
          </a:p>
          <a:p>
            <a:r>
              <a:rPr sz="3200" b="1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ym typeface="Wingdings"/>
              </a:rPr>
              <a:t>Discover the three basic strategies of Mindful M</a:t>
            </a:r>
            <a:r>
              <a:rPr lang="en-US" sz="3200" b="1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ym typeface="Wingdings"/>
              </a:rPr>
              <a:t>a</a:t>
            </a:r>
            <a:r>
              <a:rPr sz="3200" b="1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ym typeface="Wingdings"/>
              </a:rPr>
              <a:t>nagement.</a:t>
            </a:r>
          </a:p>
          <a:p>
            <a:r>
              <a:rPr sz="3200" b="1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ym typeface="Wingdings"/>
              </a:rPr>
              <a:t>Discuss how in-house lawyers can support change in this area.</a:t>
            </a:r>
            <a:endParaRPr sz="3200" b="1"/>
          </a:p>
        </p:txBody>
      </p:sp>
    </p:spTree>
  </p:cSld>
  <p:clrMapOvr>
    <a:masterClrMapping/>
  </p:clrMapOvr>
  <p:transition advClick="0"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600" kern="120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FIRST, A QUIZ . . . .</a:t>
            </a:r>
            <a:endParaRPr lang="en-US" sz="360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088" y="1491630"/>
            <a:ext cx="8585198" cy="2753799"/>
          </a:xfrm>
        </p:spPr>
        <p:txBody>
          <a:bodyPr/>
          <a:lstStyle/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sz="3200" b="1">
                <a:solidFill>
                  <a:schemeClr val="tx1"/>
                </a:solidFill>
              </a:rPr>
              <a:t>When you think of the word “anxiety,” what adjectives come to mind?</a:t>
            </a:r>
          </a:p>
          <a:p>
            <a:pPr marL="0" indent="0">
              <a:buNone/>
            </a:pPr>
            <a:endParaRPr lang="en-US" sz="3200" b="1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200" b="1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810099"/>
      </p:ext>
    </p:extLst>
  </p:cSld>
  <p:clrMapOvr>
    <a:masterClrMapping/>
  </p:clrMapOvr>
  <p:transition advClick="0"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D1940D16-B3B3-10D2-C61B-13F6B9CE3C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>
                <a:solidFill>
                  <a:schemeClr val="accent6">
                    <a:lumMod val="50000"/>
                  </a:schemeClr>
                </a:solidFill>
              </a:rPr>
              <a:t>WHAT IS ANXIETY?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44479F1C-E8A7-3A13-67F6-75E0E2E30A8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7963" y="987574"/>
            <a:ext cx="8718550" cy="3384376"/>
          </a:xfrm>
          <a:ln cap="flat" algn="ctr">
            <a:miter lim="800000"/>
            <a:headEnd type="none" w="med" len="med"/>
            <a:tailEnd type="none" w="med" len="med"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Pct val="120000"/>
              <a:buNone/>
              <a:defRPr/>
            </a:pPr>
            <a:r>
              <a:rPr kumimoji="0" lang="en-US" sz="26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American Psychological Association says anxiety is: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kumimoji="0" lang="en-US" sz="26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An emotion, characterized by worried thoughts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kumimoji="0" lang="en-US" sz="26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Often includes physical changes (i.e., increased blood pressure)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kumimoji="0" lang="en-US" sz="26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Future oriented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kumimoji="0" lang="en-US" sz="26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Includes a long-acting response (doesn’t fade)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kumimoji="0" lang="en-US" sz="26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Usually in response to a diffused threat</a:t>
            </a:r>
          </a:p>
          <a:p>
            <a:r>
              <a:rPr lang="en-US" altLang="en-US" sz="2600" b="1"/>
              <a:t>.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3200" b="1"/>
          </a:p>
        </p:txBody>
      </p:sp>
    </p:spTree>
  </p:cSld>
  <p:clrMapOvr>
    <a:masterClrMapping/>
  </p:clrMapOvr>
  <p:transition advClick="0"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7066FF-727E-3C27-178C-8B2B2FAA4BBD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DE861B95-8754-A179-DB2B-81B66DC8CB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>
                <a:solidFill>
                  <a:schemeClr val="accent2">
                    <a:lumMod val="50000"/>
                  </a:schemeClr>
                </a:solidFill>
              </a:rPr>
              <a:t>ANXIETY IS </a:t>
            </a:r>
            <a:r>
              <a:rPr lang="en-US" altLang="en-US" i="1">
                <a:solidFill>
                  <a:schemeClr val="accent2">
                    <a:lumMod val="50000"/>
                  </a:schemeClr>
                </a:solidFill>
              </a:rPr>
              <a:t>NOT</a:t>
            </a:r>
            <a:r>
              <a:rPr lang="en-US" altLang="en-US">
                <a:solidFill>
                  <a:schemeClr val="accent2">
                    <a:lumMod val="50000"/>
                  </a:schemeClr>
                </a:solidFill>
              </a:rPr>
              <a:t> THE SAME AS FEAR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55973BBC-CF68-403F-3CB5-EBB6BB5D67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7963" y="1131590"/>
            <a:ext cx="8718550" cy="3240360"/>
          </a:xfrm>
          <a:ln cap="flat" algn="ctr">
            <a:miter lim="800000"/>
            <a:headEnd type="none" w="med" len="med"/>
            <a:tailEnd type="none" w="med" len="med"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None/>
            </a:pPr>
            <a:r>
              <a:rPr lang="en-US" sz="2700" b="1">
                <a:solidFill>
                  <a:schemeClr val="tx1"/>
                </a:solidFill>
              </a:rPr>
              <a:t>Fear typically is:</a:t>
            </a:r>
          </a:p>
          <a:p>
            <a:pPr lvl="1">
              <a:buFont typeface="Arial" pitchFamily="34" charset="0"/>
              <a:buChar char="•"/>
            </a:pPr>
            <a:r>
              <a:rPr lang="en-US" sz="2700" b="1">
                <a:solidFill>
                  <a:schemeClr val="tx1"/>
                </a:solidFill>
              </a:rPr>
              <a:t>Present oriented</a:t>
            </a:r>
          </a:p>
          <a:p>
            <a:pPr lvl="1">
              <a:buFont typeface="Arial" pitchFamily="34" charset="0"/>
              <a:buChar char="•"/>
            </a:pPr>
            <a:r>
              <a:rPr lang="en-US" sz="2700" b="1">
                <a:solidFill>
                  <a:schemeClr val="tx1"/>
                </a:solidFill>
              </a:rPr>
              <a:t>Short-lived</a:t>
            </a:r>
          </a:p>
          <a:p>
            <a:pPr lvl="1">
              <a:buFont typeface="Arial" pitchFamily="34" charset="0"/>
              <a:buChar char="•"/>
            </a:pPr>
            <a:r>
              <a:rPr lang="en-US" sz="2700" b="1">
                <a:solidFill>
                  <a:schemeClr val="tx1"/>
                </a:solidFill>
              </a:rPr>
              <a:t>More usually deemed “appropriate” by others</a:t>
            </a:r>
          </a:p>
          <a:p>
            <a:pPr lvl="1">
              <a:buFont typeface="Arial" pitchFamily="34" charset="0"/>
              <a:buChar char="•"/>
            </a:pPr>
            <a:r>
              <a:rPr lang="en-US" sz="2700" b="1">
                <a:solidFill>
                  <a:schemeClr val="tx1"/>
                </a:solidFill>
              </a:rPr>
              <a:t>Response to a </a:t>
            </a:r>
            <a:r>
              <a:rPr lang="en-US" sz="2700" b="1" u="sng">
                <a:solidFill>
                  <a:schemeClr val="tx1"/>
                </a:solidFill>
              </a:rPr>
              <a:t>clearly identifiable</a:t>
            </a:r>
            <a:r>
              <a:rPr lang="en-US" sz="2700" b="1">
                <a:solidFill>
                  <a:schemeClr val="tx1"/>
                </a:solidFill>
              </a:rPr>
              <a:t> threat</a:t>
            </a:r>
          </a:p>
          <a:p>
            <a:pPr marL="0" indent="0">
              <a:buNone/>
            </a:pPr>
            <a:endParaRPr lang="en-US" altLang="en-US" sz="3200" b="1"/>
          </a:p>
          <a:p>
            <a:pPr marL="0" indent="0">
              <a:buFont typeface="Wingdings" pitchFamily="2" charset="2"/>
              <a:buNone/>
            </a:pPr>
            <a:endParaRPr lang="en-US" altLang="en-US" sz="3200" b="1"/>
          </a:p>
        </p:txBody>
      </p:sp>
    </p:spTree>
    <p:extLst>
      <p:ext uri="{BB962C8B-B14F-4D97-AF65-F5344CB8AC3E}">
        <p14:creationId xmlns:p14="http://schemas.microsoft.com/office/powerpoint/2010/main" val="2318774397"/>
      </p:ext>
    </p:extLst>
  </p:cSld>
  <p:clrMapOvr>
    <a:masterClrMapping/>
  </p:clrMapOvr>
  <p:transition advClick="0"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02883D09-4DDC-A699-7642-43C278F32D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/>
              <a:t>WHY DO WE CARE? BECAUSE. . . 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73FE7C04-7717-1653-D340-09DC67D78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3" y="1635646"/>
            <a:ext cx="8208913" cy="2592288"/>
          </a:xfrm>
          <a:ln cap="flat" algn="ctr"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800" b="0" i="0" u="none" baseline="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l"/>
              <a:defRPr kumimoji="1" lang="en-US" altLang="en-US" sz="24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2pPr>
            <a:lvl3pPr marL="12573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0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3pPr>
            <a:lvl4pPr marL="17145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8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4pPr>
            <a:lvl5pPr marL="21717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6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Pct val="120000"/>
              <a:buFont typeface="Wingdings" pitchFamily="2" charset="2"/>
              <a:buChar char="§"/>
              <a:defRPr/>
            </a:pPr>
            <a:r>
              <a:rPr kumimoji="0" lang="en-US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To assist a fearful person, we can focus on the outward stimulus that is causing the fear.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Pct val="120000"/>
              <a:buFont typeface="Wingdings" pitchFamily="2" charset="2"/>
              <a:buChar char="§"/>
              <a:defRPr/>
            </a:pPr>
            <a:r>
              <a:rPr kumimoji="0" lang="en-US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Often, fear can be eliminated or put to rest.</a:t>
            </a:r>
          </a:p>
          <a:p>
            <a:pPr marL="0" indent="0">
              <a:buFont typeface="Wingdings" pitchFamily="2" charset="2"/>
              <a:buNone/>
            </a:pPr>
            <a:endParaRPr sz="1400"/>
          </a:p>
        </p:txBody>
      </p:sp>
    </p:spTree>
  </p:cSld>
  <p:clrMapOvr>
    <a:masterClrMapping/>
  </p:clrMapOvr>
  <p:transition advClick="0"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9BA43-B7C0-7302-822E-466D3B6B5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BUT. . . 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FCC6C5-1EC3-0788-B9F8-0CC12D766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088" y="1491631"/>
            <a:ext cx="8585198" cy="2160240"/>
          </a:xfrm>
        </p:spPr>
        <p:txBody>
          <a:bodyPr/>
          <a:lstStyle/>
          <a:p>
            <a:pPr lvl="0">
              <a:spcBef>
                <a:spcPts val="600"/>
              </a:spcBef>
              <a:buClrTx/>
              <a:buSzPct val="120000"/>
              <a:buFont typeface="Wingdings" pitchFamily="2" charset="2"/>
              <a:buChar char="§"/>
              <a:defRPr/>
            </a:pPr>
            <a:r>
              <a:rPr kumimoji="0" lang="en-US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Dealing with anxiety requires an entirely different skill set.</a:t>
            </a:r>
          </a:p>
          <a:p>
            <a:pPr lvl="0">
              <a:spcBef>
                <a:spcPts val="600"/>
              </a:spcBef>
              <a:buClrTx/>
              <a:buSzPct val="120000"/>
              <a:buFont typeface="Wingdings" pitchFamily="2" charset="2"/>
              <a:buChar char="§"/>
              <a:defRPr/>
            </a:pPr>
            <a:r>
              <a:rPr kumimoji="0" lang="en-US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Anxiety rarely can be eliminated through the actions of someone else.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83347"/>
      </p:ext>
    </p:extLst>
  </p:cSld>
  <p:clrMapOvr>
    <a:masterClrMapping/>
  </p:clrMapOvr>
  <p:transition advClick="0"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B9C16-63F5-30D3-C471-8C649C6E4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 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185B0-0E18-94F5-F4AE-01173F8E2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088" y="1347614"/>
            <a:ext cx="8585198" cy="1872207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/>
              <a:t>MANAGING MINDFULLY CAN HELP TO LESSEN OR AVOID ANXIETY IN THE WORKPLACE</a:t>
            </a:r>
          </a:p>
        </p:txBody>
      </p:sp>
    </p:spTree>
    <p:extLst>
      <p:ext uri="{BB962C8B-B14F-4D97-AF65-F5344CB8AC3E}">
        <p14:creationId xmlns:p14="http://schemas.microsoft.com/office/powerpoint/2010/main" val="345060356"/>
      </p:ext>
    </p:extLst>
  </p:cSld>
  <p:clrMapOvr>
    <a:masterClrMapping/>
  </p:clrMapOvr>
  <p:transition advClick="0"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E43B7F76-44A1-2DC8-5103-E4F31D0EB7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2425" y="482600"/>
            <a:ext cx="8582025" cy="730250"/>
          </a:xfrm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600"/>
              <a:t>WHAT IS MINDFULNESS?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719931E2-ADB1-D176-E555-4E9E19674F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93688" y="1374775"/>
            <a:ext cx="8585200" cy="3079750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SzTx/>
              <a:buFont typeface="Arial" pitchFamily="34" charset="0"/>
              <a:buChar char="•"/>
            </a:pPr>
            <a:r>
              <a:rPr lang="en-US" altLang="en-US" b="1">
                <a:solidFill>
                  <a:schemeClr val="tx1"/>
                </a:solidFill>
              </a:rPr>
              <a:t>Being aware </a:t>
            </a:r>
          </a:p>
          <a:p>
            <a:pPr>
              <a:buSzTx/>
              <a:buFont typeface="Arial" pitchFamily="34" charset="0"/>
              <a:buChar char="•"/>
            </a:pPr>
            <a:r>
              <a:rPr lang="en-US" altLang="en-US" b="1">
                <a:solidFill>
                  <a:schemeClr val="tx1"/>
                </a:solidFill>
              </a:rPr>
              <a:t>Of the present moment</a:t>
            </a:r>
          </a:p>
          <a:p>
            <a:pPr>
              <a:buSzTx/>
              <a:buFont typeface="Arial" pitchFamily="34" charset="0"/>
              <a:buChar char="•"/>
            </a:pPr>
            <a:r>
              <a:rPr lang="en-US" altLang="en-US" b="1">
                <a:solidFill>
                  <a:schemeClr val="tx1"/>
                </a:solidFill>
              </a:rPr>
              <a:t>On purpose</a:t>
            </a:r>
          </a:p>
          <a:p>
            <a:pPr>
              <a:buSzTx/>
              <a:buFont typeface="Arial" pitchFamily="34" charset="0"/>
              <a:buChar char="•"/>
            </a:pPr>
            <a:r>
              <a:rPr lang="en-US" altLang="en-US" b="1">
                <a:solidFill>
                  <a:schemeClr val="tx1"/>
                </a:solidFill>
              </a:rPr>
              <a:t>Without judgment.</a:t>
            </a:r>
          </a:p>
          <a:p>
            <a:endParaRPr lang="en-US" altLang="en-US"/>
          </a:p>
        </p:txBody>
      </p:sp>
      <p:pic>
        <p:nvPicPr>
          <p:cNvPr id="18436" name="Picture 3">
            <a:extLst>
              <a:ext uri="{FF2B5EF4-FFF2-40B4-BE49-F238E27FC236}">
                <a16:creationId xmlns:a16="http://schemas.microsoft.com/office/drawing/2014/main" id="{6CED4E44-8B38-5D1B-B8F6-7EF99B8D02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08104" y="1779662"/>
            <a:ext cx="3428562" cy="2293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22621.0"/>
  <p:tag name="AS_RELEASE_DATE" val="2021.03.14"/>
  <p:tag name="AS_TITLE" val="Aspose.Slides for .NET 4.0 Client Profile"/>
  <p:tag name="AS_VERSION" val="21.3"/>
</p:tagLst>
</file>

<file path=ppt/theme/theme1.xml><?xml version="1.0" encoding="utf-8"?>
<a:theme xmlns:r="http://schemas.openxmlformats.org/officeDocument/2006/relationships" xmlns:a="http://schemas.openxmlformats.org/drawingml/2006/main" name="Company Meeting (Standard)">
  <a:themeElements>
    <a:clrScheme name="Company Meeting (Standard) 1">
      <a:dk1>
        <a:srgbClr val="003300"/>
      </a:dk1>
      <a:lt1>
        <a:srgbClr val="FFFFFF"/>
      </a:lt1>
      <a:dk2>
        <a:srgbClr val="336600"/>
      </a:dk2>
      <a:lt2>
        <a:srgbClr val="FFCC66"/>
      </a:lt2>
      <a:accent1>
        <a:srgbClr val="996633"/>
      </a:accent1>
      <a:accent2>
        <a:srgbClr val="0099CC"/>
      </a:accent2>
      <a:accent3>
        <a:srgbClr val="ADB8AA"/>
      </a:accent3>
      <a:accent4>
        <a:srgbClr val="DADADA"/>
      </a:accent4>
      <a:accent5>
        <a:srgbClr val="CAB8AD"/>
      </a:accent5>
      <a:accent6>
        <a:srgbClr val="008AB9"/>
      </a:accent6>
      <a:hlink>
        <a:srgbClr val="FF9933"/>
      </a:hlink>
      <a:folHlink>
        <a:srgbClr val="009900"/>
      </a:folHlink>
    </a:clrScheme>
    <a:fontScheme name="Company Meeting (Standard)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mpany Meeting (Standard) 1">
        <a:dk1>
          <a:srgbClr val="003300"/>
        </a:dk1>
        <a:lt1>
          <a:srgbClr val="FFFFFF"/>
        </a:lt1>
        <a:dk2>
          <a:srgbClr val="336600"/>
        </a:dk2>
        <a:lt2>
          <a:srgbClr val="FFCC66"/>
        </a:lt2>
        <a:accent1>
          <a:srgbClr val="996633"/>
        </a:accent1>
        <a:accent2>
          <a:srgbClr val="0099CC"/>
        </a:accent2>
        <a:accent3>
          <a:srgbClr val="ADB8AA"/>
        </a:accent3>
        <a:accent4>
          <a:srgbClr val="DADADA"/>
        </a:accent4>
        <a:accent5>
          <a:srgbClr val="CAB8AD"/>
        </a:accent5>
        <a:accent6>
          <a:srgbClr val="008AB9"/>
        </a:accent6>
        <a:hlink>
          <a:srgbClr val="FF99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ny Meeting (Standard) 2">
        <a:dk1>
          <a:srgbClr val="4D4D4D"/>
        </a:dk1>
        <a:lt1>
          <a:srgbClr val="D6EFD0"/>
        </a:lt1>
        <a:dk2>
          <a:srgbClr val="336699"/>
        </a:dk2>
        <a:lt2>
          <a:srgbClr val="65B5D1"/>
        </a:lt2>
        <a:accent1>
          <a:srgbClr val="9BB9C3"/>
        </a:accent1>
        <a:accent2>
          <a:srgbClr val="99CCFF"/>
        </a:accent2>
        <a:accent3>
          <a:srgbClr val="E8F6E4"/>
        </a:accent3>
        <a:accent4>
          <a:srgbClr val="404040"/>
        </a:accent4>
        <a:accent5>
          <a:srgbClr val="CBD9DE"/>
        </a:accent5>
        <a:accent6>
          <a:srgbClr val="8AB9E7"/>
        </a:accent6>
        <a:hlink>
          <a:srgbClr val="009999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(Standard)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r="http://schemas.openxmlformats.org/officeDocument/2006/relationships" xmlns:a="http://schemas.openxmlformats.org/drawingml/2006/main" name="1_Company Meeting (Standard)">
  <a:themeElements>
    <a:clrScheme name="Company Meeting (Standard) 1">
      <a:dk1>
        <a:srgbClr val="003300"/>
      </a:dk1>
      <a:lt1>
        <a:srgbClr val="FFFFFF"/>
      </a:lt1>
      <a:dk2>
        <a:srgbClr val="336600"/>
      </a:dk2>
      <a:lt2>
        <a:srgbClr val="FFCC66"/>
      </a:lt2>
      <a:accent1>
        <a:srgbClr val="996633"/>
      </a:accent1>
      <a:accent2>
        <a:srgbClr val="0099CC"/>
      </a:accent2>
      <a:accent3>
        <a:srgbClr val="ADB8AA"/>
      </a:accent3>
      <a:accent4>
        <a:srgbClr val="DADADA"/>
      </a:accent4>
      <a:accent5>
        <a:srgbClr val="CAB8AD"/>
      </a:accent5>
      <a:accent6>
        <a:srgbClr val="008AB9"/>
      </a:accent6>
      <a:hlink>
        <a:srgbClr val="FF9933"/>
      </a:hlink>
      <a:folHlink>
        <a:srgbClr val="009900"/>
      </a:folHlink>
    </a:clrScheme>
    <a:fontScheme name="Company Meeting (Standard)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mpany Meeting (Standard) 1">
        <a:dk1>
          <a:srgbClr val="003300"/>
        </a:dk1>
        <a:lt1>
          <a:srgbClr val="FFFFFF"/>
        </a:lt1>
        <a:dk2>
          <a:srgbClr val="336600"/>
        </a:dk2>
        <a:lt2>
          <a:srgbClr val="FFCC66"/>
        </a:lt2>
        <a:accent1>
          <a:srgbClr val="996633"/>
        </a:accent1>
        <a:accent2>
          <a:srgbClr val="0099CC"/>
        </a:accent2>
        <a:accent3>
          <a:srgbClr val="ADB8AA"/>
        </a:accent3>
        <a:accent4>
          <a:srgbClr val="DADADA"/>
        </a:accent4>
        <a:accent5>
          <a:srgbClr val="CAB8AD"/>
        </a:accent5>
        <a:accent6>
          <a:srgbClr val="008AB9"/>
        </a:accent6>
        <a:hlink>
          <a:srgbClr val="FF99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ny Meeting (Standard) 2">
        <a:dk1>
          <a:srgbClr val="4D4D4D"/>
        </a:dk1>
        <a:lt1>
          <a:srgbClr val="D6EFD0"/>
        </a:lt1>
        <a:dk2>
          <a:srgbClr val="336699"/>
        </a:dk2>
        <a:lt2>
          <a:srgbClr val="65B5D1"/>
        </a:lt2>
        <a:accent1>
          <a:srgbClr val="9BB9C3"/>
        </a:accent1>
        <a:accent2>
          <a:srgbClr val="99CCFF"/>
        </a:accent2>
        <a:accent3>
          <a:srgbClr val="E8F6E4"/>
        </a:accent3>
        <a:accent4>
          <a:srgbClr val="404040"/>
        </a:accent4>
        <a:accent5>
          <a:srgbClr val="CBD9DE"/>
        </a:accent5>
        <a:accent6>
          <a:srgbClr val="8AB9E7"/>
        </a:accent6>
        <a:hlink>
          <a:srgbClr val="009999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(Standard)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4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(16:9)</PresentationFormat>
  <Paragraphs>0</Paragraphs>
  <Slides>0</Slides>
  <Notes>0</Notes>
  <TotalTime>0</TotalTime>
  <HiddenSlides>0</HiddenSlides>
  <MMClips>0</MMClips>
  <ScaleCrop>0</ScaleCrop>
  <LinksUpToDate>0</LinksUpToDate>
  <SharedDoc>0</SharedDoc>
  <HyperlinksChanged>0</HyperlinksChanged>
  <Application>Aspose.Slides for .NET</Application>
  <AppVersion>21.0300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1601-01-01T00:00:00.000</cp:lastPrinted>
  <dcterms:created xsi:type="dcterms:W3CDTF">1601-01-01T00:00:00Z</dcterms:created>
  <dcterms:modified xsi:type="dcterms:W3CDTF">1601-01-01T00:00:00Z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