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349" r:id="rId2"/>
    <p:sldId id="404" r:id="rId3"/>
    <p:sldId id="417" r:id="rId4"/>
    <p:sldId id="421" r:id="rId5"/>
    <p:sldId id="422" r:id="rId6"/>
    <p:sldId id="423" r:id="rId7"/>
    <p:sldId id="424" r:id="rId8"/>
    <p:sldId id="425" r:id="rId9"/>
    <p:sldId id="426" r:id="rId10"/>
    <p:sldId id="427" r:id="rId11"/>
    <p:sldId id="428" r:id="rId12"/>
    <p:sldId id="429" r:id="rId13"/>
    <p:sldId id="431" r:id="rId14"/>
    <p:sldId id="434" r:id="rId15"/>
    <p:sldId id="433" r:id="rId16"/>
    <p:sldId id="435" r:id="rId17"/>
    <p:sldId id="432" r:id="rId18"/>
    <p:sldId id="420" r:id="rId19"/>
    <p:sldId id="381" r:id="rId20"/>
    <p:sldId id="419" r:id="rId21"/>
    <p:sldId id="405" r:id="rId22"/>
    <p:sldId id="406" r:id="rId23"/>
    <p:sldId id="407" r:id="rId24"/>
    <p:sldId id="408" r:id="rId25"/>
    <p:sldId id="304" r:id="rId26"/>
    <p:sldId id="285"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0FF"/>
    <a:srgbClr val="D0D0D0"/>
    <a:srgbClr val="FFFFFF"/>
    <a:srgbClr val="E03A3E"/>
    <a:srgbClr val="CC092F"/>
    <a:srgbClr val="C7C8CA"/>
    <a:srgbClr val="4474C2"/>
    <a:srgbClr val="0373AC"/>
    <a:srgbClr val="D1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88327" autoAdjust="0"/>
  </p:normalViewPr>
  <p:slideViewPr>
    <p:cSldViewPr snapToGrid="0" snapToObjects="1">
      <p:cViewPr varScale="1">
        <p:scale>
          <a:sx n="144" d="100"/>
          <a:sy n="144" d="100"/>
        </p:scale>
        <p:origin x="690" y="120"/>
      </p:cViewPr>
      <p:guideLst/>
    </p:cSldViewPr>
  </p:slideViewPr>
  <p:outlineViewPr>
    <p:cViewPr>
      <p:scale>
        <a:sx n="33" d="100"/>
        <a:sy n="33" d="100"/>
      </p:scale>
      <p:origin x="0" y="-22944"/>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124" d="100"/>
          <a:sy n="124" d="100"/>
        </p:scale>
        <p:origin x="3900" y="102"/>
      </p:cViewPr>
      <p:guideLst>
        <p:guide orient="horz" pos="2880"/>
        <p:guide pos="2160"/>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xml" Id="rId3" /><Relationship Type="http://schemas.openxmlformats.org/officeDocument/2006/relationships/slide" Target="slides/slide20.xml" Id="rId21" /><Relationship Type="http://schemas.openxmlformats.org/officeDocument/2006/relationships/tableStyles" Target="tableStyles.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theme" Target="theme/theme1.xml" Id="rId33"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handoutMaster" Target="handoutMasters/handoutMaster1.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viewProps" Target="viewProps.xml" Id="rId32"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notesMaster" Target="notesMasters/notesMaster1.xml" Id="rId28"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presProps" Target="presProps.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7.xml" Id="rId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584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6563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accent1"/>
        </a:solidFill>
        <a:latin typeface="+mj-lt"/>
        <a:ea typeface="+mn-ea"/>
        <a:cs typeface="+mn-cs"/>
      </a:defRPr>
    </a:lvl1pPr>
    <a:lvl2pPr marL="457200" algn="l" defTabSz="914400" rtl="0" eaLnBrk="1" latinLnBrk="0" hangingPunct="1">
      <a:defRPr sz="1200" kern="1200">
        <a:solidFill>
          <a:schemeClr val="accent1"/>
        </a:solidFill>
        <a:latin typeface="+mn-lt"/>
        <a:ea typeface="+mn-ea"/>
        <a:cs typeface="+mn-cs"/>
      </a:defRPr>
    </a:lvl2pPr>
    <a:lvl3pPr marL="914400" algn="l" defTabSz="914400" rtl="0" eaLnBrk="1" latinLnBrk="0" hangingPunct="1">
      <a:defRPr sz="1200" kern="1200">
        <a:solidFill>
          <a:schemeClr val="accent1"/>
        </a:solidFill>
        <a:latin typeface="+mn-lt"/>
        <a:ea typeface="+mn-ea"/>
        <a:cs typeface="+mn-cs"/>
      </a:defRPr>
    </a:lvl3pPr>
    <a:lvl4pPr marL="1371600" algn="l" defTabSz="914400" rtl="0" eaLnBrk="1" latinLnBrk="0" hangingPunct="1">
      <a:defRPr sz="1200" kern="1200">
        <a:solidFill>
          <a:schemeClr val="accent1"/>
        </a:solidFill>
        <a:latin typeface="+mn-lt"/>
        <a:ea typeface="+mn-ea"/>
        <a:cs typeface="+mn-cs"/>
      </a:defRPr>
    </a:lvl4pPr>
    <a:lvl5pPr marL="1828800" algn="l" defTabSz="914400" rtl="0" eaLnBrk="1" latinLnBrk="0" hangingPunct="1">
      <a:defRPr sz="1200" kern="1200">
        <a:solidFill>
          <a:schemeClr val="accent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62A1E2C-E508-4D99-B733-2E54214C1067}" type="slidenum">
              <a:rPr lang="en-GB" smtClean="0"/>
              <a:pPr/>
              <a:t>25</a:t>
            </a:fld>
            <a:endParaRPr lang="en-GB" dirty="0"/>
          </a:p>
        </p:txBody>
      </p:sp>
      <p:sp>
        <p:nvSpPr>
          <p:cNvPr id="5" name="Date Placeholder 4">
            <a:extLst>
              <a:ext uri="{FF2B5EF4-FFF2-40B4-BE49-F238E27FC236}">
                <a16:creationId xmlns:a16="http://schemas.microsoft.com/office/drawing/2014/main" id="{01015188-96D7-8B4C-F7F2-BC559B73B494}"/>
              </a:ext>
            </a:extLst>
          </p:cNvPr>
          <p:cNvSpPr>
            <a:spLocks noGrp="1"/>
          </p:cNvSpPr>
          <p:nvPr>
            <p:ph type="dt" idx="1"/>
          </p:nvPr>
        </p:nvSpPr>
        <p:spPr/>
        <p:txBody>
          <a:bodyPr/>
          <a:lstStyle/>
          <a:p>
            <a:fld id="{301ABD6D-1722-2344-84EF-D895CEEBC2FA}" type="datetime8">
              <a:rPr lang="en-US" smtClean="0"/>
              <a:t>12/3/2024 9:42 AM</a:t>
            </a:fld>
            <a:endParaRPr lang="en-GB" dirty="0"/>
          </a:p>
        </p:txBody>
      </p:sp>
      <p:sp>
        <p:nvSpPr>
          <p:cNvPr id="6" name="Header Placeholder 5">
            <a:extLst>
              <a:ext uri="{FF2B5EF4-FFF2-40B4-BE49-F238E27FC236}">
                <a16:creationId xmlns:a16="http://schemas.microsoft.com/office/drawing/2014/main" id="{E18A6DA1-8E6D-28E6-2D15-F4E84609BAAA}"/>
              </a:ext>
            </a:extLst>
          </p:cNvPr>
          <p:cNvSpPr>
            <a:spLocks noGrp="1"/>
          </p:cNvSpPr>
          <p:nvPr>
            <p:ph type="hdr" sz="quarter"/>
          </p:nvPr>
        </p:nvSpPr>
        <p:spPr/>
        <p:txBody>
          <a:bodyPr/>
          <a:lstStyle/>
          <a:p>
            <a:r>
              <a:rPr lang="en-GB" dirty="0"/>
              <a:t>D2_03_Joint Department_Peter Ellis, Carol Loepere_v6</a:t>
            </a:r>
          </a:p>
        </p:txBody>
      </p:sp>
    </p:spTree>
    <p:extLst>
      <p:ext uri="{BB962C8B-B14F-4D97-AF65-F5344CB8AC3E}">
        <p14:creationId xmlns:p14="http://schemas.microsoft.com/office/powerpoint/2010/main" val="1118808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emf"/><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7.svg"/><Relationship Id="rId2" Type="http://schemas.openxmlformats.org/officeDocument/2006/relationships/image" Target="../media/image20.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emf"/><Relationship Id="rId1" Type="http://schemas.openxmlformats.org/officeDocument/2006/relationships/slideMaster" Target="../slideMasters/slideMaster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hyperlink" Target="http://www.reedsmith.com/" TargetMode="External"/><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emf"/><Relationship Id="rId4" Type="http://schemas.openxmlformats.org/officeDocument/2006/relationships/image" Target="../media/image24.png"/><Relationship Id="rId9" Type="http://schemas.openxmlformats.org/officeDocument/2006/relationships/image" Target="../media/image27.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80725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0" y="4531994"/>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pic>
        <p:nvPicPr>
          <p:cNvPr id="3" name="Picture 2">
            <a:extLst>
              <a:ext uri="{FF2B5EF4-FFF2-40B4-BE49-F238E27FC236}">
                <a16:creationId xmlns:a16="http://schemas.microsoft.com/office/drawing/2014/main" id="{500CEA20-FCE4-D726-70AE-4A36236C4B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01634" y="4514262"/>
            <a:ext cx="1248691" cy="488044"/>
          </a:xfrm>
          <a:prstGeom prst="rect">
            <a:avLst/>
          </a:prstGeom>
        </p:spPr>
      </p:pic>
    </p:spTree>
    <p:extLst>
      <p:ext uri="{BB962C8B-B14F-4D97-AF65-F5344CB8AC3E}">
        <p14:creationId xmlns:p14="http://schemas.microsoft.com/office/powerpoint/2010/main" val="251982495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4285906913"/>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06400" y="1257299"/>
            <a:ext cx="8331200" cy="3479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1721419364"/>
      </p:ext>
    </p:extLst>
  </p:cSld>
  <p:clrMapOvr>
    <a:masterClrMapping/>
  </p:clrMapOvr>
</p:sldLayout>
</file>

<file path=ppt/slideLayouts/slideLayout1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v2">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5AD20C3-18B5-168F-6461-BDD1376B91EB}"/>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F721FBDE-56F6-2FAC-C074-9214F1EFD1B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406400" y="1257299"/>
            <a:ext cx="8331200" cy="3479801"/>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6" name="TextBox 5">
            <a:extLst>
              <a:ext uri="{FF2B5EF4-FFF2-40B4-BE49-F238E27FC236}">
                <a16:creationId xmlns:a16="http://schemas.microsoft.com/office/drawing/2014/main" id="{6FA9DF8A-1403-AF6D-2107-34A3C9794300}"/>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1799524995"/>
      </p:ext>
    </p:extLst>
  </p:cSld>
  <p:clrMapOvr>
    <a:masterClrMapping/>
  </p:clrMapOvr>
</p:sldLayout>
</file>

<file path=ppt/slideLayouts/slideLayout13.xml><?xml version="1.0" encoding="utf-8"?>
<p:sldLayout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Quote">
    <p:bg>
      <p:bgPr>
        <a:solidFill>
          <a:srgbClr val="FFFFFF"/>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5AD20C3-18B5-168F-6461-BDD1376B91EB}"/>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F721FBDE-56F6-2FAC-C074-9214F1EFD1B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Content Placeholder 2"/>
          <p:cNvSpPr>
            <a:spLocks noGrp="1"/>
          </p:cNvSpPr>
          <p:nvPr>
            <p:ph idx="1"/>
          </p:nvPr>
        </p:nvSpPr>
        <p:spPr>
          <a:xfrm>
            <a:off x="1752600" y="959477"/>
            <a:ext cx="6985000" cy="2825648"/>
          </a:xfrm>
        </p:spPr>
        <p:txBody>
          <a:bodyPr/>
          <a:lstStyle>
            <a:lvl1pPr>
              <a:defRPr sz="3200" b="0">
                <a:solidFill>
                  <a:schemeClr val="bg1"/>
                </a:solidFill>
                <a:latin typeface="+mn-lt"/>
              </a:defRPr>
            </a:lvl1pPr>
            <a:lvl2pPr>
              <a:defRPr sz="2400" b="0">
                <a:solidFill>
                  <a:schemeClr val="bg1"/>
                </a:solidFill>
                <a:latin typeface="+mn-lt"/>
              </a:defRPr>
            </a:lvl2pPr>
            <a:lvl3pPr>
              <a:defRPr sz="2400">
                <a:solidFill>
                  <a:schemeClr val="bg1"/>
                </a:solidFill>
                <a:latin typeface="+mn-lt"/>
              </a:defRPr>
            </a:lvl3pPr>
            <a:lvl4pPr>
              <a:buClr>
                <a:schemeClr val="bg1"/>
              </a:buClr>
              <a:defRPr sz="2400">
                <a:solidFill>
                  <a:schemeClr val="bg1"/>
                </a:solidFill>
                <a:latin typeface="+mn-lt"/>
              </a:defRPr>
            </a:lvl4pPr>
            <a:lvl5pPr>
              <a:defRPr sz="2400">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p:cNvSpPr>
            <a:spLocks noGrp="1"/>
          </p:cNvSpPr>
          <p:nvPr>
            <p:ph type="ftr" sz="quarter" idx="11"/>
          </p:nvPr>
        </p:nvSpPr>
        <p:spPr/>
        <p:txBody>
          <a:bodyPr/>
          <a:lstStyle/>
          <a:p>
            <a:r>
              <a:rPr lang="en-GB" dirty="0"/>
              <a:t>[Insert &gt; Header and Footer to change footer text]</a:t>
            </a:r>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6" name="TextBox 5">
            <a:extLst>
              <a:ext uri="{FF2B5EF4-FFF2-40B4-BE49-F238E27FC236}">
                <a16:creationId xmlns:a16="http://schemas.microsoft.com/office/drawing/2014/main" id="{6FA9DF8A-1403-AF6D-2107-34A3C9794300}"/>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pic>
        <p:nvPicPr>
          <p:cNvPr id="10" name="Graphic 9">
            <a:extLst>
              <a:ext uri="{FF2B5EF4-FFF2-40B4-BE49-F238E27FC236}">
                <a16:creationId xmlns:a16="http://schemas.microsoft.com/office/drawing/2014/main" id="{1A08EDBF-6E66-8208-C211-41E6A6D7A1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0041" y="278954"/>
            <a:ext cx="1346200" cy="1346200"/>
          </a:xfrm>
          <a:prstGeom prst="rect">
            <a:avLst/>
          </a:prstGeom>
        </p:spPr>
      </p:pic>
      <p:sp>
        <p:nvSpPr>
          <p:cNvPr id="11" name="Content Placeholder 2">
            <a:extLst>
              <a:ext uri="{FF2B5EF4-FFF2-40B4-BE49-F238E27FC236}">
                <a16:creationId xmlns:a16="http://schemas.microsoft.com/office/drawing/2014/main" id="{33D7325A-C0EA-F669-E22C-B190BC0A058D}"/>
              </a:ext>
            </a:extLst>
          </p:cNvPr>
          <p:cNvSpPr>
            <a:spLocks noGrp="1"/>
          </p:cNvSpPr>
          <p:nvPr>
            <p:ph idx="13" hasCustomPrompt="1"/>
          </p:nvPr>
        </p:nvSpPr>
        <p:spPr>
          <a:xfrm>
            <a:off x="406400" y="3892273"/>
            <a:ext cx="7130676" cy="609561"/>
          </a:xfrm>
        </p:spPr>
        <p:txBody>
          <a:bodyPr/>
          <a:lstStyle>
            <a:lvl1pPr>
              <a:spcBef>
                <a:spcPts val="0"/>
              </a:spcBef>
              <a:defRPr sz="1600" b="1">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US" dirty="0"/>
              <a:t>Name</a:t>
            </a:r>
          </a:p>
          <a:p>
            <a:pPr lvl="0"/>
            <a:r>
              <a:rPr lang="en-US" dirty="0"/>
              <a:t>Job title</a:t>
            </a:r>
          </a:p>
        </p:txBody>
      </p:sp>
    </p:spTree>
    <p:extLst>
      <p:ext uri="{BB962C8B-B14F-4D97-AF65-F5344CB8AC3E}">
        <p14:creationId xmlns:p14="http://schemas.microsoft.com/office/powerpoint/2010/main" val="2755798530"/>
      </p:ext>
    </p:extLst>
  </p:cSld>
  <p:clrMapOvr>
    <a:masterClrMapping/>
  </p:clrMapOvr>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Two Content v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6400" y="1257300"/>
            <a:ext cx="4061600"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10"/>
          <p:cNvSpPr>
            <a:spLocks noGrp="1"/>
          </p:cNvSpPr>
          <p:nvPr>
            <p:ph sz="quarter" idx="14"/>
          </p:nvPr>
        </p:nvSpPr>
        <p:spPr>
          <a:xfrm>
            <a:off x="4676000" y="1257300"/>
            <a:ext cx="4061600"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104910427"/>
      </p:ext>
    </p:extLst>
  </p:cSld>
  <p:clrMapOvr>
    <a:masterClrMapping/>
  </p:clrMapOvr>
</p:sldLayout>
</file>

<file path=ppt/slideLayouts/slideLayout1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2">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47980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10">
            <a:extLst>
              <a:ext uri="{FF2B5EF4-FFF2-40B4-BE49-F238E27FC236}">
                <a16:creationId xmlns:a16="http://schemas.microsoft.com/office/drawing/2014/main" id="{B00F6EF8-BBEA-105C-3EF6-A815BECE619F}"/>
              </a:ext>
            </a:extLst>
          </p:cNvPr>
          <p:cNvSpPr>
            <a:spLocks noGrp="1"/>
          </p:cNvSpPr>
          <p:nvPr>
            <p:ph sz="quarter" idx="16" hasCustomPrompt="1"/>
          </p:nvPr>
        </p:nvSpPr>
        <p:spPr>
          <a:xfrm>
            <a:off x="407988" y="1257300"/>
            <a:ext cx="4061600" cy="3478520"/>
          </a:xfrm>
        </p:spPr>
        <p:txBody>
          <a:bodyPr lIns="180000" tIns="180000" rIns="180000" bIns="180000"/>
          <a:lstStyle>
            <a:lvl1pPr>
              <a:defRPr>
                <a:solidFill>
                  <a:schemeClr val="accent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06400" y="406400"/>
            <a:ext cx="8331200" cy="517604"/>
          </a:xfrm>
        </p:spPr>
        <p:txBody>
          <a:bodyPr rIns="180000"/>
          <a:lstStyle>
            <a:lvl1pPr>
              <a:defRPr>
                <a:solidFill>
                  <a:schemeClr val="tx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0EBF2EF9-CCB8-434E-BFC2-9A9C4DFBBE08}" type="slidenum">
              <a:rPr lang="en-GB" smtClean="0"/>
              <a:pPr/>
              <a:t>‹#›</a:t>
            </a:fld>
            <a:endParaRPr lang="en-GB" dirty="0"/>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Freeform 2">
            <a:extLst>
              <a:ext uri="{FF2B5EF4-FFF2-40B4-BE49-F238E27FC236}">
                <a16:creationId xmlns:a16="http://schemas.microsoft.com/office/drawing/2014/main" id="{C24ED72F-35B6-058F-A240-428029E2F60F}"/>
              </a:ext>
            </a:extLst>
          </p:cNvPr>
          <p:cNvSpPr/>
          <p:nvPr userDrawn="1"/>
        </p:nvSpPr>
        <p:spPr>
          <a:xfrm>
            <a:off x="407988"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9F8CC3E4-3B32-575C-83CC-260021CCE1E9}"/>
              </a:ext>
            </a:extLst>
          </p:cNvPr>
          <p:cNvSpPr/>
          <p:nvPr userDrawn="1"/>
        </p:nvSpPr>
        <p:spPr>
          <a:xfrm>
            <a:off x="321375"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856691426"/>
      </p:ext>
    </p:extLst>
  </p:cSld>
  <p:clrMapOvr>
    <a:masterClrMapping/>
  </p:clrMapOvr>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3">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991271-6876-0F89-4427-560BB970A936}"/>
              </a:ext>
            </a:extLst>
          </p:cNvPr>
          <p:cNvSpPr/>
          <p:nvPr userDrawn="1"/>
        </p:nvSpPr>
        <p:spPr>
          <a:xfrm>
            <a:off x="4589387" y="1179808"/>
            <a:ext cx="4061600" cy="347852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0758" y="1"/>
            <a:ext cx="4495446"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4078288"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400" y="1257300"/>
            <a:ext cx="3917627" cy="34798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4676000" y="1257300"/>
            <a:ext cx="4061600"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reeform 2">
            <a:extLst>
              <a:ext uri="{FF2B5EF4-FFF2-40B4-BE49-F238E27FC236}">
                <a16:creationId xmlns:a16="http://schemas.microsoft.com/office/drawing/2014/main" id="{35EEFBA4-6C76-14D6-0B14-83ABD63CA957}"/>
              </a:ext>
            </a:extLst>
          </p:cNvPr>
          <p:cNvSpPr/>
          <p:nvPr userDrawn="1"/>
        </p:nvSpPr>
        <p:spPr>
          <a:xfrm>
            <a:off x="4676000" y="1257299"/>
            <a:ext cx="4061600" cy="347980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762577966"/>
      </p:ext>
    </p:extLst>
  </p:cSld>
  <p:clrMapOvr>
    <a:masterClrMapping/>
  </p:clrMapOvr>
</p:sldLayout>
</file>

<file path=ppt/slideLayouts/slideLayout1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4">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BF581D0-7644-C711-CF8D-F268B20EFB27}"/>
              </a:ext>
            </a:extLst>
          </p:cNvPr>
          <p:cNvSpPr/>
          <p:nvPr userDrawn="1"/>
        </p:nvSpPr>
        <p:spPr>
          <a:xfrm>
            <a:off x="4475180" y="0"/>
            <a:ext cx="4668819" cy="4757335"/>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0758" y="1"/>
            <a:ext cx="4495446"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reeform 2">
            <a:extLst>
              <a:ext uri="{FF2B5EF4-FFF2-40B4-BE49-F238E27FC236}">
                <a16:creationId xmlns:a16="http://schemas.microsoft.com/office/drawing/2014/main" id="{C24ED72F-35B6-058F-A240-428029E2F60F}"/>
              </a:ext>
            </a:extLst>
          </p:cNvPr>
          <p:cNvSpPr/>
          <p:nvPr userDrawn="1"/>
        </p:nvSpPr>
        <p:spPr>
          <a:xfrm>
            <a:off x="407988"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9F8CC3E4-3B32-575C-83CC-260021CCE1E9}"/>
              </a:ext>
            </a:extLst>
          </p:cNvPr>
          <p:cNvSpPr/>
          <p:nvPr userDrawn="1"/>
        </p:nvSpPr>
        <p:spPr>
          <a:xfrm>
            <a:off x="321375"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Content Placeholder 10">
            <a:extLst>
              <a:ext uri="{FF2B5EF4-FFF2-40B4-BE49-F238E27FC236}">
                <a16:creationId xmlns:a16="http://schemas.microsoft.com/office/drawing/2014/main" id="{B00F6EF8-BBEA-105C-3EF6-A815BECE619F}"/>
              </a:ext>
            </a:extLst>
          </p:cNvPr>
          <p:cNvSpPr>
            <a:spLocks noGrp="1"/>
          </p:cNvSpPr>
          <p:nvPr>
            <p:ph sz="quarter" idx="16" hasCustomPrompt="1"/>
          </p:nvPr>
        </p:nvSpPr>
        <p:spPr>
          <a:xfrm>
            <a:off x="407988"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7271724"/>
      </p:ext>
    </p:extLst>
  </p:cSld>
  <p:clrMapOvr>
    <a:masterClrMapping/>
  </p:clrMapOvr>
</p:sldLayout>
</file>

<file path=ppt/slideLayouts/slideLayout1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ntent v5">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045D5029-7283-B6D9-7F05-87559ABB448C}"/>
              </a:ext>
            </a:extLst>
          </p:cNvPr>
          <p:cNvSpPr/>
          <p:nvPr userDrawn="1"/>
        </p:nvSpPr>
        <p:spPr>
          <a:xfrm>
            <a:off x="-1" y="0"/>
            <a:ext cx="6003509" cy="5148667"/>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2719 w 4507454"/>
              <a:gd name="connsiteY5" fmla="*/ 4689825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335114 w 4507454"/>
              <a:gd name="connsiteY4" fmla="*/ 5147738 h 5152913"/>
              <a:gd name="connsiteX5" fmla="*/ 4502719 w 4507454"/>
              <a:gd name="connsiteY5" fmla="*/ 4689825 h 5152913"/>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913044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8089">
                <a:moveTo>
                  <a:pt x="4502719" y="4689825"/>
                </a:moveTo>
                <a:cubicBezTo>
                  <a:pt x="4504297" y="3126550"/>
                  <a:pt x="4505876" y="1563275"/>
                  <a:pt x="4507454" y="0"/>
                </a:cubicBezTo>
                <a:lnTo>
                  <a:pt x="0" y="0"/>
                </a:lnTo>
                <a:lnTo>
                  <a:pt x="0" y="5152913"/>
                </a:lnTo>
                <a:lnTo>
                  <a:pt x="2777288" y="5158089"/>
                </a:lnTo>
                <a:lnTo>
                  <a:pt x="4502719" y="46898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Freeform 10">
            <a:extLst>
              <a:ext uri="{FF2B5EF4-FFF2-40B4-BE49-F238E27FC236}">
                <a16:creationId xmlns:a16="http://schemas.microsoft.com/office/drawing/2014/main" id="{9CD32369-D0AD-86C6-A3CF-4D8D9ACF4BC8}"/>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546986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399" y="1257300"/>
            <a:ext cx="5470985" cy="34798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4" name="Content Placeholder 10">
            <a:extLst>
              <a:ext uri="{FF2B5EF4-FFF2-40B4-BE49-F238E27FC236}">
                <a16:creationId xmlns:a16="http://schemas.microsoft.com/office/drawing/2014/main" id="{76F3C61A-E2D9-625C-7966-B8AFAC99B98F}"/>
              </a:ext>
            </a:extLst>
          </p:cNvPr>
          <p:cNvSpPr>
            <a:spLocks noGrp="1"/>
          </p:cNvSpPr>
          <p:nvPr>
            <p:ph sz="quarter" idx="18" hasCustomPrompt="1"/>
          </p:nvPr>
        </p:nvSpPr>
        <p:spPr>
          <a:xfrm>
            <a:off x="6156325"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reeform 4">
            <a:extLst>
              <a:ext uri="{FF2B5EF4-FFF2-40B4-BE49-F238E27FC236}">
                <a16:creationId xmlns:a16="http://schemas.microsoft.com/office/drawing/2014/main" id="{4DD37030-CC68-2470-AA8D-6D712A51552B}"/>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992575044"/>
      </p:ext>
    </p:extLst>
  </p:cSld>
  <p:clrMapOvr>
    <a:masterClrMapping/>
  </p:clrMapOvr>
</p:sldLayout>
</file>

<file path=ppt/slideLayouts/slideLayout1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Country">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9CD32369-D0AD-86C6-A3CF-4D8D9ACF4BC8}"/>
              </a:ext>
            </a:extLst>
          </p:cNvPr>
          <p:cNvSpPr/>
          <p:nvPr userDrawn="1"/>
        </p:nvSpPr>
        <p:spPr>
          <a:xfrm>
            <a:off x="6068124" y="323172"/>
            <a:ext cx="2577600" cy="425127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 name="connsiteX0" fmla="*/ 0 w 6407524"/>
              <a:gd name="connsiteY0" fmla="*/ 4088374 h 4088374"/>
              <a:gd name="connsiteX1" fmla="*/ 25256 w 6407524"/>
              <a:gd name="connsiteY1" fmla="*/ 0 h 4088374"/>
              <a:gd name="connsiteX2" fmla="*/ 6407524 w 6407524"/>
              <a:gd name="connsiteY2" fmla="*/ 820738 h 4088374"/>
              <a:gd name="connsiteX3" fmla="*/ 6407524 w 6407524"/>
              <a:gd name="connsiteY3" fmla="*/ 3516874 h 4088374"/>
              <a:gd name="connsiteX4" fmla="*/ 0 w 6407524"/>
              <a:gd name="connsiteY4" fmla="*/ 4088374 h 4088374"/>
              <a:gd name="connsiteX0" fmla="*/ 0 w 6407524"/>
              <a:gd name="connsiteY0" fmla="*/ 4098145 h 4098145"/>
              <a:gd name="connsiteX1" fmla="*/ 25256 w 6407524"/>
              <a:gd name="connsiteY1" fmla="*/ 9771 h 4098145"/>
              <a:gd name="connsiteX2" fmla="*/ 6382268 w 6407524"/>
              <a:gd name="connsiteY2" fmla="*/ 0 h 4098145"/>
              <a:gd name="connsiteX3" fmla="*/ 6407524 w 6407524"/>
              <a:gd name="connsiteY3" fmla="*/ 3526645 h 4098145"/>
              <a:gd name="connsiteX4" fmla="*/ 0 w 6407524"/>
              <a:gd name="connsiteY4" fmla="*/ 4098145 h 4098145"/>
              <a:gd name="connsiteX0" fmla="*/ 0 w 6407524"/>
              <a:gd name="connsiteY0" fmla="*/ 4098145 h 4098145"/>
              <a:gd name="connsiteX1" fmla="*/ 25256 w 6407524"/>
              <a:gd name="connsiteY1" fmla="*/ 9771 h 4098145"/>
              <a:gd name="connsiteX2" fmla="*/ 6382268 w 6407524"/>
              <a:gd name="connsiteY2" fmla="*/ 0 h 4098145"/>
              <a:gd name="connsiteX3" fmla="*/ 6407524 w 6407524"/>
              <a:gd name="connsiteY3" fmla="*/ 3526645 h 4098145"/>
              <a:gd name="connsiteX4" fmla="*/ 0 w 6407524"/>
              <a:gd name="connsiteY4" fmla="*/ 4098145 h 4098145"/>
              <a:gd name="connsiteX0" fmla="*/ 0 w 6407524"/>
              <a:gd name="connsiteY0" fmla="*/ 4088374 h 4088374"/>
              <a:gd name="connsiteX1" fmla="*/ 25256 w 6407524"/>
              <a:gd name="connsiteY1" fmla="*/ 0 h 4088374"/>
              <a:gd name="connsiteX2" fmla="*/ 6407524 w 6407524"/>
              <a:gd name="connsiteY2" fmla="*/ 0 h 4088374"/>
              <a:gd name="connsiteX3" fmla="*/ 6407524 w 6407524"/>
              <a:gd name="connsiteY3" fmla="*/ 3516874 h 4088374"/>
              <a:gd name="connsiteX4" fmla="*/ 0 w 6407524"/>
              <a:gd name="connsiteY4" fmla="*/ 4088374 h 4088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4088374">
                <a:moveTo>
                  <a:pt x="0" y="4088374"/>
                </a:moveTo>
                <a:lnTo>
                  <a:pt x="25256" y="0"/>
                </a:lnTo>
                <a:lnTo>
                  <a:pt x="6407524" y="0"/>
                </a:lnTo>
                <a:lnTo>
                  <a:pt x="6407524" y="3516874"/>
                </a:lnTo>
                <a:lnTo>
                  <a:pt x="0" y="4088374"/>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1" y="0"/>
            <a:ext cx="6003509" cy="5148667"/>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2719 w 4507454"/>
              <a:gd name="connsiteY5" fmla="*/ 4689825 h 5152913"/>
              <a:gd name="connsiteX0" fmla="*/ 4502719 w 4507454"/>
              <a:gd name="connsiteY0" fmla="*/ 4689825 h 5152913"/>
              <a:gd name="connsiteX1" fmla="*/ 4507454 w 4507454"/>
              <a:gd name="connsiteY1" fmla="*/ 0 h 5152913"/>
              <a:gd name="connsiteX2" fmla="*/ 0 w 4507454"/>
              <a:gd name="connsiteY2" fmla="*/ 0 h 5152913"/>
              <a:gd name="connsiteX3" fmla="*/ 0 w 4507454"/>
              <a:gd name="connsiteY3" fmla="*/ 5152913 h 5152913"/>
              <a:gd name="connsiteX4" fmla="*/ 2335114 w 4507454"/>
              <a:gd name="connsiteY4" fmla="*/ 5147738 h 5152913"/>
              <a:gd name="connsiteX5" fmla="*/ 4502719 w 4507454"/>
              <a:gd name="connsiteY5" fmla="*/ 4689825 h 5152913"/>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913044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 name="connsiteX0" fmla="*/ 4502719 w 4507454"/>
              <a:gd name="connsiteY0" fmla="*/ 4689825 h 5158089"/>
              <a:gd name="connsiteX1" fmla="*/ 4507454 w 4507454"/>
              <a:gd name="connsiteY1" fmla="*/ 0 h 5158089"/>
              <a:gd name="connsiteX2" fmla="*/ 0 w 4507454"/>
              <a:gd name="connsiteY2" fmla="*/ 0 h 5158089"/>
              <a:gd name="connsiteX3" fmla="*/ 0 w 4507454"/>
              <a:gd name="connsiteY3" fmla="*/ 5152913 h 5158089"/>
              <a:gd name="connsiteX4" fmla="*/ 2777288 w 4507454"/>
              <a:gd name="connsiteY4" fmla="*/ 5158089 h 5158089"/>
              <a:gd name="connsiteX5" fmla="*/ 4502719 w 4507454"/>
              <a:gd name="connsiteY5" fmla="*/ 4689825 h 515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8089">
                <a:moveTo>
                  <a:pt x="4502719" y="4689825"/>
                </a:moveTo>
                <a:cubicBezTo>
                  <a:pt x="4504297" y="3126550"/>
                  <a:pt x="4505876" y="1563275"/>
                  <a:pt x="4507454" y="0"/>
                </a:cubicBezTo>
                <a:lnTo>
                  <a:pt x="0" y="0"/>
                </a:lnTo>
                <a:lnTo>
                  <a:pt x="0" y="5152913"/>
                </a:lnTo>
                <a:lnTo>
                  <a:pt x="2777288" y="5158089"/>
                </a:lnTo>
                <a:lnTo>
                  <a:pt x="4502719" y="46898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546986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9" name="Content Placeholder 8"/>
          <p:cNvSpPr>
            <a:spLocks noGrp="1"/>
          </p:cNvSpPr>
          <p:nvPr>
            <p:ph sz="quarter" idx="13" hasCustomPrompt="1"/>
          </p:nvPr>
        </p:nvSpPr>
        <p:spPr>
          <a:xfrm>
            <a:off x="406399" y="1257300"/>
            <a:ext cx="5470985" cy="2095500"/>
          </a:xfrm>
        </p:spPr>
        <p:txBody>
          <a:bodyPr rIns="180000"/>
          <a:lstStyle>
            <a:lvl1pPr>
              <a:defRPr>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4" name="Content Placeholder 10">
            <a:extLst>
              <a:ext uri="{FF2B5EF4-FFF2-40B4-BE49-F238E27FC236}">
                <a16:creationId xmlns:a16="http://schemas.microsoft.com/office/drawing/2014/main" id="{76F3C61A-E2D9-625C-7966-B8AFAC99B98F}"/>
              </a:ext>
            </a:extLst>
          </p:cNvPr>
          <p:cNvSpPr>
            <a:spLocks noGrp="1"/>
          </p:cNvSpPr>
          <p:nvPr>
            <p:ph sz="quarter" idx="18" hasCustomPrompt="1"/>
          </p:nvPr>
        </p:nvSpPr>
        <p:spPr>
          <a:xfrm>
            <a:off x="6156325" y="434339"/>
            <a:ext cx="2581275" cy="4140107"/>
          </a:xfrm>
        </p:spPr>
        <p:txBody>
          <a:bodyPr lIns="180000" tIns="180000" rIns="180000" bIns="180000"/>
          <a:lstStyle>
            <a:lvl1pPr>
              <a:defRPr sz="2000">
                <a:solidFill>
                  <a:schemeClr val="accent1"/>
                </a:solidFill>
              </a:defRPr>
            </a:lvl1pPr>
            <a:lvl2pPr>
              <a:defRPr sz="1600">
                <a:solidFill>
                  <a:schemeClr val="tx1"/>
                </a:solidFill>
              </a:defRPr>
            </a:lvl2pPr>
            <a:lvl3pPr>
              <a:buClr>
                <a:schemeClr val="accent1"/>
              </a:buClr>
              <a:defRPr sz="1600">
                <a:solidFill>
                  <a:schemeClr val="tx1"/>
                </a:solidFill>
              </a:defRPr>
            </a:lvl3pPr>
            <a:lvl4pPr>
              <a:buClrTx/>
              <a:defRPr sz="1600">
                <a:solidFill>
                  <a:schemeClr val="tx1"/>
                </a:solidFill>
              </a:defRPr>
            </a:lvl4pPr>
            <a:lvl5pPr>
              <a:buClrTx/>
              <a:defRPr>
                <a:solidFill>
                  <a:schemeClr val="tx1"/>
                </a:solidFill>
              </a:defRPr>
            </a:lvl5pPr>
          </a:lstStyle>
          <a:p>
            <a:pPr lvl="0"/>
            <a:r>
              <a:rPr lang="en-US" dirty="0"/>
              <a:t>Click to add contact</a:t>
            </a:r>
          </a:p>
          <a:p>
            <a:pPr lvl="1"/>
            <a:r>
              <a:rPr lang="en-US" dirty="0"/>
              <a:t>Second level</a:t>
            </a:r>
          </a:p>
          <a:p>
            <a:pPr lvl="2"/>
            <a:r>
              <a:rPr lang="en-US" dirty="0"/>
              <a:t>Third level</a:t>
            </a:r>
          </a:p>
          <a:p>
            <a:pPr lvl="3"/>
            <a:r>
              <a:rPr lang="en-US" dirty="0"/>
              <a:t>Fourth level</a:t>
            </a:r>
            <a:endParaRPr lang="en-GB" dirty="0"/>
          </a:p>
        </p:txBody>
      </p:sp>
      <p:sp>
        <p:nvSpPr>
          <p:cNvPr id="5" name="Freeform 4">
            <a:extLst>
              <a:ext uri="{FF2B5EF4-FFF2-40B4-BE49-F238E27FC236}">
                <a16:creationId xmlns:a16="http://schemas.microsoft.com/office/drawing/2014/main" id="{4DD37030-CC68-2470-AA8D-6D712A51552B}"/>
              </a:ext>
            </a:extLst>
          </p:cNvPr>
          <p:cNvSpPr/>
          <p:nvPr userDrawn="1"/>
        </p:nvSpPr>
        <p:spPr>
          <a:xfrm>
            <a:off x="6156325" y="434340"/>
            <a:ext cx="2600007" cy="422079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 name="connsiteX0" fmla="*/ 0 w 6407524"/>
              <a:gd name="connsiteY0" fmla="*/ 4059062 h 4059062"/>
              <a:gd name="connsiteX1" fmla="*/ 0 w 6407524"/>
              <a:gd name="connsiteY1" fmla="*/ 0 h 4059062"/>
              <a:gd name="connsiteX2" fmla="*/ 6407524 w 6407524"/>
              <a:gd name="connsiteY2" fmla="*/ 791426 h 4059062"/>
              <a:gd name="connsiteX3" fmla="*/ 6407524 w 6407524"/>
              <a:gd name="connsiteY3" fmla="*/ 3487562 h 4059062"/>
              <a:gd name="connsiteX4" fmla="*/ 0 w 6407524"/>
              <a:gd name="connsiteY4" fmla="*/ 4059062 h 4059062"/>
              <a:gd name="connsiteX0" fmla="*/ 0 w 6432760"/>
              <a:gd name="connsiteY0" fmla="*/ 4059062 h 4059062"/>
              <a:gd name="connsiteX1" fmla="*/ 0 w 6432760"/>
              <a:gd name="connsiteY1" fmla="*/ 0 h 4059062"/>
              <a:gd name="connsiteX2" fmla="*/ 6432760 w 6432760"/>
              <a:gd name="connsiteY2" fmla="*/ 9771 h 4059062"/>
              <a:gd name="connsiteX3" fmla="*/ 6407524 w 6432760"/>
              <a:gd name="connsiteY3" fmla="*/ 3487562 h 4059062"/>
              <a:gd name="connsiteX4" fmla="*/ 0 w 6432760"/>
              <a:gd name="connsiteY4" fmla="*/ 4059062 h 4059062"/>
              <a:gd name="connsiteX0" fmla="*/ 0 w 6457996"/>
              <a:gd name="connsiteY0" fmla="*/ 4078603 h 4078603"/>
              <a:gd name="connsiteX1" fmla="*/ 0 w 6457996"/>
              <a:gd name="connsiteY1" fmla="*/ 19541 h 4078603"/>
              <a:gd name="connsiteX2" fmla="*/ 6457996 w 6457996"/>
              <a:gd name="connsiteY2" fmla="*/ 0 h 4078603"/>
              <a:gd name="connsiteX3" fmla="*/ 6407524 w 6457996"/>
              <a:gd name="connsiteY3" fmla="*/ 3507103 h 4078603"/>
              <a:gd name="connsiteX4" fmla="*/ 0 w 6457996"/>
              <a:gd name="connsiteY4" fmla="*/ 4078603 h 4078603"/>
              <a:gd name="connsiteX0" fmla="*/ 0 w 6457996"/>
              <a:gd name="connsiteY0" fmla="*/ 4059062 h 4059062"/>
              <a:gd name="connsiteX1" fmla="*/ 0 w 6457996"/>
              <a:gd name="connsiteY1" fmla="*/ 0 h 4059062"/>
              <a:gd name="connsiteX2" fmla="*/ 6457996 w 6457996"/>
              <a:gd name="connsiteY2" fmla="*/ 0 h 4059062"/>
              <a:gd name="connsiteX3" fmla="*/ 6407524 w 6457996"/>
              <a:gd name="connsiteY3" fmla="*/ 3487562 h 4059062"/>
              <a:gd name="connsiteX4" fmla="*/ 0 w 6457996"/>
              <a:gd name="connsiteY4" fmla="*/ 4059062 h 4059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7996" h="4059062">
                <a:moveTo>
                  <a:pt x="0" y="4059062"/>
                </a:moveTo>
                <a:lnTo>
                  <a:pt x="0" y="0"/>
                </a:lnTo>
                <a:lnTo>
                  <a:pt x="6457996" y="0"/>
                </a:lnTo>
                <a:lnTo>
                  <a:pt x="6407524" y="3487562"/>
                </a:lnTo>
                <a:lnTo>
                  <a:pt x="0" y="4059062"/>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Picture Placeholder 4">
            <a:extLst>
              <a:ext uri="{FF2B5EF4-FFF2-40B4-BE49-F238E27FC236}">
                <a16:creationId xmlns:a16="http://schemas.microsoft.com/office/drawing/2014/main" id="{C3700485-BF68-74CE-3382-380AC8547570}"/>
              </a:ext>
            </a:extLst>
          </p:cNvPr>
          <p:cNvSpPr>
            <a:spLocks noGrp="1" noChangeAspect="1"/>
          </p:cNvSpPr>
          <p:nvPr>
            <p:ph type="pic" sz="quarter" idx="19" hasCustomPrompt="1"/>
          </p:nvPr>
        </p:nvSpPr>
        <p:spPr>
          <a:xfrm>
            <a:off x="404811"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Content Placeholder 8">
            <a:extLst>
              <a:ext uri="{FF2B5EF4-FFF2-40B4-BE49-F238E27FC236}">
                <a16:creationId xmlns:a16="http://schemas.microsoft.com/office/drawing/2014/main" id="{81F1E4E5-8036-80D9-1BFD-72F1D5086194}"/>
              </a:ext>
            </a:extLst>
          </p:cNvPr>
          <p:cNvSpPr>
            <a:spLocks noGrp="1"/>
          </p:cNvSpPr>
          <p:nvPr>
            <p:ph sz="quarter" idx="20" hasCustomPrompt="1"/>
          </p:nvPr>
        </p:nvSpPr>
        <p:spPr>
          <a:xfrm>
            <a:off x="1414877"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4">
            <a:extLst>
              <a:ext uri="{FF2B5EF4-FFF2-40B4-BE49-F238E27FC236}">
                <a16:creationId xmlns:a16="http://schemas.microsoft.com/office/drawing/2014/main" id="{1508DF27-ACCB-CCBB-2B6B-CAD2F07F35A0}"/>
              </a:ext>
            </a:extLst>
          </p:cNvPr>
          <p:cNvSpPr>
            <a:spLocks noGrp="1" noChangeAspect="1"/>
          </p:cNvSpPr>
          <p:nvPr>
            <p:ph type="pic" sz="quarter" idx="21" hasCustomPrompt="1"/>
          </p:nvPr>
        </p:nvSpPr>
        <p:spPr>
          <a:xfrm>
            <a:off x="3170716"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4" name="Content Placeholder 8">
            <a:extLst>
              <a:ext uri="{FF2B5EF4-FFF2-40B4-BE49-F238E27FC236}">
                <a16:creationId xmlns:a16="http://schemas.microsoft.com/office/drawing/2014/main" id="{5DF48368-E046-28FB-683D-67DF9096F110}"/>
              </a:ext>
            </a:extLst>
          </p:cNvPr>
          <p:cNvSpPr>
            <a:spLocks noGrp="1"/>
          </p:cNvSpPr>
          <p:nvPr>
            <p:ph sz="quarter" idx="22" hasCustomPrompt="1"/>
          </p:nvPr>
        </p:nvSpPr>
        <p:spPr>
          <a:xfrm>
            <a:off x="4180782"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6" name="Straight Connector 15">
            <a:extLst>
              <a:ext uri="{FF2B5EF4-FFF2-40B4-BE49-F238E27FC236}">
                <a16:creationId xmlns:a16="http://schemas.microsoft.com/office/drawing/2014/main" id="{DC59BFAA-05F6-C290-37E2-C0E737148A26}"/>
              </a:ext>
            </a:extLst>
          </p:cNvPr>
          <p:cNvCxnSpPr/>
          <p:nvPr userDrawn="1"/>
        </p:nvCxnSpPr>
        <p:spPr>
          <a:xfrm>
            <a:off x="407988" y="3515360"/>
            <a:ext cx="546827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310039"/>
      </p:ext>
    </p:extLst>
  </p:cSld>
  <p:clrMapOvr>
    <a:masterClrMapping/>
  </p:clrMapOvr>
</p:sldLayout>
</file>

<file path=ppt/slideLayouts/slideLayout2.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1_Title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80725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0" y="4531994"/>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pic>
        <p:nvPicPr>
          <p:cNvPr id="3" name="Picture 2">
            <a:extLst>
              <a:ext uri="{FF2B5EF4-FFF2-40B4-BE49-F238E27FC236}">
                <a16:creationId xmlns:a16="http://schemas.microsoft.com/office/drawing/2014/main" id="{500CEA20-FCE4-D726-70AE-4A36236C4B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501634" y="4514262"/>
            <a:ext cx="1248691" cy="488044"/>
          </a:xfrm>
          <a:prstGeom prst="rect">
            <a:avLst/>
          </a:prstGeom>
        </p:spPr>
      </p:pic>
      <p:sp>
        <p:nvSpPr>
          <p:cNvPr id="4" name="Freeform: Shape 3">
            <a:extLst>
              <a:ext uri="{FF2B5EF4-FFF2-40B4-BE49-F238E27FC236}">
                <a16:creationId xmlns:a16="http://schemas.microsoft.com/office/drawing/2014/main" id="{9F5226F9-0008-3E5F-9810-9EE59D7F4735}"/>
              </a:ext>
            </a:extLst>
          </p:cNvPr>
          <p:cNvSpPr/>
          <p:nvPr userDrawn="1"/>
        </p:nvSpPr>
        <p:spPr>
          <a:xfrm>
            <a:off x="580446" y="1011463"/>
            <a:ext cx="2146618" cy="483626"/>
          </a:xfrm>
          <a:custGeom>
            <a:avLst/>
            <a:gdLst>
              <a:gd name="connsiteX0" fmla="*/ 0 w 2233702"/>
              <a:gd name="connsiteY0" fmla="*/ 0 h 584858"/>
              <a:gd name="connsiteX1" fmla="*/ 2233702 w 2233702"/>
              <a:gd name="connsiteY1" fmla="*/ 2852 h 584858"/>
              <a:gd name="connsiteX2" fmla="*/ 2233702 w 2233702"/>
              <a:gd name="connsiteY2" fmla="*/ 584858 h 584858"/>
              <a:gd name="connsiteX3" fmla="*/ 0 w 2233702"/>
              <a:gd name="connsiteY3" fmla="*/ 584858 h 584858"/>
            </a:gdLst>
            <a:ahLst/>
            <a:cxnLst>
              <a:cxn ang="0">
                <a:pos x="connsiteX0" y="connsiteY0"/>
              </a:cxn>
              <a:cxn ang="0">
                <a:pos x="connsiteX1" y="connsiteY1"/>
              </a:cxn>
              <a:cxn ang="0">
                <a:pos x="connsiteX2" y="connsiteY2"/>
              </a:cxn>
              <a:cxn ang="0">
                <a:pos x="connsiteX3" y="connsiteY3"/>
              </a:cxn>
            </a:cxnLst>
            <a:rect l="l" t="t" r="r" b="b"/>
            <a:pathLst>
              <a:path w="2233702" h="584858">
                <a:moveTo>
                  <a:pt x="0" y="0"/>
                </a:moveTo>
                <a:lnTo>
                  <a:pt x="2233702" y="2852"/>
                </a:lnTo>
                <a:lnTo>
                  <a:pt x="2233702" y="584858"/>
                </a:lnTo>
                <a:lnTo>
                  <a:pt x="0" y="584858"/>
                </a:lnTo>
                <a:close/>
              </a:path>
            </a:pathLst>
          </a:cu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GB" sz="2400" b="1" i="0" dirty="0">
              <a:solidFill>
                <a:srgbClr val="FFFFFF"/>
              </a:solidFill>
              <a:latin typeface="Arial Black" panose="020B0604020202020204" pitchFamily="34" charset="0"/>
              <a:cs typeface="Arial Black" panose="020B0604020202020204" pitchFamily="34" charset="0"/>
            </a:endParaRPr>
          </a:p>
        </p:txBody>
      </p:sp>
      <p:sp>
        <p:nvSpPr>
          <p:cNvPr id="5" name="Content Placeholder 3">
            <a:extLst>
              <a:ext uri="{FF2B5EF4-FFF2-40B4-BE49-F238E27FC236}">
                <a16:creationId xmlns:a16="http://schemas.microsoft.com/office/drawing/2014/main" id="{40C09147-1ED8-2D63-9151-9E95EA73FEFB}"/>
              </a:ext>
            </a:extLst>
          </p:cNvPr>
          <p:cNvSpPr>
            <a:spLocks noGrp="1"/>
          </p:cNvSpPr>
          <p:nvPr>
            <p:ph sz="quarter" idx="10"/>
          </p:nvPr>
        </p:nvSpPr>
        <p:spPr>
          <a:xfrm>
            <a:off x="573088" y="1003300"/>
            <a:ext cx="2151193" cy="484965"/>
          </a:xfrm>
        </p:spPr>
        <p:txBody>
          <a:bodyPr lIns="180000" tIns="72000" rIns="180000" bIns="72000" anchor="ctr"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88882816"/>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Region">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F83D912E-610B-E0DE-A781-AC02FE87505A}"/>
              </a:ext>
            </a:extLst>
          </p:cNvPr>
          <p:cNvSpPr/>
          <p:nvPr userDrawn="1"/>
        </p:nvSpPr>
        <p:spPr>
          <a:xfrm>
            <a:off x="4467496" y="1"/>
            <a:ext cx="4676504"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7" name="Freeform 16">
            <a:extLst>
              <a:ext uri="{FF2B5EF4-FFF2-40B4-BE49-F238E27FC236}">
                <a16:creationId xmlns:a16="http://schemas.microsoft.com/office/drawing/2014/main" id="{BDDBF510-7A72-A42B-0B93-4E4436AF9D8F}"/>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29488"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3" name="Picture Placeholder 4">
            <a:extLst>
              <a:ext uri="{FF2B5EF4-FFF2-40B4-BE49-F238E27FC236}">
                <a16:creationId xmlns:a16="http://schemas.microsoft.com/office/drawing/2014/main" id="{C3700485-BF68-74CE-3382-380AC8547570}"/>
              </a:ext>
            </a:extLst>
          </p:cNvPr>
          <p:cNvSpPr>
            <a:spLocks noGrp="1" noChangeAspect="1"/>
          </p:cNvSpPr>
          <p:nvPr>
            <p:ph type="pic" sz="quarter" idx="19" hasCustomPrompt="1"/>
          </p:nvPr>
        </p:nvSpPr>
        <p:spPr>
          <a:xfrm>
            <a:off x="404811"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Content Placeholder 8">
            <a:extLst>
              <a:ext uri="{FF2B5EF4-FFF2-40B4-BE49-F238E27FC236}">
                <a16:creationId xmlns:a16="http://schemas.microsoft.com/office/drawing/2014/main" id="{81F1E4E5-8036-80D9-1BFD-72F1D5086194}"/>
              </a:ext>
            </a:extLst>
          </p:cNvPr>
          <p:cNvSpPr>
            <a:spLocks noGrp="1"/>
          </p:cNvSpPr>
          <p:nvPr>
            <p:ph sz="quarter" idx="20" hasCustomPrompt="1"/>
          </p:nvPr>
        </p:nvSpPr>
        <p:spPr>
          <a:xfrm>
            <a:off x="1414877"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4">
            <a:extLst>
              <a:ext uri="{FF2B5EF4-FFF2-40B4-BE49-F238E27FC236}">
                <a16:creationId xmlns:a16="http://schemas.microsoft.com/office/drawing/2014/main" id="{1508DF27-ACCB-CCBB-2B6B-CAD2F07F35A0}"/>
              </a:ext>
            </a:extLst>
          </p:cNvPr>
          <p:cNvSpPr>
            <a:spLocks noGrp="1" noChangeAspect="1"/>
          </p:cNvSpPr>
          <p:nvPr>
            <p:ph type="pic" sz="quarter" idx="21" hasCustomPrompt="1"/>
          </p:nvPr>
        </p:nvSpPr>
        <p:spPr>
          <a:xfrm>
            <a:off x="3170716" y="3687515"/>
            <a:ext cx="857249" cy="1049585"/>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4" name="Content Placeholder 8">
            <a:extLst>
              <a:ext uri="{FF2B5EF4-FFF2-40B4-BE49-F238E27FC236}">
                <a16:creationId xmlns:a16="http://schemas.microsoft.com/office/drawing/2014/main" id="{5DF48368-E046-28FB-683D-67DF9096F110}"/>
              </a:ext>
            </a:extLst>
          </p:cNvPr>
          <p:cNvSpPr>
            <a:spLocks noGrp="1"/>
          </p:cNvSpPr>
          <p:nvPr>
            <p:ph sz="quarter" idx="22" hasCustomPrompt="1"/>
          </p:nvPr>
        </p:nvSpPr>
        <p:spPr>
          <a:xfrm>
            <a:off x="4180782" y="3687515"/>
            <a:ext cx="1701703" cy="1049585"/>
          </a:xfrm>
        </p:spPr>
        <p:txBody>
          <a:bodyPr rIns="180000"/>
          <a:lstStyle>
            <a:lvl1pPr>
              <a:defRPr sz="1200">
                <a:solidFill>
                  <a:schemeClr val="bg1"/>
                </a:solidFill>
              </a:defRPr>
            </a:lvl1pPr>
            <a:lvl2pPr>
              <a:defRPr sz="1050">
                <a:solidFill>
                  <a:schemeClr val="bg1"/>
                </a:solidFill>
              </a:defRPr>
            </a:lvl2pPr>
            <a:lvl3pPr>
              <a:defRPr sz="1050">
                <a:solidFill>
                  <a:schemeClr val="bg1"/>
                </a:solidFill>
              </a:defRPr>
            </a:lvl3pPr>
            <a:lvl4pPr>
              <a:buClrTx/>
              <a:defRPr sz="1050">
                <a:solidFill>
                  <a:schemeClr val="bg1"/>
                </a:solidFill>
              </a:defRPr>
            </a:lvl4pPr>
            <a:lvl5pPr>
              <a:defRPr sz="105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8" name="Straight Connector 17">
            <a:extLst>
              <a:ext uri="{FF2B5EF4-FFF2-40B4-BE49-F238E27FC236}">
                <a16:creationId xmlns:a16="http://schemas.microsoft.com/office/drawing/2014/main" id="{E2CB0546-B4F6-DFF3-C1AF-76365ACA6BA4}"/>
              </a:ext>
            </a:extLst>
          </p:cNvPr>
          <p:cNvCxnSpPr>
            <a:cxnSpLocks/>
          </p:cNvCxnSpPr>
          <p:nvPr userDrawn="1"/>
        </p:nvCxnSpPr>
        <p:spPr>
          <a:xfrm>
            <a:off x="407988" y="3515360"/>
            <a:ext cx="83279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ontent Placeholder 8">
            <a:extLst>
              <a:ext uri="{FF2B5EF4-FFF2-40B4-BE49-F238E27FC236}">
                <a16:creationId xmlns:a16="http://schemas.microsoft.com/office/drawing/2014/main" id="{B9041BC2-0678-E606-FE24-659C687C8FCD}"/>
              </a:ext>
            </a:extLst>
          </p:cNvPr>
          <p:cNvSpPr>
            <a:spLocks noGrp="1"/>
          </p:cNvSpPr>
          <p:nvPr>
            <p:ph sz="quarter" idx="13" hasCustomPrompt="1"/>
          </p:nvPr>
        </p:nvSpPr>
        <p:spPr>
          <a:xfrm>
            <a:off x="406399" y="1257300"/>
            <a:ext cx="4083575" cy="2095499"/>
          </a:xfrm>
        </p:spPr>
        <p:txBody>
          <a:bodyPr rIns="180000"/>
          <a:lstStyle>
            <a:lvl1pPr>
              <a:defRPr sz="1000" b="0">
                <a:solidFill>
                  <a:schemeClr val="bg1"/>
                </a:solidFill>
              </a:defRPr>
            </a:lvl1pPr>
            <a:lvl2pPr>
              <a:defRPr sz="1000" b="0">
                <a:solidFill>
                  <a:schemeClr val="bg1"/>
                </a:solidFill>
              </a:defRPr>
            </a:lvl2pPr>
            <a:lvl3pPr>
              <a:defRPr sz="1000" b="0">
                <a:solidFill>
                  <a:schemeClr val="bg1"/>
                </a:solidFill>
              </a:defRPr>
            </a:lvl3pPr>
            <a:lvl4pPr>
              <a:buClrTx/>
              <a:defRPr sz="1000" b="0">
                <a:solidFill>
                  <a:schemeClr val="bg1"/>
                </a:solidFill>
              </a:defRPr>
            </a:lvl4pPr>
            <a:lvl5pPr>
              <a:defRPr sz="10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8">
            <a:extLst>
              <a:ext uri="{FF2B5EF4-FFF2-40B4-BE49-F238E27FC236}">
                <a16:creationId xmlns:a16="http://schemas.microsoft.com/office/drawing/2014/main" id="{9B63C1AC-0D09-C88B-AF00-156E32667488}"/>
              </a:ext>
            </a:extLst>
          </p:cNvPr>
          <p:cNvSpPr>
            <a:spLocks noGrp="1"/>
          </p:cNvSpPr>
          <p:nvPr>
            <p:ph sz="quarter" idx="23" hasCustomPrompt="1"/>
          </p:nvPr>
        </p:nvSpPr>
        <p:spPr>
          <a:xfrm>
            <a:off x="4652313" y="1265464"/>
            <a:ext cx="4083575" cy="2095499"/>
          </a:xfrm>
        </p:spPr>
        <p:txBody>
          <a:bodyPr rIns="180000"/>
          <a:lstStyle>
            <a:lvl1pPr>
              <a:defRPr sz="1000" b="0">
                <a:solidFill>
                  <a:schemeClr val="bg1"/>
                </a:solidFill>
              </a:defRPr>
            </a:lvl1pPr>
            <a:lvl2pPr>
              <a:defRPr sz="1000" b="0">
                <a:solidFill>
                  <a:schemeClr val="bg1"/>
                </a:solidFill>
              </a:defRPr>
            </a:lvl2pPr>
            <a:lvl3pPr>
              <a:defRPr sz="1000" b="0">
                <a:solidFill>
                  <a:schemeClr val="bg1"/>
                </a:solidFill>
              </a:defRPr>
            </a:lvl3pPr>
            <a:lvl4pPr>
              <a:buClrTx/>
              <a:defRPr sz="1000" b="0">
                <a:solidFill>
                  <a:schemeClr val="bg1"/>
                </a:solidFill>
              </a:defRPr>
            </a:lvl4pPr>
            <a:lvl5pPr>
              <a:defRPr sz="1000" b="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8">
            <a:extLst>
              <a:ext uri="{FF2B5EF4-FFF2-40B4-BE49-F238E27FC236}">
                <a16:creationId xmlns:a16="http://schemas.microsoft.com/office/drawing/2014/main" id="{18FAB2A8-93E6-9EDF-EA88-A80C099FF656}"/>
              </a:ext>
            </a:extLst>
          </p:cNvPr>
          <p:cNvSpPr>
            <a:spLocks noGrp="1"/>
          </p:cNvSpPr>
          <p:nvPr>
            <p:ph sz="quarter" idx="24" hasCustomPrompt="1"/>
          </p:nvPr>
        </p:nvSpPr>
        <p:spPr>
          <a:xfrm>
            <a:off x="407988" y="924004"/>
            <a:ext cx="8327900" cy="251358"/>
          </a:xfrm>
        </p:spPr>
        <p:txBody>
          <a:bodyPr rIns="180000"/>
          <a:lstStyle>
            <a:lvl1pPr>
              <a:defRPr sz="1600">
                <a:solidFill>
                  <a:schemeClr val="bg1"/>
                </a:solidFill>
              </a:defRPr>
            </a:lvl1pPr>
            <a:lvl2pPr>
              <a:defRPr>
                <a:solidFill>
                  <a:schemeClr val="bg1"/>
                </a:solidFill>
              </a:defRPr>
            </a:lvl2pPr>
            <a:lvl3pPr>
              <a:defRPr>
                <a:solidFill>
                  <a:schemeClr val="bg1"/>
                </a:solidFill>
              </a:defRPr>
            </a:lvl3pPr>
            <a:lvl4pPr>
              <a:buClrTx/>
              <a:defRPr>
                <a:solidFill>
                  <a:schemeClr val="bg1"/>
                </a:solidFill>
              </a:defRPr>
            </a:lvl4pPr>
            <a:lvl5pPr>
              <a:defRPr>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309539255"/>
      </p:ext>
    </p:extLst>
  </p:cSld>
  <p:clrMapOvr>
    <a:masterClrMapping/>
  </p:clrMapOvr>
</p:sldLayout>
</file>

<file path=ppt/slideLayouts/slideLayout2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wo column image background">
    <p:bg>
      <p:bgPr>
        <a:solidFill>
          <a:srgbClr val="FF40F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9AC8A38-288A-8347-BA87-0CD0E2AE32BE}"/>
              </a:ext>
            </a:extLst>
          </p:cNvPr>
          <p:cNvSpPr/>
          <p:nvPr userDrawn="1"/>
        </p:nvSpPr>
        <p:spPr>
          <a:xfrm>
            <a:off x="319787" y="1176612"/>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135086"/>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6400" y="1257298"/>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0" y="1257299"/>
            <a:ext cx="4061600" cy="3135087"/>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86757816"/>
      </p:ext>
    </p:extLst>
  </p:cSld>
  <p:clrMapOvr>
    <a:masterClrMapping/>
  </p:clrMapOvr>
</p:sldLayout>
</file>

<file path=ppt/slideLayouts/slideLayout2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p:nvPr>
        </p:nvSpPr>
        <p:spPr>
          <a:xfrm>
            <a:off x="406400"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p:nvPr>
        </p:nvSpPr>
        <p:spPr>
          <a:xfrm>
            <a:off x="3277476"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p:nvPr>
        </p:nvSpPr>
        <p:spPr>
          <a:xfrm>
            <a:off x="6148552" y="1257300"/>
            <a:ext cx="2589048"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98059681"/>
      </p:ext>
    </p:extLst>
  </p:cSld>
  <p:clrMapOvr>
    <a:masterClrMapping/>
  </p:clrMapOvr>
</p:sldLayout>
</file>

<file path=ppt/slideLayouts/slideLayout2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B756505-0BBD-B428-A9FE-659B773C95BB}"/>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Content Placeholder 10">
            <a:extLst>
              <a:ext uri="{FF2B5EF4-FFF2-40B4-BE49-F238E27FC236}">
                <a16:creationId xmlns:a16="http://schemas.microsoft.com/office/drawing/2014/main" id="{C7948C49-4198-DC5F-CC4E-EB26457A1166}"/>
              </a:ext>
            </a:extLst>
          </p:cNvPr>
          <p:cNvSpPr>
            <a:spLocks noGrp="1"/>
          </p:cNvSpPr>
          <p:nvPr>
            <p:ph sz="quarter" idx="16" hasCustomPrompt="1"/>
          </p:nvPr>
        </p:nvSpPr>
        <p:spPr>
          <a:xfrm>
            <a:off x="407988"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6"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6"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5"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1592273483"/>
      </p:ext>
    </p:extLst>
  </p:cSld>
  <p:clrMapOvr>
    <a:masterClrMapping/>
  </p:clrMapOvr>
</p:sldLayout>
</file>

<file path=ppt/slideLayouts/slideLayout2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Three content v2.1">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008B35C5-BA8B-1BBC-9E64-229B1A3EF992}"/>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Freeform 12">
            <a:extLst>
              <a:ext uri="{FF2B5EF4-FFF2-40B4-BE49-F238E27FC236}">
                <a16:creationId xmlns:a16="http://schemas.microsoft.com/office/drawing/2014/main" id="{0B2C9675-B571-18DE-1791-14BDF2CA7D31}"/>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Freeform 15">
            <a:extLst>
              <a:ext uri="{FF2B5EF4-FFF2-40B4-BE49-F238E27FC236}">
                <a16:creationId xmlns:a16="http://schemas.microsoft.com/office/drawing/2014/main" id="{E7373A8B-BC20-7E63-02D0-90873D272C94}"/>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Text Placeholder 10"/>
          <p:cNvSpPr>
            <a:spLocks noGrp="1"/>
          </p:cNvSpPr>
          <p:nvPr>
            <p:ph type="body" sz="quarter" idx="15" hasCustomPrompt="1"/>
          </p:nvPr>
        </p:nvSpPr>
        <p:spPr>
          <a:xfrm>
            <a:off x="407988" y="1767063"/>
            <a:ext cx="2579687" cy="2970037"/>
          </a:xfrm>
          <a:ln w="6350">
            <a:noFill/>
          </a:ln>
        </p:spPr>
        <p:txBody>
          <a:bodyPr lIns="144000" tIns="180000" rIns="108000"/>
          <a:lstStyle>
            <a:lvl1pPr marL="135000" indent="-135000">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5" name="Text Placeholder 10"/>
          <p:cNvSpPr>
            <a:spLocks noGrp="1"/>
          </p:cNvSpPr>
          <p:nvPr>
            <p:ph type="body" sz="quarter" idx="18" hasCustomPrompt="1"/>
          </p:nvPr>
        </p:nvSpPr>
        <p:spPr>
          <a:xfrm>
            <a:off x="3275806" y="1767063"/>
            <a:ext cx="2592388" cy="2970037"/>
          </a:xfrm>
          <a:ln w="6350">
            <a:noFill/>
          </a:ln>
        </p:spPr>
        <p:txBody>
          <a:bodyPr lIns="144000" tIns="180000" rIns="108000"/>
          <a:lstStyle>
            <a:lvl1pPr marL="135000" indent="-135000">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18" name="Text Placeholder 10"/>
          <p:cNvSpPr>
            <a:spLocks noGrp="1"/>
          </p:cNvSpPr>
          <p:nvPr>
            <p:ph type="body" sz="quarter" idx="21" hasCustomPrompt="1"/>
          </p:nvPr>
        </p:nvSpPr>
        <p:spPr>
          <a:xfrm>
            <a:off x="6156324" y="1767063"/>
            <a:ext cx="2579299" cy="2970037"/>
          </a:xfrm>
          <a:ln w="6350">
            <a:noFill/>
          </a:ln>
        </p:spPr>
        <p:txBody>
          <a:bodyPr lIns="144000" tIns="180000" rIns="108000"/>
          <a:lstStyle>
            <a:lvl1pPr marL="135000" indent="-135000">
              <a:spcBef>
                <a:spcPts val="375"/>
              </a:spcBef>
              <a:buClr>
                <a:srgbClr val="E03A3E"/>
              </a:buClr>
              <a:buFont typeface="Arial" panose="020B0604020202020204" pitchFamily="34" charset="0"/>
              <a:buChar char="•"/>
              <a:defRPr sz="1600" b="0" baseline="0">
                <a:solidFill>
                  <a:srgbClr val="000000"/>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Click to add bullet points</a:t>
            </a:r>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407988" y="1257300"/>
            <a:ext cx="2585649" cy="509763"/>
          </a:xfrm>
          <a:solidFill>
            <a:schemeClr val="accent1"/>
          </a:solidFill>
          <a:ln w="6350">
            <a:solidFill>
              <a:srgbClr val="E03A3E"/>
            </a:solidFill>
          </a:ln>
        </p:spPr>
        <p:txBody>
          <a:bodyPr lIns="0" rIns="0" anchor="ctr" anchorCtr="0"/>
          <a:lstStyle>
            <a:lvl1pPr algn="ctr" defTabSz="0">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4" name="Text Placeholder 8"/>
          <p:cNvSpPr>
            <a:spLocks noGrp="1"/>
          </p:cNvSpPr>
          <p:nvPr>
            <p:ph type="body" sz="quarter" idx="17" hasCustomPrompt="1"/>
          </p:nvPr>
        </p:nvSpPr>
        <p:spPr>
          <a:xfrm>
            <a:off x="3288118" y="1257300"/>
            <a:ext cx="2579688" cy="509763"/>
          </a:xfrm>
          <a:solidFill>
            <a:schemeClr val="accent1"/>
          </a:solidFill>
          <a:ln w="6350">
            <a:solidFill>
              <a:srgbClr val="878787"/>
            </a:solidFill>
          </a:ln>
        </p:spPr>
        <p:txBody>
          <a:bodyPr lIns="0" rIns="0" anchor="ctr" anchorCtr="0"/>
          <a:lstStyle>
            <a:lvl1pPr algn="ctr">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17" name="Text Placeholder 8"/>
          <p:cNvSpPr>
            <a:spLocks noGrp="1"/>
          </p:cNvSpPr>
          <p:nvPr>
            <p:ph type="body" sz="quarter" idx="20" hasCustomPrompt="1"/>
          </p:nvPr>
        </p:nvSpPr>
        <p:spPr>
          <a:xfrm>
            <a:off x="6156324" y="1257300"/>
            <a:ext cx="2578911" cy="509763"/>
          </a:xfrm>
          <a:solidFill>
            <a:schemeClr val="accent1"/>
          </a:solidFill>
          <a:ln w="6350">
            <a:solidFill>
              <a:srgbClr val="E03A3E"/>
            </a:solidFill>
          </a:ln>
        </p:spPr>
        <p:txBody>
          <a:bodyPr lIns="0" rIns="0" anchor="ctr" anchorCtr="0"/>
          <a:lstStyle>
            <a:lvl1pPr algn="ctr">
              <a:spcBef>
                <a:spcPts val="0"/>
              </a:spcBef>
              <a:defRPr sz="2000" b="1">
                <a:solidFill>
                  <a:srgbClr val="FFFFFF"/>
                </a:solidFill>
              </a:defRPr>
            </a:lvl1pPr>
            <a:lvl2pPr algn="ctr">
              <a:defRPr sz="1275" b="1">
                <a:solidFill>
                  <a:srgbClr val="FFFFFF"/>
                </a:solidFill>
              </a:defRPr>
            </a:lvl2pPr>
            <a:lvl3pPr algn="ctr">
              <a:defRPr sz="1275" b="1">
                <a:solidFill>
                  <a:srgbClr val="FFFFFF"/>
                </a:solidFill>
              </a:defRPr>
            </a:lvl3pPr>
            <a:lvl4pPr algn="ctr">
              <a:defRPr sz="1275" b="1">
                <a:solidFill>
                  <a:srgbClr val="FFFFFF"/>
                </a:solidFill>
              </a:defRPr>
            </a:lvl4pPr>
            <a:lvl5pPr algn="ctr">
              <a:defRPr sz="1275" b="1">
                <a:solidFill>
                  <a:srgbClr val="FFFFFF"/>
                </a:solidFill>
              </a:defRPr>
            </a:lvl5pPr>
          </a:lstStyle>
          <a:p>
            <a:pPr lvl="0"/>
            <a:r>
              <a:rPr lang="en-US" dirty="0"/>
              <a:t>Click to edit heading</a:t>
            </a:r>
          </a:p>
        </p:txBody>
      </p:sp>
      <p:sp>
        <p:nvSpPr>
          <p:cNvPr id="6" name="Title 5"/>
          <p:cNvSpPr>
            <a:spLocks noGrp="1"/>
          </p:cNvSpPr>
          <p:nvPr>
            <p:ph type="title"/>
          </p:nvPr>
        </p:nvSpPr>
        <p:spPr/>
        <p:txBody>
          <a:bodyPr/>
          <a:lstStyle/>
          <a:p>
            <a:r>
              <a:rPr lang="en-US"/>
              <a:t>Click to edit Master title style</a:t>
            </a:r>
            <a:endParaRPr lang="en-GB" dirty="0"/>
          </a:p>
        </p:txBody>
      </p:sp>
      <p:sp>
        <p:nvSpPr>
          <p:cNvPr id="2" name="Freeform 1">
            <a:extLst>
              <a:ext uri="{FF2B5EF4-FFF2-40B4-BE49-F238E27FC236}">
                <a16:creationId xmlns:a16="http://schemas.microsoft.com/office/drawing/2014/main" id="{73FD2D1A-4A7D-031F-C339-BE28A7C3F289}"/>
              </a:ext>
            </a:extLst>
          </p:cNvPr>
          <p:cNvSpPr/>
          <p:nvPr userDrawn="1"/>
        </p:nvSpPr>
        <p:spPr>
          <a:xfrm>
            <a:off x="6156325"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Freeform 2">
            <a:extLst>
              <a:ext uri="{FF2B5EF4-FFF2-40B4-BE49-F238E27FC236}">
                <a16:creationId xmlns:a16="http://schemas.microsoft.com/office/drawing/2014/main" id="{89C141B7-77FF-F1AE-16F7-BCADA131AE71}"/>
              </a:ext>
            </a:extLst>
          </p:cNvPr>
          <p:cNvSpPr/>
          <p:nvPr userDrawn="1"/>
        </p:nvSpPr>
        <p:spPr>
          <a:xfrm>
            <a:off x="3287713"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6459ACB4-C89A-615E-BD95-635391764141}"/>
              </a:ext>
            </a:extLst>
          </p:cNvPr>
          <p:cNvSpPr/>
          <p:nvPr userDrawn="1"/>
        </p:nvSpPr>
        <p:spPr>
          <a:xfrm>
            <a:off x="407988" y="1774752"/>
            <a:ext cx="2579687" cy="288038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2729376943"/>
      </p:ext>
    </p:extLst>
  </p:cSld>
  <p:clrMapOvr>
    <a:masterClrMapping/>
  </p:clrMapOvr>
  <p:extLst>
    <p:ext uri="{DCECCB84-F9BA-43D5-87BE-67443E8EF086}">
      <p15:sldGuideLst xmlns:p15="http://schemas.microsoft.com/office/powerpoint/2012/main">
        <p15:guide id="1" pos="2064" userDrawn="1">
          <p15:clr>
            <a:srgbClr val="FBAE40"/>
          </p15:clr>
        </p15:guide>
        <p15:guide id="2" pos="3696" userDrawn="1">
          <p15:clr>
            <a:srgbClr val="FBAE40"/>
          </p15:clr>
        </p15:guide>
        <p15:guide id="3" pos="1882" userDrawn="1">
          <p15:clr>
            <a:srgbClr val="FBAE40"/>
          </p15:clr>
        </p15:guide>
        <p15:guide id="4" pos="3878" userDrawn="1">
          <p15:clr>
            <a:srgbClr val="FBAE40"/>
          </p15:clr>
        </p15:guide>
      </p15:sldGuideLst>
    </p:ext>
  </p:extLst>
</p:sldLayout>
</file>

<file path=ppt/slideLayouts/slideLayout2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Content v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26296EBF-DC21-3F66-48CB-5B1DF21676FE}"/>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Rectangle 10">
            <a:extLst>
              <a:ext uri="{FF2B5EF4-FFF2-40B4-BE49-F238E27FC236}">
                <a16:creationId xmlns:a16="http://schemas.microsoft.com/office/drawing/2014/main" id="{15F2DE0A-8C5C-8160-C27B-5A4DADC64625}"/>
              </a:ext>
            </a:extLst>
          </p:cNvPr>
          <p:cNvSpPr/>
          <p:nvPr userDrawn="1"/>
        </p:nvSpPr>
        <p:spPr>
          <a:xfrm>
            <a:off x="0" y="0"/>
            <a:ext cx="310380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7989" y="424992"/>
            <a:ext cx="2694666" cy="4312108"/>
          </a:xfrm>
        </p:spPr>
        <p:txBody>
          <a:bodyPr anchor="ctr" anchorCtr="0"/>
          <a:lstStyle>
            <a:lvl1pPr>
              <a:lnSpc>
                <a:spcPct val="100000"/>
              </a:lnSpc>
              <a:defRPr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Content Placeholder 10">
            <a:extLst>
              <a:ext uri="{FF2B5EF4-FFF2-40B4-BE49-F238E27FC236}">
                <a16:creationId xmlns:a16="http://schemas.microsoft.com/office/drawing/2014/main" id="{CE5421A7-D0FF-FB38-1784-AD92681262DF}"/>
              </a:ext>
            </a:extLst>
          </p:cNvPr>
          <p:cNvSpPr>
            <a:spLocks noGrp="1"/>
          </p:cNvSpPr>
          <p:nvPr>
            <p:ph sz="quarter" idx="17" hasCustomPrompt="1"/>
          </p:nvPr>
        </p:nvSpPr>
        <p:spPr>
          <a:xfrm>
            <a:off x="3282156"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reeform 9">
            <a:extLst>
              <a:ext uri="{FF2B5EF4-FFF2-40B4-BE49-F238E27FC236}">
                <a16:creationId xmlns:a16="http://schemas.microsoft.com/office/drawing/2014/main" id="{EEA0C6B6-4A25-BA3D-DC11-2CF8355CC4C6}"/>
              </a:ext>
            </a:extLst>
          </p:cNvPr>
          <p:cNvSpPr/>
          <p:nvPr userDrawn="1"/>
        </p:nvSpPr>
        <p:spPr>
          <a:xfrm>
            <a:off x="3282156"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FCB3BFD0-9F64-A5E1-B3F9-5DC4F6DC5E58}"/>
              </a:ext>
            </a:extLst>
          </p:cNvPr>
          <p:cNvSpPr>
            <a:spLocks noGrp="1"/>
          </p:cNvSpPr>
          <p:nvPr>
            <p:ph sz="quarter" idx="18" hasCustomPrompt="1"/>
          </p:nvPr>
        </p:nvSpPr>
        <p:spPr>
          <a:xfrm>
            <a:off x="6156325" y="1257300"/>
            <a:ext cx="2581275" cy="347980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Freeform 16">
            <a:extLst>
              <a:ext uri="{FF2B5EF4-FFF2-40B4-BE49-F238E27FC236}">
                <a16:creationId xmlns:a16="http://schemas.microsoft.com/office/drawing/2014/main" id="{3629E97D-6EFE-06A3-9D6A-E20A312613E2}"/>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TextBox 12">
            <a:extLst>
              <a:ext uri="{FF2B5EF4-FFF2-40B4-BE49-F238E27FC236}">
                <a16:creationId xmlns:a16="http://schemas.microsoft.com/office/drawing/2014/main" id="{A7C12BA3-808F-4FB0-EBE1-4357EB71A37B}"/>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46519906"/>
      </p:ext>
    </p:extLst>
  </p:cSld>
  <p:clrMapOvr>
    <a:masterClrMapping/>
  </p:clrMapOvr>
</p:sldLayout>
</file>

<file path=ppt/slideLayouts/slideLayout2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Section divider">
    <p:bg>
      <p:bgPr>
        <a:solidFill>
          <a:srgbClr val="FF40FF"/>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9AC8A38-288A-8347-BA87-0CD0E2AE32BE}"/>
              </a:ext>
            </a:extLst>
          </p:cNvPr>
          <p:cNvSpPr/>
          <p:nvPr userDrawn="1"/>
        </p:nvSpPr>
        <p:spPr>
          <a:xfrm>
            <a:off x="319787" y="1176612"/>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135086"/>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6400" y="1257298"/>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0" y="1257299"/>
            <a:ext cx="4061600" cy="3135087"/>
          </a:xfrm>
        </p:spPr>
        <p:txBody>
          <a:bodyPr lIns="180000" tIns="180000" rIns="180000" bIns="180000"/>
          <a:lstStyle>
            <a:lvl1pPr>
              <a:defRPr sz="3600" b="1" i="0">
                <a:solidFill>
                  <a:schemeClr val="bg1"/>
                </a:solidFill>
                <a:latin typeface="Arial Black" panose="020B0604020202020204" pitchFamily="34" charset="0"/>
                <a:cs typeface="Arial Black" panose="020B0604020202020204" pitchFamily="34" charset="0"/>
              </a:defRPr>
            </a:lvl1pPr>
            <a:lvl2pPr>
              <a:defRPr sz="3600" b="1" i="0">
                <a:solidFill>
                  <a:schemeClr val="bg1"/>
                </a:solidFill>
                <a:latin typeface="Arial Black" panose="020B0604020202020204" pitchFamily="34" charset="0"/>
                <a:cs typeface="Arial Black" panose="020B0604020202020204" pitchFamily="34" charset="0"/>
              </a:defRPr>
            </a:lvl2pPr>
            <a:lvl3pPr>
              <a:buClrTx/>
              <a:defRPr sz="3600" b="1" i="0">
                <a:solidFill>
                  <a:schemeClr val="bg1"/>
                </a:solidFill>
                <a:latin typeface="Arial Black" panose="020B0604020202020204" pitchFamily="34" charset="0"/>
                <a:cs typeface="Arial Black" panose="020B0604020202020204" pitchFamily="34" charset="0"/>
              </a:defRPr>
            </a:lvl3pPr>
            <a:lvl4pPr>
              <a:buClrTx/>
              <a:defRPr sz="3600" b="1" i="0">
                <a:solidFill>
                  <a:schemeClr val="bg1"/>
                </a:solidFill>
                <a:latin typeface="Arial Black" panose="020B0604020202020204" pitchFamily="34" charset="0"/>
                <a:cs typeface="Arial Black" panose="020B0604020202020204" pitchFamily="34" charset="0"/>
              </a:defRPr>
            </a:lvl4pPr>
            <a:lvl5pPr>
              <a:buClrTx/>
              <a:defRPr sz="3600" b="1" i="0">
                <a:solidFill>
                  <a:schemeClr val="bg1"/>
                </a:solidFill>
                <a:latin typeface="Arial Black" panose="020B0604020202020204" pitchFamily="34" charset="0"/>
                <a:cs typeface="Arial Black"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54203831"/>
      </p:ext>
    </p:extLst>
  </p:cSld>
  <p:clrMapOvr>
    <a:masterClrMapping/>
  </p:clrMapOvr>
</p:sldLayout>
</file>

<file path=ppt/slideLayouts/slideLayout2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6794500" y="0"/>
            <a:ext cx="2349500" cy="4705350"/>
          </a:xfrm>
          <a:noFill/>
        </p:spPr>
        <p:txBody>
          <a:bodyPr lIns="144000" tIns="360000" rIns="144000" bIns="648000"/>
          <a:lstStyle>
            <a:lvl1pPr>
              <a:defRPr sz="1400"/>
            </a:lvl1pPr>
            <a:lvl2pPr>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Title 2"/>
          <p:cNvSpPr>
            <a:spLocks noGrp="1"/>
          </p:cNvSpPr>
          <p:nvPr>
            <p:ph type="title"/>
          </p:nvPr>
        </p:nvSpPr>
        <p:spPr>
          <a:xfrm>
            <a:off x="406400" y="407988"/>
            <a:ext cx="6207125" cy="517604"/>
          </a:xfrm>
        </p:spPr>
        <p:txBody>
          <a:bodyPr/>
          <a:lstStyle/>
          <a:p>
            <a:r>
              <a:rPr lang="en-US"/>
              <a:t>Click to edit Master title style</a:t>
            </a:r>
            <a:endParaRPr lang="en-GB" dirty="0"/>
          </a:p>
        </p:txBody>
      </p:sp>
      <p:sp>
        <p:nvSpPr>
          <p:cNvPr id="9" name="Content Placeholder 8"/>
          <p:cNvSpPr>
            <a:spLocks noGrp="1"/>
          </p:cNvSpPr>
          <p:nvPr>
            <p:ph sz="quarter" idx="13"/>
          </p:nvPr>
        </p:nvSpPr>
        <p:spPr>
          <a:xfrm>
            <a:off x="404131" y="1257300"/>
            <a:ext cx="6209394" cy="344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7163985"/>
      </p:ext>
    </p:extLst>
  </p:cSld>
  <p:clrMapOvr>
    <a:masterClrMapping/>
  </p:clrMapOvr>
</p:sldLayout>
</file>

<file path=ppt/slideLayouts/slideLayout2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v2">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4131" y="1257300"/>
            <a:ext cx="6209394" cy="3448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Content Placeholder 10">
            <a:extLst>
              <a:ext uri="{FF2B5EF4-FFF2-40B4-BE49-F238E27FC236}">
                <a16:creationId xmlns:a16="http://schemas.microsoft.com/office/drawing/2014/main" id="{F6CB1B82-A9AB-4BE4-2FF0-40A17A286524}"/>
              </a:ext>
            </a:extLst>
          </p:cNvPr>
          <p:cNvSpPr>
            <a:spLocks noGrp="1"/>
          </p:cNvSpPr>
          <p:nvPr>
            <p:ph sz="quarter" idx="14" hasCustomPrompt="1"/>
          </p:nvPr>
        </p:nvSpPr>
        <p:spPr>
          <a:xfrm>
            <a:off x="6794500" y="0"/>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5" name="Content Placeholder 8">
            <a:extLst>
              <a:ext uri="{FF2B5EF4-FFF2-40B4-BE49-F238E27FC236}">
                <a16:creationId xmlns:a16="http://schemas.microsoft.com/office/drawing/2014/main" id="{B197DF04-E250-4ACA-F4C5-528523375943}"/>
              </a:ext>
            </a:extLst>
          </p:cNvPr>
          <p:cNvSpPr>
            <a:spLocks noGrp="1"/>
          </p:cNvSpPr>
          <p:nvPr>
            <p:ph sz="quarter" idx="16" hasCustomPrompt="1"/>
          </p:nvPr>
        </p:nvSpPr>
        <p:spPr>
          <a:xfrm>
            <a:off x="6794500" y="407988"/>
            <a:ext cx="1943100" cy="517604"/>
          </a:xfrm>
        </p:spPr>
        <p:txBody>
          <a:bodyPr lIns="180000"/>
          <a:lstStyle>
            <a:lvl1pPr>
              <a:defRPr sz="1400">
                <a:solidFill>
                  <a:schemeClr val="bg1"/>
                </a:solidFill>
              </a:defRPr>
            </a:lvl1pPr>
          </a:lstStyle>
          <a:p>
            <a:pPr lvl="0"/>
            <a:r>
              <a:rPr lang="en-US" dirty="0"/>
              <a:t>Edit Master text styles</a:t>
            </a:r>
          </a:p>
        </p:txBody>
      </p:sp>
      <p:sp>
        <p:nvSpPr>
          <p:cNvPr id="8" name="Title 2">
            <a:extLst>
              <a:ext uri="{FF2B5EF4-FFF2-40B4-BE49-F238E27FC236}">
                <a16:creationId xmlns:a16="http://schemas.microsoft.com/office/drawing/2014/main" id="{FD9E592A-65D6-99C7-242A-F71076312CC1}"/>
              </a:ext>
            </a:extLst>
          </p:cNvPr>
          <p:cNvSpPr>
            <a:spLocks noGrp="1"/>
          </p:cNvSpPr>
          <p:nvPr>
            <p:ph type="title"/>
          </p:nvPr>
        </p:nvSpPr>
        <p:spPr>
          <a:xfrm>
            <a:off x="1113183" y="407988"/>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1230361764"/>
      </p:ext>
    </p:extLst>
  </p:cSld>
  <p:clrMapOvr>
    <a:masterClrMapping/>
  </p:clrMapOvr>
</p:sldLayout>
</file>

<file path=ppt/slideLayouts/slideLayout2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ody + Sidebar 2 col">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9" name="Content Placeholder 8"/>
          <p:cNvSpPr>
            <a:spLocks noGrp="1"/>
          </p:cNvSpPr>
          <p:nvPr>
            <p:ph sz="quarter" idx="13"/>
          </p:nvPr>
        </p:nvSpPr>
        <p:spPr>
          <a:xfrm>
            <a:off x="404131" y="1066476"/>
            <a:ext cx="3002331"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Content Placeholder 8">
            <a:extLst>
              <a:ext uri="{FF2B5EF4-FFF2-40B4-BE49-F238E27FC236}">
                <a16:creationId xmlns:a16="http://schemas.microsoft.com/office/drawing/2014/main" id="{79F5B551-D1FA-2B99-5EB9-03B593F156C9}"/>
              </a:ext>
            </a:extLst>
          </p:cNvPr>
          <p:cNvSpPr>
            <a:spLocks noGrp="1"/>
          </p:cNvSpPr>
          <p:nvPr>
            <p:ph sz="quarter" idx="15"/>
          </p:nvPr>
        </p:nvSpPr>
        <p:spPr>
          <a:xfrm>
            <a:off x="3615487" y="1066476"/>
            <a:ext cx="3002331"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10">
            <a:extLst>
              <a:ext uri="{FF2B5EF4-FFF2-40B4-BE49-F238E27FC236}">
                <a16:creationId xmlns:a16="http://schemas.microsoft.com/office/drawing/2014/main" id="{6C278F70-6D86-DF32-1674-6112DF632A8B}"/>
              </a:ext>
            </a:extLst>
          </p:cNvPr>
          <p:cNvSpPr>
            <a:spLocks noGrp="1"/>
          </p:cNvSpPr>
          <p:nvPr>
            <p:ph sz="quarter" idx="14" hasCustomPrompt="1"/>
          </p:nvPr>
        </p:nvSpPr>
        <p:spPr>
          <a:xfrm>
            <a:off x="6794500" y="0"/>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10" name="Content Placeholder 8">
            <a:extLst>
              <a:ext uri="{FF2B5EF4-FFF2-40B4-BE49-F238E27FC236}">
                <a16:creationId xmlns:a16="http://schemas.microsoft.com/office/drawing/2014/main" id="{656FB56B-09FC-4E30-218D-D8B15388BE22}"/>
              </a:ext>
            </a:extLst>
          </p:cNvPr>
          <p:cNvSpPr>
            <a:spLocks noGrp="1"/>
          </p:cNvSpPr>
          <p:nvPr>
            <p:ph sz="quarter" idx="16" hasCustomPrompt="1"/>
          </p:nvPr>
        </p:nvSpPr>
        <p:spPr>
          <a:xfrm>
            <a:off x="6794500" y="407988"/>
            <a:ext cx="1943100" cy="517604"/>
          </a:xfrm>
        </p:spPr>
        <p:txBody>
          <a:bodyPr lIns="180000"/>
          <a:lstStyle>
            <a:lvl1pPr>
              <a:defRPr sz="1400">
                <a:solidFill>
                  <a:schemeClr val="bg1"/>
                </a:solidFill>
              </a:defRPr>
            </a:lvl1pPr>
          </a:lstStyle>
          <a:p>
            <a:pPr lvl="0"/>
            <a:r>
              <a:rPr lang="en-US" dirty="0"/>
              <a:t>Edit Master text styles</a:t>
            </a:r>
          </a:p>
        </p:txBody>
      </p:sp>
      <p:sp>
        <p:nvSpPr>
          <p:cNvPr id="12" name="Title 2">
            <a:extLst>
              <a:ext uri="{FF2B5EF4-FFF2-40B4-BE49-F238E27FC236}">
                <a16:creationId xmlns:a16="http://schemas.microsoft.com/office/drawing/2014/main" id="{5E532231-FD61-276C-3AC4-E23B2F85DDCD}"/>
              </a:ext>
            </a:extLst>
          </p:cNvPr>
          <p:cNvSpPr>
            <a:spLocks noGrp="1"/>
          </p:cNvSpPr>
          <p:nvPr>
            <p:ph type="title"/>
          </p:nvPr>
        </p:nvSpPr>
        <p:spPr>
          <a:xfrm>
            <a:off x="1113183" y="407988"/>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1767106932"/>
      </p:ext>
    </p:extLst>
  </p:cSld>
  <p:clrMapOvr>
    <a:masterClrMapping/>
  </p:clrMapOvr>
</p:sldLayout>
</file>

<file path=ppt/slideLayouts/slideLayout3.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Alumni Title">
    <p:bg>
      <p:bgPr>
        <a:solidFill>
          <a:srgbClr val="FF40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A714F0-0B5E-E3E3-BFAE-2EA395A48E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01634" y="4514262"/>
            <a:ext cx="1248691" cy="488045"/>
          </a:xfrm>
          <a:prstGeom prst="rect">
            <a:avLst/>
          </a:prstGeom>
        </p:spPr>
      </p:pic>
      <p:sp>
        <p:nvSpPr>
          <p:cNvPr id="3" name="Freeform 2">
            <a:extLst>
              <a:ext uri="{FF2B5EF4-FFF2-40B4-BE49-F238E27FC236}">
                <a16:creationId xmlns:a16="http://schemas.microsoft.com/office/drawing/2014/main" id="{FB7F4B1A-6E05-627F-44FD-4E1D0496C8D7}"/>
              </a:ext>
            </a:extLst>
          </p:cNvPr>
          <p:cNvSpPr/>
          <p:nvPr userDrawn="1"/>
        </p:nvSpPr>
        <p:spPr>
          <a:xfrm>
            <a:off x="331847" y="1176614"/>
            <a:ext cx="7891427"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9627A499-23D7-25C3-6119-C4EB71D27B24}"/>
              </a:ext>
            </a:extLst>
          </p:cNvPr>
          <p:cNvSpPr/>
          <p:nvPr userDrawn="1"/>
        </p:nvSpPr>
        <p:spPr>
          <a:xfrm>
            <a:off x="7747574" y="806085"/>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0" y="1257299"/>
            <a:ext cx="7891427"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7892639" cy="2495716"/>
          </a:xfrm>
        </p:spPr>
        <p:txBody>
          <a:bodyPr lIns="180000" tIns="396000" rIns="180000" bIns="180000" anchor="t"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41" name="Subtitle 2"/>
          <p:cNvSpPr>
            <a:spLocks noGrp="1"/>
          </p:cNvSpPr>
          <p:nvPr>
            <p:ph type="subTitle" idx="1"/>
          </p:nvPr>
        </p:nvSpPr>
        <p:spPr>
          <a:xfrm>
            <a:off x="407990" y="4531994"/>
            <a:ext cx="6407522" cy="206893"/>
          </a:xfrm>
        </p:spPr>
        <p:txBody>
          <a:bodyPr/>
          <a:lstStyle>
            <a:lvl1pPr marL="0" indent="0" algn="l">
              <a:lnSpc>
                <a:spcPct val="90000"/>
              </a:lnSpc>
              <a:spcBef>
                <a:spcPts val="0"/>
              </a:spcBef>
              <a:buNone/>
              <a:defRPr sz="1400" b="1" i="0" baseline="0">
                <a:solidFill>
                  <a:schemeClr val="bg1"/>
                </a:solidFill>
                <a:latin typeface="Arial" panose="020B0604020202020204" pitchFamily="34" charset="0"/>
                <a:ea typeface="+mn-ea"/>
                <a:cs typeface="Arial" panose="020B0604020202020204" pitchFamily="34" charset="0"/>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7824927"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373495361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Industry Group">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D0107A1-923D-C511-F12C-6C31B97B6917}"/>
              </a:ext>
            </a:extLst>
          </p:cNvPr>
          <p:cNvSpPr/>
          <p:nvPr userDrawn="1"/>
        </p:nvSpPr>
        <p:spPr>
          <a:xfrm>
            <a:off x="4543203" y="944016"/>
            <a:ext cx="1947862" cy="394518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Freeform 8">
            <a:extLst>
              <a:ext uri="{FF2B5EF4-FFF2-40B4-BE49-F238E27FC236}">
                <a16:creationId xmlns:a16="http://schemas.microsoft.com/office/drawing/2014/main" id="{87C889BE-56F3-7785-37FC-DF361EBFE335}"/>
              </a:ext>
            </a:extLst>
          </p:cNvPr>
          <p:cNvSpPr/>
          <p:nvPr userDrawn="1"/>
        </p:nvSpPr>
        <p:spPr>
          <a:xfrm>
            <a:off x="4665664" y="1066476"/>
            <a:ext cx="1947862" cy="394518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D657BFA8-2BCC-3515-0837-1048EC6CFCBC}"/>
              </a:ext>
            </a:extLst>
          </p:cNvPr>
          <p:cNvSpPr/>
          <p:nvPr userDrawn="1"/>
        </p:nvSpPr>
        <p:spPr>
          <a:xfrm>
            <a:off x="6791931" y="0"/>
            <a:ext cx="2352069"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6794500" y="0"/>
            <a:ext cx="2349500" cy="4441371"/>
          </a:xfrm>
          <a:noFill/>
        </p:spPr>
        <p:txBody>
          <a:bodyPr lIns="180000" tIns="900000" rIns="360000" bIns="648000"/>
          <a:lstStyle>
            <a:lvl1pPr>
              <a:spcBef>
                <a:spcPts val="600"/>
              </a:spcBef>
              <a:defRPr sz="1800">
                <a:solidFill>
                  <a:schemeClr val="bg1"/>
                </a:solidFill>
              </a:defRPr>
            </a:lvl1pPr>
            <a:lvl2pPr>
              <a:spcBef>
                <a:spcPts val="600"/>
              </a:spcBef>
              <a:defRPr sz="1400">
                <a:solidFill>
                  <a:schemeClr val="bg1"/>
                </a:solidFill>
              </a:defRPr>
            </a:lvl2pPr>
            <a:lvl3pPr>
              <a:spcBef>
                <a:spcPts val="600"/>
              </a:spcBef>
              <a:buClrTx/>
              <a:defRPr sz="1000">
                <a:solidFill>
                  <a:schemeClr val="bg1"/>
                </a:solidFill>
              </a:defRPr>
            </a:lvl3pPr>
            <a:lvl4pPr>
              <a:spcBef>
                <a:spcPts val="600"/>
              </a:spcBef>
              <a:buClrTx/>
              <a:defRPr sz="1000">
                <a:solidFill>
                  <a:schemeClr val="bg1"/>
                </a:solidFill>
              </a:defRPr>
            </a:lvl4pPr>
            <a:lvl5pPr>
              <a:spcBef>
                <a:spcPts val="600"/>
              </a:spcBef>
              <a:buClrTx/>
              <a:defRPr sz="100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2" name="Content Placeholder 8">
            <a:extLst>
              <a:ext uri="{FF2B5EF4-FFF2-40B4-BE49-F238E27FC236}">
                <a16:creationId xmlns:a16="http://schemas.microsoft.com/office/drawing/2014/main" id="{18049198-FE2D-F518-A182-508EE9DCA292}"/>
              </a:ext>
            </a:extLst>
          </p:cNvPr>
          <p:cNvSpPr>
            <a:spLocks noGrp="1"/>
          </p:cNvSpPr>
          <p:nvPr>
            <p:ph sz="quarter" idx="13"/>
          </p:nvPr>
        </p:nvSpPr>
        <p:spPr>
          <a:xfrm>
            <a:off x="406399" y="1066476"/>
            <a:ext cx="3958399"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Content Placeholder 8">
            <a:extLst>
              <a:ext uri="{FF2B5EF4-FFF2-40B4-BE49-F238E27FC236}">
                <a16:creationId xmlns:a16="http://schemas.microsoft.com/office/drawing/2014/main" id="{674E24D2-6636-875C-E651-A662E32B8E08}"/>
              </a:ext>
            </a:extLst>
          </p:cNvPr>
          <p:cNvSpPr>
            <a:spLocks noGrp="1"/>
          </p:cNvSpPr>
          <p:nvPr>
            <p:ph sz="quarter" idx="15" hasCustomPrompt="1"/>
          </p:nvPr>
        </p:nvSpPr>
        <p:spPr>
          <a:xfrm>
            <a:off x="4665663" y="1066476"/>
            <a:ext cx="1947862" cy="3479800"/>
          </a:xfrm>
          <a:noFill/>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8">
            <a:extLst>
              <a:ext uri="{FF2B5EF4-FFF2-40B4-BE49-F238E27FC236}">
                <a16:creationId xmlns:a16="http://schemas.microsoft.com/office/drawing/2014/main" id="{4918C470-AE00-3023-B814-67CA61418449}"/>
              </a:ext>
            </a:extLst>
          </p:cNvPr>
          <p:cNvSpPr>
            <a:spLocks noGrp="1"/>
          </p:cNvSpPr>
          <p:nvPr>
            <p:ph sz="quarter" idx="16" hasCustomPrompt="1"/>
          </p:nvPr>
        </p:nvSpPr>
        <p:spPr>
          <a:xfrm>
            <a:off x="6794500" y="407988"/>
            <a:ext cx="1943100" cy="517604"/>
          </a:xfrm>
        </p:spPr>
        <p:txBody>
          <a:bodyPr lIns="180000"/>
          <a:lstStyle>
            <a:lvl1pPr>
              <a:defRPr sz="1400">
                <a:solidFill>
                  <a:schemeClr val="bg1"/>
                </a:solidFill>
              </a:defRPr>
            </a:lvl1pPr>
          </a:lstStyle>
          <a:p>
            <a:pPr lvl="0"/>
            <a:r>
              <a:rPr lang="en-US" dirty="0"/>
              <a:t>Edit Master text styles</a:t>
            </a:r>
          </a:p>
        </p:txBody>
      </p:sp>
      <p:sp>
        <p:nvSpPr>
          <p:cNvPr id="13" name="Title 2">
            <a:extLst>
              <a:ext uri="{FF2B5EF4-FFF2-40B4-BE49-F238E27FC236}">
                <a16:creationId xmlns:a16="http://schemas.microsoft.com/office/drawing/2014/main" id="{7CDC9F8E-F8F6-4C14-1C7C-827F36104B1E}"/>
              </a:ext>
            </a:extLst>
          </p:cNvPr>
          <p:cNvSpPr>
            <a:spLocks noGrp="1"/>
          </p:cNvSpPr>
          <p:nvPr>
            <p:ph type="title"/>
          </p:nvPr>
        </p:nvSpPr>
        <p:spPr>
          <a:xfrm>
            <a:off x="1113183" y="407988"/>
            <a:ext cx="5500342"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1617980178"/>
      </p:ext>
    </p:extLst>
  </p:cSld>
  <p:clrMapOvr>
    <a:masterClrMapping/>
  </p:clrMapOvr>
</p:sldLayout>
</file>

<file path=ppt/slideLayouts/slideLayout31.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Practice Area">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D657BFA8-2BCC-3515-0837-1048EC6CFCBC}"/>
              </a:ext>
            </a:extLst>
          </p:cNvPr>
          <p:cNvSpPr/>
          <p:nvPr userDrawn="1"/>
        </p:nvSpPr>
        <p:spPr>
          <a:xfrm>
            <a:off x="5756744" y="0"/>
            <a:ext cx="3387256" cy="4655134"/>
          </a:xfrm>
          <a:custGeom>
            <a:avLst/>
            <a:gdLst>
              <a:gd name="connsiteX0" fmla="*/ 0 w 2362640"/>
              <a:gd name="connsiteY0" fmla="*/ 4434576 h 4434576"/>
              <a:gd name="connsiteX1" fmla="*/ 2362640 w 2362640"/>
              <a:gd name="connsiteY1" fmla="*/ 4080444 h 4434576"/>
              <a:gd name="connsiteX2" fmla="*/ 2362640 w 2362640"/>
              <a:gd name="connsiteY2" fmla="*/ 0 h 4434576"/>
              <a:gd name="connsiteX3" fmla="*/ 0 w 2362640"/>
              <a:gd name="connsiteY3" fmla="*/ 0 h 4434576"/>
              <a:gd name="connsiteX4" fmla="*/ 0 w 2362640"/>
              <a:gd name="connsiteY4" fmla="*/ 4434576 h 443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40" h="4434576">
                <a:moveTo>
                  <a:pt x="0" y="4434576"/>
                </a:moveTo>
                <a:lnTo>
                  <a:pt x="2362640" y="4080444"/>
                </a:lnTo>
                <a:lnTo>
                  <a:pt x="2362640" y="0"/>
                </a:lnTo>
                <a:lnTo>
                  <a:pt x="0" y="0"/>
                </a:lnTo>
                <a:lnTo>
                  <a:pt x="0" y="44345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p:cNvSpPr>
            <a:spLocks noGrp="1"/>
          </p:cNvSpPr>
          <p:nvPr>
            <p:ph sz="quarter" idx="14" hasCustomPrompt="1"/>
          </p:nvPr>
        </p:nvSpPr>
        <p:spPr>
          <a:xfrm>
            <a:off x="5756744" y="0"/>
            <a:ext cx="3387256" cy="4441371"/>
          </a:xfrm>
          <a:noFill/>
        </p:spPr>
        <p:txBody>
          <a:bodyPr lIns="180000" tIns="756000" rIns="360000" bIns="648000" numCol="2" spcCol="108000"/>
          <a:lstStyle>
            <a:lvl1pPr>
              <a:spcBef>
                <a:spcPts val="600"/>
              </a:spcBef>
              <a:defRPr sz="1000" b="0">
                <a:solidFill>
                  <a:schemeClr val="bg1"/>
                </a:solidFill>
              </a:defRPr>
            </a:lvl1pPr>
            <a:lvl2pPr>
              <a:spcBef>
                <a:spcPts val="600"/>
              </a:spcBef>
              <a:defRPr sz="1000" b="0">
                <a:solidFill>
                  <a:schemeClr val="bg1"/>
                </a:solidFill>
              </a:defRPr>
            </a:lvl2pPr>
            <a:lvl3pPr>
              <a:spcBef>
                <a:spcPts val="600"/>
              </a:spcBef>
              <a:buClrTx/>
              <a:defRPr sz="1000" b="0">
                <a:solidFill>
                  <a:schemeClr val="bg1"/>
                </a:solidFill>
              </a:defRPr>
            </a:lvl3pPr>
            <a:lvl4pPr>
              <a:spcBef>
                <a:spcPts val="600"/>
              </a:spcBef>
              <a:buClrTx/>
              <a:defRPr sz="1000" b="0">
                <a:solidFill>
                  <a:schemeClr val="bg1"/>
                </a:solidFill>
              </a:defRPr>
            </a:lvl4pPr>
            <a:lvl5pPr>
              <a:spcBef>
                <a:spcPts val="600"/>
              </a:spcBef>
              <a:buClrTx/>
              <a:defRPr sz="1000" b="0">
                <a:solidFill>
                  <a:schemeClr val="bg1"/>
                </a:solidFill>
              </a:defRPr>
            </a:lvl5pPr>
          </a:lstStyle>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Title 2"/>
          <p:cNvSpPr>
            <a:spLocks noGrp="1"/>
          </p:cNvSpPr>
          <p:nvPr>
            <p:ph type="title"/>
          </p:nvPr>
        </p:nvSpPr>
        <p:spPr>
          <a:xfrm>
            <a:off x="1113183" y="407988"/>
            <a:ext cx="4476584" cy="517604"/>
          </a:xfrm>
        </p:spPr>
        <p:txBody>
          <a:bodyPr/>
          <a:lstStyle/>
          <a:p>
            <a:r>
              <a:rPr lang="en-US"/>
              <a:t>Click to edit Master title style</a:t>
            </a:r>
            <a:endParaRPr lang="en-GB" dirty="0"/>
          </a:p>
        </p:txBody>
      </p:sp>
      <p:sp>
        <p:nvSpPr>
          <p:cNvPr id="2" name="Content Placeholder 8">
            <a:extLst>
              <a:ext uri="{FF2B5EF4-FFF2-40B4-BE49-F238E27FC236}">
                <a16:creationId xmlns:a16="http://schemas.microsoft.com/office/drawing/2014/main" id="{18049198-FE2D-F518-A182-508EE9DCA292}"/>
              </a:ext>
            </a:extLst>
          </p:cNvPr>
          <p:cNvSpPr>
            <a:spLocks noGrp="1"/>
          </p:cNvSpPr>
          <p:nvPr>
            <p:ph sz="quarter" idx="13"/>
          </p:nvPr>
        </p:nvSpPr>
        <p:spPr>
          <a:xfrm>
            <a:off x="406399" y="1066476"/>
            <a:ext cx="2447443"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8">
            <a:extLst>
              <a:ext uri="{FF2B5EF4-FFF2-40B4-BE49-F238E27FC236}">
                <a16:creationId xmlns:a16="http://schemas.microsoft.com/office/drawing/2014/main" id="{C71CB5CC-D5D2-12FF-36D7-F1239F5FCA28}"/>
              </a:ext>
            </a:extLst>
          </p:cNvPr>
          <p:cNvSpPr>
            <a:spLocks noGrp="1"/>
          </p:cNvSpPr>
          <p:nvPr>
            <p:ph sz="quarter" idx="15" hasCustomPrompt="1"/>
          </p:nvPr>
        </p:nvSpPr>
        <p:spPr>
          <a:xfrm>
            <a:off x="5756744" y="407988"/>
            <a:ext cx="2980856" cy="517604"/>
          </a:xfrm>
        </p:spPr>
        <p:txBody>
          <a:bodyPr lIns="180000"/>
          <a:lstStyle>
            <a:lvl1pPr>
              <a:defRPr sz="1400">
                <a:solidFill>
                  <a:schemeClr val="bg1"/>
                </a:solidFill>
              </a:defRPr>
            </a:lvl1pPr>
          </a:lstStyle>
          <a:p>
            <a:pPr lvl="0"/>
            <a:r>
              <a:rPr lang="en-US" dirty="0"/>
              <a:t>Edit Master text styles</a:t>
            </a:r>
          </a:p>
        </p:txBody>
      </p:sp>
      <p:sp>
        <p:nvSpPr>
          <p:cNvPr id="13" name="Content Placeholder 8">
            <a:extLst>
              <a:ext uri="{FF2B5EF4-FFF2-40B4-BE49-F238E27FC236}">
                <a16:creationId xmlns:a16="http://schemas.microsoft.com/office/drawing/2014/main" id="{2381B135-060D-96CE-22B7-2F3C63E2C44D}"/>
              </a:ext>
            </a:extLst>
          </p:cNvPr>
          <p:cNvSpPr>
            <a:spLocks noGrp="1"/>
          </p:cNvSpPr>
          <p:nvPr>
            <p:ph sz="quarter" idx="16"/>
          </p:nvPr>
        </p:nvSpPr>
        <p:spPr>
          <a:xfrm>
            <a:off x="3142324" y="1066476"/>
            <a:ext cx="2447443" cy="3670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4122013"/>
      </p:ext>
    </p:extLst>
  </p:cSld>
  <p:clrMapOvr>
    <a:masterClrMapping/>
  </p:clrMapOvr>
</p:sldLayout>
</file>

<file path=ppt/slideLayouts/slideLayout3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3" name="Freeform 2">
            <a:extLst>
              <a:ext uri="{FF2B5EF4-FFF2-40B4-BE49-F238E27FC236}">
                <a16:creationId xmlns:a16="http://schemas.microsoft.com/office/drawing/2014/main" id="{E3597641-DA03-5962-5E0C-2F23F75ED73B}"/>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 name="Freeform 3">
            <a:extLst>
              <a:ext uri="{FF2B5EF4-FFF2-40B4-BE49-F238E27FC236}">
                <a16:creationId xmlns:a16="http://schemas.microsoft.com/office/drawing/2014/main" id="{CB756505-0BBD-B428-A9FE-659B773C95BB}"/>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26296EBF-DC21-3F66-48CB-5B1DF21676FE}"/>
              </a:ext>
            </a:extLst>
          </p:cNvPr>
          <p:cNvSpPr/>
          <p:nvPr userDrawn="1"/>
        </p:nvSpPr>
        <p:spPr>
          <a:xfrm>
            <a:off x="3193955"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8" name="Freeform 17">
            <a:extLst>
              <a:ext uri="{FF2B5EF4-FFF2-40B4-BE49-F238E27FC236}">
                <a16:creationId xmlns:a16="http://schemas.microsoft.com/office/drawing/2014/main" id="{4737F479-4C14-9C99-A7A1-CB4FD7C1C84C}"/>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Title 2">
            <a:extLst>
              <a:ext uri="{FF2B5EF4-FFF2-40B4-BE49-F238E27FC236}">
                <a16:creationId xmlns:a16="http://schemas.microsoft.com/office/drawing/2014/main" id="{4101639F-0253-767C-FA11-A920EB0815DB}"/>
              </a:ext>
            </a:extLst>
          </p:cNvPr>
          <p:cNvSpPr>
            <a:spLocks noGrp="1"/>
          </p:cNvSpPr>
          <p:nvPr>
            <p:ph type="title"/>
          </p:nvPr>
        </p:nvSpPr>
        <p:spPr>
          <a:xfrm>
            <a:off x="406400" y="407988"/>
            <a:ext cx="8331200" cy="517604"/>
          </a:xfrm>
        </p:spPr>
        <p:txBody>
          <a:bodyPr/>
          <a:lstStyle/>
          <a:p>
            <a:r>
              <a:rPr lang="en-US"/>
              <a:t>Click to edit Master title style</a:t>
            </a:r>
            <a:endParaRPr lang="en-GB" dirty="0"/>
          </a:p>
        </p:txBody>
      </p:sp>
    </p:spTree>
    <p:extLst>
      <p:ext uri="{BB962C8B-B14F-4D97-AF65-F5344CB8AC3E}">
        <p14:creationId xmlns:p14="http://schemas.microsoft.com/office/powerpoint/2010/main" val="958844286"/>
      </p:ext>
    </p:extLst>
  </p:cSld>
  <p:clrMapOvr>
    <a:masterClrMapping/>
  </p:clrMapOvr>
</p:sldLayout>
</file>

<file path=ppt/slideLayouts/slideLayout3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Four Content v1">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p:nvPr>
        </p:nvSpPr>
        <p:spPr>
          <a:xfrm>
            <a:off x="406401"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p:nvPr>
        </p:nvSpPr>
        <p:spPr>
          <a:xfrm>
            <a:off x="2536825"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p:nvPr>
        </p:nvSpPr>
        <p:spPr>
          <a:xfrm>
            <a:off x="4665663"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Placeholder 8">
            <a:extLst>
              <a:ext uri="{FF2B5EF4-FFF2-40B4-BE49-F238E27FC236}">
                <a16:creationId xmlns:a16="http://schemas.microsoft.com/office/drawing/2014/main" id="{24833496-5ADD-4CDA-35D5-02AFADD100F6}"/>
              </a:ext>
            </a:extLst>
          </p:cNvPr>
          <p:cNvSpPr>
            <a:spLocks noGrp="1"/>
          </p:cNvSpPr>
          <p:nvPr>
            <p:ph sz="quarter" idx="16"/>
          </p:nvPr>
        </p:nvSpPr>
        <p:spPr>
          <a:xfrm>
            <a:off x="6782676" y="1257300"/>
            <a:ext cx="1954924" cy="347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88095477"/>
      </p:ext>
    </p:extLst>
  </p:cSld>
  <p:clrMapOvr>
    <a:masterClrMapping/>
  </p:clrMapOvr>
</p:sldLayout>
</file>

<file path=ppt/slideLayouts/slideLayout3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Four Content v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88C85B8D-A566-A79B-2C6A-4184BADBDF1B}"/>
              </a:ext>
            </a:extLst>
          </p:cNvPr>
          <p:cNvSpPr/>
          <p:nvPr userDrawn="1"/>
        </p:nvSpPr>
        <p:spPr>
          <a:xfrm>
            <a:off x="319704"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 name="Freeform 13">
            <a:extLst>
              <a:ext uri="{FF2B5EF4-FFF2-40B4-BE49-F238E27FC236}">
                <a16:creationId xmlns:a16="http://schemas.microsoft.com/office/drawing/2014/main" id="{5D56BDCF-BC59-A786-FE0A-3FA54DC613F3}"/>
              </a:ext>
            </a:extLst>
          </p:cNvPr>
          <p:cNvSpPr/>
          <p:nvPr userDrawn="1"/>
        </p:nvSpPr>
        <p:spPr>
          <a:xfrm>
            <a:off x="2447986"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B970E1ED-2DCE-77D4-F023-08798C8908EF}"/>
              </a:ext>
            </a:extLst>
          </p:cNvPr>
          <p:cNvSpPr/>
          <p:nvPr userDrawn="1"/>
        </p:nvSpPr>
        <p:spPr>
          <a:xfrm>
            <a:off x="4576268"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Freeform 15">
            <a:extLst>
              <a:ext uri="{FF2B5EF4-FFF2-40B4-BE49-F238E27FC236}">
                <a16:creationId xmlns:a16="http://schemas.microsoft.com/office/drawing/2014/main" id="{A0D382AC-28C6-9768-1D0E-68A5348242A3}"/>
              </a:ext>
            </a:extLst>
          </p:cNvPr>
          <p:cNvSpPr/>
          <p:nvPr userDrawn="1"/>
        </p:nvSpPr>
        <p:spPr>
          <a:xfrm>
            <a:off x="6704549" y="1176612"/>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9" name="Content Placeholder 8">
            <a:extLst>
              <a:ext uri="{FF2B5EF4-FFF2-40B4-BE49-F238E27FC236}">
                <a16:creationId xmlns:a16="http://schemas.microsoft.com/office/drawing/2014/main" id="{63DBD219-7081-7900-801F-B2F06445E742}"/>
              </a:ext>
            </a:extLst>
          </p:cNvPr>
          <p:cNvSpPr>
            <a:spLocks noGrp="1"/>
          </p:cNvSpPr>
          <p:nvPr>
            <p:ph sz="quarter" idx="13" hasCustomPrompt="1"/>
          </p:nvPr>
        </p:nvSpPr>
        <p:spPr>
          <a:xfrm>
            <a:off x="406401"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7" name="Slide Number Placeholder 6"/>
          <p:cNvSpPr>
            <a:spLocks noGrp="1"/>
          </p:cNvSpPr>
          <p:nvPr>
            <p:ph type="sldNum" sz="quarter" idx="12"/>
          </p:nvPr>
        </p:nvSpPr>
        <p:spPr/>
        <p:txBody>
          <a:bodyPr/>
          <a:lstStyle/>
          <a:p>
            <a:fld id="{0EBF2EF9-CCB8-434E-BFC2-9A9C4DFBBE08}" type="slidenum">
              <a:rPr lang="en-GB" smtClean="0"/>
              <a:t>‹#›</a:t>
            </a:fld>
            <a:endParaRPr lang="en-GB" dirty="0"/>
          </a:p>
        </p:txBody>
      </p:sp>
      <p:sp>
        <p:nvSpPr>
          <p:cNvPr id="11" name="Content Placeholder 8">
            <a:extLst>
              <a:ext uri="{FF2B5EF4-FFF2-40B4-BE49-F238E27FC236}">
                <a16:creationId xmlns:a16="http://schemas.microsoft.com/office/drawing/2014/main" id="{07C8F178-4FF0-873D-426C-F18192E9B635}"/>
              </a:ext>
            </a:extLst>
          </p:cNvPr>
          <p:cNvSpPr>
            <a:spLocks noGrp="1"/>
          </p:cNvSpPr>
          <p:nvPr>
            <p:ph sz="quarter" idx="14" hasCustomPrompt="1"/>
          </p:nvPr>
        </p:nvSpPr>
        <p:spPr>
          <a:xfrm>
            <a:off x="2536825" y="1257299"/>
            <a:ext cx="1954924" cy="3479801"/>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8">
            <a:extLst>
              <a:ext uri="{FF2B5EF4-FFF2-40B4-BE49-F238E27FC236}">
                <a16:creationId xmlns:a16="http://schemas.microsoft.com/office/drawing/2014/main" id="{2BB9597E-3A98-AECF-7F6C-B930556363E9}"/>
              </a:ext>
            </a:extLst>
          </p:cNvPr>
          <p:cNvSpPr>
            <a:spLocks noGrp="1"/>
          </p:cNvSpPr>
          <p:nvPr>
            <p:ph sz="quarter" idx="15" hasCustomPrompt="1"/>
          </p:nvPr>
        </p:nvSpPr>
        <p:spPr>
          <a:xfrm>
            <a:off x="4665663"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8">
            <a:extLst>
              <a:ext uri="{FF2B5EF4-FFF2-40B4-BE49-F238E27FC236}">
                <a16:creationId xmlns:a16="http://schemas.microsoft.com/office/drawing/2014/main" id="{24833496-5ADD-4CDA-35D5-02AFADD100F6}"/>
              </a:ext>
            </a:extLst>
          </p:cNvPr>
          <p:cNvSpPr>
            <a:spLocks noGrp="1"/>
          </p:cNvSpPr>
          <p:nvPr>
            <p:ph sz="quarter" idx="16" hasCustomPrompt="1"/>
          </p:nvPr>
        </p:nvSpPr>
        <p:spPr>
          <a:xfrm>
            <a:off x="6782676" y="1257300"/>
            <a:ext cx="1954924" cy="3479800"/>
          </a:xfrm>
        </p:spPr>
        <p:txBody>
          <a:bodyPr lIns="180000" tIns="180000" rIns="180000" bIns="18000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reeform 3">
            <a:extLst>
              <a:ext uri="{FF2B5EF4-FFF2-40B4-BE49-F238E27FC236}">
                <a16:creationId xmlns:a16="http://schemas.microsoft.com/office/drawing/2014/main" id="{26580321-4B4F-5F9E-1F2A-7928F065A138}"/>
              </a:ext>
            </a:extLst>
          </p:cNvPr>
          <p:cNvSpPr/>
          <p:nvPr userDrawn="1"/>
        </p:nvSpPr>
        <p:spPr>
          <a:xfrm>
            <a:off x="407989"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 name="Freeform 4">
            <a:extLst>
              <a:ext uri="{FF2B5EF4-FFF2-40B4-BE49-F238E27FC236}">
                <a16:creationId xmlns:a16="http://schemas.microsoft.com/office/drawing/2014/main" id="{9E094D7D-6CC7-638D-0B7B-E451B2BE2FBC}"/>
              </a:ext>
            </a:extLst>
          </p:cNvPr>
          <p:cNvSpPr/>
          <p:nvPr userDrawn="1"/>
        </p:nvSpPr>
        <p:spPr>
          <a:xfrm>
            <a:off x="2536826"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6E1AFF80-CEA2-3C13-45B4-C9AEA3428466}"/>
              </a:ext>
            </a:extLst>
          </p:cNvPr>
          <p:cNvSpPr/>
          <p:nvPr userDrawn="1"/>
        </p:nvSpPr>
        <p:spPr>
          <a:xfrm>
            <a:off x="4665663"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49D917EE-3E64-8D91-0B78-5F904FDE847C}"/>
              </a:ext>
            </a:extLst>
          </p:cNvPr>
          <p:cNvSpPr/>
          <p:nvPr userDrawn="1"/>
        </p:nvSpPr>
        <p:spPr>
          <a:xfrm>
            <a:off x="6794500" y="1257300"/>
            <a:ext cx="1947862"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3060736658"/>
      </p:ext>
    </p:extLst>
  </p:cSld>
  <p:clrMapOvr>
    <a:masterClrMapping/>
  </p:clrMapOvr>
</p:sldLayout>
</file>

<file path=ppt/slideLayouts/slideLayout3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Legal Landscap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38A0A3-DCB9-95C1-93D3-A64E8F9031D4}"/>
              </a:ext>
            </a:extLst>
          </p:cNvPr>
          <p:cNvPicPr>
            <a:picLocks noChangeAspect="1"/>
          </p:cNvPicPr>
          <p:nvPr userDrawn="1"/>
        </p:nvPicPr>
        <p:blipFill>
          <a:blip r:embed="rId2" cstate="screen">
            <a:alphaModFix amt="36000"/>
            <a:extLst>
              <a:ext uri="{28A0092B-C50C-407E-A947-70E740481C1C}">
                <a14:useLocalDpi xmlns:a14="http://schemas.microsoft.com/office/drawing/2010/main"/>
              </a:ext>
            </a:extLst>
          </a:blip>
          <a:srcRect/>
          <a:stretch/>
        </p:blipFill>
        <p:spPr>
          <a:xfrm>
            <a:off x="0" y="0"/>
            <a:ext cx="9144000" cy="5143500"/>
          </a:xfrm>
          <a:prstGeom prst="rect">
            <a:avLst/>
          </a:prstGeom>
          <a:solidFill>
            <a:schemeClr val="accent1"/>
          </a:solidFill>
        </p:spPr>
      </p:pic>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3" name="TextBox 2">
            <a:extLst>
              <a:ext uri="{FF2B5EF4-FFF2-40B4-BE49-F238E27FC236}">
                <a16:creationId xmlns:a16="http://schemas.microsoft.com/office/drawing/2014/main" id="{73E1334F-E7B1-A36E-A7CE-1E15F67FF4D1}"/>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9" name="Freeform 8">
            <a:extLst>
              <a:ext uri="{FF2B5EF4-FFF2-40B4-BE49-F238E27FC236}">
                <a16:creationId xmlns:a16="http://schemas.microsoft.com/office/drawing/2014/main" id="{61C17C8C-BBD3-FB21-7CA8-F94DDED1250A}"/>
              </a:ext>
            </a:extLst>
          </p:cNvPr>
          <p:cNvSpPr/>
          <p:nvPr userDrawn="1"/>
        </p:nvSpPr>
        <p:spPr>
          <a:xfrm>
            <a:off x="407988"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79AC8A38-288A-8347-BA87-0CD0E2AE32BE}"/>
              </a:ext>
            </a:extLst>
          </p:cNvPr>
          <p:cNvSpPr/>
          <p:nvPr userDrawn="1"/>
        </p:nvSpPr>
        <p:spPr>
          <a:xfrm>
            <a:off x="319787"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Content Placeholder 10">
            <a:extLst>
              <a:ext uri="{FF2B5EF4-FFF2-40B4-BE49-F238E27FC236}">
                <a16:creationId xmlns:a16="http://schemas.microsoft.com/office/drawing/2014/main" id="{35CEE8CF-D10E-54DB-D9F6-B0F431D8DE35}"/>
              </a:ext>
            </a:extLst>
          </p:cNvPr>
          <p:cNvSpPr>
            <a:spLocks noGrp="1"/>
          </p:cNvSpPr>
          <p:nvPr>
            <p:ph sz="quarter" idx="16" hasCustomPrompt="1"/>
          </p:nvPr>
        </p:nvSpPr>
        <p:spPr>
          <a:xfrm>
            <a:off x="406400" y="1257299"/>
            <a:ext cx="2581275"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68543880"/>
      </p:ext>
    </p:extLst>
  </p:cSld>
  <p:clrMapOvr>
    <a:masterClrMapping/>
  </p:clrMapOvr>
  <p:extLst>
    <p:ext uri="{DCECCB84-F9BA-43D5-87BE-67443E8EF086}">
      <p15:sldGuideLst xmlns:p15="http://schemas.microsoft.com/office/powerpoint/2012/main">
        <p15:guide id="1" pos="1882" userDrawn="1">
          <p15:clr>
            <a:srgbClr val="FBAE40"/>
          </p15:clr>
        </p15:guide>
        <p15:guide id="2" pos="2064" userDrawn="1">
          <p15:clr>
            <a:srgbClr val="FBAE40"/>
          </p15:clr>
        </p15:guide>
        <p15:guide id="3" pos="3696" userDrawn="1">
          <p15:clr>
            <a:srgbClr val="FBAE40"/>
          </p15:clr>
        </p15:guide>
        <p15:guide id="4" pos="3878" userDrawn="1">
          <p15:clr>
            <a:srgbClr val="FBAE40"/>
          </p15:clr>
        </p15:guide>
      </p15:sldGuideLst>
    </p:ext>
  </p:extLst>
</p:sldLayout>
</file>

<file path=ppt/slideLayouts/slideLayout3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v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BF581D0-7644-C711-CF8D-F268B20EFB27}"/>
              </a:ext>
            </a:extLst>
          </p:cNvPr>
          <p:cNvSpPr/>
          <p:nvPr userDrawn="1"/>
        </p:nvSpPr>
        <p:spPr>
          <a:xfrm>
            <a:off x="4475180" y="1"/>
            <a:ext cx="4668819" cy="4760510"/>
          </a:xfrm>
          <a:custGeom>
            <a:avLst/>
            <a:gdLst>
              <a:gd name="connsiteX0" fmla="*/ 0 w 4663440"/>
              <a:gd name="connsiteY0" fmla="*/ 4744122 h 4744122"/>
              <a:gd name="connsiteX1" fmla="*/ 4663440 w 4663440"/>
              <a:gd name="connsiteY1" fmla="*/ 4071769 h 4744122"/>
              <a:gd name="connsiteX2" fmla="*/ 4663440 w 4663440"/>
              <a:gd name="connsiteY2" fmla="*/ 0 h 4744122"/>
              <a:gd name="connsiteX3" fmla="*/ 10758 w 4663440"/>
              <a:gd name="connsiteY3" fmla="*/ 0 h 4744122"/>
              <a:gd name="connsiteX4" fmla="*/ 0 w 4663440"/>
              <a:gd name="connsiteY4" fmla="*/ 4744122 h 4744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3440" h="4744122">
                <a:moveTo>
                  <a:pt x="0" y="4744122"/>
                </a:moveTo>
                <a:lnTo>
                  <a:pt x="4663440" y="4071769"/>
                </a:lnTo>
                <a:lnTo>
                  <a:pt x="4663440" y="0"/>
                </a:lnTo>
                <a:lnTo>
                  <a:pt x="10758" y="0"/>
                </a:lnTo>
                <a:lnTo>
                  <a:pt x="0" y="474412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709C82D2-305D-AC85-740B-44E19FB44FCA}"/>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517604"/>
          </a:xfrm>
        </p:spPr>
        <p:txBody>
          <a:bodyPr rIns="180000"/>
          <a:lstStyle>
            <a:lvl1pPr>
              <a:defRPr>
                <a:solidFill>
                  <a:schemeClr val="bg1"/>
                </a:solidFill>
              </a:defRPr>
            </a:lvl1pPr>
          </a:lstStyle>
          <a:p>
            <a:r>
              <a:rPr lang="en-US"/>
              <a:t>Click to edit Master title style</a:t>
            </a:r>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5" name="Picture Placeholder 4">
            <a:extLst>
              <a:ext uri="{FF2B5EF4-FFF2-40B4-BE49-F238E27FC236}">
                <a16:creationId xmlns:a16="http://schemas.microsoft.com/office/drawing/2014/main" id="{22BF203D-4C00-29C8-116C-3A31F2E8AD43}"/>
              </a:ext>
            </a:extLst>
          </p:cNvPr>
          <p:cNvSpPr>
            <a:spLocks noGrp="1" noChangeAspect="1"/>
          </p:cNvSpPr>
          <p:nvPr>
            <p:ph type="pic" sz="quarter" idx="13" hasCustomPrompt="1"/>
          </p:nvPr>
        </p:nvSpPr>
        <p:spPr>
          <a:xfrm>
            <a:off x="406400" y="1257300"/>
            <a:ext cx="1317600" cy="1613222"/>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8" name="Text Placeholder 8">
            <a:extLst>
              <a:ext uri="{FF2B5EF4-FFF2-40B4-BE49-F238E27FC236}">
                <a16:creationId xmlns:a16="http://schemas.microsoft.com/office/drawing/2014/main" id="{B2BD316E-4981-7723-E739-652D0E3B8820}"/>
              </a:ext>
            </a:extLst>
          </p:cNvPr>
          <p:cNvSpPr>
            <a:spLocks noGrp="1"/>
          </p:cNvSpPr>
          <p:nvPr>
            <p:ph type="body" sz="quarter" idx="14" hasCustomPrompt="1"/>
          </p:nvPr>
        </p:nvSpPr>
        <p:spPr>
          <a:xfrm>
            <a:off x="408342" y="3156692"/>
            <a:ext cx="3885866" cy="1314449"/>
          </a:xfrm>
          <a:noFill/>
        </p:spPr>
        <p:txBody>
          <a:bodyPr lIns="0" tIns="0" rIns="0" bIns="0"/>
          <a:lstStyle>
            <a:lvl1pPr>
              <a:spcBef>
                <a:spcPct val="0"/>
              </a:spcBef>
              <a:defRPr sz="1600" baseline="0">
                <a:solidFill>
                  <a:schemeClr val="bg1"/>
                </a:solidFill>
              </a:defRPr>
            </a:lvl1pPr>
            <a:lvl2pPr>
              <a:spcBef>
                <a:spcPct val="0"/>
              </a:spcBef>
              <a:spcAft>
                <a:spcPts val="200"/>
              </a:spcAft>
              <a:defRPr sz="1600" b="0" i="0" baseline="0">
                <a:solidFill>
                  <a:schemeClr val="bg1"/>
                </a:solidFill>
                <a:latin typeface="+mn-lt"/>
                <a:ea typeface="+mn-ea"/>
                <a:cs typeface="+mn-cs"/>
              </a:defRPr>
            </a:lvl2pPr>
            <a:lvl3pPr marL="0" indent="0">
              <a:spcBef>
                <a:spcPts val="200"/>
              </a:spcBef>
              <a:spcAft>
                <a:spcPct val="0"/>
              </a:spcAft>
              <a:buNone/>
              <a:defRPr sz="1200" baseline="0">
                <a:solidFill>
                  <a:schemeClr val="bg1"/>
                </a:solidFill>
                <a:latin typeface="+mn-lt"/>
              </a:defRPr>
            </a:lvl3pPr>
            <a:lvl4pPr marL="0" indent="0">
              <a:spcBef>
                <a:spcPct val="0"/>
              </a:spcBef>
              <a:buNone/>
              <a:defRPr sz="1200" baseline="0">
                <a:solidFill>
                  <a:schemeClr val="bg1"/>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p:txBody>
      </p:sp>
      <p:sp>
        <p:nvSpPr>
          <p:cNvPr id="14" name="Freeform 13">
            <a:extLst>
              <a:ext uri="{FF2B5EF4-FFF2-40B4-BE49-F238E27FC236}">
                <a16:creationId xmlns:a16="http://schemas.microsoft.com/office/drawing/2014/main" id="{FCFFA47F-5E42-DB6E-107E-EC2540BC411E}"/>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28886743-ECC3-06F1-1DB1-D0A891D984ED}"/>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rgbClr val="FFFFFF">
              <a:alpha val="2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6" name="Content Placeholder 10">
            <a:extLst>
              <a:ext uri="{FF2B5EF4-FFF2-40B4-BE49-F238E27FC236}">
                <a16:creationId xmlns:a16="http://schemas.microsoft.com/office/drawing/2014/main" id="{CB5F0127-5C71-395E-374B-0F24BD430616}"/>
              </a:ext>
            </a:extLst>
          </p:cNvPr>
          <p:cNvSpPr>
            <a:spLocks noGrp="1"/>
          </p:cNvSpPr>
          <p:nvPr>
            <p:ph sz="quarter" idx="15" hasCustomPrompt="1"/>
          </p:nvPr>
        </p:nvSpPr>
        <p:spPr>
          <a:xfrm>
            <a:off x="4676000" y="1257300"/>
            <a:ext cx="4061600" cy="3479800"/>
          </a:xfrm>
        </p:spPr>
        <p:txBody>
          <a:bodyPr lIns="180000" tIns="180000" rIns="180000" bIns="180000"/>
          <a:lstStyle>
            <a:lvl1pPr>
              <a:defRPr>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5012523"/>
      </p:ext>
    </p:extLst>
  </p:cSld>
  <p:clrMapOvr>
    <a:masterClrMapping/>
  </p:clrMapOvr>
</p:sldLayout>
</file>

<file path=ppt/slideLayouts/slideLayout3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Biography v2">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E019131-E44D-15C0-42D3-9A742AB86550}"/>
              </a:ext>
            </a:extLst>
          </p:cNvPr>
          <p:cNvSpPr/>
          <p:nvPr userDrawn="1"/>
        </p:nvSpPr>
        <p:spPr>
          <a:xfrm>
            <a:off x="0" y="1"/>
            <a:ext cx="4489974" cy="5143500"/>
          </a:xfrm>
          <a:custGeom>
            <a:avLst/>
            <a:gdLst>
              <a:gd name="connsiteX0" fmla="*/ 4507454 w 4507454"/>
              <a:gd name="connsiteY0" fmla="*/ 4765638 h 5152913"/>
              <a:gd name="connsiteX1" fmla="*/ 4507454 w 4507454"/>
              <a:gd name="connsiteY1" fmla="*/ 0 h 5152913"/>
              <a:gd name="connsiteX2" fmla="*/ 0 w 4507454"/>
              <a:gd name="connsiteY2" fmla="*/ 0 h 5152913"/>
              <a:gd name="connsiteX3" fmla="*/ 0 w 4507454"/>
              <a:gd name="connsiteY3" fmla="*/ 5152913 h 5152913"/>
              <a:gd name="connsiteX4" fmla="*/ 2017059 w 4507454"/>
              <a:gd name="connsiteY4" fmla="*/ 5152913 h 5152913"/>
              <a:gd name="connsiteX5" fmla="*/ 4507454 w 4507454"/>
              <a:gd name="connsiteY5" fmla="*/ 4765638 h 515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454" h="5152913">
                <a:moveTo>
                  <a:pt x="4507454" y="4765638"/>
                </a:moveTo>
                <a:lnTo>
                  <a:pt x="4507454" y="0"/>
                </a:lnTo>
                <a:lnTo>
                  <a:pt x="0" y="0"/>
                </a:lnTo>
                <a:lnTo>
                  <a:pt x="0" y="5152913"/>
                </a:lnTo>
                <a:lnTo>
                  <a:pt x="2017059" y="5152913"/>
                </a:lnTo>
                <a:lnTo>
                  <a:pt x="4507454" y="47656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 name="Freeform 10">
            <a:extLst>
              <a:ext uri="{FF2B5EF4-FFF2-40B4-BE49-F238E27FC236}">
                <a16:creationId xmlns:a16="http://schemas.microsoft.com/office/drawing/2014/main" id="{A511A398-BAFF-8452-6078-2E92EF097737}"/>
              </a:ext>
            </a:extLst>
          </p:cNvPr>
          <p:cNvSpPr/>
          <p:nvPr userDrawn="1"/>
        </p:nvSpPr>
        <p:spPr>
          <a:xfrm>
            <a:off x="4676000" y="1257299"/>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DA4AD2D4-BAC1-388E-5507-C2F83C1E182A}"/>
              </a:ext>
            </a:extLst>
          </p:cNvPr>
          <p:cNvSpPr/>
          <p:nvPr userDrawn="1"/>
        </p:nvSpPr>
        <p:spPr>
          <a:xfrm>
            <a:off x="4589387" y="1176613"/>
            <a:ext cx="4061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Content Placeholder 10">
            <a:extLst>
              <a:ext uri="{FF2B5EF4-FFF2-40B4-BE49-F238E27FC236}">
                <a16:creationId xmlns:a16="http://schemas.microsoft.com/office/drawing/2014/main" id="{0F741E24-5C72-78EF-88B4-D14424CB7BCF}"/>
              </a:ext>
            </a:extLst>
          </p:cNvPr>
          <p:cNvSpPr>
            <a:spLocks noGrp="1"/>
          </p:cNvSpPr>
          <p:nvPr>
            <p:ph sz="quarter" idx="15" hasCustomPrompt="1"/>
          </p:nvPr>
        </p:nvSpPr>
        <p:spPr>
          <a:xfrm>
            <a:off x="4676000" y="1257300"/>
            <a:ext cx="4061600" cy="3478520"/>
          </a:xfrm>
        </p:spPr>
        <p:txBody>
          <a:bodyPr lIns="180000" tIns="180000" rIns="180000" bIns="180000"/>
          <a:lstStyle>
            <a:lvl1pPr>
              <a:defRPr>
                <a:solidFill>
                  <a:schemeClr val="accent1"/>
                </a:solidFill>
              </a:defRPr>
            </a:lvl1pPr>
            <a:lvl2pPr>
              <a:defRPr>
                <a:solidFill>
                  <a:schemeClr val="tx1"/>
                </a:solidFill>
              </a:defRPr>
            </a:lvl2pPr>
            <a:lvl3pPr>
              <a:buClr>
                <a:schemeClr val="accent1"/>
              </a:buClr>
              <a:defRPr>
                <a:solidFill>
                  <a:schemeClr val="tx1"/>
                </a:solidFill>
              </a:defRPr>
            </a:lvl3pPr>
            <a:lvl4pPr>
              <a:buClrTx/>
              <a:defRPr>
                <a:solidFill>
                  <a:schemeClr val="tx1"/>
                </a:solidFill>
              </a:defRPr>
            </a:lvl4pPr>
            <a:lvl5pPr>
              <a:buClrTx/>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406400" y="406400"/>
            <a:ext cx="4078288" cy="517604"/>
          </a:xfrm>
        </p:spPr>
        <p:txBody>
          <a:bodyPr/>
          <a:lstStyle>
            <a:lvl1pPr>
              <a:defRPr>
                <a:solidFill>
                  <a:schemeClr val="bg1"/>
                </a:solidFill>
              </a:defRPr>
            </a:lvl1pPr>
          </a:lstStyle>
          <a:p>
            <a:r>
              <a:rPr lang="en-US"/>
              <a:t>Click to edit Master title style</a:t>
            </a:r>
            <a:endParaRPr lang="en-GB" dirty="0"/>
          </a:p>
        </p:txBody>
      </p:sp>
      <p:sp>
        <p:nvSpPr>
          <p:cNvPr id="7" name="Picture Placeholder 4">
            <a:extLst>
              <a:ext uri="{FF2B5EF4-FFF2-40B4-BE49-F238E27FC236}">
                <a16:creationId xmlns:a16="http://schemas.microsoft.com/office/drawing/2014/main" id="{CFA6EE79-8D8E-89C9-99FD-B4C965120FE9}"/>
              </a:ext>
            </a:extLst>
          </p:cNvPr>
          <p:cNvSpPr>
            <a:spLocks noGrp="1" noChangeAspect="1"/>
          </p:cNvSpPr>
          <p:nvPr>
            <p:ph type="pic" sz="quarter" idx="13" hasCustomPrompt="1"/>
          </p:nvPr>
        </p:nvSpPr>
        <p:spPr>
          <a:xfrm>
            <a:off x="406400" y="1257300"/>
            <a:ext cx="1317600" cy="1613222"/>
          </a:xfrm>
          <a:solidFill>
            <a:srgbClr val="FF40FF"/>
          </a:solidFill>
        </p:spPr>
        <p:txBody>
          <a:bodyPr anchor="ctr" anchorCtr="0"/>
          <a:lstStyle>
            <a:lvl1pPr marL="0" marR="0" indent="0" algn="ctr" defTabSz="914400" rtl="0" eaLnBrk="1" fontAlgn="auto" latinLnBrk="0" hangingPunct="1">
              <a:lnSpc>
                <a:spcPct val="105000"/>
              </a:lnSpc>
              <a:spcBef>
                <a:spcPts val="1800"/>
              </a:spcBef>
              <a:spcAft>
                <a:spcPct val="0"/>
              </a:spcAft>
              <a:buClrTx/>
              <a:buSzTx/>
              <a:buFont typeface="Arial" panose="020B0604020202020204" pitchFamily="34" charset="0"/>
              <a:buNone/>
              <a:defRPr/>
            </a:lvl1pPr>
          </a:lstStyle>
          <a:p>
            <a:r>
              <a:rPr lang="en-GB" dirty="0"/>
              <a:t>Click to add headshot</a:t>
            </a:r>
          </a:p>
        </p:txBody>
      </p:sp>
      <p:sp>
        <p:nvSpPr>
          <p:cNvPr id="10" name="Text Placeholder 8">
            <a:extLst>
              <a:ext uri="{FF2B5EF4-FFF2-40B4-BE49-F238E27FC236}">
                <a16:creationId xmlns:a16="http://schemas.microsoft.com/office/drawing/2014/main" id="{F31B7198-4C33-0167-263E-8E9318B38884}"/>
              </a:ext>
            </a:extLst>
          </p:cNvPr>
          <p:cNvSpPr>
            <a:spLocks noGrp="1"/>
          </p:cNvSpPr>
          <p:nvPr>
            <p:ph type="body" sz="quarter" idx="14" hasCustomPrompt="1"/>
          </p:nvPr>
        </p:nvSpPr>
        <p:spPr>
          <a:xfrm>
            <a:off x="408342" y="3156692"/>
            <a:ext cx="3885866" cy="1314449"/>
          </a:xfrm>
          <a:noFill/>
        </p:spPr>
        <p:txBody>
          <a:bodyPr lIns="0" tIns="0" rIns="0" bIns="0"/>
          <a:lstStyle>
            <a:lvl1pPr>
              <a:spcBef>
                <a:spcPct val="0"/>
              </a:spcBef>
              <a:defRPr sz="1600" baseline="0">
                <a:solidFill>
                  <a:schemeClr val="bg1"/>
                </a:solidFill>
              </a:defRPr>
            </a:lvl1pPr>
            <a:lvl2pPr>
              <a:spcBef>
                <a:spcPct val="0"/>
              </a:spcBef>
              <a:spcAft>
                <a:spcPts val="200"/>
              </a:spcAft>
              <a:defRPr sz="1600" b="0" i="0" baseline="0">
                <a:solidFill>
                  <a:schemeClr val="bg1"/>
                </a:solidFill>
                <a:latin typeface="+mn-lt"/>
                <a:ea typeface="+mn-ea"/>
                <a:cs typeface="+mn-cs"/>
              </a:defRPr>
            </a:lvl2pPr>
            <a:lvl3pPr marL="0" indent="0">
              <a:spcBef>
                <a:spcPts val="200"/>
              </a:spcBef>
              <a:spcAft>
                <a:spcPct val="0"/>
              </a:spcAft>
              <a:buNone/>
              <a:defRPr sz="1200" baseline="0">
                <a:solidFill>
                  <a:schemeClr val="bg1"/>
                </a:solidFill>
                <a:latin typeface="+mn-lt"/>
              </a:defRPr>
            </a:lvl3pPr>
            <a:lvl4pPr marL="0" indent="0">
              <a:spcBef>
                <a:spcPct val="0"/>
              </a:spcBef>
              <a:buNone/>
              <a:defRPr sz="1200" baseline="0">
                <a:solidFill>
                  <a:schemeClr val="bg1"/>
                </a:solidFill>
                <a:latin typeface="+mn-lt"/>
              </a:defRPr>
            </a:lvl4pPr>
            <a:lvl5pPr marL="180000" indent="-180000">
              <a:spcBef>
                <a:spcPct val="0"/>
              </a:spcBef>
              <a:buClr>
                <a:srgbClr val="E03A3E"/>
              </a:buClr>
              <a:buFont typeface="Arial" panose="020B0604020202020204" pitchFamily="34" charset="0"/>
              <a:buChar char="•"/>
              <a:defRPr sz="12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p:txBody>
      </p:sp>
      <p:sp>
        <p:nvSpPr>
          <p:cNvPr id="16" name="Slide Number Placeholder 5">
            <a:extLst>
              <a:ext uri="{FF2B5EF4-FFF2-40B4-BE49-F238E27FC236}">
                <a16:creationId xmlns:a16="http://schemas.microsoft.com/office/drawing/2014/main" id="{2662922A-FA8F-6B5B-454A-4A9035ED8C70}"/>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chemeClr val="bg1"/>
                </a:solidFill>
                <a:latin typeface="+mj-lt"/>
                <a:ea typeface="+mj-ea"/>
                <a:cs typeface="+mj-cs"/>
              </a:defRPr>
            </a:lvl1pPr>
          </a:lstStyle>
          <a:p>
            <a:fld id="{0EBF2EF9-CCB8-434E-BFC2-9A9C4DFBBE08}" type="slidenum">
              <a:rPr lang="en-GB" smtClean="0"/>
              <a:pPr/>
              <a:t>‹#›</a:t>
            </a:fld>
            <a:endParaRPr lang="en-GB" dirty="0"/>
          </a:p>
        </p:txBody>
      </p:sp>
      <p:sp>
        <p:nvSpPr>
          <p:cNvPr id="17" name="TextBox 16">
            <a:extLst>
              <a:ext uri="{FF2B5EF4-FFF2-40B4-BE49-F238E27FC236}">
                <a16:creationId xmlns:a16="http://schemas.microsoft.com/office/drawing/2014/main" id="{9A55E9B2-E669-5B93-9F5D-BE9CD17606F9}"/>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390951344"/>
      </p:ext>
    </p:extLst>
  </p:cSld>
  <p:clrMapOvr>
    <a:masterClrMapping/>
  </p:clrMapOvr>
</p:sldLayout>
</file>

<file path=ppt/slideLayouts/slideLayout3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Divider statement">
    <p:bg>
      <p:bgPr>
        <a:solidFill>
          <a:srgbClr val="FF40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2753348-51D4-48DC-38CD-2F2829A42B43}"/>
              </a:ext>
            </a:extLst>
          </p:cNvPr>
          <p:cNvSpPr/>
          <p:nvPr userDrawn="1"/>
        </p:nvSpPr>
        <p:spPr>
          <a:xfrm>
            <a:off x="2009614" y="4081220"/>
            <a:ext cx="7134386" cy="1074549"/>
          </a:xfrm>
          <a:custGeom>
            <a:avLst/>
            <a:gdLst>
              <a:gd name="connsiteX0" fmla="*/ 7134386 w 7134386"/>
              <a:gd name="connsiteY0" fmla="*/ 1074549 h 1074549"/>
              <a:gd name="connsiteX1" fmla="*/ 7134386 w 7134386"/>
              <a:gd name="connsiteY1" fmla="*/ 0 h 1074549"/>
              <a:gd name="connsiteX2" fmla="*/ 0 w 7134386"/>
              <a:gd name="connsiteY2" fmla="*/ 1069383 h 1074549"/>
              <a:gd name="connsiteX3" fmla="*/ 7134386 w 7134386"/>
              <a:gd name="connsiteY3" fmla="*/ 1074549 h 1074549"/>
            </a:gdLst>
            <a:ahLst/>
            <a:cxnLst>
              <a:cxn ang="0">
                <a:pos x="connsiteX0" y="connsiteY0"/>
              </a:cxn>
              <a:cxn ang="0">
                <a:pos x="connsiteX1" y="connsiteY1"/>
              </a:cxn>
              <a:cxn ang="0">
                <a:pos x="connsiteX2" y="connsiteY2"/>
              </a:cxn>
              <a:cxn ang="0">
                <a:pos x="connsiteX3" y="connsiteY3"/>
              </a:cxn>
            </a:cxnLst>
            <a:rect l="l" t="t" r="r" b="b"/>
            <a:pathLst>
              <a:path w="7134386" h="1074549">
                <a:moveTo>
                  <a:pt x="7134386" y="1074549"/>
                </a:moveTo>
                <a:lnTo>
                  <a:pt x="7134386" y="0"/>
                </a:lnTo>
                <a:lnTo>
                  <a:pt x="0" y="1069383"/>
                </a:lnTo>
                <a:lnTo>
                  <a:pt x="7134386" y="10745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itle 1"/>
          <p:cNvSpPr>
            <a:spLocks noGrp="1"/>
          </p:cNvSpPr>
          <p:nvPr>
            <p:ph type="title"/>
          </p:nvPr>
        </p:nvSpPr>
        <p:spPr>
          <a:xfrm>
            <a:off x="406400" y="406400"/>
            <a:ext cx="8331200" cy="4330700"/>
          </a:xfrm>
        </p:spPr>
        <p:txBody>
          <a:bodyPr rIns="180000" anchor="ctr" anchorCtr="0"/>
          <a:lstStyle>
            <a:lvl1pPr algn="l">
              <a:lnSpc>
                <a:spcPct val="100000"/>
              </a:lnSpc>
              <a:defRPr sz="5400" b="1" i="0">
                <a:solidFill>
                  <a:schemeClr val="bg1"/>
                </a:solidFill>
                <a:latin typeface="Arial Black" panose="020B0604020202020204" pitchFamily="34" charset="0"/>
                <a:cs typeface="Arial Black" panose="020B0604020202020204" pitchFamily="34" charset="0"/>
              </a:defRPr>
            </a:lvl1pPr>
          </a:lstStyle>
          <a:p>
            <a:r>
              <a:rPr lang="en-US"/>
              <a:t>Click to edit Master title style</a:t>
            </a:r>
            <a:endParaRPr lang="en-GB" dirty="0"/>
          </a:p>
        </p:txBody>
      </p:sp>
      <p:sp>
        <p:nvSpPr>
          <p:cNvPr id="6" name="Footer Placeholder 5"/>
          <p:cNvSpPr>
            <a:spLocks noGrp="1"/>
          </p:cNvSpPr>
          <p:nvPr>
            <p:ph type="ftr" sz="quarter" idx="11"/>
          </p:nvPr>
        </p:nvSpPr>
        <p:spPr/>
        <p:txBody>
          <a:body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
        <p:nvSpPr>
          <p:cNvPr id="5" name="TextBox 4">
            <a:extLst>
              <a:ext uri="{FF2B5EF4-FFF2-40B4-BE49-F238E27FC236}">
                <a16:creationId xmlns:a16="http://schemas.microsoft.com/office/drawing/2014/main" id="{C1C5266D-E37F-EC4B-A46F-CBCAB1EFF640}"/>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237930114"/>
      </p:ext>
    </p:extLst>
  </p:cSld>
  <p:clrMapOvr>
    <a:masterClrMapping/>
  </p:clrMapOvr>
</p:sldLayout>
</file>

<file path=ppt/slideLayouts/slideLayout3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1_Divider statement">
    <p:bg>
      <p:bgPr>
        <a:solidFill>
          <a:srgbClr val="FF40FF"/>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E2753348-51D4-48DC-38CD-2F2829A42B43}"/>
              </a:ext>
            </a:extLst>
          </p:cNvPr>
          <p:cNvSpPr/>
          <p:nvPr userDrawn="1"/>
        </p:nvSpPr>
        <p:spPr>
          <a:xfrm>
            <a:off x="2009614" y="4081220"/>
            <a:ext cx="7134386" cy="1074549"/>
          </a:xfrm>
          <a:custGeom>
            <a:avLst/>
            <a:gdLst>
              <a:gd name="connsiteX0" fmla="*/ 7134386 w 7134386"/>
              <a:gd name="connsiteY0" fmla="*/ 1074549 h 1074549"/>
              <a:gd name="connsiteX1" fmla="*/ 7134386 w 7134386"/>
              <a:gd name="connsiteY1" fmla="*/ 0 h 1074549"/>
              <a:gd name="connsiteX2" fmla="*/ 0 w 7134386"/>
              <a:gd name="connsiteY2" fmla="*/ 1069383 h 1074549"/>
              <a:gd name="connsiteX3" fmla="*/ 7134386 w 7134386"/>
              <a:gd name="connsiteY3" fmla="*/ 1074549 h 1074549"/>
            </a:gdLst>
            <a:ahLst/>
            <a:cxnLst>
              <a:cxn ang="0">
                <a:pos x="connsiteX0" y="connsiteY0"/>
              </a:cxn>
              <a:cxn ang="0">
                <a:pos x="connsiteX1" y="connsiteY1"/>
              </a:cxn>
              <a:cxn ang="0">
                <a:pos x="connsiteX2" y="connsiteY2"/>
              </a:cxn>
              <a:cxn ang="0">
                <a:pos x="connsiteX3" y="connsiteY3"/>
              </a:cxn>
            </a:cxnLst>
            <a:rect l="l" t="t" r="r" b="b"/>
            <a:pathLst>
              <a:path w="7134386" h="1074549">
                <a:moveTo>
                  <a:pt x="7134386" y="1074549"/>
                </a:moveTo>
                <a:lnTo>
                  <a:pt x="7134386" y="0"/>
                </a:lnTo>
                <a:lnTo>
                  <a:pt x="0" y="1069383"/>
                </a:lnTo>
                <a:lnTo>
                  <a:pt x="7134386" y="10745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ooter Placeholder 5"/>
          <p:cNvSpPr>
            <a:spLocks noGrp="1"/>
          </p:cNvSpPr>
          <p:nvPr>
            <p:ph type="ftr" sz="quarter" idx="11"/>
          </p:nvPr>
        </p:nvSpPr>
        <p:spPr/>
        <p:txBody>
          <a:bodyPr/>
          <a:lstStyle/>
          <a:p>
            <a:r>
              <a:rPr lang="en-GB" dirty="0"/>
              <a:t>[Insert &gt; Header and Footer to change footer text]</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EBF2EF9-CCB8-434E-BFC2-9A9C4DFBBE08}" type="slidenum">
              <a:rPr lang="en-GB" smtClean="0"/>
              <a:pPr/>
              <a:t>‹#›</a:t>
            </a:fld>
            <a:endParaRPr lang="en-GB" dirty="0"/>
          </a:p>
        </p:txBody>
      </p:sp>
      <p:sp>
        <p:nvSpPr>
          <p:cNvPr id="13" name="TextBox 12">
            <a:extLst>
              <a:ext uri="{FF2B5EF4-FFF2-40B4-BE49-F238E27FC236}">
                <a16:creationId xmlns:a16="http://schemas.microsoft.com/office/drawing/2014/main" id="{AEC25C8D-829A-CC1C-5148-BED2FAC0BD61}"/>
              </a:ext>
            </a:extLst>
          </p:cNvPr>
          <p:cNvSpPr txBox="1"/>
          <p:nvPr userDrawn="1"/>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3725330513"/>
      </p:ext>
    </p:extLst>
  </p:cSld>
  <p:clrMapOvr>
    <a:masterClrMapping/>
  </p:clrMapOvr>
</p:sldLayout>
</file>

<file path=ppt/slideLayouts/slideLayout4.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19" name="Text Placeholder 18"/>
          <p:cNvSpPr>
            <a:spLocks noGrp="1"/>
          </p:cNvSpPr>
          <p:nvPr>
            <p:ph type="body" sz="quarter" idx="14" hasCustomPrompt="1"/>
          </p:nvPr>
        </p:nvSpPr>
        <p:spPr>
          <a:xfrm>
            <a:off x="407989"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41" name="Subtitle 2"/>
          <p:cNvSpPr>
            <a:spLocks noGrp="1"/>
          </p:cNvSpPr>
          <p:nvPr>
            <p:ph type="subTitle" idx="1"/>
          </p:nvPr>
        </p:nvSpPr>
        <p:spPr>
          <a:xfrm>
            <a:off x="407989" y="4064176"/>
            <a:ext cx="8329611"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10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2" name="RS logo">
            <a:extLst>
              <a:ext uri="{FF2B5EF4-FFF2-40B4-BE49-F238E27FC236}">
                <a16:creationId xmlns:a16="http://schemas.microsoft.com/office/drawing/2014/main" id="{55938A44-A358-9975-5A4E-A446624756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3781050463"/>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7" y="1177788"/>
            <a:ext cx="8310099" cy="177351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8037385" y="80725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0" y="1257299"/>
            <a:ext cx="8328399" cy="177351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8329612" cy="1561574"/>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up to two lines.</a:t>
            </a:r>
            <a:endParaRPr lang="en-GB" dirty="0"/>
          </a:p>
        </p:txBody>
      </p:sp>
      <p:sp>
        <p:nvSpPr>
          <p:cNvPr id="7" name="Freeform: Shape 3">
            <a:extLst>
              <a:ext uri="{FF2B5EF4-FFF2-40B4-BE49-F238E27FC236}">
                <a16:creationId xmlns:a16="http://schemas.microsoft.com/office/drawing/2014/main" id="{E4D22958-97D2-9EBC-A794-BF7F0C1DF869}"/>
              </a:ext>
            </a:extLst>
          </p:cNvPr>
          <p:cNvSpPr/>
          <p:nvPr userDrawn="1"/>
        </p:nvSpPr>
        <p:spPr>
          <a:xfrm>
            <a:off x="580446" y="1011463"/>
            <a:ext cx="2146618" cy="483626"/>
          </a:xfrm>
          <a:custGeom>
            <a:avLst/>
            <a:gdLst>
              <a:gd name="connsiteX0" fmla="*/ 0 w 2233702"/>
              <a:gd name="connsiteY0" fmla="*/ 0 h 584858"/>
              <a:gd name="connsiteX1" fmla="*/ 2233702 w 2233702"/>
              <a:gd name="connsiteY1" fmla="*/ 2852 h 584858"/>
              <a:gd name="connsiteX2" fmla="*/ 2233702 w 2233702"/>
              <a:gd name="connsiteY2" fmla="*/ 584858 h 584858"/>
              <a:gd name="connsiteX3" fmla="*/ 0 w 2233702"/>
              <a:gd name="connsiteY3" fmla="*/ 584858 h 584858"/>
            </a:gdLst>
            <a:ahLst/>
            <a:cxnLst>
              <a:cxn ang="0">
                <a:pos x="connsiteX0" y="connsiteY0"/>
              </a:cxn>
              <a:cxn ang="0">
                <a:pos x="connsiteX1" y="connsiteY1"/>
              </a:cxn>
              <a:cxn ang="0">
                <a:pos x="connsiteX2" y="connsiteY2"/>
              </a:cxn>
              <a:cxn ang="0">
                <a:pos x="connsiteX3" y="connsiteY3"/>
              </a:cxn>
            </a:cxnLst>
            <a:rect l="l" t="t" r="r" b="b"/>
            <a:pathLst>
              <a:path w="2233702" h="584858">
                <a:moveTo>
                  <a:pt x="0" y="0"/>
                </a:moveTo>
                <a:lnTo>
                  <a:pt x="2233702" y="2852"/>
                </a:lnTo>
                <a:lnTo>
                  <a:pt x="2233702" y="584858"/>
                </a:lnTo>
                <a:lnTo>
                  <a:pt x="0" y="584858"/>
                </a:lnTo>
                <a:close/>
              </a:path>
            </a:pathLst>
          </a:custGeom>
          <a:solidFill>
            <a:srgbClr val="CC092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lang="en-GB" sz="2400" b="1" i="0" dirty="0">
              <a:solidFill>
                <a:srgbClr val="FFFFFF"/>
              </a:solidFill>
              <a:latin typeface="Arial Black" panose="020B0604020202020204" pitchFamily="34" charset="0"/>
              <a:cs typeface="Arial Black" panose="020B0604020202020204" pitchFamily="34" charset="0"/>
            </a:endParaRPr>
          </a:p>
        </p:txBody>
      </p:sp>
      <p:sp>
        <p:nvSpPr>
          <p:cNvPr id="84" name="Freeform 83">
            <a:extLst>
              <a:ext uri="{FF2B5EF4-FFF2-40B4-BE49-F238E27FC236}">
                <a16:creationId xmlns:a16="http://schemas.microsoft.com/office/drawing/2014/main" id="{23763DC6-A826-6063-ED71-A65AB3B15F19}"/>
              </a:ext>
            </a:extLst>
          </p:cNvPr>
          <p:cNvSpPr/>
          <p:nvPr userDrawn="1"/>
        </p:nvSpPr>
        <p:spPr>
          <a:xfrm>
            <a:off x="8118109" y="88677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
        <p:nvSpPr>
          <p:cNvPr id="4" name="Content Placeholder 3">
            <a:extLst>
              <a:ext uri="{FF2B5EF4-FFF2-40B4-BE49-F238E27FC236}">
                <a16:creationId xmlns:a16="http://schemas.microsoft.com/office/drawing/2014/main" id="{E563293B-9C6E-6BE5-5537-BB1B5BE696D6}"/>
              </a:ext>
            </a:extLst>
          </p:cNvPr>
          <p:cNvSpPr>
            <a:spLocks noGrp="1"/>
          </p:cNvSpPr>
          <p:nvPr>
            <p:ph sz="quarter" idx="10"/>
          </p:nvPr>
        </p:nvSpPr>
        <p:spPr>
          <a:xfrm>
            <a:off x="573088" y="1003300"/>
            <a:ext cx="2151193" cy="484965"/>
          </a:xfrm>
        </p:spPr>
        <p:txBody>
          <a:bodyPr lIns="180000" tIns="72000" rIns="180000" bIns="72000" anchor="ctr" anchorCtr="0"/>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eeform 4">
            <a:extLst>
              <a:ext uri="{FF2B5EF4-FFF2-40B4-BE49-F238E27FC236}">
                <a16:creationId xmlns:a16="http://schemas.microsoft.com/office/drawing/2014/main" id="{61EC0E67-3C41-30E8-C33B-00ECC8FF655A}"/>
              </a:ext>
            </a:extLst>
          </p:cNvPr>
          <p:cNvSpPr/>
          <p:nvPr userDrawn="1"/>
        </p:nvSpPr>
        <p:spPr>
          <a:xfrm>
            <a:off x="794582" y="2749085"/>
            <a:ext cx="6603648" cy="1576973"/>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reeform 5">
            <a:extLst>
              <a:ext uri="{FF2B5EF4-FFF2-40B4-BE49-F238E27FC236}">
                <a16:creationId xmlns:a16="http://schemas.microsoft.com/office/drawing/2014/main" id="{C7A3408F-2FA8-6AD7-F00D-22445136BE3B}"/>
              </a:ext>
            </a:extLst>
          </p:cNvPr>
          <p:cNvSpPr/>
          <p:nvPr userDrawn="1"/>
        </p:nvSpPr>
        <p:spPr>
          <a:xfrm>
            <a:off x="884443" y="2828596"/>
            <a:ext cx="6618190" cy="1576973"/>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9" name="Content Placeholder 18">
            <a:extLst>
              <a:ext uri="{FF2B5EF4-FFF2-40B4-BE49-F238E27FC236}">
                <a16:creationId xmlns:a16="http://schemas.microsoft.com/office/drawing/2014/main" id="{D50ED24D-6DBB-6FDF-2923-0F57AAFFDC57}"/>
              </a:ext>
            </a:extLst>
          </p:cNvPr>
          <p:cNvSpPr>
            <a:spLocks noGrp="1"/>
          </p:cNvSpPr>
          <p:nvPr>
            <p:ph sz="quarter" idx="11" hasCustomPrompt="1"/>
          </p:nvPr>
        </p:nvSpPr>
        <p:spPr>
          <a:xfrm>
            <a:off x="895350" y="2838450"/>
            <a:ext cx="6608763" cy="1216441"/>
          </a:xfrm>
        </p:spPr>
        <p:txBody>
          <a:bodyPr lIns="180000" tIns="180000" rIns="180000" bIns="180000" anchor="ctr" anchorCtr="0"/>
          <a:lstStyle>
            <a:lvl1pPr>
              <a:defRPr sz="3200" b="1">
                <a:solidFill>
                  <a:schemeClr val="bg1"/>
                </a:solidFill>
              </a:defRPr>
            </a:lvl1pPr>
          </a:lstStyle>
          <a:p>
            <a:pPr lvl="0"/>
            <a:r>
              <a:rPr lang="en-GB" dirty="0"/>
              <a:t>Click to edit Subtitle text styles up to two lines goes here.</a:t>
            </a:r>
          </a:p>
        </p:txBody>
      </p:sp>
    </p:spTree>
    <p:extLst>
      <p:ext uri="{BB962C8B-B14F-4D97-AF65-F5344CB8AC3E}">
        <p14:creationId xmlns:p14="http://schemas.microsoft.com/office/powerpoint/2010/main" val="395882465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Slide">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346847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354799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6773210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Divider Slide v2">
    <p:bg>
      <p:bgPr>
        <a:solidFill>
          <a:srgbClr val="FF40FF"/>
        </a:solidFill>
        <a:effectLst/>
      </p:bgPr>
    </p:bg>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CF3140C4-C4FF-3467-8A56-D9F871D76872}"/>
              </a:ext>
            </a:extLst>
          </p:cNvPr>
          <p:cNvSpPr/>
          <p:nvPr userDrawn="1"/>
        </p:nvSpPr>
        <p:spPr>
          <a:xfrm>
            <a:off x="323098" y="1177788"/>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6" name="Freeform 85">
            <a:extLst>
              <a:ext uri="{FF2B5EF4-FFF2-40B4-BE49-F238E27FC236}">
                <a16:creationId xmlns:a16="http://schemas.microsoft.com/office/drawing/2014/main" id="{3AF21AA0-B2B2-D864-C55E-33F3F44CE246}"/>
              </a:ext>
            </a:extLst>
          </p:cNvPr>
          <p:cNvSpPr/>
          <p:nvPr userDrawn="1"/>
        </p:nvSpPr>
        <p:spPr>
          <a:xfrm>
            <a:off x="6259035" y="3468479"/>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1" name="Freeform 80">
            <a:extLst>
              <a:ext uri="{FF2B5EF4-FFF2-40B4-BE49-F238E27FC236}">
                <a16:creationId xmlns:a16="http://schemas.microsoft.com/office/drawing/2014/main" id="{468ED115-38E4-92BD-B67C-2D508592780F}"/>
              </a:ext>
            </a:extLst>
          </p:cNvPr>
          <p:cNvSpPr/>
          <p:nvPr userDrawn="1"/>
        </p:nvSpPr>
        <p:spPr>
          <a:xfrm>
            <a:off x="409201" y="1257299"/>
            <a:ext cx="6407524" cy="3022219"/>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40" name="Title 1"/>
          <p:cNvSpPr>
            <a:spLocks noGrp="1"/>
          </p:cNvSpPr>
          <p:nvPr>
            <p:ph type="ctrTitle" hasCustomPrompt="1"/>
          </p:nvPr>
        </p:nvSpPr>
        <p:spPr>
          <a:xfrm>
            <a:off x="407988" y="1257300"/>
            <a:ext cx="6407523" cy="2495716"/>
          </a:xfrm>
        </p:spPr>
        <p:txBody>
          <a:bodyPr lIns="180000" tIns="396000" rIns="180000" bIns="180000" anchor="ctr" anchorCtr="0"/>
          <a:lstStyle>
            <a:lvl1pPr algn="l">
              <a:lnSpc>
                <a:spcPct val="85000"/>
              </a:lnSpc>
              <a:defRPr sz="4000" b="1" i="0" spc="0" baseline="0">
                <a:solidFill>
                  <a:schemeClr val="bg1"/>
                </a:solidFill>
                <a:latin typeface="Arial Black" panose="020B0604020202020204" pitchFamily="34" charset="0"/>
                <a:cs typeface="Arial Black" panose="020B0604020202020204" pitchFamily="34" charset="0"/>
              </a:defRPr>
            </a:lvl1pPr>
          </a:lstStyle>
          <a:p>
            <a:r>
              <a:rPr lang="en-US" dirty="0"/>
              <a:t>Click to edit Master title style over up to three or four lines goes here.</a:t>
            </a:r>
            <a:endParaRPr lang="en-GB" dirty="0"/>
          </a:p>
        </p:txBody>
      </p:sp>
      <p:sp>
        <p:nvSpPr>
          <p:cNvPr id="84" name="Freeform 83">
            <a:extLst>
              <a:ext uri="{FF2B5EF4-FFF2-40B4-BE49-F238E27FC236}">
                <a16:creationId xmlns:a16="http://schemas.microsoft.com/office/drawing/2014/main" id="{23763DC6-A826-6063-ED71-A65AB3B15F19}"/>
              </a:ext>
            </a:extLst>
          </p:cNvPr>
          <p:cNvSpPr/>
          <p:nvPr userDrawn="1"/>
        </p:nvSpPr>
        <p:spPr>
          <a:xfrm>
            <a:off x="6339759" y="3547990"/>
            <a:ext cx="909341" cy="770147"/>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2" name="TextBox 1">
            <a:extLst>
              <a:ext uri="{FF2B5EF4-FFF2-40B4-BE49-F238E27FC236}">
                <a16:creationId xmlns:a16="http://schemas.microsoft.com/office/drawing/2014/main" id="{340960FE-2884-2A0E-FBB5-DB2289657C9B}"/>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To change the background image, click format background and select image. </a:t>
            </a:r>
          </a:p>
        </p:txBody>
      </p:sp>
    </p:spTree>
    <p:extLst>
      <p:ext uri="{BB962C8B-B14F-4D97-AF65-F5344CB8AC3E}">
        <p14:creationId xmlns:p14="http://schemas.microsoft.com/office/powerpoint/2010/main" val="2857509074"/>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Text Placeholder 6"/>
          <p:cNvSpPr>
            <a:spLocks noGrp="1"/>
          </p:cNvSpPr>
          <p:nvPr>
            <p:ph type="body" sz="quarter" idx="13"/>
          </p:nvPr>
        </p:nvSpPr>
        <p:spPr>
          <a:xfrm>
            <a:off x="406400" y="1262064"/>
            <a:ext cx="8331200" cy="270000"/>
          </a:xfrm>
        </p:spPr>
        <p:txBody>
          <a:bodyPr/>
          <a:lstStyle/>
          <a:p>
            <a:pPr lvl="0"/>
            <a:r>
              <a:rPr lang="en-US"/>
              <a:t>Click to edit Master text styles</a:t>
            </a:r>
          </a:p>
        </p:txBody>
      </p:sp>
      <p:sp>
        <p:nvSpPr>
          <p:cNvPr id="9" name="Text Placeholder 8"/>
          <p:cNvSpPr>
            <a:spLocks noGrp="1"/>
          </p:cNvSpPr>
          <p:nvPr>
            <p:ph type="body" sz="quarter" idx="14"/>
          </p:nvPr>
        </p:nvSpPr>
        <p:spPr>
          <a:xfrm>
            <a:off x="406400"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11" name="Text Placeholder 10"/>
          <p:cNvSpPr>
            <a:spLocks noGrp="1"/>
          </p:cNvSpPr>
          <p:nvPr>
            <p:ph type="body" sz="quarter" idx="15" hasCustomPrompt="1"/>
          </p:nvPr>
        </p:nvSpPr>
        <p:spPr>
          <a:xfrm flipH="1">
            <a:off x="406400"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2" name="Text Placeholder 8"/>
          <p:cNvSpPr>
            <a:spLocks noGrp="1"/>
          </p:cNvSpPr>
          <p:nvPr>
            <p:ph type="body" sz="quarter" idx="16"/>
          </p:nvPr>
        </p:nvSpPr>
        <p:spPr>
          <a:xfrm>
            <a:off x="2539347"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3" name="Text Placeholder 10"/>
          <p:cNvSpPr>
            <a:spLocks noGrp="1"/>
          </p:cNvSpPr>
          <p:nvPr>
            <p:ph type="body" sz="quarter" idx="17" hasCustomPrompt="1"/>
          </p:nvPr>
        </p:nvSpPr>
        <p:spPr>
          <a:xfrm flipH="1">
            <a:off x="2539347"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4" name="Text Placeholder 8"/>
          <p:cNvSpPr>
            <a:spLocks noGrp="1"/>
          </p:cNvSpPr>
          <p:nvPr>
            <p:ph type="body" sz="quarter" idx="18"/>
          </p:nvPr>
        </p:nvSpPr>
        <p:spPr>
          <a:xfrm>
            <a:off x="4670072"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5" name="Text Placeholder 10"/>
          <p:cNvSpPr>
            <a:spLocks noGrp="1"/>
          </p:cNvSpPr>
          <p:nvPr>
            <p:ph type="body" sz="quarter" idx="19" hasCustomPrompt="1"/>
          </p:nvPr>
        </p:nvSpPr>
        <p:spPr>
          <a:xfrm flipH="1">
            <a:off x="4670072"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57" name="Text Placeholder 8"/>
          <p:cNvSpPr>
            <a:spLocks noGrp="1"/>
          </p:cNvSpPr>
          <p:nvPr>
            <p:ph type="body" sz="quarter" idx="20"/>
          </p:nvPr>
        </p:nvSpPr>
        <p:spPr>
          <a:xfrm>
            <a:off x="6794500" y="3527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58" name="Text Placeholder 10"/>
          <p:cNvSpPr>
            <a:spLocks noGrp="1"/>
          </p:cNvSpPr>
          <p:nvPr>
            <p:ph type="body" sz="quarter" idx="21" hasCustomPrompt="1"/>
          </p:nvPr>
        </p:nvSpPr>
        <p:spPr>
          <a:xfrm flipH="1">
            <a:off x="6794500" y="3275553"/>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0" name="Text Placeholder 8"/>
          <p:cNvSpPr>
            <a:spLocks noGrp="1"/>
          </p:cNvSpPr>
          <p:nvPr>
            <p:ph type="body" sz="quarter" idx="22"/>
          </p:nvPr>
        </p:nvSpPr>
        <p:spPr>
          <a:xfrm>
            <a:off x="406400" y="1967189"/>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1" name="Text Placeholder 10"/>
          <p:cNvSpPr>
            <a:spLocks noGrp="1"/>
          </p:cNvSpPr>
          <p:nvPr>
            <p:ph type="body" sz="quarter" idx="23" hasCustomPrompt="1"/>
          </p:nvPr>
        </p:nvSpPr>
        <p:spPr>
          <a:xfrm flipH="1">
            <a:off x="406400" y="1715189"/>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dirty="0"/>
              <a:t>Click to add title</a:t>
            </a:r>
            <a:endParaRPr lang="en-GB" dirty="0"/>
          </a:p>
        </p:txBody>
      </p:sp>
      <p:sp>
        <p:nvSpPr>
          <p:cNvPr id="62" name="Text Placeholder 8"/>
          <p:cNvSpPr>
            <a:spLocks noGrp="1"/>
          </p:cNvSpPr>
          <p:nvPr>
            <p:ph type="body" sz="quarter" idx="24"/>
          </p:nvPr>
        </p:nvSpPr>
        <p:spPr>
          <a:xfrm>
            <a:off x="2539347"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3" name="Text Placeholder 10"/>
          <p:cNvSpPr>
            <a:spLocks noGrp="1"/>
          </p:cNvSpPr>
          <p:nvPr>
            <p:ph type="body" sz="quarter" idx="25" hasCustomPrompt="1"/>
          </p:nvPr>
        </p:nvSpPr>
        <p:spPr>
          <a:xfrm flipH="1">
            <a:off x="2539347" y="1712263"/>
            <a:ext cx="1939962" cy="256289"/>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4" name="Text Placeholder 8"/>
          <p:cNvSpPr>
            <a:spLocks noGrp="1"/>
          </p:cNvSpPr>
          <p:nvPr>
            <p:ph type="body" sz="quarter" idx="26"/>
          </p:nvPr>
        </p:nvSpPr>
        <p:spPr>
          <a:xfrm>
            <a:off x="4670072"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5" name="Text Placeholder 10"/>
          <p:cNvSpPr>
            <a:spLocks noGrp="1"/>
          </p:cNvSpPr>
          <p:nvPr>
            <p:ph type="body" sz="quarter" idx="27" hasCustomPrompt="1"/>
          </p:nvPr>
        </p:nvSpPr>
        <p:spPr>
          <a:xfrm flipH="1">
            <a:off x="4670072" y="1715189"/>
            <a:ext cx="1939962" cy="252000"/>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66" name="Text Placeholder 8"/>
          <p:cNvSpPr>
            <a:spLocks noGrp="1"/>
          </p:cNvSpPr>
          <p:nvPr>
            <p:ph type="body" sz="quarter" idx="28"/>
          </p:nvPr>
        </p:nvSpPr>
        <p:spPr>
          <a:xfrm>
            <a:off x="6794500" y="1968553"/>
            <a:ext cx="1939962" cy="1126800"/>
          </a:xfrm>
          <a:ln w="12700">
            <a:noFill/>
            <a:miter lim="800000"/>
          </a:ln>
        </p:spPr>
        <p:txBody>
          <a:bodyPr lIns="43200" tIns="39600" rIns="18000" bIns="18000" anchor="t" anchorCtr="0"/>
          <a:lstStyle>
            <a:lvl1pPr algn="l">
              <a:spcBef>
                <a:spcPts val="450"/>
              </a:spcBef>
              <a:defRPr sz="1100" b="0" i="0" baseline="0">
                <a:solidFill>
                  <a:srgbClr val="000000"/>
                </a:solidFill>
                <a:latin typeface="+mn-lt"/>
                <a:ea typeface="+mn-ea"/>
                <a:cs typeface="+mn-cs"/>
              </a:defRPr>
            </a:lvl1pPr>
            <a:lvl2pPr marL="90000" indent="-90000" algn="l">
              <a:spcBef>
                <a:spcPct val="0"/>
              </a:spcBef>
              <a:buClr>
                <a:srgbClr val="E03A3E"/>
              </a:buClr>
              <a:buSzPct val="110000"/>
              <a:buFont typeface="Arial" panose="020B0604020202020204" pitchFamily="34" charset="0"/>
              <a:buChar char="•"/>
              <a:defRPr sz="1100" b="0" i="0" baseline="0">
                <a:latin typeface="+mn-lt"/>
                <a:ea typeface="+mn-ea"/>
                <a:cs typeface="+mn-cs"/>
              </a:defRPr>
            </a:lvl2pPr>
            <a:lvl3pPr>
              <a:defRPr sz="1000">
                <a:latin typeface="+mn-lt"/>
              </a:defRPr>
            </a:lvl3pPr>
            <a:lvl4pPr>
              <a:defRPr sz="1000">
                <a:latin typeface="+mn-lt"/>
              </a:defRPr>
            </a:lvl4pPr>
            <a:lvl5pPr>
              <a:defRPr sz="1000">
                <a:latin typeface="+mn-lt"/>
              </a:defRPr>
            </a:lvl5pPr>
          </a:lstStyle>
          <a:p>
            <a:pPr lvl="0"/>
            <a:r>
              <a:rPr lang="en-US"/>
              <a:t>Click to edit Master text styles</a:t>
            </a:r>
          </a:p>
          <a:p>
            <a:pPr lvl="1"/>
            <a:r>
              <a:rPr lang="en-US"/>
              <a:t>Second level</a:t>
            </a:r>
          </a:p>
        </p:txBody>
      </p:sp>
      <p:sp>
        <p:nvSpPr>
          <p:cNvPr id="67" name="Text Placeholder 10"/>
          <p:cNvSpPr>
            <a:spLocks noGrp="1"/>
          </p:cNvSpPr>
          <p:nvPr>
            <p:ph type="body" sz="quarter" idx="29" hasCustomPrompt="1"/>
          </p:nvPr>
        </p:nvSpPr>
        <p:spPr>
          <a:xfrm flipH="1">
            <a:off x="6794500" y="1712263"/>
            <a:ext cx="1939962" cy="256289"/>
          </a:xfrm>
          <a:solidFill>
            <a:schemeClr val="accent1"/>
          </a:solidFill>
          <a:ln w="12700">
            <a:solidFill>
              <a:schemeClr val="accent1"/>
            </a:solidFill>
            <a:miter lim="800000"/>
          </a:ln>
        </p:spPr>
        <p:txBody>
          <a:bodyPr anchor="ctr" anchorCtr="0"/>
          <a:lstStyle>
            <a:lvl1pPr algn="ctr">
              <a:lnSpc>
                <a:spcPct val="95000"/>
              </a:lnSpc>
              <a:spcBef>
                <a:spcPct val="0"/>
              </a:spcBef>
              <a:defRPr sz="1200">
                <a:solidFill>
                  <a:srgbClr val="FFFFFF"/>
                </a:solidFill>
                <a:latin typeface="+mj-lt"/>
              </a:defRPr>
            </a:lvl1pPr>
          </a:lstStyle>
          <a:p>
            <a:pPr lvl="0"/>
            <a:r>
              <a:rPr lang="en-US"/>
              <a:t>Click to add title</a:t>
            </a:r>
            <a:endParaRPr lang="en-GB"/>
          </a:p>
        </p:txBody>
      </p:sp>
      <p:sp>
        <p:nvSpPr>
          <p:cNvPr id="3" name="Freeform 2">
            <a:extLst>
              <a:ext uri="{FF2B5EF4-FFF2-40B4-BE49-F238E27FC236}">
                <a16:creationId xmlns:a16="http://schemas.microsoft.com/office/drawing/2014/main" id="{D720D91B-C8F0-A07B-EB77-3EE97AD2E93A}"/>
              </a:ext>
            </a:extLst>
          </p:cNvPr>
          <p:cNvSpPr/>
          <p:nvPr userDrawn="1"/>
        </p:nvSpPr>
        <p:spPr>
          <a:xfrm>
            <a:off x="407989" y="1967189"/>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 name="Freeform 5">
            <a:extLst>
              <a:ext uri="{FF2B5EF4-FFF2-40B4-BE49-F238E27FC236}">
                <a16:creationId xmlns:a16="http://schemas.microsoft.com/office/drawing/2014/main" id="{82683CBE-4B85-9398-7015-1A81E8DA9E93}"/>
              </a:ext>
            </a:extLst>
          </p:cNvPr>
          <p:cNvSpPr/>
          <p:nvPr userDrawn="1"/>
        </p:nvSpPr>
        <p:spPr>
          <a:xfrm>
            <a:off x="2537744" y="1966408"/>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237CA5AB-2FB5-077C-8814-B3DC6700345F}"/>
              </a:ext>
            </a:extLst>
          </p:cNvPr>
          <p:cNvSpPr/>
          <p:nvPr userDrawn="1"/>
        </p:nvSpPr>
        <p:spPr>
          <a:xfrm>
            <a:off x="4667499" y="1974695"/>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 name="Freeform 9">
            <a:extLst>
              <a:ext uri="{FF2B5EF4-FFF2-40B4-BE49-F238E27FC236}">
                <a16:creationId xmlns:a16="http://schemas.microsoft.com/office/drawing/2014/main" id="{C678482D-2A3A-5D9B-01D1-783200A1F6F7}"/>
              </a:ext>
            </a:extLst>
          </p:cNvPr>
          <p:cNvSpPr/>
          <p:nvPr userDrawn="1"/>
        </p:nvSpPr>
        <p:spPr>
          <a:xfrm>
            <a:off x="6797254" y="1973914"/>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2" name="Freeform 11">
            <a:extLst>
              <a:ext uri="{FF2B5EF4-FFF2-40B4-BE49-F238E27FC236}">
                <a16:creationId xmlns:a16="http://schemas.microsoft.com/office/drawing/2014/main" id="{3A6AAA55-6976-E77B-2849-0291D53C0E0A}"/>
              </a:ext>
            </a:extLst>
          </p:cNvPr>
          <p:cNvSpPr/>
          <p:nvPr userDrawn="1"/>
        </p:nvSpPr>
        <p:spPr>
          <a:xfrm>
            <a:off x="407989" y="3529362"/>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3" name="Freeform 12">
            <a:extLst>
              <a:ext uri="{FF2B5EF4-FFF2-40B4-BE49-F238E27FC236}">
                <a16:creationId xmlns:a16="http://schemas.microsoft.com/office/drawing/2014/main" id="{2BF8B6A3-40C2-56BE-A051-9B67613C08EC}"/>
              </a:ext>
            </a:extLst>
          </p:cNvPr>
          <p:cNvSpPr/>
          <p:nvPr userDrawn="1"/>
        </p:nvSpPr>
        <p:spPr>
          <a:xfrm>
            <a:off x="2537744" y="3528581"/>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4" name="Freeform 13">
            <a:extLst>
              <a:ext uri="{FF2B5EF4-FFF2-40B4-BE49-F238E27FC236}">
                <a16:creationId xmlns:a16="http://schemas.microsoft.com/office/drawing/2014/main" id="{8715A124-44ED-EC4B-AC24-6387D7CC3A58}"/>
              </a:ext>
            </a:extLst>
          </p:cNvPr>
          <p:cNvSpPr/>
          <p:nvPr userDrawn="1"/>
        </p:nvSpPr>
        <p:spPr>
          <a:xfrm>
            <a:off x="4667499" y="3536868"/>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5" name="Freeform 14">
            <a:extLst>
              <a:ext uri="{FF2B5EF4-FFF2-40B4-BE49-F238E27FC236}">
                <a16:creationId xmlns:a16="http://schemas.microsoft.com/office/drawing/2014/main" id="{C5A18124-94E5-62F7-5874-121F507516BF}"/>
              </a:ext>
            </a:extLst>
          </p:cNvPr>
          <p:cNvSpPr/>
          <p:nvPr userDrawn="1"/>
        </p:nvSpPr>
        <p:spPr>
          <a:xfrm>
            <a:off x="6797254" y="3536087"/>
            <a:ext cx="1947862" cy="1126800"/>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Tree>
    <p:extLst>
      <p:ext uri="{BB962C8B-B14F-4D97-AF65-F5344CB8AC3E}">
        <p14:creationId xmlns:p14="http://schemas.microsoft.com/office/powerpoint/2010/main" val="2607063738"/>
      </p:ext>
    </p:extLst>
  </p:cSld>
  <p:clrMapOvr>
    <a:masterClrMapping/>
  </p:clrMapOvr>
</p:sldLayout>
</file>

<file path=ppt/slideLayouts/slideLayout44.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Contac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7" name="Picture Placeholder 6"/>
          <p:cNvSpPr>
            <a:spLocks noGrp="1" noChangeAspect="1"/>
          </p:cNvSpPr>
          <p:nvPr>
            <p:ph type="pic" sz="quarter" idx="13" hasCustomPrompt="1"/>
          </p:nvPr>
        </p:nvSpPr>
        <p:spPr>
          <a:xfrm>
            <a:off x="406401" y="1134666"/>
            <a:ext cx="658800" cy="810000"/>
          </a:xfrm>
          <a:solidFill>
            <a:srgbClr val="C7C8CA"/>
          </a:solidFill>
        </p:spPr>
        <p:txBody>
          <a:bodyPr anchor="ctr" anchorCtr="0"/>
          <a:lstStyle>
            <a:lvl1pPr algn="ctr">
              <a:defRPr sz="900"/>
            </a:lvl1pPr>
          </a:lstStyle>
          <a:p>
            <a:r>
              <a:rPr lang="en-GB" dirty="0"/>
              <a:t>Click to add headshot</a:t>
            </a:r>
          </a:p>
        </p:txBody>
      </p:sp>
      <p:sp>
        <p:nvSpPr>
          <p:cNvPr id="9" name="Text Placeholder 8"/>
          <p:cNvSpPr>
            <a:spLocks noGrp="1"/>
          </p:cNvSpPr>
          <p:nvPr>
            <p:ph type="body" sz="quarter" idx="14" hasCustomPrompt="1"/>
          </p:nvPr>
        </p:nvSpPr>
        <p:spPr>
          <a:xfrm>
            <a:off x="406400"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noChangeAspect="1"/>
          </p:cNvSpPr>
          <p:nvPr>
            <p:ph type="pic" sz="quarter" idx="15" hasCustomPrompt="1"/>
          </p:nvPr>
        </p:nvSpPr>
        <p:spPr>
          <a:xfrm>
            <a:off x="2547467" y="1134666"/>
            <a:ext cx="658800" cy="810000"/>
          </a:xfrm>
          <a:solidFill>
            <a:srgbClr val="C7C8CA"/>
          </a:solidFill>
        </p:spPr>
        <p:txBody>
          <a:bodyPr anchor="ctr" anchorCtr="0"/>
          <a:lstStyle>
            <a:lvl1pPr algn="ctr">
              <a:defRPr sz="900"/>
            </a:lvl1pPr>
          </a:lstStyle>
          <a:p>
            <a:r>
              <a:rPr lang="en-GB" dirty="0"/>
              <a:t>Click to add headshot</a:t>
            </a:r>
          </a:p>
        </p:txBody>
      </p:sp>
      <p:sp>
        <p:nvSpPr>
          <p:cNvPr id="27" name="Picture Placeholder 6"/>
          <p:cNvSpPr>
            <a:spLocks noGrp="1" noChangeAspect="1"/>
          </p:cNvSpPr>
          <p:nvPr>
            <p:ph type="pic" sz="quarter" idx="17" hasCustomPrompt="1"/>
          </p:nvPr>
        </p:nvSpPr>
        <p:spPr>
          <a:xfrm>
            <a:off x="4667018" y="1134666"/>
            <a:ext cx="658800" cy="810000"/>
          </a:xfrm>
          <a:solidFill>
            <a:srgbClr val="C7C8CA"/>
          </a:solidFill>
        </p:spPr>
        <p:txBody>
          <a:bodyPr anchor="ctr" anchorCtr="0"/>
          <a:lstStyle>
            <a:lvl1pPr algn="ctr">
              <a:defRPr sz="900"/>
            </a:lvl1pPr>
          </a:lstStyle>
          <a:p>
            <a:r>
              <a:rPr lang="en-GB" dirty="0"/>
              <a:t>Click to add headshot</a:t>
            </a:r>
          </a:p>
        </p:txBody>
      </p:sp>
      <p:sp>
        <p:nvSpPr>
          <p:cNvPr id="29" name="Picture Placeholder 6"/>
          <p:cNvSpPr>
            <a:spLocks noGrp="1" noChangeAspect="1"/>
          </p:cNvSpPr>
          <p:nvPr>
            <p:ph type="pic" sz="quarter" idx="19" hasCustomPrompt="1"/>
          </p:nvPr>
        </p:nvSpPr>
        <p:spPr>
          <a:xfrm>
            <a:off x="406401" y="2964043"/>
            <a:ext cx="658800" cy="810000"/>
          </a:xfrm>
          <a:solidFill>
            <a:srgbClr val="C7C8CA"/>
          </a:solidFill>
        </p:spPr>
        <p:txBody>
          <a:bodyPr anchor="ctr" anchorCtr="0"/>
          <a:lstStyle>
            <a:lvl1pPr algn="ctr">
              <a:defRPr sz="900"/>
            </a:lvl1pPr>
          </a:lstStyle>
          <a:p>
            <a:r>
              <a:rPr lang="en-GB" dirty="0"/>
              <a:t>Click to add headshot</a:t>
            </a:r>
          </a:p>
        </p:txBody>
      </p:sp>
      <p:sp>
        <p:nvSpPr>
          <p:cNvPr id="31" name="Picture Placeholder 6"/>
          <p:cNvSpPr>
            <a:spLocks noGrp="1" noChangeAspect="1"/>
          </p:cNvSpPr>
          <p:nvPr>
            <p:ph type="pic" sz="quarter" idx="21" hasCustomPrompt="1"/>
          </p:nvPr>
        </p:nvSpPr>
        <p:spPr>
          <a:xfrm>
            <a:off x="2547467" y="2964043"/>
            <a:ext cx="658800" cy="810000"/>
          </a:xfrm>
          <a:solidFill>
            <a:srgbClr val="C7C8CA"/>
          </a:solidFill>
        </p:spPr>
        <p:txBody>
          <a:bodyPr anchor="ctr" anchorCtr="0"/>
          <a:lstStyle>
            <a:lvl1pPr algn="ctr">
              <a:defRPr sz="900"/>
            </a:lvl1pPr>
          </a:lstStyle>
          <a:p>
            <a:r>
              <a:rPr lang="en-GB" dirty="0"/>
              <a:t>Click to add headshot</a:t>
            </a:r>
          </a:p>
        </p:txBody>
      </p:sp>
      <p:sp>
        <p:nvSpPr>
          <p:cNvPr id="33" name="Picture Placeholder 6"/>
          <p:cNvSpPr>
            <a:spLocks noGrp="1" noChangeAspect="1"/>
          </p:cNvSpPr>
          <p:nvPr>
            <p:ph type="pic" sz="quarter" idx="23" hasCustomPrompt="1"/>
          </p:nvPr>
        </p:nvSpPr>
        <p:spPr>
          <a:xfrm>
            <a:off x="4667018" y="2964043"/>
            <a:ext cx="658800" cy="810000"/>
          </a:xfrm>
          <a:solidFill>
            <a:srgbClr val="C7C8CA"/>
          </a:solidFill>
        </p:spPr>
        <p:txBody>
          <a:bodyPr anchor="ctr" anchorCtr="0"/>
          <a:lstStyle>
            <a:lvl1pPr algn="ctr">
              <a:defRPr sz="900"/>
            </a:lvl1pPr>
          </a:lstStyle>
          <a:p>
            <a:r>
              <a:rPr lang="en-GB" dirty="0"/>
              <a:t>Click to add headshot</a:t>
            </a:r>
          </a:p>
        </p:txBody>
      </p:sp>
      <p:sp>
        <p:nvSpPr>
          <p:cNvPr id="60" name="Text Placeholder 8"/>
          <p:cNvSpPr>
            <a:spLocks noGrp="1"/>
          </p:cNvSpPr>
          <p:nvPr>
            <p:ph type="body" sz="quarter" idx="24" hasCustomPrompt="1"/>
          </p:nvPr>
        </p:nvSpPr>
        <p:spPr>
          <a:xfrm>
            <a:off x="2547467"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1" name="Text Placeholder 8"/>
          <p:cNvSpPr>
            <a:spLocks noGrp="1"/>
          </p:cNvSpPr>
          <p:nvPr>
            <p:ph type="body" sz="quarter" idx="25" hasCustomPrompt="1"/>
          </p:nvPr>
        </p:nvSpPr>
        <p:spPr>
          <a:xfrm>
            <a:off x="4667018"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2" name="Text Placeholder 8"/>
          <p:cNvSpPr>
            <a:spLocks noGrp="1"/>
          </p:cNvSpPr>
          <p:nvPr>
            <p:ph type="body" sz="quarter" idx="26" hasCustomPrompt="1"/>
          </p:nvPr>
        </p:nvSpPr>
        <p:spPr>
          <a:xfrm>
            <a:off x="409661"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3" name="Text Placeholder 8"/>
          <p:cNvSpPr>
            <a:spLocks noGrp="1"/>
          </p:cNvSpPr>
          <p:nvPr>
            <p:ph type="body" sz="quarter" idx="27" hasCustomPrompt="1"/>
          </p:nvPr>
        </p:nvSpPr>
        <p:spPr>
          <a:xfrm>
            <a:off x="2549640"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64" name="Text Placeholder 8"/>
          <p:cNvSpPr>
            <a:spLocks noGrp="1"/>
          </p:cNvSpPr>
          <p:nvPr>
            <p:ph type="body" sz="quarter" idx="28" hasCustomPrompt="1"/>
          </p:nvPr>
        </p:nvSpPr>
        <p:spPr>
          <a:xfrm>
            <a:off x="4668103"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18" name="Picture Placeholder 6"/>
          <p:cNvSpPr>
            <a:spLocks noGrp="1" noChangeAspect="1"/>
          </p:cNvSpPr>
          <p:nvPr>
            <p:ph type="pic" sz="quarter" idx="29" hasCustomPrompt="1"/>
          </p:nvPr>
        </p:nvSpPr>
        <p:spPr>
          <a:xfrm>
            <a:off x="6797326" y="1134666"/>
            <a:ext cx="658800" cy="810000"/>
          </a:xfrm>
          <a:solidFill>
            <a:srgbClr val="C7C8CA"/>
          </a:solidFill>
        </p:spPr>
        <p:txBody>
          <a:bodyPr anchor="ctr" anchorCtr="0"/>
          <a:lstStyle>
            <a:lvl1pPr algn="ctr">
              <a:defRPr sz="900"/>
            </a:lvl1pPr>
          </a:lstStyle>
          <a:p>
            <a:r>
              <a:rPr lang="en-GB" dirty="0"/>
              <a:t>Click to add headshot</a:t>
            </a:r>
          </a:p>
        </p:txBody>
      </p:sp>
      <p:sp>
        <p:nvSpPr>
          <p:cNvPr id="19" name="Picture Placeholder 6"/>
          <p:cNvSpPr>
            <a:spLocks noGrp="1" noChangeAspect="1"/>
          </p:cNvSpPr>
          <p:nvPr>
            <p:ph type="pic" sz="quarter" idx="30" hasCustomPrompt="1"/>
          </p:nvPr>
        </p:nvSpPr>
        <p:spPr>
          <a:xfrm>
            <a:off x="6797326" y="2964043"/>
            <a:ext cx="658800" cy="810000"/>
          </a:xfrm>
          <a:solidFill>
            <a:srgbClr val="C7C8CA"/>
          </a:solidFill>
        </p:spPr>
        <p:txBody>
          <a:bodyPr anchor="ctr" anchorCtr="0"/>
          <a:lstStyle>
            <a:lvl1pPr algn="ctr">
              <a:defRPr sz="900"/>
            </a:lvl1pPr>
          </a:lstStyle>
          <a:p>
            <a:r>
              <a:rPr lang="en-GB" dirty="0"/>
              <a:t>Click to add headshot</a:t>
            </a:r>
          </a:p>
        </p:txBody>
      </p:sp>
      <p:sp>
        <p:nvSpPr>
          <p:cNvPr id="20" name="Text Placeholder 8"/>
          <p:cNvSpPr>
            <a:spLocks noGrp="1"/>
          </p:cNvSpPr>
          <p:nvPr>
            <p:ph type="body" sz="quarter" idx="31" hasCustomPrompt="1"/>
          </p:nvPr>
        </p:nvSpPr>
        <p:spPr>
          <a:xfrm>
            <a:off x="6797326" y="1944665"/>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21" name="Text Placeholder 8"/>
          <p:cNvSpPr>
            <a:spLocks noGrp="1"/>
          </p:cNvSpPr>
          <p:nvPr>
            <p:ph type="body" sz="quarter" idx="32" hasCustomPrompt="1"/>
          </p:nvPr>
        </p:nvSpPr>
        <p:spPr>
          <a:xfrm>
            <a:off x="6797325" y="3774749"/>
            <a:ext cx="1908000" cy="865209"/>
          </a:xfrm>
        </p:spPr>
        <p:txBody>
          <a:bodyPr lIns="0" tIns="43200"/>
          <a:lstStyle>
            <a:lvl1pPr>
              <a:lnSpc>
                <a:spcPct val="100000"/>
              </a:lnSpc>
              <a:spcBef>
                <a:spcPct val="0"/>
              </a:spcBef>
              <a:defRPr sz="1200" baseline="0"/>
            </a:lvl1pPr>
            <a:lvl2pPr>
              <a:lnSpc>
                <a:spcPct val="100000"/>
              </a:lnSpc>
              <a:spcBef>
                <a:spcPct val="0"/>
              </a:spcBef>
              <a:spcAft>
                <a:spcPct val="0"/>
              </a:spcAft>
              <a:defRPr sz="1200" b="0" i="0" baseline="0">
                <a:latin typeface="+mn-lt"/>
                <a:ea typeface="+mn-ea"/>
                <a:cs typeface="+mn-cs"/>
              </a:defRPr>
            </a:lvl2pPr>
            <a:lvl3pPr marL="0" indent="0">
              <a:lnSpc>
                <a:spcPct val="100000"/>
              </a:lnSpc>
              <a:spcBef>
                <a:spcPts val="150"/>
              </a:spcBef>
              <a:buNone/>
              <a:defRPr sz="900" baseline="0">
                <a:solidFill>
                  <a:srgbClr val="000000"/>
                </a:solidFill>
                <a:latin typeface="+mn-lt"/>
              </a:defRPr>
            </a:lvl3pPr>
            <a:lvl4pPr marL="0" indent="0">
              <a:lnSpc>
                <a:spcPct val="100000"/>
              </a:lnSpc>
              <a:spcBef>
                <a:spcPct val="0"/>
              </a:spcBef>
              <a:buNone/>
              <a:defRPr sz="900" baseline="0">
                <a:solidFill>
                  <a:srgbClr val="000000"/>
                </a:solidFill>
                <a:latin typeface="+mn-lt"/>
              </a:defRPr>
            </a:lvl4pPr>
            <a:lvl5pPr marL="115888" indent="-115888">
              <a:lnSpc>
                <a:spcPct val="100000"/>
              </a:lnSpc>
              <a:spcBef>
                <a:spcPct val="0"/>
              </a:spcBef>
              <a:buClr>
                <a:srgbClr val="E03A3E"/>
              </a:buClr>
              <a:buFont typeface="Arial" panose="020B0604020202020204" pitchFamily="34" charset="0"/>
              <a:buChar char="•"/>
              <a:defRPr sz="900" baseline="0">
                <a:solidFill>
                  <a:srgbClr val="000000"/>
                </a:solidFill>
                <a:latin typeface="+mn-lt"/>
              </a:defRPr>
            </a:lvl5pPr>
          </a:lstStyle>
          <a:p>
            <a:pPr lvl="0"/>
            <a:r>
              <a:rPr lang="en-US"/>
              <a:t>Click to add contact</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2D1D1987-5054-057C-5FDA-ABAB6C1C8631}"/>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4194934001"/>
      </p:ext>
    </p:extLst>
  </p:cSld>
  <p:clrMapOvr>
    <a:masterClrMapping/>
  </p:clrMapOvr>
</p:sldLayout>
</file>

<file path=ppt/slideLayouts/slideLayout4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grid">
    <p:spTree>
      <p:nvGrpSpPr>
        <p:cNvPr id="1" name=""/>
        <p:cNvGrpSpPr/>
        <p:nvPr/>
      </p:nvGrpSpPr>
      <p:grpSpPr>
        <a:xfrm>
          <a:off x="0" y="0"/>
          <a:ext cx="0" cy="0"/>
          <a:chOff x="0" y="0"/>
          <a:chExt cx="0" cy="0"/>
        </a:xfrm>
      </p:grpSpPr>
      <p:grpSp>
        <p:nvGrpSpPr>
          <p:cNvPr id="2" name="Group 1"/>
          <p:cNvGrpSpPr/>
          <p:nvPr userDrawn="1"/>
        </p:nvGrpSpPr>
        <p:grpSpPr>
          <a:xfrm>
            <a:off x="406401" y="1465106"/>
            <a:ext cx="8331200" cy="3214688"/>
            <a:chOff x="539751" y="1373979"/>
            <a:chExt cx="8064499" cy="3214688"/>
          </a:xfrm>
        </p:grpSpPr>
        <p:cxnSp>
          <p:nvCxnSpPr>
            <p:cNvPr id="37" name="Straight Connector 36"/>
            <p:cNvCxnSpPr/>
            <p:nvPr userDrawn="1"/>
          </p:nvCxnSpPr>
          <p:spPr>
            <a:xfrm>
              <a:off x="539751" y="4588667"/>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39751" y="3248023"/>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39751" y="2717004"/>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39751" y="1373979"/>
              <a:ext cx="8064499"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grpSp>
      <p:sp>
        <p:nvSpPr>
          <p:cNvPr id="17" name="Picture Placeholder 16"/>
          <p:cNvSpPr>
            <a:spLocks noGrp="1"/>
          </p:cNvSpPr>
          <p:nvPr>
            <p:ph type="pic" sz="quarter" idx="37" hasCustomPrompt="1"/>
          </p:nvPr>
        </p:nvSpPr>
        <p:spPr>
          <a:xfrm>
            <a:off x="4439764" y="1450225"/>
            <a:ext cx="225253"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39" name="Picture Placeholder 16"/>
          <p:cNvSpPr>
            <a:spLocks noGrp="1"/>
          </p:cNvSpPr>
          <p:nvPr>
            <p:ph type="pic" sz="quarter" idx="38" hasCustomPrompt="1"/>
          </p:nvPr>
        </p:nvSpPr>
        <p:spPr>
          <a:xfrm>
            <a:off x="4522790" y="3323075"/>
            <a:ext cx="142227" cy="1377000"/>
          </a:xfrm>
          <a:solidFill>
            <a:srgbClr val="FFFFFF"/>
          </a:solidFill>
        </p:spPr>
        <p:txBody>
          <a:bodyPr vert="vert" anchor="ctr" anchorCtr="0"/>
          <a:lstStyle>
            <a:lvl1pPr algn="ctr">
              <a:defRPr sz="600" b="0">
                <a:solidFill>
                  <a:srgbClr val="878787"/>
                </a:solidFill>
              </a:defRPr>
            </a:lvl1pPr>
          </a:lstStyle>
          <a:p>
            <a:r>
              <a:rPr lang="en-GB" dirty="0"/>
              <a:t>Delete if gap not required</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15" name="Text Placeholder 14"/>
          <p:cNvSpPr>
            <a:spLocks noGrp="1"/>
          </p:cNvSpPr>
          <p:nvPr>
            <p:ph type="body" sz="quarter" idx="33" hasCustomPrompt="1"/>
          </p:nvPr>
        </p:nvSpPr>
        <p:spPr>
          <a:xfrm>
            <a:off x="407989" y="1257300"/>
            <a:ext cx="4071937" cy="210188"/>
          </a:xfrm>
        </p:spPr>
        <p:txBody>
          <a:bodyPr/>
          <a:lstStyle>
            <a:lvl1pP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665663" y="1257300"/>
            <a:ext cx="4071937" cy="210188"/>
          </a:xfrm>
        </p:spPr>
        <p:txBody>
          <a:bodyPr/>
          <a:lstStyle>
            <a:lvl1pP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407989" y="3131035"/>
            <a:ext cx="4071937" cy="210600"/>
          </a:xfrm>
        </p:spPr>
        <p:txBody>
          <a:bodyPr/>
          <a:lstStyle>
            <a:lvl1pP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4665663" y="3131035"/>
            <a:ext cx="4071937" cy="210600"/>
          </a:xfrm>
        </p:spPr>
        <p:txBody>
          <a:bodyPr/>
          <a:lstStyle>
            <a:lvl1pPr>
              <a:lnSpc>
                <a:spcPct val="100000"/>
              </a:lnSpc>
              <a:defRPr sz="1200"/>
            </a:lvl1pPr>
          </a:lstStyle>
          <a:p>
            <a:pPr lvl="0"/>
            <a:r>
              <a:rPr lang="en-US" dirty="0"/>
              <a:t>Specialism</a:t>
            </a:r>
            <a:endParaRPr lang="en-GB" dirty="0"/>
          </a:p>
        </p:txBody>
      </p:sp>
      <p:sp>
        <p:nvSpPr>
          <p:cNvPr id="7" name="Picture Placeholder 6"/>
          <p:cNvSpPr>
            <a:spLocks noGrp="1"/>
          </p:cNvSpPr>
          <p:nvPr>
            <p:ph type="pic" sz="quarter" idx="13" hasCustomPrompt="1"/>
          </p:nvPr>
        </p:nvSpPr>
        <p:spPr>
          <a:xfrm>
            <a:off x="407988"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9" name="Text Placeholder 8"/>
          <p:cNvSpPr>
            <a:spLocks noGrp="1"/>
          </p:cNvSpPr>
          <p:nvPr>
            <p:ph type="body" sz="quarter" idx="14" hasCustomPrompt="1"/>
          </p:nvPr>
        </p:nvSpPr>
        <p:spPr>
          <a:xfrm>
            <a:off x="407988"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Picture Placeholder 6"/>
          <p:cNvSpPr>
            <a:spLocks noGrp="1"/>
          </p:cNvSpPr>
          <p:nvPr>
            <p:ph type="pic" sz="quarter" idx="15" hasCustomPrompt="1"/>
          </p:nvPr>
        </p:nvSpPr>
        <p:spPr>
          <a:xfrm>
            <a:off x="2531765"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7" name="Picture Placeholder 6"/>
          <p:cNvSpPr>
            <a:spLocks noGrp="1"/>
          </p:cNvSpPr>
          <p:nvPr>
            <p:ph type="pic" sz="quarter" idx="17" hasCustomPrompt="1"/>
          </p:nvPr>
        </p:nvSpPr>
        <p:spPr>
          <a:xfrm>
            <a:off x="4666308"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2531765"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666310"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6794500" y="158132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6794500" y="228332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Picture Placeholder 6"/>
          <p:cNvSpPr>
            <a:spLocks noGrp="1"/>
          </p:cNvSpPr>
          <p:nvPr>
            <p:ph type="pic" sz="quarter" idx="19" hasCustomPrompt="1"/>
          </p:nvPr>
        </p:nvSpPr>
        <p:spPr>
          <a:xfrm>
            <a:off x="407988"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2531765"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4666308"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2" name="Text Placeholder 8"/>
          <p:cNvSpPr>
            <a:spLocks noGrp="1"/>
          </p:cNvSpPr>
          <p:nvPr>
            <p:ph type="body" sz="quarter" idx="26" hasCustomPrompt="1"/>
          </p:nvPr>
        </p:nvSpPr>
        <p:spPr>
          <a:xfrm>
            <a:off x="407988"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2531764"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4666308"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icture Placeholder 6"/>
          <p:cNvSpPr>
            <a:spLocks noGrp="1"/>
          </p:cNvSpPr>
          <p:nvPr>
            <p:ph type="pic" sz="quarter" idx="30" hasCustomPrompt="1"/>
          </p:nvPr>
        </p:nvSpPr>
        <p:spPr>
          <a:xfrm>
            <a:off x="6794500" y="3458258"/>
            <a:ext cx="554466" cy="68172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1" name="Text Placeholder 8"/>
          <p:cNvSpPr>
            <a:spLocks noGrp="1"/>
          </p:cNvSpPr>
          <p:nvPr>
            <p:ph type="body" sz="quarter" idx="32" hasCustomPrompt="1"/>
          </p:nvPr>
        </p:nvSpPr>
        <p:spPr>
          <a:xfrm>
            <a:off x="6794499" y="4160258"/>
            <a:ext cx="1908000" cy="486000"/>
          </a:xfrm>
        </p:spPr>
        <p:txBody>
          <a:bodyPr lIns="0" tIns="54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D0E283C8-330E-AE93-177E-1F76ABA56008}"/>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4103990629"/>
      </p:ext>
    </p:extLst>
  </p:cSld>
  <p:clrMapOvr>
    <a:masterClrMapping/>
  </p:clrMapOvr>
</p:sldLayout>
</file>

<file path=ppt/slideLayouts/slideLayout46.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photo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237528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Picture Placeholder 6"/>
          <p:cNvSpPr>
            <a:spLocks noGrp="1"/>
          </p:cNvSpPr>
          <p:nvPr>
            <p:ph type="pic" sz="quarter" idx="17" hasCustomPrompt="1"/>
          </p:nvPr>
        </p:nvSpPr>
        <p:spPr>
          <a:xfrm>
            <a:off x="413999"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9" name="Picture Placeholder 6"/>
          <p:cNvSpPr>
            <a:spLocks noGrp="1"/>
          </p:cNvSpPr>
          <p:nvPr>
            <p:ph type="pic" sz="quarter" idx="19" hasCustomPrompt="1"/>
          </p:nvPr>
        </p:nvSpPr>
        <p:spPr>
          <a:xfrm>
            <a:off x="3294397"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1" name="Picture Placeholder 6"/>
          <p:cNvSpPr>
            <a:spLocks noGrp="1"/>
          </p:cNvSpPr>
          <p:nvPr>
            <p:ph type="pic" sz="quarter" idx="21" hasCustomPrompt="1"/>
          </p:nvPr>
        </p:nvSpPr>
        <p:spPr>
          <a:xfrm>
            <a:off x="3294397"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33" name="Picture Placeholder 6"/>
          <p:cNvSpPr>
            <a:spLocks noGrp="1"/>
          </p:cNvSpPr>
          <p:nvPr>
            <p:ph type="pic" sz="quarter" idx="23" hasCustomPrompt="1"/>
          </p:nvPr>
        </p:nvSpPr>
        <p:spPr>
          <a:xfrm>
            <a:off x="6181600" y="2660553"/>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60" name="Text Placeholder 8"/>
          <p:cNvSpPr>
            <a:spLocks noGrp="1"/>
          </p:cNvSpPr>
          <p:nvPr>
            <p:ph type="body" sz="quarter" idx="24" hasCustomPrompt="1"/>
          </p:nvPr>
        </p:nvSpPr>
        <p:spPr>
          <a:xfrm>
            <a:off x="5052240" y="1507127"/>
            <a:ext cx="2111760"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800" baseline="0">
                <a:solidFill>
                  <a:srgbClr val="FFFFFF"/>
                </a:solidFill>
                <a:latin typeface="+mn-lt"/>
              </a:defRPr>
            </a:lvl3pPr>
            <a:lvl4pPr marL="0" indent="0">
              <a:spcBef>
                <a:spcPct val="0"/>
              </a:spcBef>
              <a:buNone/>
              <a:defRPr sz="80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80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809280"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689677" y="2660553"/>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689677" y="3257874"/>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576880" y="2666346"/>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Picture Placeholder 6"/>
          <p:cNvSpPr>
            <a:spLocks noGrp="1"/>
          </p:cNvSpPr>
          <p:nvPr>
            <p:ph type="pic" sz="quarter" idx="29" hasCustomPrompt="1"/>
          </p:nvPr>
        </p:nvSpPr>
        <p:spPr>
          <a:xfrm>
            <a:off x="413999"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19" name="Picture Placeholder 6"/>
          <p:cNvSpPr>
            <a:spLocks noGrp="1"/>
          </p:cNvSpPr>
          <p:nvPr>
            <p:ph type="pic" sz="quarter" idx="30" hasCustomPrompt="1"/>
          </p:nvPr>
        </p:nvSpPr>
        <p:spPr>
          <a:xfrm>
            <a:off x="6181600" y="3257874"/>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0" name="Text Placeholder 8"/>
          <p:cNvSpPr>
            <a:spLocks noGrp="1"/>
          </p:cNvSpPr>
          <p:nvPr>
            <p:ph type="body" sz="quarter" idx="31" hasCustomPrompt="1"/>
          </p:nvPr>
        </p:nvSpPr>
        <p:spPr>
          <a:xfrm>
            <a:off x="809276" y="3257874"/>
            <a:ext cx="2160724"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576880" y="3263667"/>
            <a:ext cx="2160720" cy="486000"/>
          </a:xfrm>
        </p:spPr>
        <p:txBody>
          <a:bodyPr lIns="7200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800" baseline="0">
                <a:solidFill>
                  <a:srgbClr val="000000"/>
                </a:solidFill>
                <a:latin typeface="+mn-lt"/>
              </a:defRPr>
            </a:lvl3pPr>
            <a:lvl4pPr marL="0" indent="0">
              <a:spcBef>
                <a:spcPct val="0"/>
              </a:spcBef>
              <a:buNone/>
              <a:defRPr sz="80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80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1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3"/>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1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397"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81600"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397"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816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140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397"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3875908"/>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14000" y="4045268"/>
            <a:ext cx="8323600"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8980" y="1356147"/>
            <a:ext cx="267561" cy="154152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9178" y="1457469"/>
            <a:ext cx="267561" cy="1338877"/>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1260" y="1352347"/>
            <a:ext cx="267561" cy="1549119"/>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91254"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659" y="1457866"/>
            <a:ext cx="267561" cy="1338084"/>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192"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70650" y="3937268"/>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7" name="Picture Placeholder 6"/>
          <p:cNvSpPr>
            <a:spLocks noGrp="1"/>
          </p:cNvSpPr>
          <p:nvPr>
            <p:ph type="pic" sz="quarter" idx="13" hasCustomPrompt="1"/>
          </p:nvPr>
        </p:nvSpPr>
        <p:spPr>
          <a:xfrm>
            <a:off x="198000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sp>
        <p:nvSpPr>
          <p:cNvPr id="25" name="Picture Placeholder 6"/>
          <p:cNvSpPr>
            <a:spLocks noGrp="1"/>
          </p:cNvSpPr>
          <p:nvPr>
            <p:ph type="pic" sz="quarter" idx="15" hasCustomPrompt="1"/>
          </p:nvPr>
        </p:nvSpPr>
        <p:spPr>
          <a:xfrm>
            <a:off x="4656960" y="1507127"/>
            <a:ext cx="395280" cy="486000"/>
          </a:xfrm>
          <a:solidFill>
            <a:srgbClr val="C7C8CA"/>
          </a:solidFill>
          <a:ln w="6350">
            <a:solidFill>
              <a:srgbClr val="878787"/>
            </a:solidFill>
          </a:ln>
        </p:spPr>
        <p:txBody>
          <a:bodyPr anchor="ctr" anchorCtr="0"/>
          <a:lstStyle>
            <a:lvl1pPr algn="ctr">
              <a:defRPr sz="825"/>
            </a:lvl1pPr>
          </a:lstStyle>
          <a:p>
            <a:r>
              <a:rPr lang="en-GB" dirty="0"/>
              <a:t>Click to add headshot</a:t>
            </a:r>
          </a:p>
        </p:txBody>
      </p:sp>
      <p:pic>
        <p:nvPicPr>
          <p:cNvPr id="6" name="Graphic 5">
            <a:extLst>
              <a:ext uri="{FF2B5EF4-FFF2-40B4-BE49-F238E27FC236}">
                <a16:creationId xmlns:a16="http://schemas.microsoft.com/office/drawing/2014/main" id="{4BB9E162-CDD7-F4BA-9A1F-2F7F4795D66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550" y="347254"/>
            <a:ext cx="540000" cy="540000"/>
          </a:xfrm>
          <a:prstGeom prst="rect">
            <a:avLst/>
          </a:prstGeom>
        </p:spPr>
      </p:pic>
      <p:sp>
        <p:nvSpPr>
          <p:cNvPr id="11" name="Title 1">
            <a:extLst>
              <a:ext uri="{FF2B5EF4-FFF2-40B4-BE49-F238E27FC236}">
                <a16:creationId xmlns:a16="http://schemas.microsoft.com/office/drawing/2014/main" id="{123290B6-68EB-8C32-2D32-891F4EDFEF24}"/>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spTree>
    <p:extLst>
      <p:ext uri="{BB962C8B-B14F-4D97-AF65-F5344CB8AC3E}">
        <p14:creationId xmlns:p14="http://schemas.microsoft.com/office/powerpoint/2010/main" val="2596404736"/>
      </p:ext>
    </p:extLst>
  </p:cSld>
  <p:clrMapOvr>
    <a:masterClrMapping/>
  </p:clrMapOvr>
</p:sldLayout>
</file>

<file path=ppt/slideLayouts/slideLayout47.xml><?xml version="1.0" encoding="utf-8"?>
<p:sldLayout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Team Contacts - simple tree">
    <p:spTree>
      <p:nvGrpSpPr>
        <p:cNvPr id="1" name=""/>
        <p:cNvGrpSpPr/>
        <p:nvPr/>
      </p:nvGrpSpPr>
      <p:grpSpPr>
        <a:xfrm>
          <a:off x="0" y="0"/>
          <a:ext cx="0" cy="0"/>
          <a:chOff x="0" y="0"/>
          <a:chExt cx="0" cy="0"/>
        </a:xfrm>
      </p:grpSpPr>
      <p:sp>
        <p:nvSpPr>
          <p:cNvPr id="102" name="Rectangle 101"/>
          <p:cNvSpPr/>
          <p:nvPr userDrawn="1"/>
        </p:nvSpPr>
        <p:spPr>
          <a:xfrm>
            <a:off x="1980000"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107" name="Rectangle 106"/>
          <p:cNvSpPr/>
          <p:nvPr userDrawn="1"/>
        </p:nvSpPr>
        <p:spPr>
          <a:xfrm>
            <a:off x="4656961" y="1507127"/>
            <a:ext cx="2507040" cy="48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050" b="1" dirty="0">
              <a:latin typeface="+mj-lt"/>
              <a:ea typeface="+mj-ea"/>
              <a:cs typeface="+mj-cs"/>
            </a:endParaRPr>
          </a:p>
        </p:txBody>
      </p:sp>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9" name="Text Placeholder 8"/>
          <p:cNvSpPr>
            <a:spLocks noGrp="1"/>
          </p:cNvSpPr>
          <p:nvPr>
            <p:ph type="body" sz="quarter" idx="14" hasCustomPrompt="1"/>
          </p:nvPr>
        </p:nvSpPr>
        <p:spPr>
          <a:xfrm>
            <a:off x="1980002" y="1507127"/>
            <a:ext cx="2507039"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0" name="Text Placeholder 8"/>
          <p:cNvSpPr>
            <a:spLocks noGrp="1"/>
          </p:cNvSpPr>
          <p:nvPr>
            <p:ph type="body" sz="quarter" idx="24" hasCustomPrompt="1"/>
          </p:nvPr>
        </p:nvSpPr>
        <p:spPr>
          <a:xfrm>
            <a:off x="4656962" y="1507127"/>
            <a:ext cx="2507039" cy="486000"/>
          </a:xfrm>
          <a:solidFill>
            <a:schemeClr val="accent1"/>
          </a:solidFill>
          <a:ln w="12700">
            <a:solidFill>
              <a:srgbClr val="E03A3E"/>
            </a:solidFill>
          </a:ln>
        </p:spPr>
        <p:txBody>
          <a:bodyPr lIns="72000" tIns="36000"/>
          <a:lstStyle>
            <a:lvl1pPr>
              <a:spcBef>
                <a:spcPct val="0"/>
              </a:spcBef>
              <a:defRPr sz="900" baseline="0">
                <a:solidFill>
                  <a:srgbClr val="FFFFFF"/>
                </a:solidFill>
              </a:defRPr>
            </a:lvl1pPr>
            <a:lvl2pPr>
              <a:spcBef>
                <a:spcPct val="0"/>
              </a:spcBef>
              <a:spcAft>
                <a:spcPct val="0"/>
              </a:spcAft>
              <a:defRPr sz="900" b="0" i="0" baseline="0">
                <a:solidFill>
                  <a:srgbClr val="FFFFFF"/>
                </a:solidFill>
                <a:latin typeface="+mn-lt"/>
                <a:ea typeface="+mn-ea"/>
                <a:cs typeface="+mn-cs"/>
              </a:defRPr>
            </a:lvl2pPr>
            <a:lvl3pPr marL="0" indent="0">
              <a:spcBef>
                <a:spcPts val="0"/>
              </a:spcBef>
              <a:buNone/>
              <a:defRPr sz="750" baseline="0">
                <a:solidFill>
                  <a:srgbClr val="FFFFFF"/>
                </a:solidFill>
                <a:latin typeface="+mn-lt"/>
              </a:defRPr>
            </a:lvl3pPr>
            <a:lvl4pPr marL="0" indent="0">
              <a:spcBef>
                <a:spcPct val="0"/>
              </a:spcBef>
              <a:buNone/>
              <a:defRPr sz="750" baseline="0">
                <a:solidFill>
                  <a:srgbClr val="FFFFFF"/>
                </a:solidFill>
                <a:latin typeface="+mn-lt"/>
              </a:defRPr>
            </a:lvl4pPr>
            <a:lvl5pPr marL="135000" indent="-135000">
              <a:spcBef>
                <a:spcPct val="0"/>
              </a:spcBef>
              <a:buClr>
                <a:srgbClr val="E03A3E"/>
              </a:buClr>
              <a:buFont typeface="Arial" panose="020B0604020202020204" pitchFamily="34" charset="0"/>
              <a:buChar char="•"/>
              <a:defRPr sz="750" baseline="0">
                <a:solidFill>
                  <a:srgbClr val="FFFFFF"/>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 name="Text Placeholder 8"/>
          <p:cNvSpPr>
            <a:spLocks noGrp="1"/>
          </p:cNvSpPr>
          <p:nvPr>
            <p:ph type="body" sz="quarter" idx="25" hasCustomPrompt="1"/>
          </p:nvPr>
        </p:nvSpPr>
        <p:spPr>
          <a:xfrm>
            <a:off x="407988"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2" name="Text Placeholder 8"/>
          <p:cNvSpPr>
            <a:spLocks noGrp="1"/>
          </p:cNvSpPr>
          <p:nvPr>
            <p:ph type="body" sz="quarter" idx="26" hasCustomPrompt="1"/>
          </p:nvPr>
        </p:nvSpPr>
        <p:spPr>
          <a:xfrm>
            <a:off x="3294000" y="2533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Text Placeholder 8"/>
          <p:cNvSpPr>
            <a:spLocks noGrp="1"/>
          </p:cNvSpPr>
          <p:nvPr>
            <p:ph type="body" sz="quarter" idx="27" hasCustomPrompt="1"/>
          </p:nvPr>
        </p:nvSpPr>
        <p:spPr>
          <a:xfrm>
            <a:off x="3294000"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ext Placeholder 8"/>
          <p:cNvSpPr>
            <a:spLocks noGrp="1"/>
          </p:cNvSpPr>
          <p:nvPr>
            <p:ph type="body" sz="quarter" idx="28" hasCustomPrompt="1"/>
          </p:nvPr>
        </p:nvSpPr>
        <p:spPr>
          <a:xfrm>
            <a:off x="6180806" y="2533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8"/>
          <p:cNvSpPr>
            <a:spLocks noGrp="1"/>
          </p:cNvSpPr>
          <p:nvPr>
            <p:ph type="body" sz="quarter" idx="31" hasCustomPrompt="1"/>
          </p:nvPr>
        </p:nvSpPr>
        <p:spPr>
          <a:xfrm>
            <a:off x="407988" y="2965503"/>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8"/>
          <p:cNvSpPr>
            <a:spLocks noGrp="1"/>
          </p:cNvSpPr>
          <p:nvPr>
            <p:ph type="body" sz="quarter" idx="32" hasCustomPrompt="1"/>
          </p:nvPr>
        </p:nvSpPr>
        <p:spPr>
          <a:xfrm>
            <a:off x="6180806" y="2965503"/>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1980000" y="1394766"/>
            <a:ext cx="5184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07988"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33" hasCustomPrompt="1"/>
          </p:nvPr>
        </p:nvSpPr>
        <p:spPr>
          <a:xfrm>
            <a:off x="1980000" y="1168003"/>
            <a:ext cx="5184000" cy="226763"/>
          </a:xfrm>
        </p:spPr>
        <p:txBody>
          <a:bodyPr tIns="0"/>
          <a:lstStyle>
            <a:lvl1pPr algn="ctr">
              <a:lnSpc>
                <a:spcPct val="100000"/>
              </a:lnSpc>
              <a:defRPr sz="1200"/>
            </a:lvl1pPr>
          </a:lstStyle>
          <a:p>
            <a:pPr lvl="0"/>
            <a:r>
              <a:rPr lang="en-US" dirty="0"/>
              <a:t>Specialism</a:t>
            </a:r>
            <a:endParaRPr lang="en-GB" dirty="0"/>
          </a:p>
        </p:txBody>
      </p:sp>
      <p:sp>
        <p:nvSpPr>
          <p:cNvPr id="32" name="Text Placeholder 14"/>
          <p:cNvSpPr>
            <a:spLocks noGrp="1"/>
          </p:cNvSpPr>
          <p:nvPr>
            <p:ph type="body" sz="quarter" idx="34" hasCustomPrompt="1"/>
          </p:nvPr>
        </p:nvSpPr>
        <p:spPr>
          <a:xfrm>
            <a:off x="407988"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4" name="Text Placeholder 14"/>
          <p:cNvSpPr>
            <a:spLocks noGrp="1"/>
          </p:cNvSpPr>
          <p:nvPr>
            <p:ph type="body" sz="quarter" idx="35" hasCustomPrompt="1"/>
          </p:nvPr>
        </p:nvSpPr>
        <p:spPr>
          <a:xfrm>
            <a:off x="3294000" y="2260688"/>
            <a:ext cx="2556000" cy="270000"/>
          </a:xfrm>
        </p:spPr>
        <p:txBody>
          <a:bodyPr tIns="36000"/>
          <a:lstStyle>
            <a:lvl1pPr algn="ctr">
              <a:lnSpc>
                <a:spcPct val="100000"/>
              </a:lnSpc>
              <a:defRPr sz="1200"/>
            </a:lvl1pPr>
          </a:lstStyle>
          <a:p>
            <a:pPr lvl="0"/>
            <a:r>
              <a:rPr lang="en-US" dirty="0"/>
              <a:t>Specialism</a:t>
            </a:r>
            <a:endParaRPr lang="en-GB" dirty="0"/>
          </a:p>
        </p:txBody>
      </p:sp>
      <p:sp>
        <p:nvSpPr>
          <p:cNvPr id="35" name="Text Placeholder 14"/>
          <p:cNvSpPr>
            <a:spLocks noGrp="1"/>
          </p:cNvSpPr>
          <p:nvPr>
            <p:ph type="body" sz="quarter" idx="36" hasCustomPrompt="1"/>
          </p:nvPr>
        </p:nvSpPr>
        <p:spPr>
          <a:xfrm>
            <a:off x="6179621" y="2260688"/>
            <a:ext cx="2556000" cy="270000"/>
          </a:xfrm>
        </p:spPr>
        <p:txBody>
          <a:bodyPr tIns="36000"/>
          <a:lstStyle>
            <a:lvl1pPr algn="ctr">
              <a:lnSpc>
                <a:spcPct val="100000"/>
              </a:lnSpc>
              <a:defRPr sz="1200"/>
            </a:lvl1pPr>
          </a:lstStyle>
          <a:p>
            <a:pPr lvl="0"/>
            <a:r>
              <a:rPr lang="en-US" dirty="0"/>
              <a:t>Specialism</a:t>
            </a:r>
            <a:endParaRPr lang="en-GB" dirty="0"/>
          </a:p>
        </p:txBody>
      </p:sp>
      <p:cxnSp>
        <p:nvCxnSpPr>
          <p:cNvPr id="39" name="Straight Connector 38"/>
          <p:cNvCxnSpPr/>
          <p:nvPr userDrawn="1"/>
        </p:nvCxnSpPr>
        <p:spPr>
          <a:xfrm>
            <a:off x="3294000"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9621" y="2528120"/>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07988"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2940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6181600" y="4296551"/>
            <a:ext cx="2556000" cy="0"/>
          </a:xfrm>
          <a:prstGeom prst="line">
            <a:avLst/>
          </a:prstGeom>
          <a:ln w="6350">
            <a:solidFill>
              <a:srgbClr val="575756"/>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37" hasCustomPrompt="1"/>
          </p:nvPr>
        </p:nvSpPr>
        <p:spPr>
          <a:xfrm>
            <a:off x="407988" y="4465911"/>
            <a:ext cx="8330291" cy="270000"/>
          </a:xfrm>
          <a:solidFill>
            <a:srgbClr val="B2B2B2"/>
          </a:solidFill>
        </p:spPr>
        <p:txBody>
          <a:bodyPr anchor="ctr" anchorCtr="0"/>
          <a:lstStyle>
            <a:lvl1pPr algn="ctr">
              <a:defRPr sz="1200">
                <a:solidFill>
                  <a:srgbClr val="FFFFFF"/>
                </a:solidFill>
              </a:defRPr>
            </a:lvl1pPr>
            <a:lvl2pPr algn="ctr">
              <a:defRPr/>
            </a:lvl2pPr>
            <a:lvl3pPr algn="ctr">
              <a:defRPr/>
            </a:lvl3pPr>
            <a:lvl4pPr algn="ctr">
              <a:defRPr/>
            </a:lvl4pPr>
            <a:lvl5pPr algn="ctr">
              <a:defRPr/>
            </a:lvl5pPr>
          </a:lstStyle>
          <a:p>
            <a:pPr lvl="0"/>
            <a:r>
              <a:rPr lang="en-US" dirty="0"/>
              <a:t>Supporting Specialisms</a:t>
            </a:r>
            <a:endParaRPr lang="en-GB" dirty="0"/>
          </a:p>
        </p:txBody>
      </p:sp>
      <p:cxnSp>
        <p:nvCxnSpPr>
          <p:cNvPr id="12" name="Elbow Connector 11"/>
          <p:cNvCxnSpPr>
            <a:stCxn id="102" idx="2"/>
            <a:endCxn id="32" idx="0"/>
          </p:cNvCxnSpPr>
          <p:nvPr userDrawn="1"/>
        </p:nvCxnSpPr>
        <p:spPr>
          <a:xfrm rot="5400000">
            <a:off x="2325974" y="1353141"/>
            <a:ext cx="267561" cy="1547532"/>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102" idx="2"/>
            <a:endCxn id="34" idx="0"/>
          </p:cNvCxnSpPr>
          <p:nvPr userDrawn="1"/>
        </p:nvCxnSpPr>
        <p:spPr>
          <a:xfrm rot="16200000" flipH="1">
            <a:off x="3768980" y="1457668"/>
            <a:ext cx="267561" cy="133848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a:stCxn id="107" idx="2"/>
            <a:endCxn id="35" idx="0"/>
          </p:cNvCxnSpPr>
          <p:nvPr userDrawn="1"/>
        </p:nvCxnSpPr>
        <p:spPr>
          <a:xfrm rot="16200000" flipH="1">
            <a:off x="6550271" y="1353337"/>
            <a:ext cx="267561" cy="1547140"/>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userDrawn="1"/>
        </p:nvCxnSpPr>
        <p:spPr>
          <a:xfrm>
            <a:off x="1675017"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107" idx="2"/>
            <a:endCxn id="34" idx="0"/>
          </p:cNvCxnSpPr>
          <p:nvPr userDrawn="1"/>
        </p:nvCxnSpPr>
        <p:spPr>
          <a:xfrm rot="5400000">
            <a:off x="5107461" y="1457668"/>
            <a:ext cx="267561" cy="1338481"/>
          </a:xfrm>
          <a:prstGeom prst="bentConnector3">
            <a:avLst>
              <a:gd name="adj1" fmla="val 50000"/>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userDrawn="1"/>
        </p:nvCxnSpPr>
        <p:spPr>
          <a:xfrm>
            <a:off x="45720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userDrawn="1"/>
        </p:nvCxnSpPr>
        <p:spPr>
          <a:xfrm>
            <a:off x="7459600" y="4357911"/>
            <a:ext cx="0" cy="108000"/>
          </a:xfrm>
          <a:prstGeom prst="line">
            <a:avLst/>
          </a:prstGeom>
          <a:ln w="12700">
            <a:solidFill>
              <a:srgbClr val="B2B2B2"/>
            </a:solidFill>
          </a:ln>
        </p:spPr>
        <p:style>
          <a:lnRef idx="1">
            <a:schemeClr val="accent1"/>
          </a:lnRef>
          <a:fillRef idx="0">
            <a:schemeClr val="accent1"/>
          </a:fillRef>
          <a:effectRef idx="0">
            <a:schemeClr val="accent1"/>
          </a:effectRef>
          <a:fontRef idx="minor">
            <a:schemeClr val="tx1"/>
          </a:fontRef>
        </p:style>
      </p:cxnSp>
      <p:sp>
        <p:nvSpPr>
          <p:cNvPr id="47" name="Text Placeholder 8"/>
          <p:cNvSpPr>
            <a:spLocks noGrp="1"/>
          </p:cNvSpPr>
          <p:nvPr>
            <p:ph type="body" sz="quarter" idx="40" hasCustomPrompt="1"/>
          </p:nvPr>
        </p:nvSpPr>
        <p:spPr>
          <a:xfrm>
            <a:off x="3294000"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8"/>
          <p:cNvSpPr>
            <a:spLocks noGrp="1"/>
          </p:cNvSpPr>
          <p:nvPr>
            <p:ph type="body" sz="quarter" idx="41" hasCustomPrompt="1"/>
          </p:nvPr>
        </p:nvSpPr>
        <p:spPr>
          <a:xfrm>
            <a:off x="407988" y="3396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Text Placeholder 8"/>
          <p:cNvSpPr>
            <a:spLocks noGrp="1"/>
          </p:cNvSpPr>
          <p:nvPr>
            <p:ph type="body" sz="quarter" idx="42" hasCustomPrompt="1"/>
          </p:nvPr>
        </p:nvSpPr>
        <p:spPr>
          <a:xfrm>
            <a:off x="6180806" y="3396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ext Placeholder 8"/>
          <p:cNvSpPr>
            <a:spLocks noGrp="1"/>
          </p:cNvSpPr>
          <p:nvPr>
            <p:ph type="body" sz="quarter" idx="43" hasCustomPrompt="1"/>
          </p:nvPr>
        </p:nvSpPr>
        <p:spPr>
          <a:xfrm>
            <a:off x="3294000"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2" name="Text Placeholder 8"/>
          <p:cNvSpPr>
            <a:spLocks noGrp="1"/>
          </p:cNvSpPr>
          <p:nvPr>
            <p:ph type="body" sz="quarter" idx="44" hasCustomPrompt="1"/>
          </p:nvPr>
        </p:nvSpPr>
        <p:spPr>
          <a:xfrm>
            <a:off x="407988" y="3828296"/>
            <a:ext cx="2556000"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Text Placeholder 8"/>
          <p:cNvSpPr>
            <a:spLocks noGrp="1"/>
          </p:cNvSpPr>
          <p:nvPr>
            <p:ph type="body" sz="quarter" idx="45" hasCustomPrompt="1"/>
          </p:nvPr>
        </p:nvSpPr>
        <p:spPr>
          <a:xfrm>
            <a:off x="6180806" y="3828296"/>
            <a:ext cx="2556794" cy="432000"/>
          </a:xfrm>
        </p:spPr>
        <p:txBody>
          <a:bodyPr lIns="0" tIns="36000"/>
          <a:lstStyle>
            <a:lvl1pPr>
              <a:spcBef>
                <a:spcPct val="0"/>
              </a:spcBef>
              <a:defRPr sz="900" baseline="0"/>
            </a:lvl1pPr>
            <a:lvl2pPr>
              <a:spcBef>
                <a:spcPct val="0"/>
              </a:spcBef>
              <a:spcAft>
                <a:spcPct val="0"/>
              </a:spcAft>
              <a:defRPr sz="900" b="0" i="0" baseline="0">
                <a:latin typeface="+mn-lt"/>
                <a:ea typeface="+mn-ea"/>
                <a:cs typeface="+mn-cs"/>
              </a:defRPr>
            </a:lvl2pPr>
            <a:lvl3pPr marL="0" indent="0">
              <a:spcBef>
                <a:spcPts val="0"/>
              </a:spcBef>
              <a:buNone/>
              <a:defRPr sz="750" baseline="0">
                <a:solidFill>
                  <a:srgbClr val="000000"/>
                </a:solidFill>
                <a:latin typeface="+mn-lt"/>
              </a:defRPr>
            </a:lvl3pPr>
            <a:lvl4pPr marL="0" indent="0">
              <a:spcBef>
                <a:spcPct val="0"/>
              </a:spcBef>
              <a:buNone/>
              <a:defRPr sz="750" baseline="0">
                <a:solidFill>
                  <a:srgbClr val="000000"/>
                </a:solidFill>
                <a:latin typeface="+mn-lt"/>
              </a:defRPr>
            </a:lvl4pPr>
            <a:lvl5pPr marL="135000" indent="-135000">
              <a:spcBef>
                <a:spcPct val="0"/>
              </a:spcBef>
              <a:buClr>
                <a:srgbClr val="E03A3E"/>
              </a:buClr>
              <a:buFont typeface="Arial" panose="020B0604020202020204" pitchFamily="34" charset="0"/>
              <a:buChar char="•"/>
              <a:defRPr sz="750" baseline="0">
                <a:solidFill>
                  <a:srgbClr val="000000"/>
                </a:solidFill>
                <a:latin typeface="+mn-lt"/>
              </a:defRPr>
            </a:lvl5pPr>
          </a:lstStyle>
          <a:p>
            <a:pPr lvl="0"/>
            <a:r>
              <a:rPr lang="en-US" dirty="0"/>
              <a:t>Click to add contact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7F3EAC81-8ECA-C730-7726-6F00D6E93ED0}"/>
              </a:ext>
            </a:extLst>
          </p:cNvPr>
          <p:cNvSpPr>
            <a:spLocks noGrp="1"/>
          </p:cNvSpPr>
          <p:nvPr>
            <p:ph type="title"/>
          </p:nvPr>
        </p:nvSpPr>
        <p:spPr>
          <a:xfrm>
            <a:off x="406400" y="406400"/>
            <a:ext cx="8331200" cy="517604"/>
          </a:xfrm>
        </p:spPr>
        <p:txBody>
          <a:bodyPr/>
          <a:lstStyle/>
          <a:p>
            <a:r>
              <a:rPr lang="en-US"/>
              <a:t>Click to edit Master title style</a:t>
            </a:r>
            <a:endParaRPr lang="en-GB"/>
          </a:p>
        </p:txBody>
      </p:sp>
      <p:pic>
        <p:nvPicPr>
          <p:cNvPr id="6" name="Graphic 5">
            <a:extLst>
              <a:ext uri="{FF2B5EF4-FFF2-40B4-BE49-F238E27FC236}">
                <a16:creationId xmlns:a16="http://schemas.microsoft.com/office/drawing/2014/main" id="{C15368C2-6967-CFDE-0EF3-B0984180365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252550" y="347254"/>
            <a:ext cx="540000" cy="540000"/>
          </a:xfrm>
          <a:prstGeom prst="rect">
            <a:avLst/>
          </a:prstGeom>
        </p:spPr>
      </p:pic>
    </p:spTree>
    <p:extLst>
      <p:ext uri="{BB962C8B-B14F-4D97-AF65-F5344CB8AC3E}">
        <p14:creationId xmlns:p14="http://schemas.microsoft.com/office/powerpoint/2010/main" val="3850730247"/>
      </p:ext>
    </p:extLst>
  </p:cSld>
  <p:clrMapOvr>
    <a:masterClrMapping/>
  </p:clrMapOvr>
</p:sldLayout>
</file>

<file path=ppt/slideLayouts/slideLayout48.xml><?xml version="1.0" encoding="utf-8"?>
<p:sldLayout xmlns:a14="http://schemas.microsoft.com/office/drawing/2010/main"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1_Why Reed Smith">
    <p:spTree>
      <p:nvGrpSpPr>
        <p:cNvPr id="1" name=""/>
        <p:cNvGrpSpPr/>
        <p:nvPr/>
      </p:nvGrpSpPr>
      <p:grpSpPr>
        <a:xfrm>
          <a:off x="0" y="0"/>
          <a:ext cx="0" cy="0"/>
          <a:chOff x="0" y="0"/>
          <a:chExt cx="0" cy="0"/>
        </a:xfrm>
      </p:grpSpPr>
      <p:grpSp>
        <p:nvGrpSpPr>
          <p:cNvPr id="54" name="Group 53"/>
          <p:cNvGrpSpPr/>
          <p:nvPr userDrawn="1"/>
        </p:nvGrpSpPr>
        <p:grpSpPr>
          <a:xfrm>
            <a:off x="0" y="-68942"/>
            <a:ext cx="2691196" cy="4777991"/>
            <a:chOff x="0" y="-68942"/>
            <a:chExt cx="2691196" cy="4777991"/>
          </a:xfrm>
        </p:grpSpPr>
        <p:sp>
          <p:nvSpPr>
            <p:cNvPr id="55" name="Rectangle 54"/>
            <p:cNvSpPr/>
            <p:nvPr userDrawn="1"/>
          </p:nvSpPr>
          <p:spPr>
            <a:xfrm>
              <a:off x="0" y="-68942"/>
              <a:ext cx="2652765" cy="4777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57" name="object 2"/>
            <p:cNvSpPr txBox="1"/>
            <p:nvPr userDrawn="1"/>
          </p:nvSpPr>
          <p:spPr>
            <a:xfrm>
              <a:off x="308176" y="1272509"/>
              <a:ext cx="2198658" cy="615553"/>
            </a:xfrm>
            <a:prstGeom prst="rect">
              <a:avLst/>
            </a:prstGeom>
          </p:spPr>
          <p:txBody>
            <a:bodyPr vert="horz" wrap="square" lIns="0" tIns="0" rIns="0" bIns="0" rtlCol="0">
              <a:spAutoFit/>
            </a:bodyPr>
            <a:lstStyle/>
            <a:p>
              <a:r>
                <a:rPr lang="en-US" sz="500" b="1" i="0" u="none" strike="noStrike" kern="1200" baseline="0" dirty="0">
                  <a:solidFill>
                    <a:schemeClr val="bg1"/>
                  </a:solidFill>
                  <a:latin typeface="+mn-lt"/>
                  <a:ea typeface="+mn-ea"/>
                  <a:cs typeface="+mn-cs"/>
                </a:rPr>
                <a:t>Reed Smith is a dynamic international law firm dedicated to helping clients move their businesses forward. With an inclusive culture and innovative mindset, we deliver smarter, more creative legal services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that drive better outcomes for our clients. </a:t>
              </a:r>
            </a:p>
            <a:p>
              <a:endParaRPr lang="en-US" sz="500" b="1" i="0" u="none" strike="noStrike" kern="1200" baseline="0" dirty="0">
                <a:solidFill>
                  <a:schemeClr val="bg1"/>
                </a:solidFill>
                <a:latin typeface="+mn-lt"/>
                <a:ea typeface="+mn-ea"/>
                <a:cs typeface="+mn-cs"/>
              </a:endParaRPr>
            </a:p>
            <a:p>
              <a:r>
                <a:rPr lang="en-US" sz="500" b="1" i="0" u="none" strike="noStrike" kern="1200" baseline="0" dirty="0">
                  <a:solidFill>
                    <a:schemeClr val="bg1"/>
                  </a:solidFill>
                  <a:latin typeface="+mn-lt"/>
                  <a:ea typeface="+mn-ea"/>
                  <a:cs typeface="+mn-cs"/>
                </a:rPr>
                <a:t>Our deep industry knowledge, long-standing relationships and collaborative structure make us the go-to partner for complex </a:t>
              </a:r>
              <a:br>
                <a:rPr lang="en-US" sz="500" b="1" i="0" u="none" strike="noStrike" kern="1200" baseline="0" dirty="0">
                  <a:solidFill>
                    <a:schemeClr val="bg1"/>
                  </a:solidFill>
                  <a:latin typeface="+mn-lt"/>
                  <a:ea typeface="+mn-ea"/>
                  <a:cs typeface="+mn-cs"/>
                </a:rPr>
              </a:br>
              <a:r>
                <a:rPr lang="en-US" sz="500" b="1" i="0" u="none" strike="noStrike" kern="1200" baseline="0" dirty="0">
                  <a:solidFill>
                    <a:schemeClr val="bg1"/>
                  </a:solidFill>
                  <a:latin typeface="+mn-lt"/>
                  <a:ea typeface="+mn-ea"/>
                  <a:cs typeface="+mn-cs"/>
                </a:rPr>
                <a:t>disputes, transactions, and regulatory matters. </a:t>
              </a:r>
              <a:endParaRPr sz="500" dirty="0">
                <a:solidFill>
                  <a:schemeClr val="bg1"/>
                </a:solidFill>
                <a:latin typeface="Arial"/>
                <a:cs typeface="Arial"/>
              </a:endParaRPr>
            </a:p>
          </p:txBody>
        </p:sp>
        <p:sp>
          <p:nvSpPr>
            <p:cNvPr id="58" name="object 4"/>
            <p:cNvSpPr/>
            <p:nvPr userDrawn="1"/>
          </p:nvSpPr>
          <p:spPr>
            <a:xfrm>
              <a:off x="1688147" y="1048650"/>
              <a:ext cx="1003049" cy="45719"/>
            </a:xfrm>
            <a:custGeom>
              <a:avLst/>
              <a:gdLst/>
              <a:ahLst/>
              <a:cxnLst/>
              <a:rect l="l" t="t" r="r" b="b"/>
              <a:pathLst>
                <a:path w="12153265">
                  <a:moveTo>
                    <a:pt x="0" y="0"/>
                  </a:moveTo>
                  <a:lnTo>
                    <a:pt x="12152986" y="0"/>
                  </a:lnTo>
                </a:path>
              </a:pathLst>
            </a:custGeom>
            <a:ln w="25400">
              <a:solidFill>
                <a:srgbClr val="FFFFFF"/>
              </a:solidFill>
            </a:ln>
          </p:spPr>
          <p:txBody>
            <a:bodyPr wrap="square" lIns="0" tIns="0" rIns="0" bIns="0" rtlCol="0"/>
            <a:lstStyle/>
            <a:p>
              <a:pPr defTabSz="552755"/>
              <a:endParaRPr sz="1088" dirty="0">
                <a:solidFill>
                  <a:prstClr val="black"/>
                </a:solidFill>
                <a:latin typeface="Calibri"/>
              </a:endParaRPr>
            </a:p>
          </p:txBody>
        </p:sp>
        <p:sp>
          <p:nvSpPr>
            <p:cNvPr id="59" name="object 5"/>
            <p:cNvSpPr txBox="1"/>
            <p:nvPr userDrawn="1"/>
          </p:nvSpPr>
          <p:spPr>
            <a:xfrm>
              <a:off x="288186" y="2385016"/>
              <a:ext cx="1280205" cy="123111"/>
            </a:xfrm>
            <a:prstGeom prst="rect">
              <a:avLst/>
            </a:prstGeom>
          </p:spPr>
          <p:txBody>
            <a:bodyPr vert="horz" wrap="square" lIns="0" tIns="0" rIns="0" bIns="0" rtlCol="0">
              <a:spAutoFit/>
            </a:bodyPr>
            <a:lstStyle/>
            <a:p>
              <a:pPr marL="7677" defTabSz="552755"/>
              <a:r>
                <a:rPr sz="800" b="1" spc="-12" dirty="0">
                  <a:solidFill>
                    <a:srgbClr val="FFFFFF"/>
                  </a:solidFill>
                  <a:latin typeface="Arial"/>
                  <a:cs typeface="Arial"/>
                </a:rPr>
                <a:t>We drive progress</a:t>
              </a:r>
              <a:r>
                <a:rPr sz="800" b="1" spc="-30" dirty="0">
                  <a:solidFill>
                    <a:srgbClr val="FFFFFF"/>
                  </a:solidFill>
                  <a:latin typeface="Arial"/>
                  <a:cs typeface="Arial"/>
                </a:rPr>
                <a:t> </a:t>
              </a:r>
              <a:r>
                <a:rPr sz="800" b="1" spc="-18" dirty="0">
                  <a:solidFill>
                    <a:srgbClr val="FFFFFF"/>
                  </a:solidFill>
                  <a:latin typeface="Arial"/>
                  <a:cs typeface="Arial"/>
                </a:rPr>
                <a:t>for...</a:t>
              </a:r>
              <a:endParaRPr sz="800" dirty="0">
                <a:solidFill>
                  <a:prstClr val="black"/>
                </a:solidFill>
                <a:latin typeface="Arial"/>
                <a:cs typeface="Arial"/>
              </a:endParaRPr>
            </a:p>
          </p:txBody>
        </p:sp>
        <p:sp>
          <p:nvSpPr>
            <p:cNvPr id="60" name="object 12"/>
            <p:cNvSpPr txBox="1"/>
            <p:nvPr userDrawn="1"/>
          </p:nvSpPr>
          <p:spPr>
            <a:xfrm>
              <a:off x="1524951" y="2365956"/>
              <a:ext cx="1014866" cy="1008161"/>
            </a:xfrm>
            <a:prstGeom prst="rect">
              <a:avLst/>
            </a:prstGeom>
          </p:spPr>
          <p:txBody>
            <a:bodyPr vert="horz" wrap="square" lIns="0" tIns="0" rIns="0" bIns="0" rtlCol="0">
              <a:spAutoFit/>
            </a:bodyPr>
            <a:lstStyle/>
            <a:p>
              <a:pPr marL="4222" algn="ctr" defTabSz="552755">
                <a:lnSpc>
                  <a:spcPct val="100000"/>
                </a:lnSpc>
              </a:pPr>
              <a:r>
                <a:rPr lang="en-US" sz="800" b="1" spc="6" dirty="0">
                  <a:solidFill>
                    <a:srgbClr val="FFFFFF"/>
                  </a:solidFill>
                  <a:latin typeface="+mn-lt"/>
                  <a:cs typeface="+mn-cs"/>
                </a:rPr>
                <a:t>More than</a:t>
              </a:r>
              <a:br>
                <a:rPr lang="en-US" sz="800" b="1" spc="6" dirty="0">
                  <a:solidFill>
                    <a:srgbClr val="FFFFFF"/>
                  </a:solidFill>
                  <a:latin typeface="+mn-lt"/>
                  <a:cs typeface="+mn-cs"/>
                </a:rPr>
              </a:br>
              <a:r>
                <a:rPr lang="en-US" sz="800" b="1" spc="6" dirty="0">
                  <a:solidFill>
                    <a:srgbClr val="FFFFFF"/>
                  </a:solidFill>
                  <a:latin typeface="+mn-lt"/>
                  <a:cs typeface="+mn-cs"/>
                </a:rPr>
                <a:t> </a:t>
              </a:r>
              <a:r>
                <a:rPr lang="en-GB" sz="2418" b="1" spc="45" dirty="0">
                  <a:solidFill>
                    <a:srgbClr val="FFFFFF"/>
                  </a:solidFill>
                  <a:latin typeface="Arial"/>
                  <a:cs typeface="Arial"/>
                </a:rPr>
                <a:t>30</a:t>
              </a:r>
              <a:endParaRPr sz="2418" dirty="0">
                <a:solidFill>
                  <a:prstClr val="black"/>
                </a:solidFill>
                <a:latin typeface="Arial"/>
                <a:cs typeface="Arial"/>
              </a:endParaRPr>
            </a:p>
            <a:p>
              <a:pPr marL="0" marR="0" lvl="0" indent="0" algn="ctr" defTabSz="552755" rtl="0" eaLnBrk="1" fontAlgn="auto" latinLnBrk="0" hangingPunct="1">
                <a:lnSpc>
                  <a:spcPts val="810"/>
                </a:lnSpc>
                <a:spcBef>
                  <a:spcPts val="0"/>
                </a:spcBef>
                <a:spcAft>
                  <a:spcPts val="0"/>
                </a:spcAft>
                <a:buClrTx/>
                <a:buSzTx/>
                <a:buFontTx/>
                <a:buNone/>
                <a:tabLst/>
                <a:defRPr/>
              </a:pPr>
              <a:r>
                <a:rPr lang="en-US" sz="725" b="1" spc="6" dirty="0">
                  <a:solidFill>
                    <a:srgbClr val="FFFFFF"/>
                  </a:solidFill>
                  <a:latin typeface="+mn-lt"/>
                  <a:cs typeface="+mn-cs"/>
                </a:rPr>
                <a:t>offices</a:t>
              </a:r>
              <a:r>
                <a:rPr lang="en-US" sz="725" b="1" dirty="0">
                  <a:solidFill>
                    <a:srgbClr val="FFFFFF"/>
                  </a:solidFill>
                  <a:latin typeface="+mn-lt"/>
                  <a:cs typeface="+mn-cs"/>
                </a:rPr>
                <a:t> </a:t>
              </a:r>
              <a:r>
                <a:rPr lang="en-US" sz="725" b="1" spc="3" dirty="0">
                  <a:solidFill>
                    <a:srgbClr val="FFFFFF"/>
                  </a:solidFill>
                  <a:latin typeface="+mn-lt"/>
                  <a:cs typeface="+mn-cs"/>
                </a:rPr>
                <a:t>globally </a:t>
              </a:r>
              <a:r>
                <a:rPr lang="en-US" sz="725" b="1" spc="6" dirty="0">
                  <a:solidFill>
                    <a:srgbClr val="FFFFFF"/>
                  </a:solidFill>
                  <a:latin typeface="+mn-lt"/>
                  <a:cs typeface="+mn-cs"/>
                </a:rPr>
                <a:t>across </a:t>
              </a:r>
              <a:br>
                <a:rPr lang="en-US" sz="725" b="1" spc="6" dirty="0">
                  <a:solidFill>
                    <a:srgbClr val="FFFFFF"/>
                  </a:solidFill>
                  <a:latin typeface="+mn-lt"/>
                  <a:cs typeface="+mn-cs"/>
                </a:rPr>
              </a:br>
              <a:r>
                <a:rPr lang="en-US" sz="725" b="1" spc="6" dirty="0">
                  <a:solidFill>
                    <a:srgbClr val="FFFFFF"/>
                  </a:solidFill>
                  <a:latin typeface="+mn-lt"/>
                  <a:cs typeface="+mn-cs"/>
                </a:rPr>
                <a:t>the </a:t>
              </a:r>
              <a:r>
                <a:rPr lang="en-US" sz="725" b="1" spc="15" dirty="0">
                  <a:solidFill>
                    <a:srgbClr val="FFFFFF"/>
                  </a:solidFill>
                  <a:latin typeface="+mn-lt"/>
                  <a:cs typeface="+mn-cs"/>
                </a:rPr>
                <a:t>United States, </a:t>
              </a:r>
              <a:br>
                <a:rPr lang="en-US" sz="725" b="1" spc="15" dirty="0">
                  <a:solidFill>
                    <a:srgbClr val="FFFFFF"/>
                  </a:solidFill>
                  <a:latin typeface="+mn-lt"/>
                  <a:cs typeface="+mn-cs"/>
                </a:rPr>
              </a:br>
              <a:r>
                <a:rPr lang="en-US" sz="725" b="1" spc="6" dirty="0">
                  <a:solidFill>
                    <a:srgbClr val="FFFFFF"/>
                  </a:solidFill>
                  <a:latin typeface="+mn-lt"/>
                  <a:cs typeface="+mn-cs"/>
                </a:rPr>
                <a:t>Europe, </a:t>
              </a:r>
              <a:r>
                <a:rPr lang="en-US" sz="725" b="1" spc="12" dirty="0">
                  <a:solidFill>
                    <a:srgbClr val="FFFFFF"/>
                  </a:solidFill>
                  <a:latin typeface="+mn-lt"/>
                  <a:cs typeface="+mn-cs"/>
                </a:rPr>
                <a:t>the </a:t>
              </a:r>
              <a:r>
                <a:rPr lang="en-US" sz="725" b="1" spc="18" dirty="0">
                  <a:solidFill>
                    <a:srgbClr val="FFFFFF"/>
                  </a:solidFill>
                  <a:latin typeface="+mn-lt"/>
                  <a:cs typeface="+mn-cs"/>
                </a:rPr>
                <a:t>Middle</a:t>
              </a:r>
              <a:r>
                <a:rPr lang="en-US" sz="725" b="1" spc="18" baseline="0" dirty="0">
                  <a:solidFill>
                    <a:srgbClr val="FFFFFF"/>
                  </a:solidFill>
                  <a:latin typeface="+mn-lt"/>
                  <a:cs typeface="+mn-cs"/>
                </a:rPr>
                <a:t> </a:t>
              </a:r>
              <a:br>
                <a:rPr lang="en-US" sz="725" b="1" spc="18" baseline="0" dirty="0">
                  <a:solidFill>
                    <a:srgbClr val="FFFFFF"/>
                  </a:solidFill>
                  <a:latin typeface="+mn-lt"/>
                  <a:cs typeface="+mn-cs"/>
                </a:rPr>
              </a:br>
              <a:r>
                <a:rPr lang="en-US" sz="725" b="1" spc="9" dirty="0">
                  <a:solidFill>
                    <a:srgbClr val="FFFFFF"/>
                  </a:solidFill>
                  <a:latin typeface="+mn-lt"/>
                  <a:cs typeface="+mn-cs"/>
                </a:rPr>
                <a:t>East and </a:t>
              </a:r>
              <a:r>
                <a:rPr lang="en-US" sz="725" b="1" dirty="0">
                  <a:solidFill>
                    <a:srgbClr val="FFFFFF"/>
                  </a:solidFill>
                  <a:latin typeface="+mn-lt"/>
                  <a:cs typeface="+mn-cs"/>
                </a:rPr>
                <a:t>Asia</a:t>
              </a:r>
              <a:endParaRPr lang="en-US" sz="725" dirty="0">
                <a:solidFill>
                  <a:prstClr val="black"/>
                </a:solidFill>
                <a:latin typeface="+mn-lt"/>
                <a:cs typeface="+mn-cs"/>
              </a:endParaRPr>
            </a:p>
            <a:p>
              <a:pPr algn="ctr" defTabSz="552755">
                <a:lnSpc>
                  <a:spcPts val="810"/>
                </a:lnSpc>
              </a:pPr>
              <a:endParaRPr sz="725" dirty="0">
                <a:solidFill>
                  <a:prstClr val="black"/>
                </a:solidFill>
                <a:latin typeface="Arial"/>
                <a:cs typeface="Arial"/>
              </a:endParaRPr>
            </a:p>
          </p:txBody>
        </p:sp>
        <p:sp>
          <p:nvSpPr>
            <p:cNvPr id="61" name="object 16"/>
            <p:cNvSpPr txBox="1"/>
            <p:nvPr userDrawn="1"/>
          </p:nvSpPr>
          <p:spPr>
            <a:xfrm>
              <a:off x="1503610" y="3435141"/>
              <a:ext cx="1004995" cy="1080296"/>
            </a:xfrm>
            <a:prstGeom prst="rect">
              <a:avLst/>
            </a:prstGeom>
          </p:spPr>
          <p:txBody>
            <a:bodyPr vert="horz" wrap="square" lIns="0" tIns="0" rIns="0" bIns="0" rtlCol="0">
              <a:spAutoFit/>
            </a:bodyPr>
            <a:lstStyle/>
            <a:p>
              <a:pPr algn="ctr" defTabSz="552755"/>
              <a:r>
                <a:rPr lang="en-GB" sz="2420" b="1" spc="54" dirty="0">
                  <a:solidFill>
                    <a:srgbClr val="FFFFFF"/>
                  </a:solidFill>
                  <a:latin typeface="Arial"/>
                  <a:cs typeface="Arial"/>
                </a:rPr>
                <a:t>3,000</a:t>
              </a:r>
              <a:endParaRPr lang="en-GB" sz="2420" b="1" spc="9" dirty="0">
                <a:solidFill>
                  <a:srgbClr val="FFFFFF"/>
                </a:solidFill>
                <a:latin typeface="Arial"/>
                <a:cs typeface="Arial"/>
              </a:endParaRPr>
            </a:p>
            <a:p>
              <a:pPr algn="ctr" defTabSz="552755"/>
              <a:r>
                <a:rPr lang="en-GB" sz="800" b="1" spc="9" dirty="0">
                  <a:solidFill>
                    <a:srgbClr val="FFFFFF"/>
                  </a:solidFill>
                  <a:latin typeface="Arial"/>
                  <a:cs typeface="Arial"/>
                </a:rPr>
                <a:t>people,</a:t>
              </a:r>
            </a:p>
            <a:p>
              <a:pPr algn="ctr" defTabSz="552755"/>
              <a:r>
                <a:rPr lang="en-GB" sz="800" b="1" spc="9" dirty="0">
                  <a:solidFill>
                    <a:srgbClr val="FFFFFF"/>
                  </a:solidFill>
                  <a:latin typeface="Arial"/>
                  <a:cs typeface="Arial"/>
                </a:rPr>
                <a:t>with more than</a:t>
              </a:r>
              <a:endParaRPr lang="en-GB" sz="2418" b="1" spc="54" dirty="0">
                <a:solidFill>
                  <a:srgbClr val="FFFFFF"/>
                </a:solidFill>
                <a:latin typeface="Arial"/>
                <a:cs typeface="Arial"/>
              </a:endParaRPr>
            </a:p>
            <a:p>
              <a:pPr algn="ctr" defTabSz="552755">
                <a:lnSpc>
                  <a:spcPts val="2841"/>
                </a:lnSpc>
              </a:pPr>
              <a:r>
                <a:rPr sz="2418" b="1" spc="54" dirty="0">
                  <a:solidFill>
                    <a:srgbClr val="FFFFFF"/>
                  </a:solidFill>
                  <a:latin typeface="Arial"/>
                  <a:cs typeface="Arial"/>
                </a:rPr>
                <a:t>1,</a:t>
              </a:r>
              <a:r>
                <a:rPr lang="en-US" sz="2418" b="1" spc="54" dirty="0">
                  <a:solidFill>
                    <a:srgbClr val="FFFFFF"/>
                  </a:solidFill>
                  <a:latin typeface="Arial"/>
                  <a:cs typeface="Arial"/>
                </a:rPr>
                <a:t>6</a:t>
              </a:r>
              <a:r>
                <a:rPr sz="2418" b="1" spc="54" dirty="0">
                  <a:solidFill>
                    <a:srgbClr val="FFFFFF"/>
                  </a:solidFill>
                  <a:latin typeface="Arial"/>
                  <a:cs typeface="Arial"/>
                </a:rPr>
                <a:t>00+</a:t>
              </a:r>
              <a:endParaRPr sz="2418" dirty="0">
                <a:solidFill>
                  <a:prstClr val="black"/>
                </a:solidFill>
                <a:latin typeface="Arial"/>
                <a:cs typeface="Arial"/>
              </a:endParaRPr>
            </a:p>
            <a:p>
              <a:pPr algn="ctr" defTabSz="552755">
                <a:lnSpc>
                  <a:spcPts val="810"/>
                </a:lnSpc>
              </a:pPr>
              <a:r>
                <a:rPr sz="725" b="1" spc="9" dirty="0">
                  <a:solidFill>
                    <a:srgbClr val="FFFFFF"/>
                  </a:solidFill>
                  <a:latin typeface="Arial"/>
                  <a:cs typeface="Arial"/>
                </a:rPr>
                <a:t>lawyers</a:t>
              </a:r>
              <a:endParaRPr sz="725" dirty="0">
                <a:solidFill>
                  <a:prstClr val="black"/>
                </a:solidFill>
                <a:latin typeface="Arial"/>
                <a:cs typeface="Arial"/>
              </a:endParaRPr>
            </a:p>
          </p:txBody>
        </p:sp>
        <p:sp>
          <p:nvSpPr>
            <p:cNvPr id="62" name="object 65"/>
            <p:cNvSpPr txBox="1"/>
            <p:nvPr userDrawn="1"/>
          </p:nvSpPr>
          <p:spPr>
            <a:xfrm>
              <a:off x="224147" y="1367"/>
              <a:ext cx="1909798" cy="1015663"/>
            </a:xfrm>
            <a:prstGeom prst="rect">
              <a:avLst/>
            </a:prstGeom>
          </p:spPr>
          <p:txBody>
            <a:bodyPr vert="horz" wrap="square" lIns="0" tIns="0" rIns="0" bIns="0" rtlCol="0">
              <a:spAutoFit/>
            </a:bodyPr>
            <a:lstStyle/>
            <a:p>
              <a:pPr marL="7677" defTabSz="552755"/>
              <a:r>
                <a:rPr sz="6600" b="1" spc="-133" dirty="0">
                  <a:solidFill>
                    <a:srgbClr val="FFFFFF"/>
                  </a:solidFill>
                  <a:latin typeface="Arial"/>
                  <a:cs typeface="Arial"/>
                </a:rPr>
                <a:t>Why</a:t>
              </a:r>
              <a:endParaRPr sz="6600" dirty="0">
                <a:solidFill>
                  <a:prstClr val="black"/>
                </a:solidFill>
                <a:latin typeface="Arial"/>
                <a:cs typeface="Arial"/>
              </a:endParaRPr>
            </a:p>
          </p:txBody>
        </p:sp>
        <p:sp>
          <p:nvSpPr>
            <p:cNvPr id="64" name="object 66"/>
            <p:cNvSpPr txBox="1"/>
            <p:nvPr userDrawn="1"/>
          </p:nvSpPr>
          <p:spPr>
            <a:xfrm>
              <a:off x="313595" y="854090"/>
              <a:ext cx="1317227" cy="215444"/>
            </a:xfrm>
            <a:prstGeom prst="rect">
              <a:avLst/>
            </a:prstGeom>
          </p:spPr>
          <p:txBody>
            <a:bodyPr vert="horz" wrap="square" lIns="0" tIns="0" rIns="0" bIns="0" rtlCol="0">
              <a:spAutoFit/>
            </a:bodyPr>
            <a:lstStyle/>
            <a:p>
              <a:pPr marL="7677" defTabSz="552755"/>
              <a:r>
                <a:rPr sz="1400" spc="57" dirty="0">
                  <a:solidFill>
                    <a:srgbClr val="FFFFFF"/>
                  </a:solidFill>
                  <a:latin typeface="Arial" panose="020B0604020202020204" pitchFamily="34" charset="0"/>
                  <a:cs typeface="Arial" panose="020B0604020202020204" pitchFamily="34" charset="0"/>
                </a:rPr>
                <a:t>Reed</a:t>
              </a:r>
              <a:r>
                <a:rPr sz="1400" spc="100" dirty="0">
                  <a:solidFill>
                    <a:srgbClr val="FFFFFF"/>
                  </a:solidFill>
                  <a:latin typeface="Arial" panose="020B0604020202020204" pitchFamily="34" charset="0"/>
                  <a:cs typeface="Arial" panose="020B0604020202020204" pitchFamily="34" charset="0"/>
                </a:rPr>
                <a:t> </a:t>
              </a:r>
              <a:r>
                <a:rPr sz="1400" spc="79" dirty="0">
                  <a:solidFill>
                    <a:srgbClr val="FFFFFF"/>
                  </a:solidFill>
                  <a:latin typeface="Arial" panose="020B0604020202020204" pitchFamily="34" charset="0"/>
                  <a:cs typeface="Arial" panose="020B0604020202020204" pitchFamily="34" charset="0"/>
                </a:rPr>
                <a:t>Smith?</a:t>
              </a:r>
              <a:endParaRPr sz="1400" dirty="0">
                <a:solidFill>
                  <a:prstClr val="black"/>
                </a:solidFill>
                <a:latin typeface="Arial" panose="020B0604020202020204" pitchFamily="34" charset="0"/>
                <a:cs typeface="Arial" panose="020B0604020202020204" pitchFamily="34" charset="0"/>
              </a:endParaRPr>
            </a:p>
          </p:txBody>
        </p:sp>
        <p:pic>
          <p:nvPicPr>
            <p:cNvPr id="65" name="Picture 6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4837" y="1962838"/>
              <a:ext cx="432000" cy="432000"/>
            </a:xfrm>
            <a:prstGeom prst="rect">
              <a:avLst/>
            </a:prstGeom>
          </p:spPr>
        </p:pic>
        <p:pic>
          <p:nvPicPr>
            <p:cNvPr id="66" name="Picture 6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906" y="1959970"/>
              <a:ext cx="431271" cy="432000"/>
            </a:xfrm>
            <a:prstGeom prst="rect">
              <a:avLst/>
            </a:prstGeom>
          </p:spPr>
        </p:pic>
        <p:sp>
          <p:nvSpPr>
            <p:cNvPr id="67" name="object 17"/>
            <p:cNvSpPr/>
            <p:nvPr userDrawn="1"/>
          </p:nvSpPr>
          <p:spPr>
            <a:xfrm>
              <a:off x="1565860" y="3384027"/>
              <a:ext cx="942745" cy="45719"/>
            </a:xfrm>
            <a:custGeom>
              <a:avLst/>
              <a:gdLst/>
              <a:ahLst/>
              <a:cxnLst/>
              <a:rect l="l" t="t" r="r" b="b"/>
              <a:pathLst>
                <a:path w="1779270">
                  <a:moveTo>
                    <a:pt x="0" y="0"/>
                  </a:moveTo>
                  <a:lnTo>
                    <a:pt x="1779003" y="0"/>
                  </a:lnTo>
                </a:path>
              </a:pathLst>
            </a:custGeom>
            <a:ln w="12700">
              <a:solidFill>
                <a:srgbClr val="FFFFFF"/>
              </a:solidFill>
            </a:ln>
          </p:spPr>
          <p:txBody>
            <a:bodyPr wrap="square" lIns="0" tIns="0" rIns="0" bIns="0" rtlCol="0"/>
            <a:lstStyle/>
            <a:p>
              <a:pPr defTabSz="552755"/>
              <a:endParaRPr sz="1088" dirty="0">
                <a:solidFill>
                  <a:prstClr val="black"/>
                </a:solidFill>
                <a:latin typeface="Calibri"/>
              </a:endParaRPr>
            </a:p>
          </p:txBody>
        </p:sp>
        <p:sp>
          <p:nvSpPr>
            <p:cNvPr id="89" name="Rectangle 88"/>
            <p:cNvSpPr/>
            <p:nvPr userDrawn="1"/>
          </p:nvSpPr>
          <p:spPr>
            <a:xfrm>
              <a:off x="228587" y="2540688"/>
              <a:ext cx="1280206" cy="2000548"/>
            </a:xfrm>
            <a:prstGeom prst="rect">
              <a:avLst/>
            </a:prstGeom>
          </p:spPr>
          <p:txBody>
            <a:bodyPr wrap="square">
              <a:spAutoFit/>
            </a:bodyPr>
            <a:lstStyle/>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64 </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of the world’s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100 </a:t>
              </a:r>
              <a:b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largest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All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a:t>
              </a: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banks* </a:t>
              </a:r>
            </a:p>
            <a:p>
              <a:pPr marL="88900" indent="-88900">
                <a:spcAft>
                  <a:spcPts val="0"/>
                </a:spcAft>
                <a:buFontTx/>
                <a:buNone/>
                <a:tabLst/>
              </a:pP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 the United States, EU </a:t>
              </a:r>
              <a:b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r>
                <a:rPr lang="en-US"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and UK</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of the top </a:t>
              </a:r>
              <a:r>
                <a:rPr lang="en-US" sz="6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r>
                <a:rPr lang="en-US" sz="600" b="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life sciences and health care companies*</a:t>
              </a:r>
              <a:br>
                <a:rPr lang="en-GB" sz="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br>
              <a:endParaRPr lang="en-GB" sz="600" dirty="0">
                <a:solidFill>
                  <a:schemeClr val="bg1"/>
                </a:solidFill>
                <a:effectLst/>
                <a:latin typeface="HelveticaNeueLT Std"/>
                <a:ea typeface="Calibri" panose="020F0502020204030204" pitchFamily="34" charset="0"/>
                <a:cs typeface="Times New Roman" panose="02020603050405020304" pitchFamily="18"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rPr>
                <a:t>6 </a:t>
              </a:r>
              <a:r>
                <a:rPr lang="en-US" sz="600" b="0" dirty="0">
                  <a:solidFill>
                    <a:schemeClr val="bg1"/>
                  </a:solidFill>
                  <a:effectLst/>
                  <a:latin typeface="Arial" panose="020B0604020202020204" pitchFamily="34" charset="0"/>
                  <a:ea typeface="Calibri" panose="020F0502020204030204" pitchFamily="34" charset="0"/>
                </a:rPr>
                <a:t>of the top </a:t>
              </a:r>
              <a:r>
                <a:rPr lang="en-US" sz="600" b="1" dirty="0">
                  <a:solidFill>
                    <a:schemeClr val="bg1"/>
                  </a:solidFill>
                  <a:effectLst/>
                  <a:latin typeface="Arial" panose="020B0604020202020204" pitchFamily="34" charset="0"/>
                  <a:ea typeface="Calibri" panose="020F0502020204030204" pitchFamily="34" charset="0"/>
                </a:rPr>
                <a:t>10</a:t>
              </a:r>
              <a:r>
                <a:rPr lang="en-US" sz="600" b="0" dirty="0">
                  <a:solidFill>
                    <a:schemeClr val="bg1"/>
                  </a:solidFill>
                  <a:effectLst/>
                  <a:latin typeface="Arial" panose="020B0604020202020204" pitchFamily="34" charset="0"/>
                  <a:ea typeface="Calibri" panose="020F0502020204030204" pitchFamily="34" charset="0"/>
                </a:rPr>
                <a:t> transportation industry companies*</a:t>
              </a:r>
            </a:p>
            <a:p>
              <a:pPr marL="88900" indent="-88900">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900" indent="-88900">
                <a:spcAft>
                  <a:spcPts val="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rPr>
                <a:t>9</a:t>
              </a:r>
              <a:r>
                <a:rPr lang="en-US" sz="600" b="0" dirty="0">
                  <a:solidFill>
                    <a:schemeClr val="bg1"/>
                  </a:solidFill>
                  <a:effectLst/>
                  <a:latin typeface="Arial" panose="020B0604020202020204" pitchFamily="34" charset="0"/>
                  <a:ea typeface="Calibri" panose="020F0502020204030204" pitchFamily="34" charset="0"/>
                </a:rPr>
                <a:t> of the top </a:t>
              </a:r>
              <a:r>
                <a:rPr lang="en-US" sz="600" b="1" dirty="0">
                  <a:solidFill>
                    <a:schemeClr val="bg1"/>
                  </a:solidFill>
                  <a:effectLst/>
                  <a:latin typeface="Arial" panose="020B0604020202020204" pitchFamily="34" charset="0"/>
                  <a:ea typeface="Calibri" panose="020F0502020204030204" pitchFamily="34" charset="0"/>
                </a:rPr>
                <a:t>10 </a:t>
              </a:r>
              <a:r>
                <a:rPr lang="en-US" sz="600" b="0" dirty="0">
                  <a:solidFill>
                    <a:schemeClr val="bg1"/>
                  </a:solidFill>
                  <a:effectLst/>
                  <a:latin typeface="Arial" panose="020B0604020202020204" pitchFamily="34" charset="0"/>
                  <a:ea typeface="Calibri" panose="020F0502020204030204" pitchFamily="34" charset="0"/>
                </a:rPr>
                <a:t>commercial and savings banks*</a:t>
              </a:r>
            </a:p>
            <a:p>
              <a:pPr marL="88900" indent="-88900">
                <a:spcAft>
                  <a:spcPts val="0"/>
                </a:spcAft>
                <a:buFont typeface="Arial" panose="020B0604020202020204" pitchFamily="34" charset="0"/>
                <a:buChar char="•"/>
                <a:tabLst/>
              </a:pPr>
              <a:endParaRPr lang="en-US" sz="600" b="0" dirty="0">
                <a:solidFill>
                  <a:schemeClr val="bg1"/>
                </a:solidFill>
                <a:effectLst/>
                <a:latin typeface="Arial" panose="020B0604020202020204" pitchFamily="34" charset="0"/>
                <a:ea typeface="Calibri" panose="020F0502020204030204" pitchFamily="34" charset="0"/>
              </a:endParaRPr>
            </a:p>
            <a:p>
              <a:pPr marL="88900" indent="-88900">
                <a:spcAft>
                  <a:spcPts val="1200"/>
                </a:spcAft>
                <a:buFont typeface="Arial" panose="020B0604020202020204" pitchFamily="34" charset="0"/>
                <a:buChar char="•"/>
                <a:tabLst/>
              </a:pP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of the top </a:t>
              </a:r>
              <a:r>
                <a:rPr lang="en-US" sz="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10</a:t>
              </a: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 chemical </a:t>
              </a:r>
              <a:b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b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industry companies*</a:t>
              </a:r>
            </a:p>
            <a:p>
              <a:pPr marL="0" indent="0">
                <a:spcAft>
                  <a:spcPts val="1200"/>
                </a:spcAft>
                <a:buFont typeface="Arial" panose="020B0604020202020204" pitchFamily="34" charset="0"/>
                <a:buNone/>
              </a:pPr>
              <a:r>
                <a:rPr lang="en-US" sz="600" dirty="0">
                  <a:solidFill>
                    <a:schemeClr val="bg1"/>
                  </a:solidFill>
                  <a:effectLst/>
                  <a:latin typeface="Arial" panose="020B0604020202020204" pitchFamily="34" charset="0"/>
                  <a:ea typeface="Calibri" panose="020F0502020204030204" pitchFamily="34" charset="0"/>
                  <a:cs typeface="Arial" panose="020B0604020202020204" pitchFamily="34" charset="0"/>
                </a:rPr>
                <a:t>*2023 Fortune Global 500</a:t>
              </a:r>
            </a:p>
          </p:txBody>
        </p:sp>
      </p:grpSp>
      <p:sp>
        <p:nvSpPr>
          <p:cNvPr id="3" name="Slide Number Placeholder 5">
            <a:extLst>
              <a:ext uri="{FF2B5EF4-FFF2-40B4-BE49-F238E27FC236}">
                <a16:creationId xmlns:a16="http://schemas.microsoft.com/office/drawing/2014/main" id="{EF0AF96F-FDE0-F4A4-A70F-8202DB1D9898}"/>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rgbClr val="000000"/>
                </a:solidFill>
                <a:latin typeface="+mj-lt"/>
                <a:ea typeface="+mj-ea"/>
                <a:cs typeface="+mj-cs"/>
              </a:defRPr>
            </a:lvl1pPr>
          </a:lstStyle>
          <a:p>
            <a:fld id="{0EBF2EF9-CCB8-434E-BFC2-9A9C4DFBBE08}" type="slidenum">
              <a:rPr lang="en-GB" smtClean="0"/>
              <a:t>‹#›</a:t>
            </a:fld>
            <a:endParaRPr lang="en-GB" dirty="0"/>
          </a:p>
        </p:txBody>
      </p:sp>
      <p:sp>
        <p:nvSpPr>
          <p:cNvPr id="4" name="object 79">
            <a:extLst>
              <a:ext uri="{FF2B5EF4-FFF2-40B4-BE49-F238E27FC236}">
                <a16:creationId xmlns:a16="http://schemas.microsoft.com/office/drawing/2014/main" id="{DF48DCC2-723F-9DE0-8842-54D1AC8E069A}"/>
              </a:ext>
            </a:extLst>
          </p:cNvPr>
          <p:cNvSpPr txBox="1"/>
          <p:nvPr userDrawn="1"/>
        </p:nvSpPr>
        <p:spPr>
          <a:xfrm>
            <a:off x="2899371" y="185065"/>
            <a:ext cx="2191181" cy="279179"/>
          </a:xfrm>
          <a:prstGeom prst="rect">
            <a:avLst/>
          </a:prstGeom>
        </p:spPr>
        <p:txBody>
          <a:bodyPr vert="horz" wrap="square" lIns="0" tIns="0" rIns="0" bIns="0" rtlCol="0">
            <a:spAutoFit/>
          </a:bodyPr>
          <a:lstStyle/>
          <a:p>
            <a:pPr marL="7677" defTabSz="552755"/>
            <a:r>
              <a:rPr sz="1814" b="1" spc="-21" dirty="0">
                <a:solidFill>
                  <a:schemeClr val="accent1"/>
                </a:solidFill>
                <a:latin typeface="Arial"/>
                <a:cs typeface="Arial"/>
              </a:rPr>
              <a:t>We </a:t>
            </a:r>
            <a:r>
              <a:rPr sz="1814" b="1" spc="-15" dirty="0">
                <a:solidFill>
                  <a:schemeClr val="accent1"/>
                </a:solidFill>
                <a:latin typeface="Arial"/>
                <a:cs typeface="Arial"/>
              </a:rPr>
              <a:t>drive</a:t>
            </a:r>
            <a:r>
              <a:rPr sz="1814" b="1" dirty="0">
                <a:solidFill>
                  <a:schemeClr val="accent1"/>
                </a:solidFill>
                <a:latin typeface="Arial"/>
                <a:cs typeface="Arial"/>
              </a:rPr>
              <a:t> </a:t>
            </a:r>
            <a:r>
              <a:rPr sz="1814" b="1" spc="-12" dirty="0">
                <a:solidFill>
                  <a:schemeClr val="accent1"/>
                </a:solidFill>
                <a:latin typeface="Arial"/>
                <a:cs typeface="Arial"/>
              </a:rPr>
              <a:t>progress...</a:t>
            </a:r>
            <a:endParaRPr sz="1814" dirty="0">
              <a:solidFill>
                <a:schemeClr val="accent1"/>
              </a:solidFill>
              <a:latin typeface="Arial"/>
              <a:cs typeface="Arial"/>
            </a:endParaRPr>
          </a:p>
        </p:txBody>
      </p:sp>
      <p:sp>
        <p:nvSpPr>
          <p:cNvPr id="5" name="object 12">
            <a:extLst>
              <a:ext uri="{FF2B5EF4-FFF2-40B4-BE49-F238E27FC236}">
                <a16:creationId xmlns:a16="http://schemas.microsoft.com/office/drawing/2014/main" id="{486628C7-F5BA-C308-7C4A-BEDCA41F08E3}"/>
              </a:ext>
            </a:extLst>
          </p:cNvPr>
          <p:cNvSpPr txBox="1"/>
          <p:nvPr userDrawn="1"/>
        </p:nvSpPr>
        <p:spPr>
          <a:xfrm>
            <a:off x="7692876" y="630955"/>
            <a:ext cx="1012717" cy="103170"/>
          </a:xfrm>
          <a:prstGeom prst="rect">
            <a:avLst/>
          </a:prstGeom>
        </p:spPr>
        <p:txBody>
          <a:bodyPr vert="horz" wrap="square" lIns="0" tIns="0" rIns="0" bIns="0" rtlCol="0">
            <a:spAutoFit/>
          </a:bodyPr>
          <a:lstStyle/>
          <a:p>
            <a:pPr algn="ctr" defTabSz="552755">
              <a:lnSpc>
                <a:spcPts val="810"/>
              </a:lnSpc>
            </a:pPr>
            <a:r>
              <a:rPr lang="en-GB" sz="900" b="1" spc="6" dirty="0">
                <a:solidFill>
                  <a:schemeClr val="accent1"/>
                </a:solidFill>
                <a:latin typeface="Arial"/>
                <a:cs typeface="Arial"/>
              </a:rPr>
              <a:t>Transportation</a:t>
            </a:r>
            <a:endParaRPr sz="900" dirty="0">
              <a:solidFill>
                <a:schemeClr val="accent1"/>
              </a:solidFill>
              <a:latin typeface="Arial"/>
              <a:cs typeface="Arial"/>
            </a:endParaRPr>
          </a:p>
        </p:txBody>
      </p:sp>
      <p:sp>
        <p:nvSpPr>
          <p:cNvPr id="6" name="object 12">
            <a:extLst>
              <a:ext uri="{FF2B5EF4-FFF2-40B4-BE49-F238E27FC236}">
                <a16:creationId xmlns:a16="http://schemas.microsoft.com/office/drawing/2014/main" id="{66EA0D8D-AEB9-4572-A514-56C0D0CCE6CB}"/>
              </a:ext>
            </a:extLst>
          </p:cNvPr>
          <p:cNvSpPr txBox="1"/>
          <p:nvPr userDrawn="1"/>
        </p:nvSpPr>
        <p:spPr>
          <a:xfrm>
            <a:off x="6409920" y="578701"/>
            <a:ext cx="1092900"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Life sciences</a:t>
            </a:r>
          </a:p>
          <a:p>
            <a:pPr algn="ctr" defTabSz="552755">
              <a:lnSpc>
                <a:spcPct val="100000"/>
              </a:lnSpc>
            </a:pPr>
            <a:r>
              <a:rPr lang="en-GB" sz="900" b="1" spc="6" dirty="0">
                <a:solidFill>
                  <a:schemeClr val="accent1"/>
                </a:solidFill>
                <a:latin typeface="Arial"/>
                <a:cs typeface="Arial"/>
              </a:rPr>
              <a:t>&amp; health care</a:t>
            </a:r>
            <a:endParaRPr sz="900" dirty="0">
              <a:solidFill>
                <a:schemeClr val="accent1"/>
              </a:solidFill>
              <a:latin typeface="Arial"/>
              <a:cs typeface="Arial"/>
            </a:endParaRPr>
          </a:p>
        </p:txBody>
      </p:sp>
      <p:sp>
        <p:nvSpPr>
          <p:cNvPr id="7" name="object 12">
            <a:extLst>
              <a:ext uri="{FF2B5EF4-FFF2-40B4-BE49-F238E27FC236}">
                <a16:creationId xmlns:a16="http://schemas.microsoft.com/office/drawing/2014/main" id="{285BDBAF-3B20-73BC-5AC3-B006959EE138}"/>
              </a:ext>
            </a:extLst>
          </p:cNvPr>
          <p:cNvSpPr txBox="1"/>
          <p:nvPr userDrawn="1"/>
        </p:nvSpPr>
        <p:spPr>
          <a:xfrm>
            <a:off x="5540661" y="604077"/>
            <a:ext cx="677576"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Financial services</a:t>
            </a:r>
            <a:endParaRPr sz="900" dirty="0">
              <a:solidFill>
                <a:schemeClr val="accent1"/>
              </a:solidFill>
              <a:latin typeface="Arial"/>
              <a:cs typeface="Arial"/>
            </a:endParaRPr>
          </a:p>
        </p:txBody>
      </p:sp>
      <p:sp>
        <p:nvSpPr>
          <p:cNvPr id="8" name="object 12">
            <a:extLst>
              <a:ext uri="{FF2B5EF4-FFF2-40B4-BE49-F238E27FC236}">
                <a16:creationId xmlns:a16="http://schemas.microsoft.com/office/drawing/2014/main" id="{BEE19548-D186-D593-251E-C915A75A8616}"/>
              </a:ext>
            </a:extLst>
          </p:cNvPr>
          <p:cNvSpPr txBox="1"/>
          <p:nvPr userDrawn="1"/>
        </p:nvSpPr>
        <p:spPr>
          <a:xfrm>
            <a:off x="4311526" y="616064"/>
            <a:ext cx="903069"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Entertainment </a:t>
            </a:r>
            <a:br>
              <a:rPr lang="en-GB" sz="900" b="1" spc="6" dirty="0">
                <a:solidFill>
                  <a:schemeClr val="accent1"/>
                </a:solidFill>
                <a:latin typeface="Arial"/>
                <a:cs typeface="Arial"/>
              </a:rPr>
            </a:br>
            <a:r>
              <a:rPr lang="en-GB" sz="900" b="1" spc="6" dirty="0">
                <a:solidFill>
                  <a:schemeClr val="accent1"/>
                </a:solidFill>
                <a:latin typeface="Arial"/>
                <a:cs typeface="Arial"/>
              </a:rPr>
              <a:t>&amp; media</a:t>
            </a:r>
            <a:endParaRPr sz="900" dirty="0">
              <a:solidFill>
                <a:schemeClr val="accent1"/>
              </a:solidFill>
              <a:latin typeface="Arial"/>
              <a:cs typeface="Arial"/>
            </a:endParaRPr>
          </a:p>
        </p:txBody>
      </p:sp>
      <p:sp>
        <p:nvSpPr>
          <p:cNvPr id="9" name="object 12">
            <a:extLst>
              <a:ext uri="{FF2B5EF4-FFF2-40B4-BE49-F238E27FC236}">
                <a16:creationId xmlns:a16="http://schemas.microsoft.com/office/drawing/2014/main" id="{43734E53-D13F-D30E-B917-BA218DF221BC}"/>
              </a:ext>
            </a:extLst>
          </p:cNvPr>
          <p:cNvSpPr txBox="1"/>
          <p:nvPr userDrawn="1"/>
        </p:nvSpPr>
        <p:spPr>
          <a:xfrm>
            <a:off x="2899371" y="604077"/>
            <a:ext cx="1030036" cy="276999"/>
          </a:xfrm>
          <a:prstGeom prst="rect">
            <a:avLst/>
          </a:prstGeom>
        </p:spPr>
        <p:txBody>
          <a:bodyPr vert="horz" wrap="square" lIns="0" tIns="0" rIns="0" bIns="0" rtlCol="0">
            <a:spAutoFit/>
          </a:bodyPr>
          <a:lstStyle/>
          <a:p>
            <a:pPr algn="ctr" defTabSz="552755">
              <a:lnSpc>
                <a:spcPct val="100000"/>
              </a:lnSpc>
            </a:pPr>
            <a:r>
              <a:rPr lang="en-GB" sz="900" b="1" spc="6" dirty="0">
                <a:solidFill>
                  <a:schemeClr val="accent1"/>
                </a:solidFill>
                <a:latin typeface="Arial"/>
                <a:cs typeface="Arial"/>
              </a:rPr>
              <a:t>Energy &amp; natural resources</a:t>
            </a:r>
            <a:endParaRPr sz="900" dirty="0">
              <a:solidFill>
                <a:schemeClr val="accent1"/>
              </a:solidFill>
              <a:latin typeface="Arial"/>
              <a:cs typeface="Arial"/>
            </a:endParaRPr>
          </a:p>
        </p:txBody>
      </p:sp>
      <p:sp>
        <p:nvSpPr>
          <p:cNvPr id="10" name="object 34">
            <a:extLst>
              <a:ext uri="{FF2B5EF4-FFF2-40B4-BE49-F238E27FC236}">
                <a16:creationId xmlns:a16="http://schemas.microsoft.com/office/drawing/2014/main" id="{80E91387-44E8-E420-B0A8-8A3BCEA3A678}"/>
              </a:ext>
            </a:extLst>
          </p:cNvPr>
          <p:cNvSpPr/>
          <p:nvPr userDrawn="1"/>
        </p:nvSpPr>
        <p:spPr>
          <a:xfrm>
            <a:off x="2718435" y="1065008"/>
            <a:ext cx="6425565" cy="0"/>
          </a:xfrm>
          <a:custGeom>
            <a:avLst/>
            <a:gdLst/>
            <a:ahLst/>
            <a:cxnLst/>
            <a:rect l="l" t="t" r="r" b="b"/>
            <a:pathLst>
              <a:path w="6425565">
                <a:moveTo>
                  <a:pt x="0" y="0"/>
                </a:moveTo>
                <a:lnTo>
                  <a:pt x="6425477" y="0"/>
                </a:lnTo>
              </a:path>
            </a:pathLst>
          </a:custGeom>
          <a:ln w="25400">
            <a:solidFill>
              <a:srgbClr val="E31836"/>
            </a:solidFill>
            <a:prstDash val="dot"/>
          </a:ln>
        </p:spPr>
        <p:txBody>
          <a:bodyPr wrap="square" lIns="0" tIns="0" rIns="0" bIns="0" rtlCol="0"/>
          <a:lstStyle/>
          <a:p>
            <a:endParaRPr dirty="0"/>
          </a:p>
        </p:txBody>
      </p:sp>
      <p:sp>
        <p:nvSpPr>
          <p:cNvPr id="11" name="object 42">
            <a:extLst>
              <a:ext uri="{FF2B5EF4-FFF2-40B4-BE49-F238E27FC236}">
                <a16:creationId xmlns:a16="http://schemas.microsoft.com/office/drawing/2014/main" id="{91DF54CA-0DE0-420D-295A-86E80158FE83}"/>
              </a:ext>
            </a:extLst>
          </p:cNvPr>
          <p:cNvSpPr txBox="1"/>
          <p:nvPr userDrawn="1"/>
        </p:nvSpPr>
        <p:spPr>
          <a:xfrm>
            <a:off x="2899371" y="1175419"/>
            <a:ext cx="2030814" cy="72955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spc="-10" dirty="0">
                <a:solidFill>
                  <a:srgbClr val="E31836"/>
                </a:solidFill>
                <a:latin typeface="Arial"/>
                <a:cs typeface="Arial"/>
              </a:rPr>
              <a:t>Innovation</a:t>
            </a:r>
            <a:endParaRPr sz="700" dirty="0">
              <a:latin typeface="Arial"/>
              <a:cs typeface="Arial"/>
            </a:endParaRPr>
          </a:p>
          <a:p>
            <a:pPr marL="38100" marR="30480" algn="l">
              <a:lnSpc>
                <a:spcPct val="104200"/>
              </a:lnSpc>
              <a:spcBef>
                <a:spcPts val="200"/>
              </a:spcBef>
            </a:pPr>
            <a:r>
              <a:rPr sz="700" spc="-30" dirty="0">
                <a:solidFill>
                  <a:srgbClr val="231F20"/>
                </a:solidFill>
                <a:latin typeface="Arial"/>
                <a:cs typeface="Arial"/>
              </a:rPr>
              <a:t>We</a:t>
            </a:r>
            <a:r>
              <a:rPr sz="700" spc="20" dirty="0">
                <a:solidFill>
                  <a:srgbClr val="231F20"/>
                </a:solidFill>
                <a:latin typeface="Arial"/>
                <a:cs typeface="Arial"/>
              </a:rPr>
              <a:t> </a:t>
            </a:r>
            <a:r>
              <a:rPr sz="700" dirty="0">
                <a:solidFill>
                  <a:srgbClr val="231F20"/>
                </a:solidFill>
                <a:latin typeface="Arial"/>
                <a:cs typeface="Arial"/>
              </a:rPr>
              <a:t>take</a:t>
            </a:r>
            <a:r>
              <a:rPr sz="700" spc="25" dirty="0">
                <a:solidFill>
                  <a:srgbClr val="231F20"/>
                </a:solidFill>
                <a:latin typeface="Arial"/>
                <a:cs typeface="Arial"/>
              </a:rPr>
              <a:t> </a:t>
            </a:r>
            <a:r>
              <a:rPr sz="700" dirty="0">
                <a:solidFill>
                  <a:srgbClr val="231F20"/>
                </a:solidFill>
                <a:latin typeface="Arial"/>
                <a:cs typeface="Arial"/>
              </a:rPr>
              <a:t>a</a:t>
            </a:r>
            <a:r>
              <a:rPr sz="700" spc="20" dirty="0">
                <a:solidFill>
                  <a:srgbClr val="231F20"/>
                </a:solidFill>
                <a:latin typeface="Arial"/>
                <a:cs typeface="Arial"/>
              </a:rPr>
              <a:t> </a:t>
            </a:r>
            <a:r>
              <a:rPr sz="700" dirty="0">
                <a:solidFill>
                  <a:srgbClr val="231F20"/>
                </a:solidFill>
                <a:latin typeface="Arial"/>
                <a:cs typeface="Arial"/>
              </a:rPr>
              <a:t>more</a:t>
            </a:r>
            <a:r>
              <a:rPr sz="700" spc="25" dirty="0">
                <a:solidFill>
                  <a:srgbClr val="231F20"/>
                </a:solidFill>
                <a:latin typeface="Arial"/>
                <a:cs typeface="Arial"/>
              </a:rPr>
              <a:t> </a:t>
            </a:r>
            <a:r>
              <a:rPr sz="700" dirty="0">
                <a:solidFill>
                  <a:srgbClr val="231F20"/>
                </a:solidFill>
                <a:latin typeface="Arial"/>
                <a:cs typeface="Arial"/>
              </a:rPr>
              <a:t>“human”</a:t>
            </a:r>
            <a:r>
              <a:rPr sz="700" spc="20" dirty="0">
                <a:solidFill>
                  <a:srgbClr val="231F20"/>
                </a:solidFill>
                <a:latin typeface="Arial"/>
                <a:cs typeface="Arial"/>
              </a:rPr>
              <a:t> </a:t>
            </a:r>
            <a:r>
              <a:rPr sz="700" dirty="0">
                <a:solidFill>
                  <a:srgbClr val="231F20"/>
                </a:solidFill>
                <a:latin typeface="Arial"/>
                <a:cs typeface="Arial"/>
              </a:rPr>
              <a:t>approach</a:t>
            </a:r>
            <a:r>
              <a:rPr sz="700" spc="25" dirty="0">
                <a:solidFill>
                  <a:srgbClr val="231F20"/>
                </a:solidFill>
                <a:latin typeface="Arial"/>
                <a:cs typeface="Arial"/>
              </a:rPr>
              <a:t> </a:t>
            </a:r>
            <a:r>
              <a:rPr sz="700" spc="-35" dirty="0">
                <a:solidFill>
                  <a:srgbClr val="231F20"/>
                </a:solidFill>
                <a:latin typeface="Arial"/>
                <a:cs typeface="Arial"/>
              </a:rPr>
              <a:t>to</a:t>
            </a:r>
            <a:r>
              <a:rPr sz="700" dirty="0">
                <a:solidFill>
                  <a:srgbClr val="231F20"/>
                </a:solidFill>
                <a:latin typeface="Arial"/>
                <a:cs typeface="Arial"/>
              </a:rPr>
              <a:t> innovation.</a:t>
            </a:r>
            <a:r>
              <a:rPr sz="700" spc="20" dirty="0">
                <a:solidFill>
                  <a:srgbClr val="231F20"/>
                </a:solidFill>
                <a:latin typeface="Arial"/>
                <a:cs typeface="Arial"/>
              </a:rPr>
              <a:t> </a:t>
            </a:r>
            <a:r>
              <a:rPr sz="700" dirty="0">
                <a:solidFill>
                  <a:srgbClr val="231F20"/>
                </a:solidFill>
                <a:latin typeface="Arial"/>
                <a:cs typeface="Arial"/>
              </a:rPr>
              <a:t>Our</a:t>
            </a:r>
            <a:r>
              <a:rPr sz="700" spc="20" dirty="0">
                <a:solidFill>
                  <a:srgbClr val="231F20"/>
                </a:solidFill>
                <a:latin typeface="Arial"/>
                <a:cs typeface="Arial"/>
              </a:rPr>
              <a:t> </a:t>
            </a:r>
            <a:r>
              <a:rPr sz="700" dirty="0">
                <a:solidFill>
                  <a:srgbClr val="231F20"/>
                </a:solidFill>
                <a:latin typeface="Arial"/>
                <a:cs typeface="Arial"/>
              </a:rPr>
              <a:t>philosophy</a:t>
            </a:r>
            <a:r>
              <a:rPr sz="700" spc="20" dirty="0">
                <a:solidFill>
                  <a:srgbClr val="231F20"/>
                </a:solidFill>
                <a:latin typeface="Arial"/>
                <a:cs typeface="Arial"/>
              </a:rPr>
              <a:t> </a:t>
            </a:r>
            <a:r>
              <a:rPr sz="700" dirty="0">
                <a:solidFill>
                  <a:srgbClr val="231F20"/>
                </a:solidFill>
                <a:latin typeface="Arial"/>
                <a:cs typeface="Arial"/>
              </a:rPr>
              <a:t>is</a:t>
            </a:r>
            <a:r>
              <a:rPr sz="700" spc="20" dirty="0">
                <a:solidFill>
                  <a:srgbClr val="231F20"/>
                </a:solidFill>
                <a:latin typeface="Arial"/>
                <a:cs typeface="Arial"/>
              </a:rPr>
              <a:t> </a:t>
            </a:r>
            <a:r>
              <a:rPr sz="700" spc="-10" dirty="0">
                <a:solidFill>
                  <a:srgbClr val="231F20"/>
                </a:solidFill>
                <a:latin typeface="Arial"/>
                <a:cs typeface="Arial"/>
              </a:rPr>
              <a:t>“people, </a:t>
            </a:r>
            <a:r>
              <a:rPr sz="700" dirty="0">
                <a:solidFill>
                  <a:srgbClr val="231F20"/>
                </a:solidFill>
                <a:latin typeface="Arial"/>
                <a:cs typeface="Arial"/>
              </a:rPr>
              <a:t>process,</a:t>
            </a:r>
            <a:r>
              <a:rPr sz="700" spc="20" dirty="0">
                <a:solidFill>
                  <a:srgbClr val="231F20"/>
                </a:solidFill>
                <a:latin typeface="Arial"/>
                <a:cs typeface="Arial"/>
              </a:rPr>
              <a:t> </a:t>
            </a:r>
            <a:r>
              <a:rPr sz="700" dirty="0">
                <a:solidFill>
                  <a:srgbClr val="231F20"/>
                </a:solidFill>
                <a:latin typeface="Arial"/>
                <a:cs typeface="Arial"/>
              </a:rPr>
              <a:t>and</a:t>
            </a:r>
            <a:r>
              <a:rPr sz="700" spc="25" dirty="0">
                <a:solidFill>
                  <a:srgbClr val="231F20"/>
                </a:solidFill>
                <a:latin typeface="Arial"/>
                <a:cs typeface="Arial"/>
              </a:rPr>
              <a:t> </a:t>
            </a:r>
            <a:r>
              <a:rPr sz="700" dirty="0">
                <a:solidFill>
                  <a:srgbClr val="231F20"/>
                </a:solidFill>
                <a:latin typeface="Arial"/>
                <a:cs typeface="Arial"/>
              </a:rPr>
              <a:t>then</a:t>
            </a:r>
            <a:r>
              <a:rPr sz="700" spc="25" dirty="0">
                <a:solidFill>
                  <a:srgbClr val="231F20"/>
                </a:solidFill>
                <a:latin typeface="Arial"/>
                <a:cs typeface="Arial"/>
              </a:rPr>
              <a:t> </a:t>
            </a:r>
            <a:r>
              <a:rPr sz="700" dirty="0">
                <a:solidFill>
                  <a:srgbClr val="231F20"/>
                </a:solidFill>
                <a:latin typeface="Arial"/>
                <a:cs typeface="Arial"/>
              </a:rPr>
              <a:t>technology.”</a:t>
            </a:r>
            <a:r>
              <a:rPr sz="700" spc="20" dirty="0">
                <a:solidFill>
                  <a:srgbClr val="231F20"/>
                </a:solidFill>
                <a:latin typeface="Arial"/>
                <a:cs typeface="Arial"/>
              </a:rPr>
              <a:t> </a:t>
            </a:r>
            <a:r>
              <a:rPr sz="700" spc="-30" dirty="0">
                <a:solidFill>
                  <a:srgbClr val="231F20"/>
                </a:solidFill>
                <a:latin typeface="Arial"/>
                <a:cs typeface="Arial"/>
              </a:rPr>
              <a:t>We</a:t>
            </a:r>
            <a:r>
              <a:rPr sz="700" spc="25" dirty="0">
                <a:solidFill>
                  <a:srgbClr val="231F20"/>
                </a:solidFill>
                <a:latin typeface="Arial"/>
                <a:cs typeface="Arial"/>
              </a:rPr>
              <a:t> </a:t>
            </a:r>
            <a:r>
              <a:rPr sz="700" spc="-10" dirty="0">
                <a:solidFill>
                  <a:srgbClr val="231F20"/>
                </a:solidFill>
                <a:latin typeface="Arial"/>
                <a:cs typeface="Arial"/>
              </a:rPr>
              <a:t>listen </a:t>
            </a:r>
            <a:r>
              <a:rPr sz="700" dirty="0">
                <a:solidFill>
                  <a:srgbClr val="231F20"/>
                </a:solidFill>
                <a:latin typeface="Arial"/>
                <a:cs typeface="Arial"/>
              </a:rPr>
              <a:t>to</a:t>
            </a:r>
            <a:r>
              <a:rPr sz="700" spc="30" dirty="0">
                <a:solidFill>
                  <a:srgbClr val="231F20"/>
                </a:solidFill>
                <a:latin typeface="Arial"/>
                <a:cs typeface="Arial"/>
              </a:rPr>
              <a:t> </a:t>
            </a:r>
            <a:r>
              <a:rPr sz="700" dirty="0">
                <a:solidFill>
                  <a:srgbClr val="231F20"/>
                </a:solidFill>
                <a:latin typeface="Arial"/>
                <a:cs typeface="Arial"/>
              </a:rPr>
              <a:t>our</a:t>
            </a:r>
            <a:r>
              <a:rPr sz="700" spc="30" dirty="0">
                <a:solidFill>
                  <a:srgbClr val="231F20"/>
                </a:solidFill>
                <a:latin typeface="Arial"/>
                <a:cs typeface="Arial"/>
              </a:rPr>
              <a:t> </a:t>
            </a:r>
            <a:r>
              <a:rPr sz="700" dirty="0">
                <a:solidFill>
                  <a:srgbClr val="231F20"/>
                </a:solidFill>
                <a:latin typeface="Arial"/>
                <a:cs typeface="Arial"/>
              </a:rPr>
              <a:t>clients</a:t>
            </a:r>
            <a:r>
              <a:rPr sz="700" spc="30" dirty="0">
                <a:solidFill>
                  <a:srgbClr val="231F20"/>
                </a:solidFill>
                <a:latin typeface="Arial"/>
                <a:cs typeface="Arial"/>
              </a:rPr>
              <a:t>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encourage</a:t>
            </a:r>
            <a:r>
              <a:rPr sz="700" spc="30" dirty="0">
                <a:solidFill>
                  <a:srgbClr val="231F20"/>
                </a:solidFill>
                <a:latin typeface="Arial"/>
                <a:cs typeface="Arial"/>
              </a:rPr>
              <a:t> </a:t>
            </a:r>
            <a:r>
              <a:rPr sz="700" dirty="0">
                <a:solidFill>
                  <a:srgbClr val="231F20"/>
                </a:solidFill>
                <a:latin typeface="Arial"/>
                <a:cs typeface="Arial"/>
              </a:rPr>
              <a:t>co-</a:t>
            </a:r>
            <a:r>
              <a:rPr sz="700" spc="-10" dirty="0">
                <a:solidFill>
                  <a:srgbClr val="231F20"/>
                </a:solidFill>
                <a:latin typeface="Arial"/>
                <a:cs typeface="Arial"/>
              </a:rPr>
              <a:t>creation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collaboration,</a:t>
            </a:r>
            <a:r>
              <a:rPr sz="700" spc="30" dirty="0">
                <a:solidFill>
                  <a:srgbClr val="231F20"/>
                </a:solidFill>
                <a:latin typeface="Arial"/>
                <a:cs typeface="Arial"/>
              </a:rPr>
              <a:t> </a:t>
            </a:r>
            <a:r>
              <a:rPr sz="700" dirty="0">
                <a:solidFill>
                  <a:srgbClr val="231F20"/>
                </a:solidFill>
                <a:latin typeface="Arial"/>
                <a:cs typeface="Arial"/>
              </a:rPr>
              <a:t>to</a:t>
            </a:r>
            <a:r>
              <a:rPr sz="700" spc="35" dirty="0">
                <a:solidFill>
                  <a:srgbClr val="231F20"/>
                </a:solidFill>
                <a:latin typeface="Arial"/>
                <a:cs typeface="Arial"/>
              </a:rPr>
              <a:t> </a:t>
            </a:r>
            <a:r>
              <a:rPr sz="700" dirty="0">
                <a:solidFill>
                  <a:srgbClr val="231F20"/>
                </a:solidFill>
                <a:latin typeface="Arial"/>
                <a:cs typeface="Arial"/>
              </a:rPr>
              <a:t>create</a:t>
            </a:r>
            <a:r>
              <a:rPr sz="700" spc="30" dirty="0">
                <a:solidFill>
                  <a:srgbClr val="231F20"/>
                </a:solidFill>
                <a:latin typeface="Arial"/>
                <a:cs typeface="Arial"/>
              </a:rPr>
              <a:t> </a:t>
            </a:r>
            <a:r>
              <a:rPr sz="700" spc="-10" dirty="0">
                <a:solidFill>
                  <a:srgbClr val="231F20"/>
                </a:solidFill>
                <a:latin typeface="Arial"/>
                <a:cs typeface="Arial"/>
              </a:rPr>
              <a:t>solutions</a:t>
            </a:r>
            <a:r>
              <a:rPr lang="en-US" sz="700" spc="-10" dirty="0">
                <a:solidFill>
                  <a:srgbClr val="231F20"/>
                </a:solidFill>
                <a:latin typeface="Arial"/>
                <a:cs typeface="Arial"/>
              </a:rPr>
              <a:t> </a:t>
            </a:r>
            <a:r>
              <a:rPr sz="700" dirty="0">
                <a:solidFill>
                  <a:srgbClr val="231F20"/>
                </a:solidFill>
                <a:latin typeface="Arial"/>
                <a:cs typeface="Arial"/>
              </a:rPr>
              <a:t>that</a:t>
            </a:r>
            <a:r>
              <a:rPr sz="700" spc="10" dirty="0">
                <a:solidFill>
                  <a:srgbClr val="231F20"/>
                </a:solidFill>
                <a:latin typeface="Arial"/>
                <a:cs typeface="Arial"/>
              </a:rPr>
              <a:t> </a:t>
            </a:r>
            <a:r>
              <a:rPr sz="700" dirty="0">
                <a:solidFill>
                  <a:srgbClr val="231F20"/>
                </a:solidFill>
                <a:latin typeface="Arial"/>
                <a:cs typeface="Arial"/>
              </a:rPr>
              <a:t>truly</a:t>
            </a:r>
            <a:r>
              <a:rPr sz="700" spc="15" dirty="0">
                <a:solidFill>
                  <a:srgbClr val="231F20"/>
                </a:solidFill>
                <a:latin typeface="Arial"/>
                <a:cs typeface="Arial"/>
              </a:rPr>
              <a:t> </a:t>
            </a:r>
            <a:r>
              <a:rPr sz="700" dirty="0">
                <a:solidFill>
                  <a:srgbClr val="231F20"/>
                </a:solidFill>
                <a:latin typeface="Arial"/>
                <a:cs typeface="Arial"/>
              </a:rPr>
              <a:t>meet</a:t>
            </a:r>
            <a:r>
              <a:rPr sz="700" spc="15" dirty="0">
                <a:solidFill>
                  <a:srgbClr val="231F20"/>
                </a:solidFill>
                <a:latin typeface="Arial"/>
                <a:cs typeface="Arial"/>
              </a:rPr>
              <a:t> </a:t>
            </a:r>
            <a:r>
              <a:rPr sz="700" dirty="0">
                <a:solidFill>
                  <a:srgbClr val="231F20"/>
                </a:solidFill>
                <a:latin typeface="Arial"/>
                <a:cs typeface="Arial"/>
              </a:rPr>
              <a:t>their</a:t>
            </a:r>
            <a:r>
              <a:rPr sz="700" spc="15" dirty="0">
                <a:solidFill>
                  <a:srgbClr val="231F20"/>
                </a:solidFill>
                <a:latin typeface="Arial"/>
                <a:cs typeface="Arial"/>
              </a:rPr>
              <a:t> </a:t>
            </a:r>
            <a:r>
              <a:rPr sz="700" spc="-10" dirty="0">
                <a:solidFill>
                  <a:srgbClr val="231F20"/>
                </a:solidFill>
                <a:latin typeface="Arial"/>
                <a:cs typeface="Arial"/>
              </a:rPr>
              <a:t>needs.</a:t>
            </a:r>
            <a:endParaRPr sz="700" dirty="0">
              <a:latin typeface="Arial"/>
              <a:cs typeface="Arial"/>
            </a:endParaRPr>
          </a:p>
        </p:txBody>
      </p:sp>
      <p:sp>
        <p:nvSpPr>
          <p:cNvPr id="12" name="object 43">
            <a:extLst>
              <a:ext uri="{FF2B5EF4-FFF2-40B4-BE49-F238E27FC236}">
                <a16:creationId xmlns:a16="http://schemas.microsoft.com/office/drawing/2014/main" id="{33D8E146-F749-216C-A936-AED1E9E3AEAD}"/>
              </a:ext>
            </a:extLst>
          </p:cNvPr>
          <p:cNvSpPr txBox="1"/>
          <p:nvPr userDrawn="1"/>
        </p:nvSpPr>
        <p:spPr>
          <a:xfrm>
            <a:off x="4967055" y="1175419"/>
            <a:ext cx="1811655" cy="953594"/>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spc="-10" dirty="0">
                <a:solidFill>
                  <a:srgbClr val="E31836"/>
                </a:solidFill>
                <a:latin typeface="Arial"/>
                <a:cs typeface="Arial"/>
              </a:rPr>
              <a:t>Technology</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dirty="0">
                <a:solidFill>
                  <a:srgbClr val="231F20"/>
                </a:solidFill>
                <a:latin typeface="Arial"/>
                <a:cs typeface="Arial"/>
              </a:rPr>
              <a:t>team</a:t>
            </a:r>
            <a:r>
              <a:rPr sz="700" spc="15" dirty="0">
                <a:solidFill>
                  <a:srgbClr val="231F20"/>
                </a:solidFill>
                <a:latin typeface="Arial"/>
                <a:cs typeface="Arial"/>
              </a:rPr>
              <a:t> </a:t>
            </a:r>
            <a:r>
              <a:rPr sz="700" dirty="0">
                <a:solidFill>
                  <a:srgbClr val="231F20"/>
                </a:solidFill>
                <a:latin typeface="Arial"/>
                <a:cs typeface="Arial"/>
              </a:rPr>
              <a:t>is</a:t>
            </a:r>
            <a:r>
              <a:rPr sz="700" spc="10" dirty="0">
                <a:solidFill>
                  <a:srgbClr val="231F20"/>
                </a:solidFill>
                <a:latin typeface="Arial"/>
                <a:cs typeface="Arial"/>
              </a:rPr>
              <a:t> </a:t>
            </a:r>
            <a:r>
              <a:rPr sz="700" dirty="0">
                <a:solidFill>
                  <a:srgbClr val="231F20"/>
                </a:solidFill>
                <a:latin typeface="Arial"/>
                <a:cs typeface="Arial"/>
              </a:rPr>
              <a:t>dedicated</a:t>
            </a:r>
            <a:r>
              <a:rPr sz="700" spc="10" dirty="0">
                <a:solidFill>
                  <a:srgbClr val="231F20"/>
                </a:solidFill>
                <a:latin typeface="Arial"/>
                <a:cs typeface="Arial"/>
              </a:rPr>
              <a:t> </a:t>
            </a:r>
            <a:r>
              <a:rPr sz="700" spc="-25" dirty="0">
                <a:solidFill>
                  <a:srgbClr val="231F20"/>
                </a:solidFill>
                <a:latin typeface="Arial"/>
                <a:cs typeface="Arial"/>
              </a:rPr>
              <a:t>to</a:t>
            </a:r>
            <a:r>
              <a:rPr sz="700" dirty="0">
                <a:solidFill>
                  <a:srgbClr val="231F20"/>
                </a:solidFill>
                <a:latin typeface="Arial"/>
                <a:cs typeface="Arial"/>
              </a:rPr>
              <a:t> creating</a:t>
            </a:r>
            <a:r>
              <a:rPr sz="700" spc="20" dirty="0">
                <a:solidFill>
                  <a:srgbClr val="231F20"/>
                </a:solidFill>
                <a:latin typeface="Arial"/>
                <a:cs typeface="Arial"/>
              </a:rPr>
              <a:t> </a:t>
            </a:r>
            <a:r>
              <a:rPr sz="700" dirty="0">
                <a:solidFill>
                  <a:srgbClr val="231F20"/>
                </a:solidFill>
                <a:latin typeface="Arial"/>
                <a:cs typeface="Arial"/>
              </a:rPr>
              <a:t>smart</a:t>
            </a:r>
            <a:r>
              <a:rPr sz="700" spc="20" dirty="0">
                <a:solidFill>
                  <a:srgbClr val="231F20"/>
                </a:solidFill>
                <a:latin typeface="Arial"/>
                <a:cs typeface="Arial"/>
              </a:rPr>
              <a:t> </a:t>
            </a:r>
            <a:r>
              <a:rPr sz="700" dirty="0">
                <a:solidFill>
                  <a:srgbClr val="231F20"/>
                </a:solidFill>
                <a:latin typeface="Arial"/>
                <a:cs typeface="Arial"/>
              </a:rPr>
              <a:t>solutions</a:t>
            </a:r>
            <a:r>
              <a:rPr sz="700" spc="20" dirty="0">
                <a:solidFill>
                  <a:srgbClr val="231F20"/>
                </a:solidFill>
                <a:latin typeface="Arial"/>
                <a:cs typeface="Arial"/>
              </a:rPr>
              <a:t> </a:t>
            </a:r>
            <a:r>
              <a:rPr sz="700" dirty="0">
                <a:solidFill>
                  <a:srgbClr val="231F20"/>
                </a:solidFill>
                <a:latin typeface="Arial"/>
                <a:cs typeface="Arial"/>
              </a:rPr>
              <a:t>to</a:t>
            </a:r>
            <a:r>
              <a:rPr sz="700" spc="20" dirty="0">
                <a:solidFill>
                  <a:srgbClr val="231F20"/>
                </a:solidFill>
                <a:latin typeface="Arial"/>
                <a:cs typeface="Arial"/>
              </a:rPr>
              <a:t> </a:t>
            </a:r>
            <a:r>
              <a:rPr sz="700" dirty="0">
                <a:solidFill>
                  <a:srgbClr val="231F20"/>
                </a:solidFill>
                <a:latin typeface="Arial"/>
                <a:cs typeface="Arial"/>
              </a:rPr>
              <a:t>meet</a:t>
            </a:r>
            <a:r>
              <a:rPr sz="700" spc="20" dirty="0">
                <a:solidFill>
                  <a:srgbClr val="231F20"/>
                </a:solidFill>
                <a:latin typeface="Arial"/>
                <a:cs typeface="Arial"/>
              </a:rPr>
              <a:t> </a:t>
            </a:r>
            <a:r>
              <a:rPr sz="700" spc="-25" dirty="0">
                <a:solidFill>
                  <a:srgbClr val="231F20"/>
                </a:solidFill>
                <a:latin typeface="Arial"/>
                <a:cs typeface="Arial"/>
              </a:rPr>
              <a:t>our</a:t>
            </a:r>
            <a:r>
              <a:rPr sz="700" dirty="0">
                <a:solidFill>
                  <a:srgbClr val="231F20"/>
                </a:solidFill>
                <a:latin typeface="Arial"/>
                <a:cs typeface="Arial"/>
              </a:rPr>
              <a:t> clients’</a:t>
            </a:r>
            <a:r>
              <a:rPr sz="700" spc="25" dirty="0">
                <a:solidFill>
                  <a:srgbClr val="231F20"/>
                </a:solidFill>
                <a:latin typeface="Arial"/>
                <a:cs typeface="Arial"/>
              </a:rPr>
              <a:t> </a:t>
            </a:r>
            <a:r>
              <a:rPr sz="700" dirty="0">
                <a:solidFill>
                  <a:srgbClr val="231F20"/>
                </a:solidFill>
                <a:latin typeface="Arial"/>
                <a:cs typeface="Arial"/>
              </a:rPr>
              <a:t>needs</a:t>
            </a:r>
            <a:r>
              <a:rPr sz="700" spc="25" dirty="0">
                <a:solidFill>
                  <a:srgbClr val="231F20"/>
                </a:solidFill>
                <a:latin typeface="Arial"/>
                <a:cs typeface="Arial"/>
              </a:rPr>
              <a:t> </a:t>
            </a:r>
            <a:r>
              <a:rPr sz="700" dirty="0">
                <a:solidFill>
                  <a:srgbClr val="231F20"/>
                </a:solidFill>
                <a:latin typeface="Arial"/>
                <a:cs typeface="Arial"/>
              </a:rPr>
              <a:t>through</a:t>
            </a:r>
            <a:r>
              <a:rPr sz="700" spc="30" dirty="0">
                <a:solidFill>
                  <a:srgbClr val="231F20"/>
                </a:solidFill>
                <a:latin typeface="Arial"/>
                <a:cs typeface="Arial"/>
              </a:rPr>
              <a:t> </a:t>
            </a:r>
            <a:r>
              <a:rPr sz="700" spc="-10" dirty="0">
                <a:solidFill>
                  <a:srgbClr val="231F20"/>
                </a:solidFill>
                <a:latin typeface="Arial"/>
                <a:cs typeface="Arial"/>
              </a:rPr>
              <a:t>partnership</a:t>
            </a:r>
            <a:r>
              <a:rPr lang="en-US" sz="700" spc="-10" dirty="0">
                <a:solidFill>
                  <a:srgbClr val="231F20"/>
                </a:solidFill>
                <a:latin typeface="Arial"/>
                <a:cs typeface="Arial"/>
              </a:rPr>
              <a:t> </a:t>
            </a:r>
            <a:r>
              <a:rPr sz="700" dirty="0">
                <a:solidFill>
                  <a:srgbClr val="231F20"/>
                </a:solidFill>
                <a:latin typeface="Arial"/>
                <a:cs typeface="Arial"/>
              </a:rPr>
              <a:t>with</a:t>
            </a:r>
            <a:r>
              <a:rPr sz="700" spc="15"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dirty="0">
                <a:solidFill>
                  <a:srgbClr val="231F20"/>
                </a:solidFill>
                <a:latin typeface="Arial"/>
                <a:cs typeface="Arial"/>
              </a:rPr>
              <a:t>lawyers</a:t>
            </a:r>
            <a:r>
              <a:rPr sz="700" spc="15" dirty="0">
                <a:solidFill>
                  <a:srgbClr val="231F20"/>
                </a:solidFill>
                <a:latin typeface="Arial"/>
                <a:cs typeface="Arial"/>
              </a:rPr>
              <a:t> </a:t>
            </a:r>
            <a:r>
              <a:rPr sz="700" dirty="0">
                <a:solidFill>
                  <a:srgbClr val="231F20"/>
                </a:solidFill>
                <a:latin typeface="Arial"/>
                <a:cs typeface="Arial"/>
              </a:rPr>
              <a:t>and</a:t>
            </a:r>
            <a:r>
              <a:rPr sz="700" spc="15"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dirty="0">
                <a:solidFill>
                  <a:srgbClr val="231F20"/>
                </a:solidFill>
                <a:latin typeface="Arial"/>
                <a:cs typeface="Arial"/>
              </a:rPr>
              <a:t>clients.</a:t>
            </a:r>
            <a:r>
              <a:rPr sz="700" spc="15" dirty="0">
                <a:solidFill>
                  <a:srgbClr val="231F20"/>
                </a:solidFill>
                <a:latin typeface="Arial"/>
                <a:cs typeface="Arial"/>
              </a:rPr>
              <a:t> </a:t>
            </a:r>
            <a:r>
              <a:rPr sz="700" spc="-25" dirty="0">
                <a:solidFill>
                  <a:srgbClr val="231F20"/>
                </a:solidFill>
                <a:latin typeface="Arial"/>
                <a:cs typeface="Arial"/>
              </a:rPr>
              <a:t>We</a:t>
            </a:r>
            <a:r>
              <a:rPr sz="700" dirty="0">
                <a:solidFill>
                  <a:srgbClr val="231F20"/>
                </a:solidFill>
                <a:latin typeface="Arial"/>
                <a:cs typeface="Arial"/>
              </a:rPr>
              <a:t> offer</a:t>
            </a:r>
            <a:r>
              <a:rPr sz="700" spc="50" dirty="0">
                <a:solidFill>
                  <a:srgbClr val="231F20"/>
                </a:solidFill>
                <a:latin typeface="Arial"/>
                <a:cs typeface="Arial"/>
              </a:rPr>
              <a:t> </a:t>
            </a:r>
            <a:r>
              <a:rPr sz="700" dirty="0">
                <a:solidFill>
                  <a:srgbClr val="231F20"/>
                </a:solidFill>
                <a:latin typeface="Arial"/>
                <a:cs typeface="Arial"/>
              </a:rPr>
              <a:t>technology-based</a:t>
            </a:r>
            <a:r>
              <a:rPr sz="700" spc="55" dirty="0">
                <a:solidFill>
                  <a:srgbClr val="231F20"/>
                </a:solidFill>
                <a:latin typeface="Arial"/>
                <a:cs typeface="Arial"/>
              </a:rPr>
              <a:t> </a:t>
            </a:r>
            <a:r>
              <a:rPr sz="700" dirty="0">
                <a:solidFill>
                  <a:srgbClr val="231F20"/>
                </a:solidFill>
                <a:latin typeface="Arial"/>
                <a:cs typeface="Arial"/>
              </a:rPr>
              <a:t>solutions</a:t>
            </a:r>
            <a:r>
              <a:rPr sz="700" spc="55" dirty="0">
                <a:solidFill>
                  <a:srgbClr val="231F20"/>
                </a:solidFill>
                <a:latin typeface="Arial"/>
                <a:cs typeface="Arial"/>
              </a:rPr>
              <a:t> </a:t>
            </a:r>
            <a:r>
              <a:rPr sz="700" spc="-25" dirty="0">
                <a:solidFill>
                  <a:srgbClr val="231F20"/>
                </a:solidFill>
                <a:latin typeface="Arial"/>
                <a:cs typeface="Arial"/>
              </a:rPr>
              <a:t>to</a:t>
            </a:r>
            <a:r>
              <a:rPr sz="700" dirty="0">
                <a:solidFill>
                  <a:srgbClr val="231F20"/>
                </a:solidFill>
                <a:latin typeface="Arial"/>
                <a:cs typeface="Arial"/>
              </a:rPr>
              <a:t> streamline</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service</a:t>
            </a:r>
            <a:r>
              <a:rPr sz="700" spc="-10" dirty="0">
                <a:solidFill>
                  <a:srgbClr val="231F20"/>
                </a:solidFill>
                <a:latin typeface="Arial"/>
                <a:cs typeface="Arial"/>
              </a:rPr>
              <a:t> </a:t>
            </a:r>
            <a:r>
              <a:rPr sz="700" dirty="0">
                <a:solidFill>
                  <a:srgbClr val="231F20"/>
                </a:solidFill>
                <a:latin typeface="Arial"/>
                <a:cs typeface="Arial"/>
              </a:rPr>
              <a:t>delivery</a:t>
            </a:r>
            <a:r>
              <a:rPr sz="700" spc="-10" dirty="0">
                <a:solidFill>
                  <a:srgbClr val="231F20"/>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spc="-25" dirty="0">
                <a:solidFill>
                  <a:srgbClr val="231F20"/>
                </a:solidFill>
                <a:latin typeface="Arial"/>
                <a:cs typeface="Arial"/>
              </a:rPr>
              <a:t>our</a:t>
            </a:r>
            <a:r>
              <a:rPr sz="700" dirty="0">
                <a:solidFill>
                  <a:srgbClr val="231F20"/>
                </a:solidFill>
                <a:latin typeface="Arial"/>
                <a:cs typeface="Arial"/>
              </a:rPr>
              <a:t> clients</a:t>
            </a:r>
            <a:r>
              <a:rPr sz="700" spc="5" dirty="0">
                <a:solidFill>
                  <a:srgbClr val="231F20"/>
                </a:solidFill>
                <a:latin typeface="Arial"/>
                <a:cs typeface="Arial"/>
              </a:rPr>
              <a:t> </a:t>
            </a:r>
            <a:r>
              <a:rPr sz="700" dirty="0">
                <a:solidFill>
                  <a:srgbClr val="231F20"/>
                </a:solidFill>
                <a:latin typeface="Arial"/>
                <a:cs typeface="Arial"/>
              </a:rPr>
              <a:t>while</a:t>
            </a:r>
            <a:r>
              <a:rPr sz="700" spc="10" dirty="0">
                <a:solidFill>
                  <a:srgbClr val="231F20"/>
                </a:solidFill>
                <a:latin typeface="Arial"/>
                <a:cs typeface="Arial"/>
              </a:rPr>
              <a:t> </a:t>
            </a:r>
            <a:r>
              <a:rPr sz="700" dirty="0">
                <a:solidFill>
                  <a:srgbClr val="231F20"/>
                </a:solidFill>
                <a:latin typeface="Arial"/>
                <a:cs typeface="Arial"/>
              </a:rPr>
              <a:t>simultaneously</a:t>
            </a:r>
            <a:r>
              <a:rPr sz="700" spc="5" dirty="0">
                <a:solidFill>
                  <a:srgbClr val="231F20"/>
                </a:solidFill>
                <a:latin typeface="Arial"/>
                <a:cs typeface="Arial"/>
              </a:rPr>
              <a:t> </a:t>
            </a:r>
            <a:r>
              <a:rPr sz="700" spc="-10" dirty="0">
                <a:solidFill>
                  <a:srgbClr val="231F20"/>
                </a:solidFill>
                <a:latin typeface="Arial"/>
                <a:cs typeface="Arial"/>
              </a:rPr>
              <a:t>improving </a:t>
            </a:r>
            <a:r>
              <a:rPr sz="700" dirty="0">
                <a:solidFill>
                  <a:srgbClr val="231F20"/>
                </a:solidFill>
                <a:latin typeface="Arial"/>
                <a:cs typeface="Arial"/>
              </a:rPr>
              <a:t>efficiency</a:t>
            </a:r>
            <a:r>
              <a:rPr sz="700" spc="20" dirty="0">
                <a:solidFill>
                  <a:srgbClr val="231F20"/>
                </a:solidFill>
                <a:latin typeface="Arial"/>
                <a:cs typeface="Arial"/>
              </a:rPr>
              <a:t> </a:t>
            </a:r>
            <a:r>
              <a:rPr sz="700" dirty="0">
                <a:solidFill>
                  <a:srgbClr val="231F20"/>
                </a:solidFill>
                <a:latin typeface="Arial"/>
                <a:cs typeface="Arial"/>
              </a:rPr>
              <a:t>and</a:t>
            </a:r>
            <a:r>
              <a:rPr sz="700" spc="25" dirty="0">
                <a:solidFill>
                  <a:srgbClr val="231F20"/>
                </a:solidFill>
                <a:latin typeface="Arial"/>
                <a:cs typeface="Arial"/>
              </a:rPr>
              <a:t> </a:t>
            </a:r>
            <a:r>
              <a:rPr sz="700" spc="-10" dirty="0">
                <a:solidFill>
                  <a:srgbClr val="231F20"/>
                </a:solidFill>
                <a:latin typeface="Arial"/>
                <a:cs typeface="Arial"/>
              </a:rPr>
              <a:t>quality.</a:t>
            </a:r>
            <a:endParaRPr sz="700" dirty="0">
              <a:latin typeface="Arial"/>
              <a:cs typeface="Arial"/>
            </a:endParaRPr>
          </a:p>
        </p:txBody>
      </p:sp>
      <p:sp>
        <p:nvSpPr>
          <p:cNvPr id="13" name="object 44">
            <a:extLst>
              <a:ext uri="{FF2B5EF4-FFF2-40B4-BE49-F238E27FC236}">
                <a16:creationId xmlns:a16="http://schemas.microsoft.com/office/drawing/2014/main" id="{423BB1EF-F6D6-205A-B883-4533BC7C3487}"/>
              </a:ext>
            </a:extLst>
          </p:cNvPr>
          <p:cNvSpPr txBox="1"/>
          <p:nvPr userDrawn="1"/>
        </p:nvSpPr>
        <p:spPr>
          <a:xfrm>
            <a:off x="7021921" y="1190321"/>
            <a:ext cx="1860550" cy="1129733"/>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34" baseline="9259" dirty="0">
                <a:solidFill>
                  <a:srgbClr val="E31836"/>
                </a:solidFill>
                <a:latin typeface="Times New Roman"/>
                <a:cs typeface="Times New Roman"/>
              </a:rPr>
              <a:t> </a:t>
            </a:r>
            <a:r>
              <a:rPr sz="700" b="1" dirty="0">
                <a:solidFill>
                  <a:srgbClr val="E31836"/>
                </a:solidFill>
                <a:latin typeface="Arial"/>
                <a:cs typeface="Arial"/>
              </a:rPr>
              <a:t>Sector</a:t>
            </a:r>
            <a:r>
              <a:rPr sz="700" b="1" spc="5" dirty="0">
                <a:solidFill>
                  <a:srgbClr val="E31836"/>
                </a:solidFill>
                <a:latin typeface="Arial"/>
                <a:cs typeface="Arial"/>
              </a:rPr>
              <a:t> </a:t>
            </a:r>
            <a:r>
              <a:rPr sz="700" b="1" dirty="0">
                <a:solidFill>
                  <a:srgbClr val="E31836"/>
                </a:solidFill>
                <a:latin typeface="Arial"/>
                <a:cs typeface="Arial"/>
              </a:rPr>
              <a:t>and </a:t>
            </a:r>
            <a:r>
              <a:rPr sz="700" b="1" spc="-10" dirty="0">
                <a:solidFill>
                  <a:srgbClr val="E31836"/>
                </a:solidFill>
                <a:latin typeface="Arial"/>
                <a:cs typeface="Arial"/>
              </a:rPr>
              <a:t>industry</a:t>
            </a:r>
            <a:r>
              <a:rPr sz="700" b="1" spc="5" dirty="0">
                <a:solidFill>
                  <a:srgbClr val="E31836"/>
                </a:solidFill>
                <a:latin typeface="Arial"/>
                <a:cs typeface="Arial"/>
              </a:rPr>
              <a:t> </a:t>
            </a:r>
            <a:r>
              <a:rPr sz="700" b="1" spc="-10" dirty="0">
                <a:solidFill>
                  <a:srgbClr val="E31836"/>
                </a:solidFill>
                <a:latin typeface="Arial"/>
                <a:cs typeface="Arial"/>
              </a:rPr>
              <a:t>approach</a:t>
            </a:r>
            <a:endParaRPr sz="700" dirty="0">
              <a:latin typeface="Arial"/>
              <a:cs typeface="Arial"/>
            </a:endParaRPr>
          </a:p>
          <a:p>
            <a:pPr marL="38100" marR="90805">
              <a:lnSpc>
                <a:spcPct val="104200"/>
              </a:lnSpc>
              <a:spcBef>
                <a:spcPts val="200"/>
              </a:spcBef>
            </a:pPr>
            <a:r>
              <a:rPr sz="700" dirty="0">
                <a:solidFill>
                  <a:srgbClr val="231F20"/>
                </a:solidFill>
                <a:latin typeface="Arial"/>
                <a:cs typeface="Arial"/>
              </a:rPr>
              <a:t>Our</a:t>
            </a:r>
            <a:r>
              <a:rPr sz="700" spc="-20" dirty="0">
                <a:solidFill>
                  <a:srgbClr val="231F20"/>
                </a:solidFill>
                <a:latin typeface="Arial"/>
                <a:cs typeface="Arial"/>
              </a:rPr>
              <a:t> </a:t>
            </a:r>
            <a:r>
              <a:rPr sz="700" dirty="0">
                <a:solidFill>
                  <a:srgbClr val="231F20"/>
                </a:solidFill>
                <a:latin typeface="Arial"/>
                <a:cs typeface="Arial"/>
              </a:rPr>
              <a:t>extensive</a:t>
            </a:r>
            <a:r>
              <a:rPr sz="700" spc="-20" dirty="0">
                <a:solidFill>
                  <a:srgbClr val="231F20"/>
                </a:solidFill>
                <a:latin typeface="Arial"/>
                <a:cs typeface="Arial"/>
              </a:rPr>
              <a:t> </a:t>
            </a:r>
            <a:r>
              <a:rPr sz="700" dirty="0">
                <a:solidFill>
                  <a:srgbClr val="231F20"/>
                </a:solidFill>
                <a:latin typeface="Arial"/>
                <a:cs typeface="Arial"/>
              </a:rPr>
              <a:t>legal</a:t>
            </a:r>
            <a:r>
              <a:rPr sz="700" spc="-20" dirty="0">
                <a:solidFill>
                  <a:srgbClr val="231F20"/>
                </a:solidFill>
                <a:latin typeface="Arial"/>
                <a:cs typeface="Arial"/>
              </a:rPr>
              <a:t> </a:t>
            </a:r>
            <a:r>
              <a:rPr sz="700" dirty="0">
                <a:solidFill>
                  <a:srgbClr val="231F20"/>
                </a:solidFill>
                <a:latin typeface="Arial"/>
                <a:cs typeface="Arial"/>
              </a:rPr>
              <a:t>experience</a:t>
            </a:r>
            <a:r>
              <a:rPr sz="700" spc="-20" dirty="0">
                <a:solidFill>
                  <a:srgbClr val="231F20"/>
                </a:solidFill>
                <a:latin typeface="Arial"/>
                <a:cs typeface="Arial"/>
              </a:rPr>
              <a:t> </a:t>
            </a:r>
            <a:r>
              <a:rPr sz="700" spc="-10" dirty="0">
                <a:solidFill>
                  <a:srgbClr val="231F20"/>
                </a:solidFill>
                <a:latin typeface="Arial"/>
                <a:cs typeface="Arial"/>
              </a:rPr>
              <a:t>covers </a:t>
            </a:r>
            <a:r>
              <a:rPr sz="700" dirty="0">
                <a:solidFill>
                  <a:srgbClr val="231F20"/>
                </a:solidFill>
                <a:latin typeface="Arial"/>
                <a:cs typeface="Arial"/>
              </a:rPr>
              <a:t>a</a:t>
            </a:r>
            <a:r>
              <a:rPr sz="700" spc="10" dirty="0">
                <a:solidFill>
                  <a:srgbClr val="231F20"/>
                </a:solidFill>
                <a:latin typeface="Arial"/>
                <a:cs typeface="Arial"/>
              </a:rPr>
              <a:t> </a:t>
            </a:r>
            <a:r>
              <a:rPr sz="700" dirty="0">
                <a:solidFill>
                  <a:srgbClr val="231F20"/>
                </a:solidFill>
                <a:latin typeface="Arial"/>
                <a:cs typeface="Arial"/>
              </a:rPr>
              <a:t>range</a:t>
            </a:r>
            <a:r>
              <a:rPr sz="700" spc="15" dirty="0">
                <a:solidFill>
                  <a:srgbClr val="231F20"/>
                </a:solidFill>
                <a:latin typeface="Arial"/>
                <a:cs typeface="Arial"/>
              </a:rPr>
              <a:t> </a:t>
            </a:r>
            <a:r>
              <a:rPr sz="700" dirty="0">
                <a:solidFill>
                  <a:srgbClr val="231F20"/>
                </a:solidFill>
                <a:latin typeface="Arial"/>
                <a:cs typeface="Arial"/>
              </a:rPr>
              <a:t>of</a:t>
            </a:r>
            <a:r>
              <a:rPr sz="700" spc="10" dirty="0">
                <a:solidFill>
                  <a:srgbClr val="231F20"/>
                </a:solidFill>
                <a:latin typeface="Arial"/>
                <a:cs typeface="Arial"/>
              </a:rPr>
              <a:t> </a:t>
            </a:r>
            <a:r>
              <a:rPr sz="700" dirty="0">
                <a:solidFill>
                  <a:srgbClr val="231F20"/>
                </a:solidFill>
                <a:latin typeface="Arial"/>
                <a:cs typeface="Arial"/>
              </a:rPr>
              <a:t>industry</a:t>
            </a:r>
            <a:r>
              <a:rPr sz="700" spc="15" dirty="0">
                <a:solidFill>
                  <a:srgbClr val="231F20"/>
                </a:solidFill>
                <a:latin typeface="Arial"/>
                <a:cs typeface="Arial"/>
              </a:rPr>
              <a:t> </a:t>
            </a:r>
            <a:r>
              <a:rPr sz="700" dirty="0">
                <a:solidFill>
                  <a:srgbClr val="231F20"/>
                </a:solidFill>
                <a:latin typeface="Arial"/>
                <a:cs typeface="Arial"/>
              </a:rPr>
              <a:t>sectors.</a:t>
            </a:r>
            <a:r>
              <a:rPr sz="700" spc="10" dirty="0">
                <a:solidFill>
                  <a:srgbClr val="231F20"/>
                </a:solidFill>
                <a:latin typeface="Arial"/>
                <a:cs typeface="Arial"/>
              </a:rPr>
              <a:t> </a:t>
            </a:r>
            <a:r>
              <a:rPr sz="700" spc="-30" dirty="0">
                <a:solidFill>
                  <a:srgbClr val="231F20"/>
                </a:solidFill>
                <a:latin typeface="Arial"/>
                <a:cs typeface="Arial"/>
              </a:rPr>
              <a:t>We</a:t>
            </a:r>
            <a:r>
              <a:rPr sz="700" spc="15" dirty="0">
                <a:solidFill>
                  <a:srgbClr val="231F20"/>
                </a:solidFill>
                <a:latin typeface="Arial"/>
                <a:cs typeface="Arial"/>
              </a:rPr>
              <a:t> </a:t>
            </a:r>
            <a:r>
              <a:rPr sz="700" spc="-20" dirty="0">
                <a:solidFill>
                  <a:srgbClr val="231F20"/>
                </a:solidFill>
                <a:latin typeface="Arial"/>
                <a:cs typeface="Arial"/>
              </a:rPr>
              <a:t>focus </a:t>
            </a:r>
            <a:r>
              <a:rPr sz="700" dirty="0">
                <a:solidFill>
                  <a:srgbClr val="231F20"/>
                </a:solidFill>
                <a:latin typeface="Arial"/>
                <a:cs typeface="Arial"/>
              </a:rPr>
              <a:t>on</a:t>
            </a:r>
            <a:r>
              <a:rPr sz="700" spc="10" dirty="0">
                <a:solidFill>
                  <a:srgbClr val="231F20"/>
                </a:solidFill>
                <a:latin typeface="Arial"/>
                <a:cs typeface="Arial"/>
              </a:rPr>
              <a:t> </a:t>
            </a:r>
            <a:r>
              <a:rPr sz="700" dirty="0">
                <a:solidFill>
                  <a:srgbClr val="231F20"/>
                </a:solidFill>
                <a:latin typeface="Arial"/>
                <a:cs typeface="Arial"/>
              </a:rPr>
              <a:t>future</a:t>
            </a:r>
            <a:r>
              <a:rPr sz="700" spc="10" dirty="0">
                <a:solidFill>
                  <a:srgbClr val="231F20"/>
                </a:solidFill>
                <a:latin typeface="Arial"/>
                <a:cs typeface="Arial"/>
              </a:rPr>
              <a:t> </a:t>
            </a:r>
            <a:r>
              <a:rPr sz="700" dirty="0">
                <a:solidFill>
                  <a:srgbClr val="231F20"/>
                </a:solidFill>
                <a:latin typeface="Arial"/>
                <a:cs typeface="Arial"/>
              </a:rPr>
              <a:t>outcomes,</a:t>
            </a:r>
            <a:r>
              <a:rPr sz="700" spc="15" dirty="0">
                <a:solidFill>
                  <a:srgbClr val="231F20"/>
                </a:solidFill>
                <a:latin typeface="Arial"/>
                <a:cs typeface="Arial"/>
              </a:rPr>
              <a:t> </a:t>
            </a:r>
            <a:r>
              <a:rPr sz="700" dirty="0">
                <a:solidFill>
                  <a:srgbClr val="231F20"/>
                </a:solidFill>
                <a:latin typeface="Arial"/>
                <a:cs typeface="Arial"/>
              </a:rPr>
              <a:t>where</a:t>
            </a:r>
            <a:r>
              <a:rPr sz="700" spc="10" dirty="0">
                <a:solidFill>
                  <a:srgbClr val="231F20"/>
                </a:solidFill>
                <a:latin typeface="Arial"/>
                <a:cs typeface="Arial"/>
              </a:rPr>
              <a:t> </a:t>
            </a:r>
            <a:r>
              <a:rPr sz="700" dirty="0">
                <a:solidFill>
                  <a:srgbClr val="231F20"/>
                </a:solidFill>
                <a:latin typeface="Arial"/>
                <a:cs typeface="Arial"/>
              </a:rPr>
              <a:t>our</a:t>
            </a:r>
            <a:r>
              <a:rPr sz="700" spc="15" dirty="0">
                <a:solidFill>
                  <a:srgbClr val="231F20"/>
                </a:solidFill>
                <a:latin typeface="Arial"/>
                <a:cs typeface="Arial"/>
              </a:rPr>
              <a:t> </a:t>
            </a:r>
            <a:r>
              <a:rPr sz="700" spc="-10" dirty="0">
                <a:solidFill>
                  <a:srgbClr val="231F20"/>
                </a:solidFill>
                <a:latin typeface="Arial"/>
                <a:cs typeface="Arial"/>
              </a:rPr>
              <a:t>clients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their</a:t>
            </a:r>
            <a:r>
              <a:rPr sz="700" spc="10" dirty="0">
                <a:solidFill>
                  <a:srgbClr val="231F20"/>
                </a:solidFill>
                <a:latin typeface="Arial"/>
                <a:cs typeface="Arial"/>
              </a:rPr>
              <a:t> </a:t>
            </a:r>
            <a:r>
              <a:rPr sz="700" dirty="0">
                <a:solidFill>
                  <a:srgbClr val="231F20"/>
                </a:solidFill>
                <a:latin typeface="Arial"/>
                <a:cs typeface="Arial"/>
              </a:rPr>
              <a:t>businesses</a:t>
            </a:r>
            <a:r>
              <a:rPr sz="700" spc="10" dirty="0">
                <a:solidFill>
                  <a:srgbClr val="231F20"/>
                </a:solidFill>
                <a:latin typeface="Arial"/>
                <a:cs typeface="Arial"/>
              </a:rPr>
              <a:t> </a:t>
            </a:r>
            <a:r>
              <a:rPr sz="700" dirty="0">
                <a:solidFill>
                  <a:srgbClr val="231F20"/>
                </a:solidFill>
                <a:latin typeface="Arial"/>
                <a:cs typeface="Arial"/>
              </a:rPr>
              <a:t>want</a:t>
            </a:r>
            <a:r>
              <a:rPr sz="700" spc="15" dirty="0">
                <a:solidFill>
                  <a:srgbClr val="231F20"/>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dirty="0">
                <a:solidFill>
                  <a:srgbClr val="231F20"/>
                </a:solidFill>
                <a:latin typeface="Arial"/>
                <a:cs typeface="Arial"/>
              </a:rPr>
              <a:t>go,</a:t>
            </a:r>
            <a:r>
              <a:rPr sz="700" spc="10" dirty="0">
                <a:solidFill>
                  <a:srgbClr val="231F20"/>
                </a:solidFill>
                <a:latin typeface="Arial"/>
                <a:cs typeface="Arial"/>
              </a:rPr>
              <a:t> </a:t>
            </a:r>
            <a:r>
              <a:rPr sz="700" spc="-25" dirty="0">
                <a:solidFill>
                  <a:srgbClr val="231F20"/>
                </a:solidFill>
                <a:latin typeface="Arial"/>
                <a:cs typeface="Arial"/>
              </a:rPr>
              <a:t>and</a:t>
            </a:r>
            <a:r>
              <a:rPr sz="700" dirty="0">
                <a:solidFill>
                  <a:srgbClr val="231F20"/>
                </a:solidFill>
                <a:latin typeface="Arial"/>
                <a:cs typeface="Arial"/>
              </a:rPr>
              <a:t> the</a:t>
            </a:r>
            <a:r>
              <a:rPr sz="700" spc="15" dirty="0">
                <a:solidFill>
                  <a:srgbClr val="231F20"/>
                </a:solidFill>
                <a:latin typeface="Arial"/>
                <a:cs typeface="Arial"/>
              </a:rPr>
              <a:t> </a:t>
            </a:r>
            <a:r>
              <a:rPr sz="700" dirty="0">
                <a:solidFill>
                  <a:srgbClr val="231F20"/>
                </a:solidFill>
                <a:latin typeface="Arial"/>
                <a:cs typeface="Arial"/>
              </a:rPr>
              <a:t>issues</a:t>
            </a:r>
            <a:r>
              <a:rPr sz="700" spc="15" dirty="0">
                <a:solidFill>
                  <a:srgbClr val="231F20"/>
                </a:solidFill>
                <a:latin typeface="Arial"/>
                <a:cs typeface="Arial"/>
              </a:rPr>
              <a:t> </a:t>
            </a:r>
            <a:r>
              <a:rPr sz="700" dirty="0">
                <a:solidFill>
                  <a:srgbClr val="231F20"/>
                </a:solidFill>
                <a:latin typeface="Arial"/>
                <a:cs typeface="Arial"/>
              </a:rPr>
              <a:t>that</a:t>
            </a:r>
            <a:r>
              <a:rPr sz="700" spc="20" dirty="0">
                <a:solidFill>
                  <a:srgbClr val="231F20"/>
                </a:solidFill>
                <a:latin typeface="Arial"/>
                <a:cs typeface="Arial"/>
              </a:rPr>
              <a:t> </a:t>
            </a:r>
            <a:r>
              <a:rPr sz="700" dirty="0">
                <a:solidFill>
                  <a:srgbClr val="231F20"/>
                </a:solidFill>
                <a:latin typeface="Arial"/>
                <a:cs typeface="Arial"/>
              </a:rPr>
              <a:t>they</a:t>
            </a:r>
            <a:r>
              <a:rPr sz="700" spc="15" dirty="0">
                <a:solidFill>
                  <a:srgbClr val="231F20"/>
                </a:solidFill>
                <a:latin typeface="Arial"/>
                <a:cs typeface="Arial"/>
              </a:rPr>
              <a:t> </a:t>
            </a:r>
            <a:r>
              <a:rPr sz="700" dirty="0">
                <a:solidFill>
                  <a:srgbClr val="231F20"/>
                </a:solidFill>
                <a:latin typeface="Arial"/>
                <a:cs typeface="Arial"/>
              </a:rPr>
              <a:t>might</a:t>
            </a:r>
            <a:r>
              <a:rPr sz="700" spc="20" dirty="0">
                <a:solidFill>
                  <a:srgbClr val="231F20"/>
                </a:solidFill>
                <a:latin typeface="Arial"/>
                <a:cs typeface="Arial"/>
              </a:rPr>
              <a:t> </a:t>
            </a:r>
            <a:r>
              <a:rPr sz="700" spc="-10" dirty="0">
                <a:solidFill>
                  <a:srgbClr val="231F20"/>
                </a:solidFill>
                <a:latin typeface="Arial"/>
                <a:cs typeface="Arial"/>
              </a:rPr>
              <a:t>face.</a:t>
            </a:r>
            <a:endParaRPr sz="700" dirty="0">
              <a:latin typeface="Arial"/>
              <a:cs typeface="Arial"/>
            </a:endParaRPr>
          </a:p>
          <a:p>
            <a:pPr marL="38100" marR="30480">
              <a:lnSpc>
                <a:spcPct val="104200"/>
              </a:lnSpc>
              <a:spcBef>
                <a:spcPts val="484"/>
              </a:spcBef>
            </a:pPr>
            <a:r>
              <a:rPr sz="700" spc="-30" dirty="0">
                <a:solidFill>
                  <a:srgbClr val="231F20"/>
                </a:solidFill>
                <a:latin typeface="Arial"/>
                <a:cs typeface="Arial"/>
              </a:rPr>
              <a:t>We</a:t>
            </a:r>
            <a:r>
              <a:rPr sz="700" spc="5" dirty="0">
                <a:solidFill>
                  <a:srgbClr val="231F20"/>
                </a:solidFill>
                <a:latin typeface="Arial"/>
                <a:cs typeface="Arial"/>
              </a:rPr>
              <a:t> </a:t>
            </a:r>
            <a:r>
              <a:rPr sz="700" dirty="0">
                <a:solidFill>
                  <a:srgbClr val="231F20"/>
                </a:solidFill>
                <a:latin typeface="Arial"/>
                <a:cs typeface="Arial"/>
              </a:rPr>
              <a:t>live</a:t>
            </a:r>
            <a:r>
              <a:rPr sz="700" spc="5" dirty="0">
                <a:solidFill>
                  <a:srgbClr val="231F20"/>
                </a:solidFill>
                <a:latin typeface="Arial"/>
                <a:cs typeface="Arial"/>
              </a:rPr>
              <a:t>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breathe</a:t>
            </a:r>
            <a:r>
              <a:rPr sz="700" spc="5"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clients’</a:t>
            </a:r>
            <a:r>
              <a:rPr sz="700" spc="5" dirty="0">
                <a:solidFill>
                  <a:srgbClr val="231F20"/>
                </a:solidFill>
                <a:latin typeface="Arial"/>
                <a:cs typeface="Arial"/>
              </a:rPr>
              <a:t> </a:t>
            </a:r>
            <a:r>
              <a:rPr sz="700" spc="-10" dirty="0">
                <a:solidFill>
                  <a:srgbClr val="231F20"/>
                </a:solidFill>
                <a:latin typeface="Arial"/>
                <a:cs typeface="Arial"/>
              </a:rPr>
              <a:t>sectors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have</a:t>
            </a:r>
            <a:r>
              <a:rPr sz="700" spc="15" dirty="0">
                <a:solidFill>
                  <a:srgbClr val="231F20"/>
                </a:solidFill>
                <a:latin typeface="Arial"/>
                <a:cs typeface="Arial"/>
              </a:rPr>
              <a:t> </a:t>
            </a:r>
            <a:r>
              <a:rPr sz="700" dirty="0">
                <a:solidFill>
                  <a:srgbClr val="231F20"/>
                </a:solidFill>
                <a:latin typeface="Arial"/>
                <a:cs typeface="Arial"/>
              </a:rPr>
              <a:t>an</a:t>
            </a:r>
            <a:r>
              <a:rPr sz="700" spc="10" dirty="0">
                <a:solidFill>
                  <a:srgbClr val="231F20"/>
                </a:solidFill>
                <a:latin typeface="Arial"/>
                <a:cs typeface="Arial"/>
              </a:rPr>
              <a:t> </a:t>
            </a:r>
            <a:r>
              <a:rPr sz="700" dirty="0">
                <a:solidFill>
                  <a:srgbClr val="231F20"/>
                </a:solidFill>
                <a:latin typeface="Arial"/>
                <a:cs typeface="Arial"/>
              </a:rPr>
              <a:t>informed</a:t>
            </a:r>
            <a:r>
              <a:rPr sz="700" spc="15" dirty="0">
                <a:solidFill>
                  <a:srgbClr val="231F20"/>
                </a:solidFill>
                <a:latin typeface="Arial"/>
                <a:cs typeface="Arial"/>
              </a:rPr>
              <a:t> </a:t>
            </a:r>
            <a:r>
              <a:rPr sz="700" dirty="0">
                <a:solidFill>
                  <a:srgbClr val="231F20"/>
                </a:solidFill>
                <a:latin typeface="Arial"/>
                <a:cs typeface="Arial"/>
              </a:rPr>
              <a:t>point</a:t>
            </a:r>
            <a:r>
              <a:rPr sz="700" spc="10" dirty="0">
                <a:solidFill>
                  <a:srgbClr val="231F20"/>
                </a:solidFill>
                <a:latin typeface="Arial"/>
                <a:cs typeface="Arial"/>
              </a:rPr>
              <a:t> </a:t>
            </a:r>
            <a:r>
              <a:rPr sz="700" dirty="0">
                <a:solidFill>
                  <a:srgbClr val="231F20"/>
                </a:solidFill>
                <a:latin typeface="Arial"/>
                <a:cs typeface="Arial"/>
              </a:rPr>
              <a:t>of</a:t>
            </a:r>
            <a:r>
              <a:rPr sz="700" spc="15" dirty="0">
                <a:solidFill>
                  <a:srgbClr val="231F20"/>
                </a:solidFill>
                <a:latin typeface="Arial"/>
                <a:cs typeface="Arial"/>
              </a:rPr>
              <a:t> </a:t>
            </a:r>
            <a:r>
              <a:rPr sz="700" dirty="0">
                <a:solidFill>
                  <a:srgbClr val="231F20"/>
                </a:solidFill>
                <a:latin typeface="Arial"/>
                <a:cs typeface="Arial"/>
              </a:rPr>
              <a:t>view</a:t>
            </a:r>
            <a:r>
              <a:rPr sz="700" spc="10" dirty="0">
                <a:solidFill>
                  <a:srgbClr val="231F20"/>
                </a:solidFill>
                <a:latin typeface="Arial"/>
                <a:cs typeface="Arial"/>
              </a:rPr>
              <a:t> </a:t>
            </a:r>
            <a:r>
              <a:rPr sz="700" spc="-25" dirty="0">
                <a:solidFill>
                  <a:srgbClr val="231F20"/>
                </a:solidFill>
                <a:latin typeface="Arial"/>
                <a:cs typeface="Arial"/>
              </a:rPr>
              <a:t>on</a:t>
            </a:r>
            <a:r>
              <a:rPr sz="700" dirty="0">
                <a:solidFill>
                  <a:srgbClr val="231F20"/>
                </a:solidFill>
                <a:latin typeface="Arial"/>
                <a:cs typeface="Arial"/>
              </a:rPr>
              <a:t> what’s</a:t>
            </a:r>
            <a:r>
              <a:rPr sz="700" spc="15" dirty="0">
                <a:solidFill>
                  <a:srgbClr val="231F20"/>
                </a:solidFill>
                <a:latin typeface="Arial"/>
                <a:cs typeface="Arial"/>
              </a:rPr>
              <a:t> </a:t>
            </a:r>
            <a:r>
              <a:rPr sz="700" dirty="0">
                <a:solidFill>
                  <a:srgbClr val="231F20"/>
                </a:solidFill>
                <a:latin typeface="Arial"/>
                <a:cs typeface="Arial"/>
              </a:rPr>
              <a:t>coming</a:t>
            </a:r>
            <a:r>
              <a:rPr sz="700" spc="20" dirty="0">
                <a:solidFill>
                  <a:srgbClr val="231F20"/>
                </a:solidFill>
                <a:latin typeface="Arial"/>
                <a:cs typeface="Arial"/>
              </a:rPr>
              <a:t> </a:t>
            </a:r>
            <a:r>
              <a:rPr sz="700" dirty="0">
                <a:solidFill>
                  <a:srgbClr val="231F20"/>
                </a:solidFill>
                <a:latin typeface="Arial"/>
                <a:cs typeface="Arial"/>
              </a:rPr>
              <a:t>around</a:t>
            </a:r>
            <a:r>
              <a:rPr sz="700" spc="20" dirty="0">
                <a:solidFill>
                  <a:srgbClr val="231F20"/>
                </a:solidFill>
                <a:latin typeface="Arial"/>
                <a:cs typeface="Arial"/>
              </a:rPr>
              <a:t> </a:t>
            </a:r>
            <a:r>
              <a:rPr sz="700" dirty="0">
                <a:solidFill>
                  <a:srgbClr val="231F20"/>
                </a:solidFill>
                <a:latin typeface="Arial"/>
                <a:cs typeface="Arial"/>
              </a:rPr>
              <a:t>the</a:t>
            </a:r>
            <a:r>
              <a:rPr sz="700" spc="20" dirty="0">
                <a:solidFill>
                  <a:srgbClr val="231F20"/>
                </a:solidFill>
                <a:latin typeface="Arial"/>
                <a:cs typeface="Arial"/>
              </a:rPr>
              <a:t> </a:t>
            </a:r>
            <a:r>
              <a:rPr sz="700" spc="-10" dirty="0">
                <a:solidFill>
                  <a:srgbClr val="231F20"/>
                </a:solidFill>
                <a:latin typeface="Arial"/>
                <a:cs typeface="Arial"/>
              </a:rPr>
              <a:t>corner.</a:t>
            </a:r>
            <a:endParaRPr sz="700" dirty="0">
              <a:latin typeface="Arial"/>
              <a:cs typeface="Arial"/>
            </a:endParaRPr>
          </a:p>
        </p:txBody>
      </p:sp>
      <p:sp>
        <p:nvSpPr>
          <p:cNvPr id="14" name="object 45">
            <a:extLst>
              <a:ext uri="{FF2B5EF4-FFF2-40B4-BE49-F238E27FC236}">
                <a16:creationId xmlns:a16="http://schemas.microsoft.com/office/drawing/2014/main" id="{7CCDB398-8AB3-1622-D227-65E528D5A1CD}"/>
              </a:ext>
            </a:extLst>
          </p:cNvPr>
          <p:cNvSpPr txBox="1"/>
          <p:nvPr userDrawn="1"/>
        </p:nvSpPr>
        <p:spPr>
          <a:xfrm>
            <a:off x="2899370" y="2394413"/>
            <a:ext cx="2048063" cy="1177630"/>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94" baseline="9259" dirty="0">
                <a:solidFill>
                  <a:srgbClr val="E31836"/>
                </a:solidFill>
                <a:latin typeface="Times New Roman"/>
                <a:cs typeface="Times New Roman"/>
              </a:rPr>
              <a:t> </a:t>
            </a:r>
            <a:r>
              <a:rPr sz="700" b="1" spc="-20" dirty="0">
                <a:solidFill>
                  <a:srgbClr val="E31836"/>
                </a:solidFill>
                <a:latin typeface="Arial"/>
                <a:cs typeface="Arial"/>
              </a:rPr>
              <a:t>Reed</a:t>
            </a:r>
            <a:r>
              <a:rPr sz="700" b="1" spc="-35" dirty="0">
                <a:solidFill>
                  <a:srgbClr val="E31836"/>
                </a:solidFill>
                <a:latin typeface="Arial"/>
                <a:cs typeface="Arial"/>
              </a:rPr>
              <a:t> </a:t>
            </a:r>
            <a:r>
              <a:rPr sz="700" b="1" spc="-30" dirty="0">
                <a:solidFill>
                  <a:srgbClr val="E31836"/>
                </a:solidFill>
                <a:latin typeface="Arial"/>
                <a:cs typeface="Arial"/>
              </a:rPr>
              <a:t>Smith</a:t>
            </a:r>
            <a:r>
              <a:rPr sz="700" b="1" spc="-35" dirty="0">
                <a:solidFill>
                  <a:srgbClr val="E31836"/>
                </a:solidFill>
                <a:latin typeface="Arial"/>
                <a:cs typeface="Arial"/>
              </a:rPr>
              <a:t> Global </a:t>
            </a:r>
            <a:r>
              <a:rPr sz="700" b="1" spc="-10" dirty="0">
                <a:solidFill>
                  <a:srgbClr val="E31836"/>
                </a:solidFill>
                <a:latin typeface="Arial"/>
                <a:cs typeface="Arial"/>
              </a:rPr>
              <a:t>Solutions</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Reed</a:t>
            </a:r>
            <a:r>
              <a:rPr sz="700" spc="10" dirty="0">
                <a:solidFill>
                  <a:srgbClr val="231F20"/>
                </a:solidFill>
                <a:latin typeface="Arial"/>
                <a:cs typeface="Arial"/>
              </a:rPr>
              <a:t> </a:t>
            </a:r>
            <a:r>
              <a:rPr sz="700" dirty="0">
                <a:solidFill>
                  <a:srgbClr val="231F20"/>
                </a:solidFill>
                <a:latin typeface="Arial"/>
                <a:cs typeface="Arial"/>
              </a:rPr>
              <a:t>Smith</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dirty="0">
                <a:solidFill>
                  <a:srgbClr val="231F20"/>
                </a:solidFill>
                <a:latin typeface="Arial"/>
                <a:cs typeface="Arial"/>
              </a:rPr>
              <a:t>Solutions</a:t>
            </a:r>
            <a:r>
              <a:rPr sz="700" spc="10" dirty="0">
                <a:solidFill>
                  <a:srgbClr val="231F20"/>
                </a:solidFill>
                <a:latin typeface="Arial"/>
                <a:cs typeface="Arial"/>
              </a:rPr>
              <a:t> </a:t>
            </a:r>
            <a:r>
              <a:rPr sz="700" spc="-10" dirty="0">
                <a:solidFill>
                  <a:srgbClr val="231F20"/>
                </a:solidFill>
                <a:latin typeface="Arial"/>
                <a:cs typeface="Arial"/>
              </a:rPr>
              <a:t>re-thinks </a:t>
            </a:r>
            <a:r>
              <a:rPr sz="700" dirty="0">
                <a:solidFill>
                  <a:srgbClr val="231F20"/>
                </a:solidFill>
                <a:latin typeface="Arial"/>
                <a:cs typeface="Arial"/>
              </a:rPr>
              <a:t>legal</a:t>
            </a:r>
            <a:r>
              <a:rPr sz="700" spc="-10" dirty="0">
                <a:solidFill>
                  <a:srgbClr val="231F20"/>
                </a:solidFill>
                <a:latin typeface="Arial"/>
                <a:cs typeface="Arial"/>
              </a:rPr>
              <a:t> </a:t>
            </a:r>
            <a:r>
              <a:rPr sz="700" dirty="0">
                <a:solidFill>
                  <a:srgbClr val="231F20"/>
                </a:solidFill>
                <a:latin typeface="Arial"/>
                <a:cs typeface="Arial"/>
              </a:rPr>
              <a:t>services.</a:t>
            </a:r>
            <a:r>
              <a:rPr sz="700" spc="-5" dirty="0">
                <a:solidFill>
                  <a:srgbClr val="231F20"/>
                </a:solidFill>
                <a:latin typeface="Arial"/>
                <a:cs typeface="Arial"/>
              </a:rPr>
              <a:t> </a:t>
            </a:r>
            <a:r>
              <a:rPr sz="700" dirty="0">
                <a:solidFill>
                  <a:srgbClr val="231F20"/>
                </a:solidFill>
                <a:latin typeface="Arial"/>
                <a:cs typeface="Arial"/>
              </a:rPr>
              <a:t>By</a:t>
            </a:r>
            <a:r>
              <a:rPr sz="700" spc="-5" dirty="0">
                <a:solidFill>
                  <a:srgbClr val="231F20"/>
                </a:solidFill>
                <a:latin typeface="Arial"/>
                <a:cs typeface="Arial"/>
              </a:rPr>
              <a:t> </a:t>
            </a:r>
            <a:r>
              <a:rPr sz="700" spc="-10" dirty="0">
                <a:solidFill>
                  <a:srgbClr val="231F20"/>
                </a:solidFill>
                <a:latin typeface="Arial"/>
                <a:cs typeface="Arial"/>
              </a:rPr>
              <a:t>re-</a:t>
            </a:r>
            <a:r>
              <a:rPr sz="700" dirty="0">
                <a:solidFill>
                  <a:srgbClr val="231F20"/>
                </a:solidFill>
                <a:latin typeface="Arial"/>
                <a:cs typeface="Arial"/>
              </a:rPr>
              <a:t>evaluating</a:t>
            </a:r>
            <a:r>
              <a:rPr sz="700" spc="-5" dirty="0">
                <a:solidFill>
                  <a:srgbClr val="231F20"/>
                </a:solidFill>
                <a:latin typeface="Arial"/>
                <a:cs typeface="Arial"/>
              </a:rPr>
              <a:t> </a:t>
            </a:r>
            <a:r>
              <a:rPr sz="700" spc="-25" dirty="0">
                <a:solidFill>
                  <a:srgbClr val="231F20"/>
                </a:solidFill>
                <a:latin typeface="Arial"/>
                <a:cs typeface="Arial"/>
              </a:rPr>
              <a:t>our</a:t>
            </a:r>
            <a:r>
              <a:rPr lang="en-US" sz="700" spc="-25" dirty="0">
                <a:solidFill>
                  <a:srgbClr val="231F20"/>
                </a:solidFill>
                <a:latin typeface="Arial"/>
                <a:cs typeface="Arial"/>
              </a:rPr>
              <a:t> </a:t>
            </a:r>
            <a:r>
              <a:rPr sz="700" dirty="0">
                <a:solidFill>
                  <a:srgbClr val="231F20"/>
                </a:solidFill>
                <a:latin typeface="Arial"/>
                <a:cs typeface="Arial"/>
              </a:rPr>
              <a:t>clients' legal</a:t>
            </a:r>
            <a:r>
              <a:rPr sz="700" spc="5" dirty="0">
                <a:solidFill>
                  <a:srgbClr val="231F20"/>
                </a:solidFill>
                <a:latin typeface="Arial"/>
                <a:cs typeface="Arial"/>
              </a:rPr>
              <a:t> </a:t>
            </a:r>
            <a:r>
              <a:rPr lang="en-US" sz="700" dirty="0">
                <a:solidFill>
                  <a:srgbClr val="231F20"/>
                </a:solidFill>
                <a:latin typeface="Arial"/>
                <a:cs typeface="Arial"/>
              </a:rPr>
              <a:t>needs</a:t>
            </a:r>
            <a:r>
              <a:rPr lang="en-US" sz="700" spc="5" dirty="0">
                <a:solidFill>
                  <a:srgbClr val="231F20"/>
                </a:solidFill>
                <a:latin typeface="Arial"/>
                <a:cs typeface="Arial"/>
              </a:rPr>
              <a:t> </a:t>
            </a:r>
            <a:r>
              <a:rPr lang="en-US" sz="700" dirty="0">
                <a:solidFill>
                  <a:srgbClr val="231F20"/>
                </a:solidFill>
                <a:latin typeface="Arial"/>
                <a:cs typeface="Arial"/>
              </a:rPr>
              <a:t>together,</a:t>
            </a:r>
            <a:r>
              <a:rPr lang="en-US" sz="700" spc="5" dirty="0">
                <a:solidFill>
                  <a:srgbClr val="231F20"/>
                </a:solidFill>
                <a:latin typeface="Arial"/>
                <a:cs typeface="Arial"/>
              </a:rPr>
              <a:t> </a:t>
            </a:r>
            <a:r>
              <a:rPr lang="en-US" sz="700" dirty="0">
                <a:solidFill>
                  <a:srgbClr val="231F20"/>
                </a:solidFill>
                <a:latin typeface="Arial"/>
                <a:cs typeface="Arial"/>
              </a:rPr>
              <a:t>we</a:t>
            </a:r>
            <a:r>
              <a:rPr lang="en-US" sz="700" spc="5" dirty="0">
                <a:solidFill>
                  <a:srgbClr val="231F20"/>
                </a:solidFill>
                <a:latin typeface="Arial"/>
                <a:cs typeface="Arial"/>
              </a:rPr>
              <a:t> </a:t>
            </a:r>
            <a:r>
              <a:rPr lang="en-US" sz="700" spc="-25" dirty="0">
                <a:solidFill>
                  <a:srgbClr val="231F20"/>
                </a:solidFill>
                <a:latin typeface="Arial"/>
                <a:cs typeface="Arial"/>
              </a:rPr>
              <a:t>can</a:t>
            </a:r>
            <a:r>
              <a:rPr lang="en-US" sz="700" dirty="0">
                <a:solidFill>
                  <a:srgbClr val="231F20"/>
                </a:solidFill>
                <a:latin typeface="Arial"/>
                <a:cs typeface="Arial"/>
              </a:rPr>
              <a:t> clearly</a:t>
            </a:r>
            <a:r>
              <a:rPr lang="en-US" sz="700" spc="-10" dirty="0">
                <a:solidFill>
                  <a:srgbClr val="231F20"/>
                </a:solidFill>
                <a:latin typeface="Arial"/>
                <a:cs typeface="Arial"/>
              </a:rPr>
              <a:t> </a:t>
            </a:r>
            <a:r>
              <a:rPr lang="en-US" sz="700" dirty="0">
                <a:solidFill>
                  <a:srgbClr val="231F20"/>
                </a:solidFill>
                <a:latin typeface="Arial"/>
                <a:cs typeface="Arial"/>
              </a:rPr>
              <a:t>determine</a:t>
            </a:r>
            <a:r>
              <a:rPr lang="en-US" sz="700" spc="-10" dirty="0">
                <a:solidFill>
                  <a:srgbClr val="231F20"/>
                </a:solidFill>
                <a:latin typeface="Arial"/>
                <a:cs typeface="Arial"/>
              </a:rPr>
              <a:t> </a:t>
            </a:r>
            <a:r>
              <a:rPr lang="en-US" sz="700" dirty="0">
                <a:solidFill>
                  <a:srgbClr val="231F20"/>
                </a:solidFill>
                <a:latin typeface="Arial"/>
                <a:cs typeface="Arial"/>
              </a:rPr>
              <a:t>what’s</a:t>
            </a:r>
            <a:r>
              <a:rPr lang="en-US" sz="700" spc="-10" dirty="0">
                <a:solidFill>
                  <a:srgbClr val="231F20"/>
                </a:solidFill>
                <a:latin typeface="Arial"/>
                <a:cs typeface="Arial"/>
              </a:rPr>
              <a:t> </a:t>
            </a:r>
            <a:r>
              <a:rPr lang="en-US" sz="700" dirty="0">
                <a:solidFill>
                  <a:srgbClr val="231F20"/>
                </a:solidFill>
                <a:latin typeface="Arial"/>
                <a:cs typeface="Arial"/>
              </a:rPr>
              <a:t>valuable</a:t>
            </a:r>
            <a:r>
              <a:rPr lang="en-US" sz="700" spc="-10" dirty="0">
                <a:solidFill>
                  <a:srgbClr val="231F20"/>
                </a:solidFill>
                <a:latin typeface="Arial"/>
                <a:cs typeface="Arial"/>
              </a:rPr>
              <a:t> </a:t>
            </a:r>
            <a:r>
              <a:rPr lang="en-US" sz="700" spc="-25" dirty="0">
                <a:solidFill>
                  <a:srgbClr val="231F20"/>
                </a:solidFill>
                <a:latin typeface="Arial"/>
                <a:cs typeface="Arial"/>
              </a:rPr>
              <a:t>to </a:t>
            </a:r>
            <a:r>
              <a:rPr lang="en-US" sz="700" dirty="0">
                <a:solidFill>
                  <a:srgbClr val="231F20"/>
                </a:solidFill>
                <a:latin typeface="Arial"/>
                <a:cs typeface="Arial"/>
              </a:rPr>
              <a:t>them.</a:t>
            </a:r>
            <a:r>
              <a:rPr lang="en-US" sz="700" spc="-40" dirty="0">
                <a:solidFill>
                  <a:srgbClr val="231F20"/>
                </a:solidFill>
                <a:latin typeface="Arial"/>
                <a:cs typeface="Arial"/>
              </a:rPr>
              <a:t> </a:t>
            </a:r>
            <a:r>
              <a:rPr lang="en-US" sz="700" dirty="0">
                <a:solidFill>
                  <a:srgbClr val="231F20"/>
                </a:solidFill>
                <a:latin typeface="Arial"/>
                <a:cs typeface="Arial"/>
              </a:rPr>
              <a:t>Complex</a:t>
            </a:r>
            <a:r>
              <a:rPr lang="en-US" sz="700" spc="-35" dirty="0">
                <a:solidFill>
                  <a:srgbClr val="231F20"/>
                </a:solidFill>
                <a:latin typeface="Arial"/>
                <a:cs typeface="Arial"/>
              </a:rPr>
              <a:t> </a:t>
            </a:r>
            <a:r>
              <a:rPr lang="en-US" sz="700" dirty="0">
                <a:solidFill>
                  <a:srgbClr val="231F20"/>
                </a:solidFill>
                <a:latin typeface="Arial"/>
                <a:cs typeface="Arial"/>
              </a:rPr>
              <a:t>tasks</a:t>
            </a:r>
            <a:r>
              <a:rPr lang="en-US" sz="700" spc="-35" dirty="0">
                <a:solidFill>
                  <a:srgbClr val="231F20"/>
                </a:solidFill>
                <a:latin typeface="Arial"/>
                <a:cs typeface="Arial"/>
              </a:rPr>
              <a:t> </a:t>
            </a:r>
            <a:r>
              <a:rPr lang="en-US" sz="700" dirty="0">
                <a:solidFill>
                  <a:srgbClr val="231F20"/>
                </a:solidFill>
                <a:latin typeface="Arial"/>
                <a:cs typeface="Arial"/>
              </a:rPr>
              <a:t>can</a:t>
            </a:r>
            <a:r>
              <a:rPr lang="en-US" sz="700" spc="-35" dirty="0">
                <a:solidFill>
                  <a:srgbClr val="231F20"/>
                </a:solidFill>
                <a:latin typeface="Arial"/>
                <a:cs typeface="Arial"/>
              </a:rPr>
              <a:t> </a:t>
            </a:r>
            <a:r>
              <a:rPr lang="en-US" sz="700" dirty="0">
                <a:solidFill>
                  <a:srgbClr val="231F20"/>
                </a:solidFill>
                <a:latin typeface="Arial"/>
                <a:cs typeface="Arial"/>
              </a:rPr>
              <a:t>be</a:t>
            </a:r>
            <a:r>
              <a:rPr lang="en-US" sz="700" spc="-35" dirty="0">
                <a:solidFill>
                  <a:srgbClr val="231F20"/>
                </a:solidFill>
                <a:latin typeface="Arial"/>
                <a:cs typeface="Arial"/>
              </a:rPr>
              <a:t> </a:t>
            </a:r>
            <a:r>
              <a:rPr lang="en-US" sz="700" spc="-10" dirty="0">
                <a:solidFill>
                  <a:srgbClr val="231F20"/>
                </a:solidFill>
                <a:latin typeface="Arial"/>
                <a:cs typeface="Arial"/>
              </a:rPr>
              <a:t>simplified, </a:t>
            </a:r>
            <a:r>
              <a:rPr lang="en-US" sz="700" dirty="0">
                <a:solidFill>
                  <a:srgbClr val="231F20"/>
                </a:solidFill>
                <a:latin typeface="Arial"/>
                <a:cs typeface="Arial"/>
              </a:rPr>
              <a:t>opportunities</a:t>
            </a:r>
            <a:r>
              <a:rPr lang="en-US" sz="700" spc="35" dirty="0">
                <a:solidFill>
                  <a:srgbClr val="231F20"/>
                </a:solidFill>
                <a:latin typeface="Arial"/>
                <a:cs typeface="Arial"/>
              </a:rPr>
              <a:t> </a:t>
            </a:r>
            <a:r>
              <a:rPr lang="en-US" sz="700" dirty="0">
                <a:solidFill>
                  <a:srgbClr val="231F20"/>
                </a:solidFill>
                <a:latin typeface="Arial"/>
                <a:cs typeface="Arial"/>
              </a:rPr>
              <a:t>for</a:t>
            </a:r>
            <a:r>
              <a:rPr lang="en-US" sz="700" spc="35" dirty="0">
                <a:solidFill>
                  <a:srgbClr val="231F20"/>
                </a:solidFill>
                <a:latin typeface="Arial"/>
                <a:cs typeface="Arial"/>
              </a:rPr>
              <a:t> </a:t>
            </a:r>
            <a:r>
              <a:rPr lang="en-US" sz="700" dirty="0">
                <a:solidFill>
                  <a:srgbClr val="231F20"/>
                </a:solidFill>
                <a:latin typeface="Arial"/>
                <a:cs typeface="Arial"/>
              </a:rPr>
              <a:t>efficiencies</a:t>
            </a:r>
            <a:r>
              <a:rPr lang="en-US" sz="700" spc="35" dirty="0">
                <a:solidFill>
                  <a:srgbClr val="231F20"/>
                </a:solidFill>
                <a:latin typeface="Arial"/>
                <a:cs typeface="Arial"/>
              </a:rPr>
              <a:t> </a:t>
            </a:r>
            <a:r>
              <a:rPr lang="en-US" sz="700" dirty="0">
                <a:solidFill>
                  <a:srgbClr val="231F20"/>
                </a:solidFill>
                <a:latin typeface="Arial"/>
                <a:cs typeface="Arial"/>
              </a:rPr>
              <a:t>can</a:t>
            </a:r>
            <a:r>
              <a:rPr lang="en-US" sz="700" spc="35" dirty="0">
                <a:solidFill>
                  <a:srgbClr val="231F20"/>
                </a:solidFill>
                <a:latin typeface="Arial"/>
                <a:cs typeface="Arial"/>
              </a:rPr>
              <a:t> </a:t>
            </a:r>
            <a:r>
              <a:rPr lang="en-US" sz="700" spc="-25" dirty="0">
                <a:solidFill>
                  <a:srgbClr val="231F20"/>
                </a:solidFill>
                <a:latin typeface="Arial"/>
                <a:cs typeface="Arial"/>
              </a:rPr>
              <a:t>be</a:t>
            </a:r>
            <a:r>
              <a:rPr lang="en-US" sz="700" dirty="0">
                <a:solidFill>
                  <a:srgbClr val="231F20"/>
                </a:solidFill>
                <a:latin typeface="Arial"/>
                <a:cs typeface="Arial"/>
              </a:rPr>
              <a:t> discovered,</a:t>
            </a:r>
            <a:r>
              <a:rPr lang="en-US" sz="700" spc="35" dirty="0">
                <a:solidFill>
                  <a:srgbClr val="231F20"/>
                </a:solidFill>
                <a:latin typeface="Arial"/>
                <a:cs typeface="Arial"/>
              </a:rPr>
              <a:t> </a:t>
            </a:r>
            <a:r>
              <a:rPr lang="en-US" sz="700" dirty="0">
                <a:solidFill>
                  <a:srgbClr val="231F20"/>
                </a:solidFill>
                <a:latin typeface="Arial"/>
                <a:cs typeface="Arial"/>
              </a:rPr>
              <a:t>and</a:t>
            </a:r>
            <a:r>
              <a:rPr lang="en-US" sz="700" spc="40" dirty="0">
                <a:solidFill>
                  <a:srgbClr val="231F20"/>
                </a:solidFill>
                <a:latin typeface="Arial"/>
                <a:cs typeface="Arial"/>
              </a:rPr>
              <a:t> </a:t>
            </a:r>
            <a:r>
              <a:rPr lang="en-US" sz="700" dirty="0">
                <a:solidFill>
                  <a:srgbClr val="231F20"/>
                </a:solidFill>
                <a:latin typeface="Arial"/>
                <a:cs typeface="Arial"/>
              </a:rPr>
              <a:t>continuous</a:t>
            </a:r>
            <a:r>
              <a:rPr lang="en-US" sz="700" spc="40" dirty="0">
                <a:solidFill>
                  <a:srgbClr val="231F20"/>
                </a:solidFill>
                <a:latin typeface="Arial"/>
                <a:cs typeface="Arial"/>
              </a:rPr>
              <a:t> </a:t>
            </a:r>
            <a:r>
              <a:rPr lang="en-US" sz="700" spc="-10" dirty="0">
                <a:solidFill>
                  <a:srgbClr val="231F20"/>
                </a:solidFill>
                <a:latin typeface="Arial"/>
                <a:cs typeface="Arial"/>
              </a:rPr>
              <a:t>improvement </a:t>
            </a:r>
            <a:r>
              <a:rPr sz="700" dirty="0">
                <a:solidFill>
                  <a:srgbClr val="231F20"/>
                </a:solidFill>
                <a:latin typeface="Arial"/>
                <a:cs typeface="Arial"/>
              </a:rPr>
              <a:t>and</a:t>
            </a:r>
            <a:r>
              <a:rPr sz="700" spc="10" dirty="0">
                <a:solidFill>
                  <a:srgbClr val="231F20"/>
                </a:solidFill>
                <a:latin typeface="Arial"/>
                <a:cs typeface="Arial"/>
              </a:rPr>
              <a:t> </a:t>
            </a:r>
            <a:r>
              <a:rPr sz="700" dirty="0">
                <a:solidFill>
                  <a:srgbClr val="231F20"/>
                </a:solidFill>
                <a:latin typeface="Arial"/>
                <a:cs typeface="Arial"/>
              </a:rPr>
              <a:t>progress</a:t>
            </a:r>
            <a:r>
              <a:rPr sz="700" spc="15" dirty="0">
                <a:solidFill>
                  <a:srgbClr val="231F20"/>
                </a:solidFill>
                <a:latin typeface="Arial"/>
                <a:cs typeface="Arial"/>
              </a:rPr>
              <a:t> </a:t>
            </a:r>
            <a:r>
              <a:rPr sz="700" dirty="0">
                <a:solidFill>
                  <a:srgbClr val="231F20"/>
                </a:solidFill>
                <a:latin typeface="Arial"/>
                <a:cs typeface="Arial"/>
              </a:rPr>
              <a:t>can</a:t>
            </a:r>
            <a:r>
              <a:rPr sz="700" spc="15" dirty="0">
                <a:solidFill>
                  <a:srgbClr val="231F20"/>
                </a:solidFill>
                <a:latin typeface="Arial"/>
                <a:cs typeface="Arial"/>
              </a:rPr>
              <a:t> </a:t>
            </a:r>
            <a:r>
              <a:rPr sz="700" dirty="0">
                <a:solidFill>
                  <a:srgbClr val="231F20"/>
                </a:solidFill>
                <a:latin typeface="Arial"/>
                <a:cs typeface="Arial"/>
              </a:rPr>
              <a:t>be</a:t>
            </a:r>
            <a:r>
              <a:rPr sz="700" spc="10" dirty="0">
                <a:solidFill>
                  <a:srgbClr val="231F20"/>
                </a:solidFill>
                <a:latin typeface="Arial"/>
                <a:cs typeface="Arial"/>
              </a:rPr>
              <a:t> </a:t>
            </a:r>
            <a:r>
              <a:rPr sz="700" dirty="0">
                <a:solidFill>
                  <a:srgbClr val="231F20"/>
                </a:solidFill>
                <a:latin typeface="Arial"/>
                <a:cs typeface="Arial"/>
              </a:rPr>
              <a:t>built</a:t>
            </a:r>
            <a:r>
              <a:rPr sz="700" spc="15" dirty="0">
                <a:solidFill>
                  <a:srgbClr val="231F20"/>
                </a:solidFill>
                <a:latin typeface="Arial"/>
                <a:cs typeface="Arial"/>
              </a:rPr>
              <a:t> </a:t>
            </a:r>
            <a:r>
              <a:rPr sz="700" dirty="0">
                <a:solidFill>
                  <a:srgbClr val="231F20"/>
                </a:solidFill>
                <a:latin typeface="Arial"/>
                <a:cs typeface="Arial"/>
              </a:rPr>
              <a:t>in.</a:t>
            </a:r>
            <a:r>
              <a:rPr sz="700" spc="15" dirty="0">
                <a:solidFill>
                  <a:srgbClr val="231F20"/>
                </a:solidFill>
                <a:latin typeface="Arial"/>
                <a:cs typeface="Arial"/>
              </a:rPr>
              <a:t> </a:t>
            </a:r>
            <a:r>
              <a:rPr sz="700" spc="-10" dirty="0">
                <a:solidFill>
                  <a:srgbClr val="231F20"/>
                </a:solidFill>
                <a:latin typeface="Arial"/>
                <a:cs typeface="Arial"/>
              </a:rPr>
              <a:t>Evolution </a:t>
            </a:r>
            <a:r>
              <a:rPr sz="700" dirty="0">
                <a:solidFill>
                  <a:srgbClr val="231F20"/>
                </a:solidFill>
                <a:latin typeface="Arial"/>
                <a:cs typeface="Arial"/>
              </a:rPr>
              <a:t>becomes</a:t>
            </a:r>
            <a:r>
              <a:rPr sz="700" spc="5" dirty="0">
                <a:solidFill>
                  <a:srgbClr val="231F20"/>
                </a:solidFill>
                <a:latin typeface="Arial"/>
                <a:cs typeface="Arial"/>
              </a:rPr>
              <a:t> </a:t>
            </a:r>
            <a:r>
              <a:rPr sz="700" dirty="0">
                <a:solidFill>
                  <a:srgbClr val="231F20"/>
                </a:solidFill>
                <a:latin typeface="Arial"/>
                <a:cs typeface="Arial"/>
              </a:rPr>
              <a:t>first</a:t>
            </a:r>
            <a:r>
              <a:rPr sz="700" spc="5" dirty="0">
                <a:solidFill>
                  <a:srgbClr val="231F20"/>
                </a:solidFill>
                <a:latin typeface="Arial"/>
                <a:cs typeface="Arial"/>
              </a:rPr>
              <a:t> </a:t>
            </a:r>
            <a:r>
              <a:rPr sz="700" dirty="0">
                <a:solidFill>
                  <a:srgbClr val="231F20"/>
                </a:solidFill>
                <a:latin typeface="Arial"/>
                <a:cs typeface="Arial"/>
              </a:rPr>
              <a:t>nature</a:t>
            </a:r>
            <a:r>
              <a:rPr sz="700" spc="5" dirty="0">
                <a:solidFill>
                  <a:srgbClr val="231F20"/>
                </a:solidFill>
                <a:latin typeface="Arial"/>
                <a:cs typeface="Arial"/>
              </a:rPr>
              <a:t> </a:t>
            </a:r>
            <a:r>
              <a:rPr sz="700" dirty="0">
                <a:solidFill>
                  <a:srgbClr val="231F20"/>
                </a:solidFill>
                <a:latin typeface="Arial"/>
                <a:cs typeface="Arial"/>
              </a:rPr>
              <a:t>through</a:t>
            </a:r>
            <a:r>
              <a:rPr sz="700" spc="5" dirty="0">
                <a:solidFill>
                  <a:srgbClr val="231F20"/>
                </a:solidFill>
                <a:latin typeface="Arial"/>
                <a:cs typeface="Arial"/>
              </a:rPr>
              <a:t> </a:t>
            </a:r>
            <a:r>
              <a:rPr sz="700" dirty="0">
                <a:solidFill>
                  <a:srgbClr val="231F20"/>
                </a:solidFill>
                <a:latin typeface="Arial"/>
                <a:cs typeface="Arial"/>
              </a:rPr>
              <a:t>Reed</a:t>
            </a:r>
            <a:r>
              <a:rPr sz="700" spc="10" dirty="0">
                <a:solidFill>
                  <a:srgbClr val="231F20"/>
                </a:solidFill>
                <a:latin typeface="Arial"/>
                <a:cs typeface="Arial"/>
              </a:rPr>
              <a:t> </a:t>
            </a:r>
            <a:r>
              <a:rPr sz="700" spc="-10" dirty="0">
                <a:solidFill>
                  <a:srgbClr val="231F20"/>
                </a:solidFill>
                <a:latin typeface="Arial"/>
                <a:cs typeface="Arial"/>
              </a:rPr>
              <a:t>Smith </a:t>
            </a:r>
            <a:r>
              <a:rPr sz="700" dirty="0">
                <a:solidFill>
                  <a:srgbClr val="231F20"/>
                </a:solidFill>
                <a:latin typeface="Arial"/>
                <a:cs typeface="Arial"/>
              </a:rPr>
              <a:t>Global</a:t>
            </a:r>
            <a:r>
              <a:rPr sz="700" spc="5" dirty="0">
                <a:solidFill>
                  <a:srgbClr val="231F20"/>
                </a:solidFill>
                <a:latin typeface="Arial"/>
                <a:cs typeface="Arial"/>
              </a:rPr>
              <a:t> </a:t>
            </a:r>
            <a:r>
              <a:rPr sz="700" dirty="0">
                <a:solidFill>
                  <a:srgbClr val="231F20"/>
                </a:solidFill>
                <a:latin typeface="Arial"/>
                <a:cs typeface="Arial"/>
              </a:rPr>
              <a:t>Solutions,</a:t>
            </a:r>
            <a:r>
              <a:rPr sz="700" spc="10" dirty="0">
                <a:solidFill>
                  <a:srgbClr val="231F20"/>
                </a:solidFill>
                <a:latin typeface="Arial"/>
                <a:cs typeface="Arial"/>
              </a:rPr>
              <a:t> </a:t>
            </a:r>
            <a:r>
              <a:rPr sz="700" dirty="0">
                <a:solidFill>
                  <a:srgbClr val="231F20"/>
                </a:solidFill>
                <a:latin typeface="Arial"/>
                <a:cs typeface="Arial"/>
              </a:rPr>
              <a:t>freeing</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clients</a:t>
            </a:r>
            <a:r>
              <a:rPr sz="700" spc="5" dirty="0">
                <a:solidFill>
                  <a:srgbClr val="231F20"/>
                </a:solidFill>
                <a:latin typeface="Arial"/>
                <a:cs typeface="Arial"/>
              </a:rPr>
              <a:t> </a:t>
            </a:r>
            <a:r>
              <a:rPr sz="700" spc="-25" dirty="0">
                <a:solidFill>
                  <a:srgbClr val="231F20"/>
                </a:solidFill>
                <a:latin typeface="Arial"/>
                <a:cs typeface="Arial"/>
              </a:rPr>
              <a:t>up</a:t>
            </a:r>
            <a:r>
              <a:rPr lang="en-US" sz="700" spc="-25" dirty="0">
                <a:solidFill>
                  <a:schemeClr val="tx1"/>
                </a:solidFill>
                <a:latin typeface="Arial"/>
                <a:cs typeface="Arial"/>
              </a:rPr>
              <a:t> </a:t>
            </a:r>
            <a:r>
              <a:rPr sz="700" dirty="0">
                <a:solidFill>
                  <a:srgbClr val="231F20"/>
                </a:solidFill>
                <a:latin typeface="Arial"/>
                <a:cs typeface="Arial"/>
              </a:rPr>
              <a:t>to</a:t>
            </a:r>
            <a:r>
              <a:rPr sz="700" spc="10" dirty="0">
                <a:solidFill>
                  <a:srgbClr val="231F20"/>
                </a:solidFill>
                <a:latin typeface="Arial"/>
                <a:cs typeface="Arial"/>
              </a:rPr>
              <a:t> </a:t>
            </a:r>
            <a:r>
              <a:rPr sz="700" dirty="0">
                <a:solidFill>
                  <a:srgbClr val="231F20"/>
                </a:solidFill>
                <a:latin typeface="Arial"/>
                <a:cs typeface="Arial"/>
              </a:rPr>
              <a:t>grow</a:t>
            </a:r>
            <a:r>
              <a:rPr sz="700" spc="15" dirty="0">
                <a:solidFill>
                  <a:srgbClr val="231F20"/>
                </a:solidFill>
                <a:latin typeface="Arial"/>
                <a:cs typeface="Arial"/>
              </a:rPr>
              <a:t> </a:t>
            </a:r>
            <a:r>
              <a:rPr sz="700" dirty="0">
                <a:solidFill>
                  <a:srgbClr val="231F20"/>
                </a:solidFill>
                <a:latin typeface="Arial"/>
                <a:cs typeface="Arial"/>
              </a:rPr>
              <a:t>their</a:t>
            </a:r>
            <a:r>
              <a:rPr sz="700" spc="15" dirty="0">
                <a:solidFill>
                  <a:srgbClr val="231F20"/>
                </a:solidFill>
                <a:latin typeface="Arial"/>
                <a:cs typeface="Arial"/>
              </a:rPr>
              <a:t> </a:t>
            </a:r>
            <a:r>
              <a:rPr sz="700" dirty="0">
                <a:solidFill>
                  <a:srgbClr val="231F20"/>
                </a:solidFill>
                <a:latin typeface="Arial"/>
                <a:cs typeface="Arial"/>
              </a:rPr>
              <a:t>businesses</a:t>
            </a:r>
            <a:r>
              <a:rPr sz="700" spc="15" dirty="0">
                <a:solidFill>
                  <a:srgbClr val="231F20"/>
                </a:solidFill>
                <a:latin typeface="Arial"/>
                <a:cs typeface="Arial"/>
              </a:rPr>
              <a:t> </a:t>
            </a:r>
            <a:r>
              <a:rPr sz="700" dirty="0">
                <a:solidFill>
                  <a:srgbClr val="231F20"/>
                </a:solidFill>
                <a:latin typeface="Arial"/>
                <a:cs typeface="Arial"/>
              </a:rPr>
              <a:t>now</a:t>
            </a:r>
            <a:r>
              <a:rPr sz="700" spc="10" dirty="0">
                <a:solidFill>
                  <a:srgbClr val="231F20"/>
                </a:solidFill>
                <a:latin typeface="Arial"/>
                <a:cs typeface="Arial"/>
              </a:rPr>
              <a:t> </a:t>
            </a:r>
            <a:r>
              <a:rPr sz="700" dirty="0">
                <a:solidFill>
                  <a:srgbClr val="231F20"/>
                </a:solidFill>
                <a:latin typeface="Arial"/>
                <a:cs typeface="Arial"/>
              </a:rPr>
              <a:t>and</a:t>
            </a:r>
            <a:r>
              <a:rPr sz="700" spc="15" dirty="0">
                <a:solidFill>
                  <a:srgbClr val="231F20"/>
                </a:solidFill>
                <a:latin typeface="Arial"/>
                <a:cs typeface="Arial"/>
              </a:rPr>
              <a:t> </a:t>
            </a:r>
            <a:r>
              <a:rPr sz="700" spc="-25" dirty="0">
                <a:solidFill>
                  <a:srgbClr val="231F20"/>
                </a:solidFill>
                <a:latin typeface="Arial"/>
                <a:cs typeface="Arial"/>
              </a:rPr>
              <a:t>in</a:t>
            </a:r>
            <a:r>
              <a:rPr sz="700" dirty="0">
                <a:solidFill>
                  <a:srgbClr val="231F20"/>
                </a:solidFill>
                <a:latin typeface="Arial"/>
                <a:cs typeface="Arial"/>
              </a:rPr>
              <a:t> the</a:t>
            </a:r>
            <a:r>
              <a:rPr sz="700" spc="10" dirty="0">
                <a:solidFill>
                  <a:srgbClr val="231F20"/>
                </a:solidFill>
                <a:latin typeface="Arial"/>
                <a:cs typeface="Arial"/>
              </a:rPr>
              <a:t> </a:t>
            </a:r>
            <a:r>
              <a:rPr sz="700" spc="-10" dirty="0">
                <a:solidFill>
                  <a:srgbClr val="231F20"/>
                </a:solidFill>
                <a:latin typeface="Arial"/>
                <a:cs typeface="Arial"/>
              </a:rPr>
              <a:t>future.</a:t>
            </a:r>
            <a:endParaRPr sz="700" dirty="0">
              <a:latin typeface="Arial"/>
              <a:cs typeface="Arial"/>
            </a:endParaRPr>
          </a:p>
        </p:txBody>
      </p:sp>
      <p:sp>
        <p:nvSpPr>
          <p:cNvPr id="15" name="object 46">
            <a:extLst>
              <a:ext uri="{FF2B5EF4-FFF2-40B4-BE49-F238E27FC236}">
                <a16:creationId xmlns:a16="http://schemas.microsoft.com/office/drawing/2014/main" id="{A4B60501-42B4-FCE5-8346-EB04A3EFA020}"/>
              </a:ext>
            </a:extLst>
          </p:cNvPr>
          <p:cNvSpPr txBox="1"/>
          <p:nvPr userDrawn="1"/>
        </p:nvSpPr>
        <p:spPr>
          <a:xfrm>
            <a:off x="4984304" y="2371925"/>
            <a:ext cx="2000747" cy="72955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442" baseline="9259" dirty="0">
                <a:solidFill>
                  <a:srgbClr val="E31836"/>
                </a:solidFill>
                <a:latin typeface="Times New Roman"/>
                <a:cs typeface="Times New Roman"/>
              </a:rPr>
              <a:t> </a:t>
            </a:r>
            <a:r>
              <a:rPr sz="700" b="1" spc="-10" dirty="0">
                <a:solidFill>
                  <a:srgbClr val="E31836"/>
                </a:solidFill>
                <a:latin typeface="Arial"/>
                <a:cs typeface="Arial"/>
              </a:rPr>
              <a:t>Responsible</a:t>
            </a:r>
            <a:r>
              <a:rPr sz="700" b="1" spc="5" dirty="0">
                <a:solidFill>
                  <a:srgbClr val="E31836"/>
                </a:solidFill>
                <a:latin typeface="Arial"/>
                <a:cs typeface="Arial"/>
              </a:rPr>
              <a:t> </a:t>
            </a:r>
            <a:r>
              <a:rPr sz="700" b="1" spc="-10" dirty="0">
                <a:solidFill>
                  <a:srgbClr val="E31836"/>
                </a:solidFill>
                <a:latin typeface="Arial"/>
                <a:cs typeface="Arial"/>
              </a:rPr>
              <a:t>business</a:t>
            </a:r>
            <a:endParaRPr sz="700" dirty="0">
              <a:latin typeface="Arial"/>
              <a:cs typeface="Arial"/>
            </a:endParaRPr>
          </a:p>
          <a:p>
            <a:pPr marL="38100" marR="30480">
              <a:lnSpc>
                <a:spcPct val="104200"/>
              </a:lnSpc>
              <a:spcBef>
                <a:spcPts val="200"/>
              </a:spcBef>
            </a:pPr>
            <a:r>
              <a:rPr sz="700" dirty="0">
                <a:solidFill>
                  <a:srgbClr val="231F20"/>
                </a:solidFill>
                <a:latin typeface="Arial"/>
                <a:cs typeface="Arial"/>
              </a:rPr>
              <a:t>Being</a:t>
            </a:r>
            <a:r>
              <a:rPr sz="700" spc="35" dirty="0">
                <a:solidFill>
                  <a:srgbClr val="231F20"/>
                </a:solidFill>
                <a:latin typeface="Arial"/>
                <a:cs typeface="Arial"/>
              </a:rPr>
              <a:t> </a:t>
            </a:r>
            <a:r>
              <a:rPr sz="700" dirty="0">
                <a:solidFill>
                  <a:srgbClr val="231F20"/>
                </a:solidFill>
                <a:latin typeface="Arial"/>
                <a:cs typeface="Arial"/>
              </a:rPr>
              <a:t>a</a:t>
            </a:r>
            <a:r>
              <a:rPr sz="700" spc="35" dirty="0">
                <a:solidFill>
                  <a:srgbClr val="231F20"/>
                </a:solidFill>
                <a:latin typeface="Arial"/>
                <a:cs typeface="Arial"/>
              </a:rPr>
              <a:t> </a:t>
            </a:r>
            <a:r>
              <a:rPr sz="700" dirty="0">
                <a:solidFill>
                  <a:srgbClr val="231F20"/>
                </a:solidFill>
                <a:latin typeface="Arial"/>
                <a:cs typeface="Arial"/>
              </a:rPr>
              <a:t>responsible</a:t>
            </a:r>
            <a:r>
              <a:rPr sz="700" spc="40" dirty="0">
                <a:solidFill>
                  <a:srgbClr val="231F20"/>
                </a:solidFill>
                <a:latin typeface="Arial"/>
                <a:cs typeface="Arial"/>
              </a:rPr>
              <a:t> </a:t>
            </a:r>
            <a:r>
              <a:rPr sz="700" dirty="0">
                <a:solidFill>
                  <a:srgbClr val="231F20"/>
                </a:solidFill>
                <a:latin typeface="Arial"/>
                <a:cs typeface="Arial"/>
              </a:rPr>
              <a:t>business</a:t>
            </a:r>
            <a:r>
              <a:rPr sz="700" spc="35" dirty="0">
                <a:solidFill>
                  <a:srgbClr val="231F20"/>
                </a:solidFill>
                <a:latin typeface="Arial"/>
                <a:cs typeface="Arial"/>
              </a:rPr>
              <a:t> </a:t>
            </a:r>
            <a:r>
              <a:rPr sz="700" dirty="0">
                <a:solidFill>
                  <a:srgbClr val="231F20"/>
                </a:solidFill>
                <a:latin typeface="Arial"/>
                <a:cs typeface="Arial"/>
              </a:rPr>
              <a:t>is</a:t>
            </a:r>
            <a:r>
              <a:rPr sz="700" spc="35" dirty="0">
                <a:solidFill>
                  <a:srgbClr val="231F20"/>
                </a:solidFill>
                <a:latin typeface="Arial"/>
                <a:cs typeface="Arial"/>
              </a:rPr>
              <a:t> </a:t>
            </a:r>
            <a:r>
              <a:rPr sz="700" spc="-10" dirty="0">
                <a:solidFill>
                  <a:srgbClr val="231F20"/>
                </a:solidFill>
                <a:latin typeface="Arial"/>
                <a:cs typeface="Arial"/>
              </a:rPr>
              <a:t>vitally </a:t>
            </a:r>
            <a:r>
              <a:rPr sz="700" dirty="0">
                <a:solidFill>
                  <a:srgbClr val="231F20"/>
                </a:solidFill>
                <a:latin typeface="Arial"/>
                <a:cs typeface="Arial"/>
              </a:rPr>
              <a:t>important</a:t>
            </a:r>
            <a:r>
              <a:rPr sz="700" spc="45" dirty="0">
                <a:solidFill>
                  <a:srgbClr val="231F20"/>
                </a:solidFill>
                <a:latin typeface="Arial"/>
                <a:cs typeface="Arial"/>
              </a:rPr>
              <a:t> </a:t>
            </a:r>
            <a:r>
              <a:rPr sz="700" dirty="0">
                <a:solidFill>
                  <a:srgbClr val="231F20"/>
                </a:solidFill>
                <a:latin typeface="Arial"/>
                <a:cs typeface="Arial"/>
              </a:rPr>
              <a:t>to</a:t>
            </a:r>
            <a:r>
              <a:rPr sz="700" spc="50" dirty="0">
                <a:solidFill>
                  <a:srgbClr val="231F20"/>
                </a:solidFill>
                <a:latin typeface="Arial"/>
                <a:cs typeface="Arial"/>
              </a:rPr>
              <a:t> </a:t>
            </a:r>
            <a:r>
              <a:rPr sz="700" dirty="0">
                <a:solidFill>
                  <a:srgbClr val="231F20"/>
                </a:solidFill>
                <a:latin typeface="Arial"/>
                <a:cs typeface="Arial"/>
              </a:rPr>
              <a:t>us.</a:t>
            </a:r>
            <a:r>
              <a:rPr sz="700" spc="50" dirty="0">
                <a:solidFill>
                  <a:srgbClr val="231F20"/>
                </a:solidFill>
                <a:latin typeface="Arial"/>
                <a:cs typeface="Arial"/>
              </a:rPr>
              <a:t> </a:t>
            </a:r>
            <a:r>
              <a:rPr sz="700" dirty="0">
                <a:solidFill>
                  <a:srgbClr val="231F20"/>
                </a:solidFill>
                <a:latin typeface="Arial"/>
                <a:cs typeface="Arial"/>
              </a:rPr>
              <a:t>It</a:t>
            </a:r>
            <a:r>
              <a:rPr sz="700" spc="50" dirty="0">
                <a:solidFill>
                  <a:srgbClr val="231F20"/>
                </a:solidFill>
                <a:latin typeface="Arial"/>
                <a:cs typeface="Arial"/>
              </a:rPr>
              <a:t> </a:t>
            </a:r>
            <a:r>
              <a:rPr sz="700" dirty="0">
                <a:solidFill>
                  <a:srgbClr val="231F20"/>
                </a:solidFill>
                <a:latin typeface="Arial"/>
                <a:cs typeface="Arial"/>
              </a:rPr>
              <a:t>makes</a:t>
            </a:r>
            <a:r>
              <a:rPr sz="700" spc="50" dirty="0">
                <a:solidFill>
                  <a:srgbClr val="231F20"/>
                </a:solidFill>
                <a:latin typeface="Arial"/>
                <a:cs typeface="Arial"/>
              </a:rPr>
              <a:t> </a:t>
            </a:r>
            <a:r>
              <a:rPr sz="700" dirty="0">
                <a:solidFill>
                  <a:srgbClr val="231F20"/>
                </a:solidFill>
                <a:latin typeface="Arial"/>
                <a:cs typeface="Arial"/>
              </a:rPr>
              <a:t>us</a:t>
            </a:r>
            <a:r>
              <a:rPr sz="700" spc="50" dirty="0">
                <a:solidFill>
                  <a:srgbClr val="231F20"/>
                </a:solidFill>
                <a:latin typeface="Arial"/>
                <a:cs typeface="Arial"/>
              </a:rPr>
              <a:t> </a:t>
            </a:r>
            <a:r>
              <a:rPr sz="700" dirty="0">
                <a:solidFill>
                  <a:srgbClr val="231F20"/>
                </a:solidFill>
                <a:latin typeface="Arial"/>
                <a:cs typeface="Arial"/>
              </a:rPr>
              <a:t>a</a:t>
            </a:r>
            <a:r>
              <a:rPr sz="700" spc="50" dirty="0">
                <a:solidFill>
                  <a:srgbClr val="231F20"/>
                </a:solidFill>
                <a:latin typeface="Arial"/>
                <a:cs typeface="Arial"/>
              </a:rPr>
              <a:t> </a:t>
            </a:r>
            <a:r>
              <a:rPr sz="700" dirty="0">
                <a:solidFill>
                  <a:srgbClr val="231F20"/>
                </a:solidFill>
                <a:latin typeface="Arial"/>
                <a:cs typeface="Arial"/>
              </a:rPr>
              <a:t>better</a:t>
            </a:r>
            <a:r>
              <a:rPr sz="700" spc="50" dirty="0">
                <a:solidFill>
                  <a:srgbClr val="231F20"/>
                </a:solidFill>
                <a:latin typeface="Arial"/>
                <a:cs typeface="Arial"/>
              </a:rPr>
              <a:t> </a:t>
            </a:r>
            <a:r>
              <a:rPr sz="700" spc="-25" dirty="0">
                <a:solidFill>
                  <a:srgbClr val="231F20"/>
                </a:solidFill>
                <a:latin typeface="Arial"/>
                <a:cs typeface="Arial"/>
              </a:rPr>
              <a:t>law</a:t>
            </a:r>
            <a:r>
              <a:rPr sz="700" dirty="0">
                <a:solidFill>
                  <a:srgbClr val="231F20"/>
                </a:solidFill>
                <a:latin typeface="Arial"/>
                <a:cs typeface="Arial"/>
              </a:rPr>
              <a:t> firm</a:t>
            </a:r>
            <a:r>
              <a:rPr sz="700" spc="50" dirty="0">
                <a:solidFill>
                  <a:srgbClr val="231F20"/>
                </a:solidFill>
                <a:latin typeface="Arial"/>
                <a:cs typeface="Arial"/>
              </a:rPr>
              <a:t> </a:t>
            </a:r>
            <a:r>
              <a:rPr sz="700" dirty="0">
                <a:solidFill>
                  <a:srgbClr val="231F20"/>
                </a:solidFill>
                <a:latin typeface="Arial"/>
                <a:cs typeface="Arial"/>
              </a:rPr>
              <a:t>and</a:t>
            </a:r>
            <a:r>
              <a:rPr sz="700" spc="50" dirty="0">
                <a:solidFill>
                  <a:srgbClr val="231F20"/>
                </a:solidFill>
                <a:latin typeface="Arial"/>
                <a:cs typeface="Arial"/>
              </a:rPr>
              <a:t> </a:t>
            </a:r>
            <a:r>
              <a:rPr sz="700" dirty="0">
                <a:solidFill>
                  <a:srgbClr val="231F20"/>
                </a:solidFill>
                <a:latin typeface="Arial"/>
                <a:cs typeface="Arial"/>
              </a:rPr>
              <a:t>a</a:t>
            </a:r>
            <a:r>
              <a:rPr sz="700" spc="50" dirty="0">
                <a:solidFill>
                  <a:srgbClr val="231F20"/>
                </a:solidFill>
                <a:latin typeface="Arial"/>
                <a:cs typeface="Arial"/>
              </a:rPr>
              <a:t> </a:t>
            </a:r>
            <a:r>
              <a:rPr sz="700" dirty="0">
                <a:solidFill>
                  <a:srgbClr val="231F20"/>
                </a:solidFill>
                <a:latin typeface="Arial"/>
                <a:cs typeface="Arial"/>
              </a:rPr>
              <a:t>better</a:t>
            </a:r>
            <a:r>
              <a:rPr sz="700" spc="55" dirty="0">
                <a:solidFill>
                  <a:srgbClr val="231F20"/>
                </a:solidFill>
                <a:latin typeface="Arial"/>
                <a:cs typeface="Arial"/>
              </a:rPr>
              <a:t> </a:t>
            </a:r>
            <a:r>
              <a:rPr sz="700" dirty="0">
                <a:solidFill>
                  <a:srgbClr val="231F20"/>
                </a:solidFill>
                <a:latin typeface="Arial"/>
                <a:cs typeface="Arial"/>
              </a:rPr>
              <a:t>place</a:t>
            </a:r>
            <a:r>
              <a:rPr sz="700" spc="50" dirty="0">
                <a:solidFill>
                  <a:srgbClr val="231F20"/>
                </a:solidFill>
                <a:latin typeface="Arial"/>
                <a:cs typeface="Arial"/>
              </a:rPr>
              <a:t> </a:t>
            </a:r>
            <a:r>
              <a:rPr sz="700" dirty="0">
                <a:solidFill>
                  <a:srgbClr val="231F20"/>
                </a:solidFill>
                <a:latin typeface="Arial"/>
                <a:cs typeface="Arial"/>
              </a:rPr>
              <a:t>to</a:t>
            </a:r>
            <a:r>
              <a:rPr sz="700" spc="50" dirty="0">
                <a:solidFill>
                  <a:srgbClr val="231F20"/>
                </a:solidFill>
                <a:latin typeface="Arial"/>
                <a:cs typeface="Arial"/>
              </a:rPr>
              <a:t> </a:t>
            </a:r>
            <a:r>
              <a:rPr sz="700" dirty="0">
                <a:solidFill>
                  <a:srgbClr val="231F20"/>
                </a:solidFill>
                <a:latin typeface="Arial"/>
                <a:cs typeface="Arial"/>
              </a:rPr>
              <a:t>work.</a:t>
            </a:r>
            <a:r>
              <a:rPr sz="700" spc="55" dirty="0">
                <a:solidFill>
                  <a:srgbClr val="231F20"/>
                </a:solidFill>
                <a:latin typeface="Arial"/>
                <a:cs typeface="Arial"/>
              </a:rPr>
              <a:t> </a:t>
            </a:r>
            <a:r>
              <a:rPr sz="700" dirty="0">
                <a:solidFill>
                  <a:srgbClr val="231F20"/>
                </a:solidFill>
                <a:latin typeface="Arial"/>
                <a:cs typeface="Arial"/>
              </a:rPr>
              <a:t>It</a:t>
            </a:r>
            <a:r>
              <a:rPr sz="700" spc="50" dirty="0">
                <a:solidFill>
                  <a:srgbClr val="231F20"/>
                </a:solidFill>
                <a:latin typeface="Arial"/>
                <a:cs typeface="Arial"/>
              </a:rPr>
              <a:t> </a:t>
            </a:r>
            <a:r>
              <a:rPr sz="700" spc="-20" dirty="0">
                <a:solidFill>
                  <a:srgbClr val="231F20"/>
                </a:solidFill>
                <a:latin typeface="Arial"/>
                <a:cs typeface="Arial"/>
              </a:rPr>
              <a:t>helps </a:t>
            </a:r>
            <a:r>
              <a:rPr sz="700" dirty="0">
                <a:solidFill>
                  <a:srgbClr val="231F20"/>
                </a:solidFill>
                <a:latin typeface="Arial"/>
                <a:cs typeface="Arial"/>
              </a:rPr>
              <a:t>us</a:t>
            </a:r>
            <a:r>
              <a:rPr sz="700" spc="35" dirty="0">
                <a:solidFill>
                  <a:srgbClr val="231F20"/>
                </a:solidFill>
                <a:latin typeface="Arial"/>
                <a:cs typeface="Arial"/>
              </a:rPr>
              <a:t> </a:t>
            </a:r>
            <a:r>
              <a:rPr sz="700" dirty="0">
                <a:solidFill>
                  <a:srgbClr val="231F20"/>
                </a:solidFill>
                <a:latin typeface="Arial"/>
                <a:cs typeface="Arial"/>
              </a:rPr>
              <a:t>on</a:t>
            </a:r>
            <a:r>
              <a:rPr sz="700" spc="35" dirty="0">
                <a:solidFill>
                  <a:srgbClr val="231F20"/>
                </a:solidFill>
                <a:latin typeface="Arial"/>
                <a:cs typeface="Arial"/>
              </a:rPr>
              <a:t> </a:t>
            </a:r>
            <a:r>
              <a:rPr sz="700" dirty="0">
                <a:solidFill>
                  <a:srgbClr val="231F20"/>
                </a:solidFill>
                <a:latin typeface="Arial"/>
                <a:cs typeface="Arial"/>
              </a:rPr>
              <a:t>the</a:t>
            </a:r>
            <a:r>
              <a:rPr sz="700" spc="35" dirty="0">
                <a:solidFill>
                  <a:srgbClr val="231F20"/>
                </a:solidFill>
                <a:latin typeface="Arial"/>
                <a:cs typeface="Arial"/>
              </a:rPr>
              <a:t> </a:t>
            </a:r>
            <a:r>
              <a:rPr sz="700" dirty="0">
                <a:solidFill>
                  <a:srgbClr val="231F20"/>
                </a:solidFill>
                <a:latin typeface="Arial"/>
                <a:cs typeface="Arial"/>
              </a:rPr>
              <a:t>world</a:t>
            </a:r>
            <a:r>
              <a:rPr sz="700" spc="40" dirty="0">
                <a:solidFill>
                  <a:srgbClr val="231F20"/>
                </a:solidFill>
                <a:latin typeface="Arial"/>
                <a:cs typeface="Arial"/>
              </a:rPr>
              <a:t> </a:t>
            </a:r>
            <a:r>
              <a:rPr sz="700" dirty="0">
                <a:solidFill>
                  <a:srgbClr val="231F20"/>
                </a:solidFill>
                <a:latin typeface="Arial"/>
                <a:cs typeface="Arial"/>
              </a:rPr>
              <a:t>stage</a:t>
            </a:r>
            <a:r>
              <a:rPr sz="700" spc="35" dirty="0">
                <a:solidFill>
                  <a:srgbClr val="231F20"/>
                </a:solidFill>
                <a:latin typeface="Arial"/>
                <a:cs typeface="Arial"/>
              </a:rPr>
              <a:t> </a:t>
            </a:r>
            <a:r>
              <a:rPr sz="700" dirty="0">
                <a:solidFill>
                  <a:srgbClr val="231F20"/>
                </a:solidFill>
                <a:latin typeface="Arial"/>
                <a:cs typeface="Arial"/>
              </a:rPr>
              <a:t>and</a:t>
            </a:r>
            <a:r>
              <a:rPr sz="700" spc="35" dirty="0">
                <a:solidFill>
                  <a:srgbClr val="231F20"/>
                </a:solidFill>
                <a:latin typeface="Arial"/>
                <a:cs typeface="Arial"/>
              </a:rPr>
              <a:t> </a:t>
            </a:r>
            <a:r>
              <a:rPr sz="700" dirty="0">
                <a:solidFill>
                  <a:srgbClr val="231F20"/>
                </a:solidFill>
                <a:latin typeface="Arial"/>
                <a:cs typeface="Arial"/>
              </a:rPr>
              <a:t>in</a:t>
            </a:r>
            <a:r>
              <a:rPr sz="700" spc="40" dirty="0">
                <a:solidFill>
                  <a:srgbClr val="231F20"/>
                </a:solidFill>
                <a:latin typeface="Arial"/>
                <a:cs typeface="Arial"/>
              </a:rPr>
              <a:t> </a:t>
            </a:r>
            <a:r>
              <a:rPr sz="700" dirty="0">
                <a:solidFill>
                  <a:srgbClr val="231F20"/>
                </a:solidFill>
                <a:latin typeface="Arial"/>
                <a:cs typeface="Arial"/>
              </a:rPr>
              <a:t>our</a:t>
            </a:r>
            <a:r>
              <a:rPr sz="700" spc="35" dirty="0">
                <a:solidFill>
                  <a:srgbClr val="231F20"/>
                </a:solidFill>
                <a:latin typeface="Arial"/>
                <a:cs typeface="Arial"/>
              </a:rPr>
              <a:t> </a:t>
            </a:r>
            <a:r>
              <a:rPr sz="700" spc="-10" dirty="0">
                <a:solidFill>
                  <a:srgbClr val="231F20"/>
                </a:solidFill>
                <a:latin typeface="Arial"/>
                <a:cs typeface="Arial"/>
              </a:rPr>
              <a:t>local </a:t>
            </a:r>
            <a:r>
              <a:rPr sz="700" dirty="0">
                <a:solidFill>
                  <a:srgbClr val="231F20"/>
                </a:solidFill>
                <a:latin typeface="Arial"/>
                <a:cs typeface="Arial"/>
              </a:rPr>
              <a:t>communities.</a:t>
            </a:r>
            <a:r>
              <a:rPr sz="700" spc="50" dirty="0">
                <a:solidFill>
                  <a:srgbClr val="231F20"/>
                </a:solidFill>
                <a:latin typeface="Arial"/>
                <a:cs typeface="Arial"/>
              </a:rPr>
              <a:t> </a:t>
            </a:r>
            <a:r>
              <a:rPr sz="700" spc="-10" dirty="0">
                <a:solidFill>
                  <a:srgbClr val="231F20"/>
                </a:solidFill>
                <a:latin typeface="Arial"/>
                <a:cs typeface="Arial"/>
              </a:rPr>
              <a:t>We</a:t>
            </a:r>
            <a:r>
              <a:rPr sz="700" spc="50" dirty="0">
                <a:solidFill>
                  <a:srgbClr val="231F20"/>
                </a:solidFill>
                <a:latin typeface="Arial"/>
                <a:cs typeface="Arial"/>
              </a:rPr>
              <a:t> </a:t>
            </a:r>
            <a:r>
              <a:rPr sz="700" dirty="0">
                <a:solidFill>
                  <a:srgbClr val="231F20"/>
                </a:solidFill>
                <a:latin typeface="Arial"/>
                <a:cs typeface="Arial"/>
              </a:rPr>
              <a:t>focus</a:t>
            </a:r>
            <a:r>
              <a:rPr sz="700" spc="55" dirty="0">
                <a:solidFill>
                  <a:srgbClr val="231F20"/>
                </a:solidFill>
                <a:latin typeface="Arial"/>
                <a:cs typeface="Arial"/>
              </a:rPr>
              <a:t> </a:t>
            </a:r>
            <a:r>
              <a:rPr sz="700" dirty="0">
                <a:solidFill>
                  <a:srgbClr val="231F20"/>
                </a:solidFill>
                <a:latin typeface="Arial"/>
                <a:cs typeface="Arial"/>
              </a:rPr>
              <a:t>our</a:t>
            </a:r>
            <a:r>
              <a:rPr sz="700" spc="50" dirty="0">
                <a:solidFill>
                  <a:srgbClr val="231F20"/>
                </a:solidFill>
                <a:latin typeface="Arial"/>
                <a:cs typeface="Arial"/>
              </a:rPr>
              <a:t> </a:t>
            </a:r>
            <a:r>
              <a:rPr sz="700" spc="-10" dirty="0">
                <a:solidFill>
                  <a:srgbClr val="231F20"/>
                </a:solidFill>
                <a:latin typeface="Arial"/>
                <a:cs typeface="Arial"/>
              </a:rPr>
              <a:t>responsible </a:t>
            </a:r>
            <a:r>
              <a:rPr sz="700" dirty="0">
                <a:solidFill>
                  <a:srgbClr val="231F20"/>
                </a:solidFill>
                <a:latin typeface="Arial"/>
                <a:cs typeface="Arial"/>
              </a:rPr>
              <a:t>business</a:t>
            </a:r>
            <a:r>
              <a:rPr sz="700" spc="30" dirty="0">
                <a:solidFill>
                  <a:srgbClr val="231F20"/>
                </a:solidFill>
                <a:latin typeface="Arial"/>
                <a:cs typeface="Arial"/>
              </a:rPr>
              <a:t> </a:t>
            </a:r>
            <a:r>
              <a:rPr sz="700" dirty="0">
                <a:solidFill>
                  <a:srgbClr val="231F20"/>
                </a:solidFill>
                <a:latin typeface="Arial"/>
                <a:cs typeface="Arial"/>
              </a:rPr>
              <a:t>efforts</a:t>
            </a:r>
            <a:r>
              <a:rPr sz="700" spc="35" dirty="0">
                <a:solidFill>
                  <a:srgbClr val="231F20"/>
                </a:solidFill>
                <a:latin typeface="Arial"/>
                <a:cs typeface="Arial"/>
              </a:rPr>
              <a:t> </a:t>
            </a:r>
            <a:r>
              <a:rPr sz="700" dirty="0">
                <a:solidFill>
                  <a:srgbClr val="231F20"/>
                </a:solidFill>
                <a:latin typeface="Arial"/>
                <a:cs typeface="Arial"/>
              </a:rPr>
              <a:t>in</a:t>
            </a:r>
            <a:r>
              <a:rPr sz="700" spc="35" dirty="0">
                <a:solidFill>
                  <a:srgbClr val="231F20"/>
                </a:solidFill>
                <a:latin typeface="Arial"/>
                <a:cs typeface="Arial"/>
              </a:rPr>
              <a:t> </a:t>
            </a:r>
            <a:r>
              <a:rPr sz="700" dirty="0">
                <a:solidFill>
                  <a:srgbClr val="231F20"/>
                </a:solidFill>
                <a:latin typeface="Arial"/>
                <a:cs typeface="Arial"/>
              </a:rPr>
              <a:t>these</a:t>
            </a:r>
            <a:r>
              <a:rPr sz="700" spc="35" dirty="0">
                <a:solidFill>
                  <a:srgbClr val="231F20"/>
                </a:solidFill>
                <a:latin typeface="Arial"/>
                <a:cs typeface="Arial"/>
              </a:rPr>
              <a:t> </a:t>
            </a:r>
            <a:r>
              <a:rPr sz="700" dirty="0">
                <a:solidFill>
                  <a:srgbClr val="231F20"/>
                </a:solidFill>
                <a:latin typeface="Arial"/>
                <a:cs typeface="Arial"/>
              </a:rPr>
              <a:t>key</a:t>
            </a:r>
            <a:r>
              <a:rPr sz="700" spc="35" dirty="0">
                <a:solidFill>
                  <a:srgbClr val="231F20"/>
                </a:solidFill>
                <a:latin typeface="Arial"/>
                <a:cs typeface="Arial"/>
              </a:rPr>
              <a:t> </a:t>
            </a:r>
            <a:r>
              <a:rPr sz="700" spc="-10" dirty="0">
                <a:solidFill>
                  <a:srgbClr val="231F20"/>
                </a:solidFill>
                <a:latin typeface="Arial"/>
                <a:cs typeface="Arial"/>
              </a:rPr>
              <a:t>areas:</a:t>
            </a:r>
            <a:endParaRPr sz="700" dirty="0">
              <a:latin typeface="Arial"/>
              <a:cs typeface="Arial"/>
            </a:endParaRPr>
          </a:p>
        </p:txBody>
      </p:sp>
      <p:sp>
        <p:nvSpPr>
          <p:cNvPr id="16" name="object 48">
            <a:extLst>
              <a:ext uri="{FF2B5EF4-FFF2-40B4-BE49-F238E27FC236}">
                <a16:creationId xmlns:a16="http://schemas.microsoft.com/office/drawing/2014/main" id="{83995ED0-DEED-7AF1-560B-41A6712611CF}"/>
              </a:ext>
            </a:extLst>
          </p:cNvPr>
          <p:cNvSpPr txBox="1"/>
          <p:nvPr userDrawn="1"/>
        </p:nvSpPr>
        <p:spPr>
          <a:xfrm>
            <a:off x="5037693" y="3077863"/>
            <a:ext cx="777240" cy="570284"/>
          </a:xfrm>
          <a:prstGeom prst="rect">
            <a:avLst/>
          </a:prstGeom>
        </p:spPr>
        <p:txBody>
          <a:bodyPr vert="horz" wrap="square" lIns="0" tIns="53340" rIns="0" bIns="0" rtlCol="0">
            <a:spAutoFit/>
          </a:bodyPr>
          <a:lstStyle/>
          <a:p>
            <a:pPr marL="100965" indent="-88265">
              <a:lnSpc>
                <a:spcPct val="100000"/>
              </a:lnSpc>
              <a:spcBef>
                <a:spcPts val="420"/>
              </a:spcBef>
              <a:buClr>
                <a:srgbClr val="E31836"/>
              </a:buClr>
              <a:buChar char="•"/>
              <a:tabLst>
                <a:tab pos="100965" algn="l"/>
              </a:tabLst>
            </a:pPr>
            <a:r>
              <a:rPr sz="700" dirty="0">
                <a:solidFill>
                  <a:srgbClr val="231F20"/>
                </a:solidFill>
                <a:latin typeface="Arial"/>
                <a:cs typeface="Arial"/>
              </a:rPr>
              <a:t>Pro</a:t>
            </a:r>
            <a:r>
              <a:rPr sz="700" spc="-20" dirty="0">
                <a:solidFill>
                  <a:srgbClr val="231F20"/>
                </a:solidFill>
                <a:latin typeface="Arial"/>
                <a:cs typeface="Arial"/>
              </a:rPr>
              <a:t> bono</a:t>
            </a:r>
            <a:endParaRPr sz="700" dirty="0">
              <a:latin typeface="Arial"/>
              <a:cs typeface="Arial"/>
            </a:endParaRPr>
          </a:p>
          <a:p>
            <a:pPr marL="101600" marR="109855" indent="-88900">
              <a:lnSpc>
                <a:spcPct val="104200"/>
              </a:lnSpc>
              <a:spcBef>
                <a:spcPts val="285"/>
              </a:spcBef>
              <a:buClr>
                <a:srgbClr val="E31836"/>
              </a:buClr>
              <a:buChar char="•"/>
              <a:tabLst>
                <a:tab pos="101600" algn="l"/>
              </a:tabLst>
            </a:pPr>
            <a:r>
              <a:rPr sz="700" spc="-10" dirty="0">
                <a:solidFill>
                  <a:srgbClr val="231F20"/>
                </a:solidFill>
                <a:latin typeface="Arial"/>
                <a:cs typeface="Arial"/>
              </a:rPr>
              <a:t>Community volunteering</a:t>
            </a:r>
            <a:endParaRPr sz="700" dirty="0">
              <a:latin typeface="Arial"/>
              <a:cs typeface="Arial"/>
            </a:endParaRPr>
          </a:p>
          <a:p>
            <a:pPr marL="100965" indent="-88265">
              <a:lnSpc>
                <a:spcPct val="100000"/>
              </a:lnSpc>
              <a:spcBef>
                <a:spcPts val="325"/>
              </a:spcBef>
              <a:buClr>
                <a:srgbClr val="E31836"/>
              </a:buClr>
              <a:buChar char="•"/>
              <a:tabLst>
                <a:tab pos="100965" algn="l"/>
              </a:tabLst>
            </a:pPr>
            <a:r>
              <a:rPr sz="700" dirty="0">
                <a:solidFill>
                  <a:srgbClr val="231F20"/>
                </a:solidFill>
                <a:latin typeface="Arial"/>
                <a:cs typeface="Arial"/>
              </a:rPr>
              <a:t>Social </a:t>
            </a:r>
            <a:r>
              <a:rPr sz="700" spc="-10" dirty="0">
                <a:solidFill>
                  <a:srgbClr val="231F20"/>
                </a:solidFill>
                <a:latin typeface="Arial"/>
                <a:cs typeface="Arial"/>
              </a:rPr>
              <a:t>mobility</a:t>
            </a:r>
            <a:endParaRPr sz="700" dirty="0">
              <a:latin typeface="Arial"/>
              <a:cs typeface="Arial"/>
            </a:endParaRPr>
          </a:p>
        </p:txBody>
      </p:sp>
      <p:sp>
        <p:nvSpPr>
          <p:cNvPr id="17" name="object 49">
            <a:extLst>
              <a:ext uri="{FF2B5EF4-FFF2-40B4-BE49-F238E27FC236}">
                <a16:creationId xmlns:a16="http://schemas.microsoft.com/office/drawing/2014/main" id="{FA86E572-F49F-CDE2-0A46-015BFFEF0D37}"/>
              </a:ext>
            </a:extLst>
          </p:cNvPr>
          <p:cNvSpPr txBox="1"/>
          <p:nvPr userDrawn="1"/>
        </p:nvSpPr>
        <p:spPr>
          <a:xfrm>
            <a:off x="6019854" y="3130417"/>
            <a:ext cx="829944" cy="749244"/>
          </a:xfrm>
          <a:prstGeom prst="rect">
            <a:avLst/>
          </a:prstGeom>
        </p:spPr>
        <p:txBody>
          <a:bodyPr vert="horz" wrap="square" lIns="0" tIns="7620" rIns="0" bIns="0" rtlCol="0">
            <a:spAutoFit/>
          </a:bodyPr>
          <a:lstStyle/>
          <a:p>
            <a:pPr marL="101600" marR="5080" indent="-88900">
              <a:lnSpc>
                <a:spcPct val="104200"/>
              </a:lnSpc>
              <a:spcBef>
                <a:spcPts val="60"/>
              </a:spcBef>
              <a:buClr>
                <a:srgbClr val="E31836"/>
              </a:buClr>
              <a:buChar char="•"/>
              <a:tabLst>
                <a:tab pos="101600" algn="l"/>
              </a:tabLst>
            </a:pPr>
            <a:r>
              <a:rPr sz="700" spc="-10" dirty="0">
                <a:solidFill>
                  <a:srgbClr val="231F20"/>
                </a:solidFill>
                <a:latin typeface="Arial"/>
                <a:cs typeface="Arial"/>
              </a:rPr>
              <a:t>Diversity,</a:t>
            </a:r>
            <a:r>
              <a:rPr sz="700" spc="5" dirty="0">
                <a:solidFill>
                  <a:srgbClr val="231F20"/>
                </a:solidFill>
                <a:latin typeface="Arial"/>
                <a:cs typeface="Arial"/>
              </a:rPr>
              <a:t> </a:t>
            </a:r>
            <a:r>
              <a:rPr sz="700" spc="-10" dirty="0">
                <a:solidFill>
                  <a:srgbClr val="231F20"/>
                </a:solidFill>
                <a:latin typeface="Arial"/>
                <a:cs typeface="Arial"/>
              </a:rPr>
              <a:t>equity </a:t>
            </a:r>
            <a:r>
              <a:rPr sz="700" dirty="0">
                <a:solidFill>
                  <a:srgbClr val="231F20"/>
                </a:solidFill>
                <a:latin typeface="Arial"/>
                <a:cs typeface="Arial"/>
              </a:rPr>
              <a:t>and</a:t>
            </a:r>
            <a:r>
              <a:rPr sz="700" spc="10" dirty="0">
                <a:solidFill>
                  <a:srgbClr val="231F20"/>
                </a:solidFill>
                <a:latin typeface="Arial"/>
                <a:cs typeface="Arial"/>
              </a:rPr>
              <a:t> </a:t>
            </a:r>
            <a:r>
              <a:rPr sz="700" spc="-10" dirty="0">
                <a:solidFill>
                  <a:srgbClr val="231F20"/>
                </a:solidFill>
                <a:latin typeface="Arial"/>
                <a:cs typeface="Arial"/>
              </a:rPr>
              <a:t>inclusion</a:t>
            </a:r>
            <a:endParaRPr sz="700" dirty="0">
              <a:latin typeface="Arial"/>
              <a:cs typeface="Arial"/>
            </a:endParaRPr>
          </a:p>
          <a:p>
            <a:pPr marL="101600" marR="33020" indent="-88900">
              <a:lnSpc>
                <a:spcPct val="104200"/>
              </a:lnSpc>
              <a:spcBef>
                <a:spcPts val="280"/>
              </a:spcBef>
              <a:buClr>
                <a:srgbClr val="E31836"/>
              </a:buClr>
              <a:buChar char="•"/>
              <a:tabLst>
                <a:tab pos="101600" algn="l"/>
              </a:tabLst>
            </a:pPr>
            <a:r>
              <a:rPr sz="700" dirty="0">
                <a:solidFill>
                  <a:srgbClr val="231F20"/>
                </a:solidFill>
                <a:latin typeface="Arial"/>
                <a:cs typeface="Arial"/>
              </a:rPr>
              <a:t>Developing </a:t>
            </a:r>
            <a:r>
              <a:rPr sz="700" spc="-25" dirty="0">
                <a:solidFill>
                  <a:srgbClr val="231F20"/>
                </a:solidFill>
                <a:latin typeface="Arial"/>
                <a:cs typeface="Arial"/>
              </a:rPr>
              <a:t>our</a:t>
            </a:r>
            <a:r>
              <a:rPr sz="700" spc="-10" dirty="0">
                <a:solidFill>
                  <a:srgbClr val="231F20"/>
                </a:solidFill>
                <a:latin typeface="Arial"/>
                <a:cs typeface="Arial"/>
              </a:rPr>
              <a:t> people</a:t>
            </a:r>
            <a:endParaRPr sz="700" dirty="0">
              <a:latin typeface="Arial"/>
              <a:cs typeface="Arial"/>
            </a:endParaRPr>
          </a:p>
          <a:p>
            <a:pPr marL="101600" marR="74295" indent="-88900">
              <a:lnSpc>
                <a:spcPct val="104200"/>
              </a:lnSpc>
              <a:spcBef>
                <a:spcPts val="285"/>
              </a:spcBef>
              <a:buClr>
                <a:srgbClr val="E31836"/>
              </a:buClr>
              <a:buChar char="•"/>
              <a:tabLst>
                <a:tab pos="101600" algn="l"/>
              </a:tabLst>
            </a:pPr>
            <a:r>
              <a:rPr sz="700" spc="-10" dirty="0">
                <a:solidFill>
                  <a:srgbClr val="231F20"/>
                </a:solidFill>
                <a:latin typeface="Arial"/>
                <a:cs typeface="Arial"/>
              </a:rPr>
              <a:t>Environmental sustainability</a:t>
            </a:r>
            <a:endParaRPr sz="700" dirty="0">
              <a:latin typeface="Arial"/>
              <a:cs typeface="Arial"/>
            </a:endParaRPr>
          </a:p>
        </p:txBody>
      </p:sp>
      <p:sp>
        <p:nvSpPr>
          <p:cNvPr id="18" name="object 47">
            <a:extLst>
              <a:ext uri="{FF2B5EF4-FFF2-40B4-BE49-F238E27FC236}">
                <a16:creationId xmlns:a16="http://schemas.microsoft.com/office/drawing/2014/main" id="{4EA0DD0E-E7E9-484A-999F-0E56579321C1}"/>
              </a:ext>
            </a:extLst>
          </p:cNvPr>
          <p:cNvSpPr txBox="1"/>
          <p:nvPr userDrawn="1"/>
        </p:nvSpPr>
        <p:spPr>
          <a:xfrm>
            <a:off x="7045960" y="2360661"/>
            <a:ext cx="2012755" cy="1353769"/>
          </a:xfrm>
          <a:prstGeom prst="rect">
            <a:avLst/>
          </a:prstGeom>
        </p:spPr>
        <p:txBody>
          <a:bodyPr vert="horz" wrap="square" lIns="0" tIns="43180" rIns="0" bIns="0" rtlCol="0">
            <a:spAutoFit/>
          </a:bodyPr>
          <a:lstStyle/>
          <a:p>
            <a:pPr marL="38100">
              <a:lnSpc>
                <a:spcPct val="100000"/>
              </a:lnSpc>
              <a:spcBef>
                <a:spcPts val="340"/>
              </a:spcBef>
            </a:pPr>
            <a:r>
              <a:rPr sz="900" baseline="9259" dirty="0">
                <a:solidFill>
                  <a:srgbClr val="E31836"/>
                </a:solidFill>
                <a:latin typeface="Webdings"/>
                <a:cs typeface="Webdings"/>
              </a:rPr>
              <a:t></a:t>
            </a:r>
            <a:r>
              <a:rPr sz="900" spc="397" baseline="9259" dirty="0">
                <a:solidFill>
                  <a:srgbClr val="E31836"/>
                </a:solidFill>
                <a:latin typeface="Times New Roman"/>
                <a:cs typeface="Times New Roman"/>
              </a:rPr>
              <a:t> </a:t>
            </a:r>
            <a:r>
              <a:rPr sz="700" b="1" spc="-10" dirty="0">
                <a:solidFill>
                  <a:srgbClr val="E31836"/>
                </a:solidFill>
                <a:latin typeface="Arial"/>
                <a:cs typeface="Arial"/>
              </a:rPr>
              <a:t>Diversity,</a:t>
            </a:r>
            <a:r>
              <a:rPr sz="700" b="1" spc="-15" dirty="0">
                <a:solidFill>
                  <a:srgbClr val="E31836"/>
                </a:solidFill>
                <a:latin typeface="Arial"/>
                <a:cs typeface="Arial"/>
              </a:rPr>
              <a:t> </a:t>
            </a:r>
            <a:r>
              <a:rPr sz="700" b="1" dirty="0">
                <a:solidFill>
                  <a:srgbClr val="E31836"/>
                </a:solidFill>
                <a:latin typeface="Arial"/>
                <a:cs typeface="Arial"/>
              </a:rPr>
              <a:t>equity</a:t>
            </a:r>
            <a:r>
              <a:rPr sz="700" b="1" spc="-10" dirty="0">
                <a:solidFill>
                  <a:srgbClr val="E31836"/>
                </a:solidFill>
                <a:latin typeface="Arial"/>
                <a:cs typeface="Arial"/>
              </a:rPr>
              <a:t> </a:t>
            </a:r>
            <a:r>
              <a:rPr sz="700" b="1" dirty="0">
                <a:solidFill>
                  <a:srgbClr val="E31836"/>
                </a:solidFill>
                <a:latin typeface="Arial"/>
                <a:cs typeface="Arial"/>
              </a:rPr>
              <a:t>and</a:t>
            </a:r>
            <a:r>
              <a:rPr sz="700" b="1" spc="-10" dirty="0">
                <a:solidFill>
                  <a:srgbClr val="E31836"/>
                </a:solidFill>
                <a:latin typeface="Arial"/>
                <a:cs typeface="Arial"/>
              </a:rPr>
              <a:t> inclusion</a:t>
            </a:r>
            <a:endParaRPr sz="700" dirty="0">
              <a:latin typeface="Arial"/>
              <a:cs typeface="Arial"/>
            </a:endParaRPr>
          </a:p>
          <a:p>
            <a:pPr marL="38100" marR="30480">
              <a:lnSpc>
                <a:spcPct val="104200"/>
              </a:lnSpc>
              <a:spcBef>
                <a:spcPts val="200"/>
              </a:spcBef>
            </a:pPr>
            <a:r>
              <a:rPr sz="700" spc="-55" dirty="0">
                <a:solidFill>
                  <a:srgbClr val="231F20"/>
                </a:solidFill>
                <a:latin typeface="Arial"/>
                <a:cs typeface="Arial"/>
              </a:rPr>
              <a:t>We</a:t>
            </a:r>
            <a:r>
              <a:rPr sz="700" spc="-20" dirty="0">
                <a:solidFill>
                  <a:srgbClr val="231F20"/>
                </a:solidFill>
                <a:latin typeface="Arial"/>
                <a:cs typeface="Arial"/>
              </a:rPr>
              <a:t> </a:t>
            </a:r>
            <a:r>
              <a:rPr sz="700" spc="-25" dirty="0">
                <a:solidFill>
                  <a:srgbClr val="231F20"/>
                </a:solidFill>
                <a:latin typeface="Arial"/>
                <a:cs typeface="Arial"/>
              </a:rPr>
              <a:t>have</a:t>
            </a:r>
            <a:r>
              <a:rPr sz="700" spc="-15" dirty="0">
                <a:solidFill>
                  <a:srgbClr val="231F20"/>
                </a:solidFill>
                <a:latin typeface="Arial"/>
                <a:cs typeface="Arial"/>
              </a:rPr>
              <a:t> </a:t>
            </a:r>
            <a:r>
              <a:rPr sz="700" spc="-20" dirty="0">
                <a:solidFill>
                  <a:srgbClr val="231F20"/>
                </a:solidFill>
                <a:latin typeface="Arial"/>
                <a:cs typeface="Arial"/>
              </a:rPr>
              <a:t>cultivated</a:t>
            </a:r>
            <a:r>
              <a:rPr sz="700" spc="-15" dirty="0">
                <a:solidFill>
                  <a:srgbClr val="231F20"/>
                </a:solidFill>
                <a:latin typeface="Arial"/>
                <a:cs typeface="Arial"/>
              </a:rPr>
              <a:t> </a:t>
            </a:r>
            <a:r>
              <a:rPr sz="700" dirty="0">
                <a:solidFill>
                  <a:srgbClr val="231F20"/>
                </a:solidFill>
                <a:latin typeface="Arial"/>
                <a:cs typeface="Arial"/>
              </a:rPr>
              <a:t>a</a:t>
            </a:r>
            <a:r>
              <a:rPr sz="700" spc="-20" dirty="0">
                <a:solidFill>
                  <a:srgbClr val="231F20"/>
                </a:solidFill>
                <a:latin typeface="Arial"/>
                <a:cs typeface="Arial"/>
              </a:rPr>
              <a:t> </a:t>
            </a:r>
            <a:r>
              <a:rPr sz="700" spc="-10" dirty="0">
                <a:solidFill>
                  <a:srgbClr val="231F20"/>
                </a:solidFill>
                <a:latin typeface="Arial"/>
                <a:cs typeface="Arial"/>
              </a:rPr>
              <a:t>working</a:t>
            </a:r>
            <a:r>
              <a:rPr sz="700" spc="-15" dirty="0">
                <a:solidFill>
                  <a:srgbClr val="231F20"/>
                </a:solidFill>
                <a:latin typeface="Arial"/>
                <a:cs typeface="Arial"/>
              </a:rPr>
              <a:t> </a:t>
            </a:r>
            <a:r>
              <a:rPr sz="700" spc="-10" dirty="0">
                <a:solidFill>
                  <a:srgbClr val="231F20"/>
                </a:solidFill>
                <a:latin typeface="Arial"/>
                <a:cs typeface="Arial"/>
              </a:rPr>
              <a:t>environment </a:t>
            </a:r>
            <a:br>
              <a:rPr lang="en-US" sz="700" spc="-10" dirty="0">
                <a:solidFill>
                  <a:srgbClr val="231F20"/>
                </a:solidFill>
                <a:latin typeface="Arial"/>
                <a:cs typeface="Arial"/>
              </a:rPr>
            </a:br>
            <a:r>
              <a:rPr sz="700" dirty="0">
                <a:solidFill>
                  <a:srgbClr val="231F20"/>
                </a:solidFill>
                <a:latin typeface="Arial"/>
                <a:cs typeface="Arial"/>
              </a:rPr>
              <a:t>where</a:t>
            </a:r>
            <a:r>
              <a:rPr sz="700" spc="-15" dirty="0">
                <a:solidFill>
                  <a:srgbClr val="231F20"/>
                </a:solidFill>
                <a:latin typeface="Arial"/>
                <a:cs typeface="Arial"/>
              </a:rPr>
              <a:t> </a:t>
            </a:r>
            <a:r>
              <a:rPr sz="700" dirty="0">
                <a:solidFill>
                  <a:srgbClr val="231F20"/>
                </a:solidFill>
                <a:latin typeface="Arial"/>
                <a:cs typeface="Arial"/>
              </a:rPr>
              <a:t>we</a:t>
            </a:r>
            <a:r>
              <a:rPr sz="700" spc="-10" dirty="0">
                <a:solidFill>
                  <a:srgbClr val="231F20"/>
                </a:solidFill>
                <a:latin typeface="Arial"/>
                <a:cs typeface="Arial"/>
              </a:rPr>
              <a:t> </a:t>
            </a:r>
            <a:r>
              <a:rPr sz="700" dirty="0">
                <a:solidFill>
                  <a:srgbClr val="231F20"/>
                </a:solidFill>
                <a:latin typeface="Arial"/>
                <a:cs typeface="Arial"/>
              </a:rPr>
              <a:t>value,</a:t>
            </a:r>
            <a:r>
              <a:rPr sz="700" spc="-10" dirty="0">
                <a:solidFill>
                  <a:srgbClr val="231F20"/>
                </a:solidFill>
                <a:latin typeface="Arial"/>
                <a:cs typeface="Arial"/>
              </a:rPr>
              <a:t> </a:t>
            </a:r>
            <a:r>
              <a:rPr sz="700" dirty="0">
                <a:solidFill>
                  <a:srgbClr val="231F20"/>
                </a:solidFill>
                <a:latin typeface="Arial"/>
                <a:cs typeface="Arial"/>
              </a:rPr>
              <a:t>reward,</a:t>
            </a:r>
            <a:r>
              <a:rPr sz="700" spc="-10" dirty="0">
                <a:solidFill>
                  <a:srgbClr val="231F20"/>
                </a:solidFill>
                <a:latin typeface="Arial"/>
                <a:cs typeface="Arial"/>
              </a:rPr>
              <a:t> </a:t>
            </a:r>
            <a:r>
              <a:rPr sz="700" dirty="0">
                <a:solidFill>
                  <a:srgbClr val="231F20"/>
                </a:solidFill>
                <a:latin typeface="Arial"/>
                <a:cs typeface="Arial"/>
              </a:rPr>
              <a:t>respect</a:t>
            </a:r>
            <a:r>
              <a:rPr sz="700" spc="-10" dirty="0">
                <a:solidFill>
                  <a:srgbClr val="231F20"/>
                </a:solidFill>
                <a:latin typeface="Arial"/>
                <a:cs typeface="Arial"/>
              </a:rPr>
              <a:t> </a:t>
            </a:r>
            <a:r>
              <a:rPr sz="700" spc="-25" dirty="0">
                <a:solidFill>
                  <a:srgbClr val="231F20"/>
                </a:solidFill>
                <a:latin typeface="Arial"/>
                <a:cs typeface="Arial"/>
              </a:rPr>
              <a:t>and</a:t>
            </a:r>
            <a:r>
              <a:rPr sz="700" dirty="0">
                <a:solidFill>
                  <a:srgbClr val="231F20"/>
                </a:solidFill>
                <a:latin typeface="Arial"/>
                <a:cs typeface="Arial"/>
              </a:rPr>
              <a:t> celebrate</a:t>
            </a:r>
            <a:r>
              <a:rPr sz="700" spc="-15" dirty="0">
                <a:solidFill>
                  <a:srgbClr val="231F20"/>
                </a:solidFill>
                <a:latin typeface="Arial"/>
                <a:cs typeface="Arial"/>
              </a:rPr>
              <a:t> </a:t>
            </a:r>
            <a:r>
              <a:rPr sz="700" dirty="0">
                <a:solidFill>
                  <a:srgbClr val="231F20"/>
                </a:solidFill>
                <a:latin typeface="Arial"/>
                <a:cs typeface="Arial"/>
              </a:rPr>
              <a:t>everyone's</a:t>
            </a:r>
            <a:r>
              <a:rPr sz="700" spc="-10" dirty="0">
                <a:solidFill>
                  <a:srgbClr val="231F20"/>
                </a:solidFill>
                <a:latin typeface="Arial"/>
                <a:cs typeface="Arial"/>
              </a:rPr>
              <a:t> </a:t>
            </a:r>
            <a:r>
              <a:rPr sz="700" dirty="0">
                <a:solidFill>
                  <a:srgbClr val="231F20"/>
                </a:solidFill>
                <a:latin typeface="Arial"/>
                <a:cs typeface="Arial"/>
              </a:rPr>
              <a:t>diversity,</a:t>
            </a:r>
            <a:r>
              <a:rPr sz="700" spc="-10" dirty="0">
                <a:solidFill>
                  <a:srgbClr val="231F20"/>
                </a:solidFill>
                <a:latin typeface="Arial"/>
                <a:cs typeface="Arial"/>
              </a:rPr>
              <a:t> hiring</a:t>
            </a:r>
            <a:r>
              <a:rPr lang="en-US" sz="700" spc="-10" dirty="0">
                <a:solidFill>
                  <a:schemeClr val="tx1"/>
                </a:solidFill>
                <a:latin typeface="Arial"/>
                <a:cs typeface="Arial"/>
              </a:rPr>
              <a:t> </a:t>
            </a:r>
            <a:r>
              <a:rPr sz="700" dirty="0">
                <a:solidFill>
                  <a:srgbClr val="231F20"/>
                </a:solidFill>
                <a:latin typeface="Arial"/>
                <a:cs typeface="Arial"/>
              </a:rPr>
              <a:t>the</a:t>
            </a:r>
            <a:r>
              <a:rPr sz="700" spc="5" dirty="0">
                <a:solidFill>
                  <a:srgbClr val="231F20"/>
                </a:solidFill>
                <a:latin typeface="Arial"/>
                <a:cs typeface="Arial"/>
              </a:rPr>
              <a:t> </a:t>
            </a:r>
            <a:r>
              <a:rPr sz="700" dirty="0">
                <a:solidFill>
                  <a:srgbClr val="231F20"/>
                </a:solidFill>
                <a:latin typeface="Arial"/>
                <a:cs typeface="Arial"/>
              </a:rPr>
              <a:t>very</a:t>
            </a:r>
            <a:r>
              <a:rPr sz="700" spc="10" dirty="0">
                <a:solidFill>
                  <a:srgbClr val="231F20"/>
                </a:solidFill>
                <a:latin typeface="Arial"/>
                <a:cs typeface="Arial"/>
              </a:rPr>
              <a:t> </a:t>
            </a:r>
            <a:r>
              <a:rPr sz="700" dirty="0">
                <a:solidFill>
                  <a:srgbClr val="231F20"/>
                </a:solidFill>
                <a:latin typeface="Arial"/>
                <a:cs typeface="Arial"/>
              </a:rPr>
              <a:t>best</a:t>
            </a:r>
            <a:r>
              <a:rPr sz="700" spc="10" dirty="0">
                <a:solidFill>
                  <a:srgbClr val="231F20"/>
                </a:solidFill>
                <a:latin typeface="Arial"/>
                <a:cs typeface="Arial"/>
              </a:rPr>
              <a:t> </a:t>
            </a:r>
            <a:r>
              <a:rPr sz="700" dirty="0">
                <a:solidFill>
                  <a:srgbClr val="231F20"/>
                </a:solidFill>
                <a:latin typeface="Arial"/>
                <a:cs typeface="Arial"/>
              </a:rPr>
              <a:t>talent,</a:t>
            </a:r>
            <a:r>
              <a:rPr sz="700" spc="10" dirty="0">
                <a:solidFill>
                  <a:srgbClr val="231F20"/>
                </a:solidFill>
                <a:latin typeface="Arial"/>
                <a:cs typeface="Arial"/>
              </a:rPr>
              <a:t> </a:t>
            </a:r>
            <a:r>
              <a:rPr sz="700" dirty="0">
                <a:solidFill>
                  <a:srgbClr val="231F20"/>
                </a:solidFill>
                <a:latin typeface="Arial"/>
                <a:cs typeface="Arial"/>
              </a:rPr>
              <a:t>which</a:t>
            </a:r>
            <a:r>
              <a:rPr sz="700" spc="10" dirty="0">
                <a:solidFill>
                  <a:srgbClr val="231F20"/>
                </a:solidFill>
                <a:latin typeface="Arial"/>
                <a:cs typeface="Arial"/>
              </a:rPr>
              <a:t> </a:t>
            </a:r>
            <a:r>
              <a:rPr sz="700" dirty="0">
                <a:solidFill>
                  <a:srgbClr val="231F20"/>
                </a:solidFill>
                <a:latin typeface="Arial"/>
                <a:cs typeface="Arial"/>
              </a:rPr>
              <a:t>makes</a:t>
            </a:r>
            <a:r>
              <a:rPr sz="700" spc="10" dirty="0">
                <a:solidFill>
                  <a:srgbClr val="231F20"/>
                </a:solidFill>
                <a:latin typeface="Arial"/>
                <a:cs typeface="Arial"/>
              </a:rPr>
              <a:t> </a:t>
            </a:r>
            <a:r>
              <a:rPr sz="700" dirty="0">
                <a:solidFill>
                  <a:srgbClr val="231F20"/>
                </a:solidFill>
                <a:latin typeface="Arial"/>
                <a:cs typeface="Arial"/>
              </a:rPr>
              <a:t>us</a:t>
            </a:r>
            <a:r>
              <a:rPr sz="700" spc="10" dirty="0">
                <a:solidFill>
                  <a:srgbClr val="231F20"/>
                </a:solidFill>
                <a:latin typeface="Arial"/>
                <a:cs typeface="Arial"/>
              </a:rPr>
              <a:t> </a:t>
            </a:r>
            <a:r>
              <a:rPr sz="700" spc="-50" dirty="0">
                <a:solidFill>
                  <a:srgbClr val="231F20"/>
                </a:solidFill>
                <a:latin typeface="Arial"/>
                <a:cs typeface="Arial"/>
              </a:rPr>
              <a:t>a</a:t>
            </a:r>
            <a:r>
              <a:rPr sz="700" dirty="0">
                <a:solidFill>
                  <a:srgbClr val="231F20"/>
                </a:solidFill>
                <a:latin typeface="Arial"/>
                <a:cs typeface="Arial"/>
              </a:rPr>
              <a:t> stronger</a:t>
            </a:r>
            <a:r>
              <a:rPr sz="700" spc="30" dirty="0">
                <a:solidFill>
                  <a:srgbClr val="231F20"/>
                </a:solidFill>
                <a:latin typeface="Arial"/>
                <a:cs typeface="Arial"/>
              </a:rPr>
              <a:t> </a:t>
            </a:r>
            <a:r>
              <a:rPr sz="700" dirty="0">
                <a:solidFill>
                  <a:srgbClr val="231F20"/>
                </a:solidFill>
                <a:latin typeface="Arial"/>
                <a:cs typeface="Arial"/>
              </a:rPr>
              <a:t>workforce</a:t>
            </a:r>
            <a:r>
              <a:rPr sz="700" spc="35" dirty="0">
                <a:solidFill>
                  <a:srgbClr val="231F20"/>
                </a:solidFill>
                <a:latin typeface="Arial"/>
                <a:cs typeface="Arial"/>
              </a:rPr>
              <a:t> </a:t>
            </a:r>
            <a:r>
              <a:rPr sz="700" dirty="0">
                <a:solidFill>
                  <a:srgbClr val="231F20"/>
                </a:solidFill>
                <a:latin typeface="Arial"/>
                <a:cs typeface="Arial"/>
              </a:rPr>
              <a:t>and</a:t>
            </a:r>
            <a:r>
              <a:rPr sz="700" spc="30" dirty="0">
                <a:solidFill>
                  <a:srgbClr val="231F20"/>
                </a:solidFill>
                <a:latin typeface="Arial"/>
                <a:cs typeface="Arial"/>
              </a:rPr>
              <a:t> </a:t>
            </a:r>
            <a:r>
              <a:rPr sz="700" dirty="0">
                <a:solidFill>
                  <a:srgbClr val="231F20"/>
                </a:solidFill>
                <a:latin typeface="Arial"/>
                <a:cs typeface="Arial"/>
              </a:rPr>
              <a:t>ultimately</a:t>
            </a:r>
            <a:r>
              <a:rPr sz="700" spc="35" dirty="0">
                <a:solidFill>
                  <a:srgbClr val="231F20"/>
                </a:solidFill>
                <a:latin typeface="Arial"/>
                <a:cs typeface="Arial"/>
              </a:rPr>
              <a:t> </a:t>
            </a:r>
            <a:r>
              <a:rPr sz="700" spc="-10" dirty="0">
                <a:solidFill>
                  <a:srgbClr val="231F20"/>
                </a:solidFill>
                <a:latin typeface="Arial"/>
                <a:cs typeface="Arial"/>
              </a:rPr>
              <a:t>leads </a:t>
            </a:r>
            <a:r>
              <a:rPr sz="700" dirty="0">
                <a:solidFill>
                  <a:srgbClr val="231F20"/>
                </a:solidFill>
                <a:latin typeface="Arial"/>
                <a:cs typeface="Arial"/>
              </a:rPr>
              <a:t>to</a:t>
            </a:r>
            <a:r>
              <a:rPr sz="700" spc="15" dirty="0">
                <a:solidFill>
                  <a:srgbClr val="231F20"/>
                </a:solidFill>
                <a:latin typeface="Arial"/>
                <a:cs typeface="Arial"/>
              </a:rPr>
              <a:t> </a:t>
            </a:r>
            <a:r>
              <a:rPr sz="700" dirty="0">
                <a:solidFill>
                  <a:srgbClr val="231F20"/>
                </a:solidFill>
                <a:latin typeface="Arial"/>
                <a:cs typeface="Arial"/>
              </a:rPr>
              <a:t>the</a:t>
            </a:r>
            <a:r>
              <a:rPr sz="700" spc="20" dirty="0">
                <a:solidFill>
                  <a:srgbClr val="231F20"/>
                </a:solidFill>
                <a:latin typeface="Arial"/>
                <a:cs typeface="Arial"/>
              </a:rPr>
              <a:t> </a:t>
            </a:r>
            <a:r>
              <a:rPr sz="700" dirty="0">
                <a:solidFill>
                  <a:srgbClr val="231F20"/>
                </a:solidFill>
                <a:latin typeface="Arial"/>
                <a:cs typeface="Arial"/>
              </a:rPr>
              <a:t>best</a:t>
            </a:r>
            <a:r>
              <a:rPr sz="700" spc="15" dirty="0">
                <a:solidFill>
                  <a:srgbClr val="231F20"/>
                </a:solidFill>
                <a:latin typeface="Arial"/>
                <a:cs typeface="Arial"/>
              </a:rPr>
              <a:t> </a:t>
            </a:r>
            <a:r>
              <a:rPr sz="700" dirty="0">
                <a:solidFill>
                  <a:srgbClr val="231F20"/>
                </a:solidFill>
                <a:latin typeface="Arial"/>
                <a:cs typeface="Arial"/>
              </a:rPr>
              <a:t>results</a:t>
            </a:r>
            <a:r>
              <a:rPr sz="700" spc="20" dirty="0">
                <a:solidFill>
                  <a:srgbClr val="231F20"/>
                </a:solidFill>
                <a:latin typeface="Arial"/>
                <a:cs typeface="Arial"/>
              </a:rPr>
              <a:t> </a:t>
            </a:r>
            <a:r>
              <a:rPr sz="700" dirty="0">
                <a:solidFill>
                  <a:srgbClr val="231F20"/>
                </a:solidFill>
                <a:latin typeface="Arial"/>
                <a:cs typeface="Arial"/>
              </a:rPr>
              <a:t>for</a:t>
            </a:r>
            <a:r>
              <a:rPr sz="700" spc="15" dirty="0">
                <a:solidFill>
                  <a:srgbClr val="231F20"/>
                </a:solidFill>
                <a:latin typeface="Arial"/>
                <a:cs typeface="Arial"/>
              </a:rPr>
              <a:t> </a:t>
            </a:r>
            <a:r>
              <a:rPr sz="700" dirty="0">
                <a:solidFill>
                  <a:srgbClr val="231F20"/>
                </a:solidFill>
                <a:latin typeface="Arial"/>
                <a:cs typeface="Arial"/>
              </a:rPr>
              <a:t>our</a:t>
            </a:r>
            <a:r>
              <a:rPr sz="700" spc="20" dirty="0">
                <a:solidFill>
                  <a:srgbClr val="231F20"/>
                </a:solidFill>
                <a:latin typeface="Arial"/>
                <a:cs typeface="Arial"/>
              </a:rPr>
              <a:t> </a:t>
            </a:r>
            <a:r>
              <a:rPr sz="700" spc="-10" dirty="0">
                <a:solidFill>
                  <a:srgbClr val="231F20"/>
                </a:solidFill>
                <a:latin typeface="Arial"/>
                <a:cs typeface="Arial"/>
              </a:rPr>
              <a:t>clients.</a:t>
            </a:r>
            <a:endParaRPr sz="700" dirty="0">
              <a:latin typeface="Arial"/>
              <a:cs typeface="Arial"/>
            </a:endParaRPr>
          </a:p>
          <a:p>
            <a:pPr marL="38100" marR="31115">
              <a:lnSpc>
                <a:spcPct val="104200"/>
              </a:lnSpc>
              <a:spcBef>
                <a:spcPts val="484"/>
              </a:spcBef>
            </a:pPr>
            <a:r>
              <a:rPr sz="700" spc="-30" dirty="0">
                <a:solidFill>
                  <a:srgbClr val="231F20"/>
                </a:solidFill>
                <a:latin typeface="Arial"/>
                <a:cs typeface="Arial"/>
              </a:rPr>
              <a:t>We</a:t>
            </a:r>
            <a:r>
              <a:rPr sz="700" dirty="0">
                <a:solidFill>
                  <a:srgbClr val="231F20"/>
                </a:solidFill>
                <a:latin typeface="Arial"/>
                <a:cs typeface="Arial"/>
              </a:rPr>
              <a:t> are transforming our culture </a:t>
            </a:r>
            <a:r>
              <a:rPr sz="700" spc="-10" dirty="0">
                <a:solidFill>
                  <a:srgbClr val="231F20"/>
                </a:solidFill>
                <a:latin typeface="Arial"/>
                <a:cs typeface="Arial"/>
              </a:rPr>
              <a:t>through </a:t>
            </a:r>
            <a:br>
              <a:rPr lang="en-US" sz="700" spc="-10" dirty="0">
                <a:solidFill>
                  <a:srgbClr val="231F20"/>
                </a:solidFill>
                <a:latin typeface="Arial"/>
                <a:cs typeface="Arial"/>
              </a:rPr>
            </a:br>
            <a:r>
              <a:rPr sz="700" spc="-10" dirty="0">
                <a:solidFill>
                  <a:srgbClr val="231F20"/>
                </a:solidFill>
                <a:latin typeface="Arial"/>
                <a:cs typeface="Arial"/>
              </a:rPr>
              <a:t>“tone</a:t>
            </a:r>
            <a:r>
              <a:rPr sz="700" spc="-15" dirty="0">
                <a:solidFill>
                  <a:srgbClr val="231F20"/>
                </a:solidFill>
                <a:latin typeface="Arial"/>
                <a:cs typeface="Arial"/>
              </a:rPr>
              <a:t> </a:t>
            </a:r>
            <a:r>
              <a:rPr sz="700" spc="-10" dirty="0">
                <a:solidFill>
                  <a:srgbClr val="231F20"/>
                </a:solidFill>
                <a:latin typeface="Arial"/>
                <a:cs typeface="Arial"/>
              </a:rPr>
              <a:t>at </a:t>
            </a:r>
            <a:r>
              <a:rPr sz="700" spc="-20" dirty="0">
                <a:solidFill>
                  <a:srgbClr val="231F20"/>
                </a:solidFill>
                <a:latin typeface="Arial"/>
                <a:cs typeface="Arial"/>
              </a:rPr>
              <a:t>the</a:t>
            </a:r>
            <a:r>
              <a:rPr sz="700" spc="-15" dirty="0">
                <a:solidFill>
                  <a:srgbClr val="231F20"/>
                </a:solidFill>
                <a:latin typeface="Arial"/>
                <a:cs typeface="Arial"/>
              </a:rPr>
              <a:t> </a:t>
            </a:r>
            <a:r>
              <a:rPr sz="700" dirty="0">
                <a:solidFill>
                  <a:srgbClr val="231F20"/>
                </a:solidFill>
                <a:latin typeface="Arial"/>
                <a:cs typeface="Arial"/>
              </a:rPr>
              <a:t>top”</a:t>
            </a:r>
            <a:r>
              <a:rPr sz="700" spc="-10" dirty="0">
                <a:solidFill>
                  <a:srgbClr val="231F20"/>
                </a:solidFill>
                <a:latin typeface="Arial"/>
                <a:cs typeface="Arial"/>
              </a:rPr>
              <a:t> </a:t>
            </a:r>
            <a:r>
              <a:rPr sz="700" spc="-30" dirty="0">
                <a:solidFill>
                  <a:srgbClr val="231F20"/>
                </a:solidFill>
                <a:latin typeface="Arial"/>
                <a:cs typeface="Arial"/>
              </a:rPr>
              <a:t>messaging</a:t>
            </a:r>
            <a:r>
              <a:rPr sz="700" spc="-15" dirty="0">
                <a:solidFill>
                  <a:srgbClr val="231F20"/>
                </a:solidFill>
                <a:latin typeface="Arial"/>
                <a:cs typeface="Arial"/>
              </a:rPr>
              <a:t> </a:t>
            </a:r>
            <a:r>
              <a:rPr sz="700" spc="-20" dirty="0">
                <a:solidFill>
                  <a:srgbClr val="231F20"/>
                </a:solidFill>
                <a:latin typeface="Arial"/>
                <a:cs typeface="Arial"/>
              </a:rPr>
              <a:t>and</a:t>
            </a:r>
            <a:r>
              <a:rPr sz="700" spc="-10" dirty="0">
                <a:solidFill>
                  <a:srgbClr val="231F20"/>
                </a:solidFill>
                <a:latin typeface="Arial"/>
                <a:cs typeface="Arial"/>
              </a:rPr>
              <a:t> </a:t>
            </a:r>
            <a:r>
              <a:rPr sz="700" spc="-25" dirty="0">
                <a:solidFill>
                  <a:srgbClr val="231F20"/>
                </a:solidFill>
                <a:latin typeface="Arial"/>
                <a:cs typeface="Arial"/>
              </a:rPr>
              <a:t>innovative</a:t>
            </a:r>
            <a:r>
              <a:rPr sz="700" dirty="0">
                <a:solidFill>
                  <a:srgbClr val="231F20"/>
                </a:solidFill>
                <a:latin typeface="Arial"/>
                <a:cs typeface="Arial"/>
              </a:rPr>
              <a:t> </a:t>
            </a:r>
            <a:br>
              <a:rPr lang="en-US" sz="700" dirty="0">
                <a:solidFill>
                  <a:srgbClr val="231F20"/>
                </a:solidFill>
                <a:latin typeface="Arial"/>
                <a:cs typeface="Arial"/>
              </a:rPr>
            </a:br>
            <a:r>
              <a:rPr sz="700" dirty="0">
                <a:solidFill>
                  <a:srgbClr val="231F20"/>
                </a:solidFill>
                <a:latin typeface="Arial"/>
                <a:cs typeface="Arial"/>
              </a:rPr>
              <a:t>training,</a:t>
            </a:r>
            <a:r>
              <a:rPr lang="en-US" sz="700" spc="15" dirty="0">
                <a:solidFill>
                  <a:srgbClr val="231F20"/>
                </a:solidFill>
                <a:latin typeface="Arial"/>
                <a:cs typeface="Arial"/>
              </a:rPr>
              <a:t> </a:t>
            </a:r>
            <a:r>
              <a:rPr sz="700" dirty="0">
                <a:solidFill>
                  <a:srgbClr val="231F20"/>
                </a:solidFill>
                <a:latin typeface="Arial"/>
                <a:cs typeface="Arial"/>
              </a:rPr>
              <a:t>mentoring,</a:t>
            </a:r>
            <a:r>
              <a:rPr sz="700" spc="15" dirty="0">
                <a:solidFill>
                  <a:srgbClr val="231F20"/>
                </a:solidFill>
                <a:latin typeface="Arial"/>
                <a:cs typeface="Arial"/>
              </a:rPr>
              <a:t> </a:t>
            </a:r>
            <a:r>
              <a:rPr sz="700" dirty="0">
                <a:solidFill>
                  <a:srgbClr val="231F20"/>
                </a:solidFill>
                <a:latin typeface="Arial"/>
                <a:cs typeface="Arial"/>
              </a:rPr>
              <a:t>and</a:t>
            </a:r>
            <a:r>
              <a:rPr sz="700" spc="20" dirty="0">
                <a:solidFill>
                  <a:srgbClr val="231F20"/>
                </a:solidFill>
                <a:latin typeface="Arial"/>
                <a:cs typeface="Arial"/>
              </a:rPr>
              <a:t> </a:t>
            </a:r>
            <a:r>
              <a:rPr sz="700" spc="-10" dirty="0">
                <a:solidFill>
                  <a:srgbClr val="231F20"/>
                </a:solidFill>
                <a:latin typeface="Arial"/>
                <a:cs typeface="Arial"/>
              </a:rPr>
              <a:t>sponsorship </a:t>
            </a:r>
            <a:r>
              <a:rPr sz="700" dirty="0">
                <a:solidFill>
                  <a:srgbClr val="231F20"/>
                </a:solidFill>
                <a:latin typeface="Arial"/>
                <a:cs typeface="Arial"/>
              </a:rPr>
              <a:t>programming</a:t>
            </a:r>
            <a:r>
              <a:rPr lang="en-US" sz="700" spc="35" dirty="0">
                <a:solidFill>
                  <a:srgbClr val="231F20"/>
                </a:solidFill>
                <a:latin typeface="Arial"/>
                <a:cs typeface="Arial"/>
              </a:rPr>
              <a:t> </a:t>
            </a:r>
            <a:r>
              <a:rPr sz="700" dirty="0">
                <a:solidFill>
                  <a:srgbClr val="231F20"/>
                </a:solidFill>
                <a:latin typeface="Arial"/>
                <a:cs typeface="Arial"/>
              </a:rPr>
              <a:t>focused</a:t>
            </a:r>
            <a:r>
              <a:rPr sz="700" spc="40" dirty="0">
                <a:solidFill>
                  <a:srgbClr val="231F20"/>
                </a:solidFill>
                <a:latin typeface="Arial"/>
                <a:cs typeface="Arial"/>
              </a:rPr>
              <a:t> </a:t>
            </a:r>
            <a:r>
              <a:rPr sz="700" dirty="0">
                <a:solidFill>
                  <a:srgbClr val="231F20"/>
                </a:solidFill>
                <a:latin typeface="Arial"/>
                <a:cs typeface="Arial"/>
              </a:rPr>
              <a:t>on</a:t>
            </a:r>
            <a:r>
              <a:rPr sz="700" spc="40" dirty="0">
                <a:solidFill>
                  <a:srgbClr val="231F20"/>
                </a:solidFill>
                <a:latin typeface="Arial"/>
                <a:cs typeface="Arial"/>
              </a:rPr>
              <a:t> </a:t>
            </a:r>
            <a:r>
              <a:rPr sz="700" spc="-10" dirty="0">
                <a:solidFill>
                  <a:srgbClr val="231F20"/>
                </a:solidFill>
                <a:latin typeface="Arial"/>
                <a:cs typeface="Arial"/>
              </a:rPr>
              <a:t>inclusive </a:t>
            </a:r>
            <a:r>
              <a:rPr sz="700" dirty="0">
                <a:solidFill>
                  <a:srgbClr val="231F20"/>
                </a:solidFill>
                <a:latin typeface="Arial"/>
                <a:cs typeface="Arial"/>
              </a:rPr>
              <a:t>behavior</a:t>
            </a:r>
            <a:r>
              <a:rPr sz="700" spc="10" dirty="0">
                <a:solidFill>
                  <a:srgbClr val="231F20"/>
                </a:solidFill>
                <a:latin typeface="Arial"/>
                <a:cs typeface="Arial"/>
              </a:rPr>
              <a:t> </a:t>
            </a:r>
            <a:r>
              <a:rPr sz="700" dirty="0">
                <a:solidFill>
                  <a:srgbClr val="231F20"/>
                </a:solidFill>
                <a:latin typeface="Arial"/>
                <a:cs typeface="Arial"/>
              </a:rPr>
              <a:t>across</a:t>
            </a:r>
            <a:r>
              <a:rPr sz="700" spc="10" dirty="0">
                <a:solidFill>
                  <a:srgbClr val="231F20"/>
                </a:solidFill>
                <a:latin typeface="Arial"/>
                <a:cs typeface="Arial"/>
              </a:rPr>
              <a:t> </a:t>
            </a:r>
            <a:r>
              <a:rPr sz="700" dirty="0">
                <a:solidFill>
                  <a:srgbClr val="231F20"/>
                </a:solidFill>
                <a:latin typeface="Arial"/>
                <a:cs typeface="Arial"/>
              </a:rPr>
              <a:t>our</a:t>
            </a:r>
            <a:r>
              <a:rPr sz="700" spc="10" dirty="0">
                <a:solidFill>
                  <a:srgbClr val="231F20"/>
                </a:solidFill>
                <a:latin typeface="Arial"/>
                <a:cs typeface="Arial"/>
              </a:rPr>
              <a:t> </a:t>
            </a:r>
            <a:r>
              <a:rPr sz="700" dirty="0">
                <a:solidFill>
                  <a:srgbClr val="231F20"/>
                </a:solidFill>
                <a:latin typeface="Arial"/>
                <a:cs typeface="Arial"/>
              </a:rPr>
              <a:t>global</a:t>
            </a:r>
            <a:r>
              <a:rPr sz="700" spc="10" dirty="0">
                <a:solidFill>
                  <a:srgbClr val="231F20"/>
                </a:solidFill>
                <a:latin typeface="Arial"/>
                <a:cs typeface="Arial"/>
              </a:rPr>
              <a:t> </a:t>
            </a:r>
            <a:r>
              <a:rPr sz="700" spc="-10" dirty="0">
                <a:solidFill>
                  <a:srgbClr val="231F20"/>
                </a:solidFill>
                <a:latin typeface="Arial"/>
                <a:cs typeface="Arial"/>
              </a:rPr>
              <a:t>network.</a:t>
            </a:r>
            <a:endParaRPr sz="700" dirty="0">
              <a:latin typeface="Arial"/>
              <a:cs typeface="Arial"/>
            </a:endParaRPr>
          </a:p>
        </p:txBody>
      </p:sp>
      <p:sp>
        <p:nvSpPr>
          <p:cNvPr id="19" name="object 34">
            <a:extLst>
              <a:ext uri="{FF2B5EF4-FFF2-40B4-BE49-F238E27FC236}">
                <a16:creationId xmlns:a16="http://schemas.microsoft.com/office/drawing/2014/main" id="{4CC288B0-12B6-C015-9F1F-B9BE37B789C6}"/>
              </a:ext>
            </a:extLst>
          </p:cNvPr>
          <p:cNvSpPr/>
          <p:nvPr userDrawn="1"/>
        </p:nvSpPr>
        <p:spPr>
          <a:xfrm>
            <a:off x="2718435" y="3991335"/>
            <a:ext cx="6425565" cy="0"/>
          </a:xfrm>
          <a:custGeom>
            <a:avLst/>
            <a:gdLst/>
            <a:ahLst/>
            <a:cxnLst/>
            <a:rect l="l" t="t" r="r" b="b"/>
            <a:pathLst>
              <a:path w="6425565">
                <a:moveTo>
                  <a:pt x="0" y="0"/>
                </a:moveTo>
                <a:lnTo>
                  <a:pt x="6425477" y="0"/>
                </a:lnTo>
              </a:path>
            </a:pathLst>
          </a:custGeom>
          <a:ln w="25400">
            <a:solidFill>
              <a:srgbClr val="E31836"/>
            </a:solidFill>
            <a:prstDash val="dot"/>
          </a:ln>
        </p:spPr>
        <p:txBody>
          <a:bodyPr wrap="square" lIns="0" tIns="0" rIns="0" bIns="0" rtlCol="0"/>
          <a:lstStyle/>
          <a:p>
            <a:endParaRPr dirty="0"/>
          </a:p>
        </p:txBody>
      </p:sp>
      <p:sp>
        <p:nvSpPr>
          <p:cNvPr id="20" name="object 50">
            <a:extLst>
              <a:ext uri="{FF2B5EF4-FFF2-40B4-BE49-F238E27FC236}">
                <a16:creationId xmlns:a16="http://schemas.microsoft.com/office/drawing/2014/main" id="{FF4887D3-6A7D-829E-A027-890D4A1514BC}"/>
              </a:ext>
            </a:extLst>
          </p:cNvPr>
          <p:cNvSpPr txBox="1"/>
          <p:nvPr userDrawn="1"/>
        </p:nvSpPr>
        <p:spPr>
          <a:xfrm>
            <a:off x="3743762" y="4158784"/>
            <a:ext cx="1970411" cy="193323"/>
          </a:xfrm>
          <a:prstGeom prst="rect">
            <a:avLst/>
          </a:prstGeom>
        </p:spPr>
        <p:txBody>
          <a:bodyPr vert="horz" wrap="square" lIns="0" tIns="7620" rIns="0" bIns="0" rtlCol="0">
            <a:spAutoFit/>
          </a:bodyPr>
          <a:lstStyle/>
          <a:p>
            <a:pPr marL="12700" marR="5080">
              <a:lnSpc>
                <a:spcPct val="104200"/>
              </a:lnSpc>
              <a:spcBef>
                <a:spcPts val="60"/>
              </a:spcBef>
            </a:pPr>
            <a:r>
              <a:rPr sz="600" dirty="0">
                <a:solidFill>
                  <a:srgbClr val="E31836"/>
                </a:solidFill>
                <a:latin typeface="Arial"/>
                <a:cs typeface="Arial"/>
              </a:rPr>
              <a:t>Shortlisted</a:t>
            </a:r>
            <a:r>
              <a:rPr sz="600" spc="15" dirty="0">
                <a:solidFill>
                  <a:srgbClr val="E31836"/>
                </a:solidFill>
                <a:latin typeface="Arial"/>
                <a:cs typeface="Arial"/>
              </a:rPr>
              <a:t> </a:t>
            </a:r>
            <a:r>
              <a:rPr sz="600" dirty="0">
                <a:solidFill>
                  <a:srgbClr val="E31836"/>
                </a:solidFill>
                <a:latin typeface="Arial"/>
                <a:cs typeface="Arial"/>
              </a:rPr>
              <a:t>by</a:t>
            </a:r>
            <a:r>
              <a:rPr sz="600" spc="20" dirty="0">
                <a:solidFill>
                  <a:srgbClr val="E31836"/>
                </a:solidFill>
                <a:latin typeface="Arial"/>
                <a:cs typeface="Arial"/>
              </a:rPr>
              <a:t> </a:t>
            </a:r>
            <a:r>
              <a:rPr sz="600" dirty="0">
                <a:solidFill>
                  <a:srgbClr val="E31836"/>
                </a:solidFill>
                <a:latin typeface="Arial"/>
                <a:cs typeface="Arial"/>
              </a:rPr>
              <a:t>the</a:t>
            </a:r>
            <a:r>
              <a:rPr sz="600" spc="15" dirty="0">
                <a:solidFill>
                  <a:srgbClr val="E31836"/>
                </a:solidFill>
                <a:latin typeface="Arial"/>
                <a:cs typeface="Arial"/>
              </a:rPr>
              <a:t> </a:t>
            </a:r>
            <a:r>
              <a:rPr sz="600" i="1" spc="-10" dirty="0">
                <a:solidFill>
                  <a:srgbClr val="E31836"/>
                </a:solidFill>
                <a:latin typeface="Arial"/>
                <a:cs typeface="Arial"/>
              </a:rPr>
              <a:t>Financial</a:t>
            </a:r>
            <a:r>
              <a:rPr sz="600" i="1" spc="20" dirty="0">
                <a:solidFill>
                  <a:srgbClr val="E31836"/>
                </a:solidFill>
                <a:latin typeface="Arial"/>
                <a:cs typeface="Arial"/>
              </a:rPr>
              <a:t> </a:t>
            </a:r>
            <a:r>
              <a:rPr sz="600" i="1" spc="-10" dirty="0">
                <a:solidFill>
                  <a:srgbClr val="E31836"/>
                </a:solidFill>
                <a:latin typeface="Arial"/>
                <a:cs typeface="Arial"/>
              </a:rPr>
              <a:t>Times</a:t>
            </a:r>
            <a:r>
              <a:rPr sz="600" i="1" spc="15" dirty="0">
                <a:solidFill>
                  <a:srgbClr val="E31836"/>
                </a:solidFill>
                <a:latin typeface="Arial"/>
                <a:cs typeface="Arial"/>
              </a:rPr>
              <a:t> </a:t>
            </a:r>
            <a:r>
              <a:rPr sz="600" dirty="0">
                <a:solidFill>
                  <a:srgbClr val="E31836"/>
                </a:solidFill>
                <a:latin typeface="Arial"/>
                <a:cs typeface="Arial"/>
              </a:rPr>
              <a:t>for</a:t>
            </a:r>
            <a:r>
              <a:rPr sz="600" spc="20" dirty="0">
                <a:solidFill>
                  <a:srgbClr val="E31836"/>
                </a:solidFill>
                <a:latin typeface="Arial"/>
                <a:cs typeface="Arial"/>
              </a:rPr>
              <a:t> </a:t>
            </a:r>
            <a:r>
              <a:rPr sz="600" b="1" spc="-10" dirty="0">
                <a:solidFill>
                  <a:srgbClr val="E31836"/>
                </a:solidFill>
                <a:latin typeface="Arial"/>
                <a:cs typeface="Arial"/>
              </a:rPr>
              <a:t>seven </a:t>
            </a:r>
            <a:br>
              <a:rPr lang="en-US" sz="600" b="1" spc="-10" dirty="0">
                <a:solidFill>
                  <a:srgbClr val="E31836"/>
                </a:solidFill>
                <a:latin typeface="Arial"/>
                <a:cs typeface="Arial"/>
              </a:rPr>
            </a:br>
            <a:r>
              <a:rPr sz="600" b="1" dirty="0">
                <a:solidFill>
                  <a:srgbClr val="E31836"/>
                </a:solidFill>
                <a:latin typeface="Arial"/>
                <a:cs typeface="Arial"/>
              </a:rPr>
              <a:t>North</a:t>
            </a:r>
            <a:r>
              <a:rPr sz="600" b="1" spc="-5" dirty="0">
                <a:solidFill>
                  <a:srgbClr val="E31836"/>
                </a:solidFill>
                <a:latin typeface="Arial"/>
                <a:cs typeface="Arial"/>
              </a:rPr>
              <a:t> </a:t>
            </a:r>
            <a:r>
              <a:rPr sz="600" b="1" dirty="0">
                <a:solidFill>
                  <a:srgbClr val="E31836"/>
                </a:solidFill>
                <a:latin typeface="Arial"/>
                <a:cs typeface="Arial"/>
              </a:rPr>
              <a:t>American</a:t>
            </a:r>
            <a:r>
              <a:rPr sz="600" b="1" spc="-5" dirty="0">
                <a:solidFill>
                  <a:srgbClr val="E31836"/>
                </a:solidFill>
                <a:latin typeface="Arial"/>
                <a:cs typeface="Arial"/>
              </a:rPr>
              <a:t> </a:t>
            </a:r>
            <a:r>
              <a:rPr sz="600" b="1" spc="-10" dirty="0">
                <a:solidFill>
                  <a:srgbClr val="E31836"/>
                </a:solidFill>
                <a:latin typeface="Arial"/>
                <a:cs typeface="Arial"/>
              </a:rPr>
              <a:t>Innovative</a:t>
            </a:r>
            <a:r>
              <a:rPr sz="600" b="1" spc="-5" dirty="0">
                <a:solidFill>
                  <a:srgbClr val="E31836"/>
                </a:solidFill>
                <a:latin typeface="Arial"/>
                <a:cs typeface="Arial"/>
              </a:rPr>
              <a:t> </a:t>
            </a:r>
            <a:r>
              <a:rPr sz="600" b="1" dirty="0">
                <a:solidFill>
                  <a:srgbClr val="E31836"/>
                </a:solidFill>
                <a:latin typeface="Arial"/>
                <a:cs typeface="Arial"/>
              </a:rPr>
              <a:t>Lawyer</a:t>
            </a:r>
            <a:r>
              <a:rPr sz="600" b="1" spc="-5" dirty="0">
                <a:solidFill>
                  <a:srgbClr val="E31836"/>
                </a:solidFill>
                <a:latin typeface="Arial"/>
                <a:cs typeface="Arial"/>
              </a:rPr>
              <a:t> </a:t>
            </a:r>
            <a:r>
              <a:rPr sz="600" b="1" spc="-10" dirty="0">
                <a:solidFill>
                  <a:srgbClr val="E31836"/>
                </a:solidFill>
                <a:latin typeface="Arial"/>
                <a:cs typeface="Arial"/>
              </a:rPr>
              <a:t>Awards </a:t>
            </a:r>
            <a:r>
              <a:rPr sz="600" dirty="0">
                <a:solidFill>
                  <a:srgbClr val="E31836"/>
                </a:solidFill>
                <a:latin typeface="Arial"/>
                <a:cs typeface="Arial"/>
              </a:rPr>
              <a:t>in</a:t>
            </a:r>
            <a:r>
              <a:rPr sz="600" spc="-10" dirty="0">
                <a:solidFill>
                  <a:srgbClr val="E31836"/>
                </a:solidFill>
                <a:latin typeface="Arial"/>
                <a:cs typeface="Arial"/>
              </a:rPr>
              <a:t> 2023.</a:t>
            </a:r>
            <a:endParaRPr sz="600" dirty="0">
              <a:latin typeface="Arial"/>
              <a:cs typeface="Arial"/>
            </a:endParaRPr>
          </a:p>
        </p:txBody>
      </p:sp>
      <p:sp>
        <p:nvSpPr>
          <p:cNvPr id="21" name="object 51">
            <a:extLst>
              <a:ext uri="{FF2B5EF4-FFF2-40B4-BE49-F238E27FC236}">
                <a16:creationId xmlns:a16="http://schemas.microsoft.com/office/drawing/2014/main" id="{B2D3EF2A-8034-2BED-61EB-2E3D946BF6C0}"/>
              </a:ext>
            </a:extLst>
          </p:cNvPr>
          <p:cNvSpPr txBox="1"/>
          <p:nvPr userDrawn="1"/>
        </p:nvSpPr>
        <p:spPr>
          <a:xfrm>
            <a:off x="6338230" y="4460654"/>
            <a:ext cx="1978703" cy="193323"/>
          </a:xfrm>
          <a:prstGeom prst="rect">
            <a:avLst/>
          </a:prstGeom>
        </p:spPr>
        <p:txBody>
          <a:bodyPr vert="horz" wrap="square" lIns="0" tIns="7620" rIns="0" bIns="0" rtlCol="0">
            <a:spAutoFit/>
          </a:bodyPr>
          <a:lstStyle/>
          <a:p>
            <a:pPr marL="12700" marR="5080">
              <a:lnSpc>
                <a:spcPct val="104200"/>
              </a:lnSpc>
              <a:spcBef>
                <a:spcPts val="60"/>
              </a:spcBef>
            </a:pPr>
            <a:r>
              <a:rPr sz="600" dirty="0">
                <a:solidFill>
                  <a:srgbClr val="E31836"/>
                </a:solidFill>
                <a:latin typeface="Arial"/>
                <a:cs typeface="Arial"/>
              </a:rPr>
              <a:t>In</a:t>
            </a:r>
            <a:r>
              <a:rPr sz="600" spc="-30" dirty="0">
                <a:solidFill>
                  <a:srgbClr val="E31836"/>
                </a:solidFill>
                <a:latin typeface="Arial"/>
                <a:cs typeface="Arial"/>
              </a:rPr>
              <a:t> </a:t>
            </a:r>
            <a:r>
              <a:rPr sz="600" spc="-10" dirty="0">
                <a:solidFill>
                  <a:srgbClr val="E31836"/>
                </a:solidFill>
                <a:latin typeface="Arial"/>
                <a:cs typeface="Arial"/>
              </a:rPr>
              <a:t>2022,</a:t>
            </a:r>
            <a:r>
              <a:rPr sz="600" spc="-30" dirty="0">
                <a:solidFill>
                  <a:srgbClr val="E31836"/>
                </a:solidFill>
                <a:latin typeface="Arial"/>
                <a:cs typeface="Arial"/>
              </a:rPr>
              <a:t> </a:t>
            </a:r>
            <a:r>
              <a:rPr sz="600" dirty="0">
                <a:solidFill>
                  <a:srgbClr val="E31836"/>
                </a:solidFill>
                <a:latin typeface="Arial"/>
                <a:cs typeface="Arial"/>
              </a:rPr>
              <a:t>our</a:t>
            </a:r>
            <a:r>
              <a:rPr sz="600" spc="-25" dirty="0">
                <a:solidFill>
                  <a:srgbClr val="E31836"/>
                </a:solidFill>
                <a:latin typeface="Arial"/>
                <a:cs typeface="Arial"/>
              </a:rPr>
              <a:t> </a:t>
            </a:r>
            <a:r>
              <a:rPr sz="600" spc="-10" dirty="0">
                <a:solidFill>
                  <a:srgbClr val="E31836"/>
                </a:solidFill>
                <a:latin typeface="Arial"/>
                <a:cs typeface="Arial"/>
              </a:rPr>
              <a:t>lawyers</a:t>
            </a:r>
            <a:r>
              <a:rPr sz="600" spc="-30" dirty="0">
                <a:solidFill>
                  <a:srgbClr val="E31836"/>
                </a:solidFill>
                <a:latin typeface="Arial"/>
                <a:cs typeface="Arial"/>
              </a:rPr>
              <a:t> </a:t>
            </a:r>
            <a:r>
              <a:rPr sz="600" spc="-10" dirty="0">
                <a:solidFill>
                  <a:srgbClr val="E31836"/>
                </a:solidFill>
                <a:latin typeface="Arial"/>
                <a:cs typeface="Arial"/>
              </a:rPr>
              <a:t>across</a:t>
            </a:r>
            <a:r>
              <a:rPr sz="600" spc="-30" dirty="0">
                <a:solidFill>
                  <a:srgbClr val="E31836"/>
                </a:solidFill>
                <a:latin typeface="Arial"/>
                <a:cs typeface="Arial"/>
              </a:rPr>
              <a:t> </a:t>
            </a:r>
            <a:r>
              <a:rPr sz="600" dirty="0">
                <a:solidFill>
                  <a:srgbClr val="E31836"/>
                </a:solidFill>
                <a:latin typeface="Arial"/>
                <a:cs typeface="Arial"/>
              </a:rPr>
              <a:t>the</a:t>
            </a:r>
            <a:r>
              <a:rPr sz="600" spc="-25" dirty="0">
                <a:solidFill>
                  <a:srgbClr val="E31836"/>
                </a:solidFill>
                <a:latin typeface="Arial"/>
                <a:cs typeface="Arial"/>
              </a:rPr>
              <a:t> </a:t>
            </a:r>
            <a:r>
              <a:rPr sz="600" spc="-10" dirty="0">
                <a:solidFill>
                  <a:srgbClr val="E31836"/>
                </a:solidFill>
                <a:latin typeface="Arial"/>
                <a:cs typeface="Arial"/>
              </a:rPr>
              <a:t>U.S.</a:t>
            </a:r>
            <a:r>
              <a:rPr sz="600" spc="-30" dirty="0">
                <a:solidFill>
                  <a:srgbClr val="E31836"/>
                </a:solidFill>
                <a:latin typeface="Arial"/>
                <a:cs typeface="Arial"/>
              </a:rPr>
              <a:t> </a:t>
            </a:r>
            <a:r>
              <a:rPr sz="600" dirty="0">
                <a:solidFill>
                  <a:srgbClr val="E31836"/>
                </a:solidFill>
                <a:latin typeface="Arial"/>
                <a:cs typeface="Arial"/>
              </a:rPr>
              <a:t>and</a:t>
            </a:r>
            <a:r>
              <a:rPr sz="600" spc="-25" dirty="0">
                <a:solidFill>
                  <a:srgbClr val="E31836"/>
                </a:solidFill>
                <a:latin typeface="Arial"/>
                <a:cs typeface="Arial"/>
              </a:rPr>
              <a:t> </a:t>
            </a:r>
            <a:r>
              <a:rPr sz="600" spc="-30" dirty="0">
                <a:solidFill>
                  <a:srgbClr val="E31836"/>
                </a:solidFill>
                <a:latin typeface="Arial"/>
                <a:cs typeface="Arial"/>
              </a:rPr>
              <a:t>EMEA</a:t>
            </a:r>
            <a:r>
              <a:rPr sz="600" spc="-25" dirty="0">
                <a:solidFill>
                  <a:srgbClr val="E31836"/>
                </a:solidFill>
                <a:latin typeface="Arial"/>
                <a:cs typeface="Arial"/>
              </a:rPr>
              <a:t> </a:t>
            </a:r>
            <a:r>
              <a:rPr sz="600" spc="-10" dirty="0">
                <a:solidFill>
                  <a:srgbClr val="E31836"/>
                </a:solidFill>
                <a:latin typeface="Arial"/>
                <a:cs typeface="Arial"/>
              </a:rPr>
              <a:t>regions </a:t>
            </a:r>
            <a:br>
              <a:rPr lang="en-US" sz="600" spc="-10" dirty="0">
                <a:solidFill>
                  <a:srgbClr val="E31836"/>
                </a:solidFill>
                <a:latin typeface="Arial"/>
                <a:cs typeface="Arial"/>
              </a:rPr>
            </a:br>
            <a:r>
              <a:rPr sz="600" dirty="0">
                <a:solidFill>
                  <a:srgbClr val="E31836"/>
                </a:solidFill>
                <a:latin typeface="Arial"/>
                <a:cs typeface="Arial"/>
              </a:rPr>
              <a:t>devoted</a:t>
            </a:r>
            <a:r>
              <a:rPr sz="600" spc="-30" dirty="0">
                <a:solidFill>
                  <a:srgbClr val="E31836"/>
                </a:solidFill>
                <a:latin typeface="Arial"/>
                <a:cs typeface="Arial"/>
              </a:rPr>
              <a:t> </a:t>
            </a:r>
            <a:r>
              <a:rPr sz="600" b="1" spc="-10" dirty="0">
                <a:solidFill>
                  <a:srgbClr val="E31836"/>
                </a:solidFill>
                <a:latin typeface="Arial"/>
                <a:cs typeface="Arial"/>
              </a:rPr>
              <a:t>92,000</a:t>
            </a:r>
            <a:r>
              <a:rPr sz="600" b="1" spc="-25" dirty="0">
                <a:solidFill>
                  <a:srgbClr val="E31836"/>
                </a:solidFill>
                <a:latin typeface="Arial"/>
                <a:cs typeface="Arial"/>
              </a:rPr>
              <a:t> </a:t>
            </a:r>
            <a:r>
              <a:rPr sz="600" b="1" spc="-20" dirty="0">
                <a:solidFill>
                  <a:srgbClr val="E31836"/>
                </a:solidFill>
                <a:latin typeface="Arial"/>
                <a:cs typeface="Arial"/>
              </a:rPr>
              <a:t>hours</a:t>
            </a:r>
            <a:r>
              <a:rPr sz="600" b="1" spc="-25" dirty="0">
                <a:solidFill>
                  <a:srgbClr val="E31836"/>
                </a:solidFill>
                <a:latin typeface="Arial"/>
                <a:cs typeface="Arial"/>
              </a:rPr>
              <a:t> </a:t>
            </a:r>
            <a:r>
              <a:rPr sz="600" b="1" dirty="0">
                <a:solidFill>
                  <a:srgbClr val="E31836"/>
                </a:solidFill>
                <a:latin typeface="Arial"/>
                <a:cs typeface="Arial"/>
              </a:rPr>
              <a:t>to</a:t>
            </a:r>
            <a:r>
              <a:rPr sz="600" b="1" spc="-30" dirty="0">
                <a:solidFill>
                  <a:srgbClr val="E31836"/>
                </a:solidFill>
                <a:latin typeface="Arial"/>
                <a:cs typeface="Arial"/>
              </a:rPr>
              <a:t> </a:t>
            </a:r>
            <a:r>
              <a:rPr sz="600" b="1" dirty="0">
                <a:solidFill>
                  <a:srgbClr val="E31836"/>
                </a:solidFill>
                <a:latin typeface="Arial"/>
                <a:cs typeface="Arial"/>
              </a:rPr>
              <a:t>pro</a:t>
            </a:r>
            <a:r>
              <a:rPr sz="600" b="1" spc="-25" dirty="0">
                <a:solidFill>
                  <a:srgbClr val="E31836"/>
                </a:solidFill>
                <a:latin typeface="Arial"/>
                <a:cs typeface="Arial"/>
              </a:rPr>
              <a:t> </a:t>
            </a:r>
            <a:r>
              <a:rPr sz="600" b="1" spc="-20" dirty="0">
                <a:solidFill>
                  <a:srgbClr val="E31836"/>
                </a:solidFill>
                <a:latin typeface="Arial"/>
                <a:cs typeface="Arial"/>
              </a:rPr>
              <a:t>bono</a:t>
            </a:r>
            <a:r>
              <a:rPr sz="600" spc="-20" dirty="0">
                <a:solidFill>
                  <a:srgbClr val="E31836"/>
                </a:solidFill>
                <a:latin typeface="Arial"/>
                <a:cs typeface="Arial"/>
              </a:rPr>
              <a:t>.</a:t>
            </a:r>
            <a:endParaRPr sz="600" dirty="0">
              <a:latin typeface="Arial"/>
              <a:cs typeface="Arial"/>
            </a:endParaRPr>
          </a:p>
        </p:txBody>
      </p:sp>
      <p:sp>
        <p:nvSpPr>
          <p:cNvPr id="22" name="object 52">
            <a:extLst>
              <a:ext uri="{FF2B5EF4-FFF2-40B4-BE49-F238E27FC236}">
                <a16:creationId xmlns:a16="http://schemas.microsoft.com/office/drawing/2014/main" id="{33D61079-AE83-9A8E-DC78-6A6384B9A683}"/>
              </a:ext>
            </a:extLst>
          </p:cNvPr>
          <p:cNvSpPr txBox="1"/>
          <p:nvPr userDrawn="1"/>
        </p:nvSpPr>
        <p:spPr>
          <a:xfrm>
            <a:off x="3735579" y="4460654"/>
            <a:ext cx="2080666" cy="289375"/>
          </a:xfrm>
          <a:prstGeom prst="rect">
            <a:avLst/>
          </a:prstGeom>
        </p:spPr>
        <p:txBody>
          <a:bodyPr vert="horz" wrap="square" lIns="0" tIns="7620" rIns="0" bIns="0" rtlCol="0">
            <a:spAutoFit/>
          </a:bodyPr>
          <a:lstStyle/>
          <a:p>
            <a:pPr marL="12700" marR="5080">
              <a:lnSpc>
                <a:spcPct val="104200"/>
              </a:lnSpc>
              <a:spcBef>
                <a:spcPts val="60"/>
              </a:spcBef>
            </a:pPr>
            <a:r>
              <a:rPr sz="600" spc="-20" dirty="0">
                <a:solidFill>
                  <a:srgbClr val="E31836"/>
                </a:solidFill>
                <a:latin typeface="Arial"/>
                <a:cs typeface="Arial"/>
              </a:rPr>
              <a:t>Achieved</a:t>
            </a:r>
            <a:r>
              <a:rPr sz="600" spc="-10" dirty="0">
                <a:solidFill>
                  <a:srgbClr val="E31836"/>
                </a:solidFill>
                <a:latin typeface="Arial"/>
                <a:cs typeface="Arial"/>
              </a:rPr>
              <a:t> “</a:t>
            </a:r>
            <a:r>
              <a:rPr sz="600" b="1" spc="-10" dirty="0">
                <a:solidFill>
                  <a:srgbClr val="E31836"/>
                </a:solidFill>
                <a:latin typeface="Arial"/>
                <a:cs typeface="Arial"/>
              </a:rPr>
              <a:t>Mansfield</a:t>
            </a:r>
            <a:r>
              <a:rPr sz="600" b="1" spc="-5" dirty="0">
                <a:solidFill>
                  <a:srgbClr val="E31836"/>
                </a:solidFill>
                <a:latin typeface="Arial"/>
                <a:cs typeface="Arial"/>
              </a:rPr>
              <a:t> </a:t>
            </a:r>
            <a:r>
              <a:rPr sz="600" b="1" spc="-20" dirty="0">
                <a:solidFill>
                  <a:srgbClr val="E31836"/>
                </a:solidFill>
                <a:latin typeface="Arial"/>
                <a:cs typeface="Arial"/>
              </a:rPr>
              <a:t>Certification</a:t>
            </a:r>
            <a:r>
              <a:rPr sz="600" b="1" spc="-5" dirty="0">
                <a:solidFill>
                  <a:srgbClr val="E31836"/>
                </a:solidFill>
                <a:latin typeface="Arial"/>
                <a:cs typeface="Arial"/>
              </a:rPr>
              <a:t> </a:t>
            </a:r>
            <a:r>
              <a:rPr sz="600" b="1" spc="-10" dirty="0">
                <a:solidFill>
                  <a:srgbClr val="E31836"/>
                </a:solidFill>
                <a:latin typeface="Arial"/>
                <a:cs typeface="Arial"/>
              </a:rPr>
              <a:t>Plus</a:t>
            </a:r>
            <a:r>
              <a:rPr sz="600" spc="-10" dirty="0">
                <a:solidFill>
                  <a:srgbClr val="E31836"/>
                </a:solidFill>
                <a:latin typeface="Arial"/>
                <a:cs typeface="Arial"/>
              </a:rPr>
              <a:t>”</a:t>
            </a:r>
            <a:r>
              <a:rPr sz="600" spc="10" dirty="0">
                <a:solidFill>
                  <a:srgbClr val="E31836"/>
                </a:solidFill>
                <a:latin typeface="Arial"/>
                <a:cs typeface="Arial"/>
              </a:rPr>
              <a:t> </a:t>
            </a:r>
            <a:r>
              <a:rPr sz="600" dirty="0">
                <a:solidFill>
                  <a:srgbClr val="E31836"/>
                </a:solidFill>
                <a:latin typeface="Arial"/>
                <a:cs typeface="Arial"/>
              </a:rPr>
              <a:t>status</a:t>
            </a:r>
            <a:r>
              <a:rPr sz="600" spc="35" dirty="0">
                <a:solidFill>
                  <a:srgbClr val="E31836"/>
                </a:solidFill>
                <a:latin typeface="Arial"/>
                <a:cs typeface="Arial"/>
              </a:rPr>
              <a:t> </a:t>
            </a:r>
            <a:r>
              <a:rPr sz="600" spc="-25" dirty="0">
                <a:solidFill>
                  <a:srgbClr val="E31836"/>
                </a:solidFill>
                <a:latin typeface="Arial"/>
                <a:cs typeface="Arial"/>
              </a:rPr>
              <a:t>for</a:t>
            </a:r>
            <a:r>
              <a:rPr sz="600" dirty="0">
                <a:solidFill>
                  <a:srgbClr val="E31836"/>
                </a:solidFill>
                <a:latin typeface="Arial"/>
                <a:cs typeface="Arial"/>
              </a:rPr>
              <a:t> 2023</a:t>
            </a:r>
            <a:r>
              <a:rPr sz="600" spc="-5" dirty="0">
                <a:solidFill>
                  <a:srgbClr val="E31836"/>
                </a:solidFill>
                <a:latin typeface="Arial"/>
                <a:cs typeface="Arial"/>
              </a:rPr>
              <a:t> </a:t>
            </a:r>
            <a:r>
              <a:rPr sz="600" dirty="0">
                <a:solidFill>
                  <a:srgbClr val="E31836"/>
                </a:solidFill>
                <a:latin typeface="Arial"/>
                <a:cs typeface="Arial"/>
              </a:rPr>
              <a:t>–</a:t>
            </a:r>
            <a:r>
              <a:rPr lang="en-US" sz="600" dirty="0">
                <a:solidFill>
                  <a:srgbClr val="E31836"/>
                </a:solidFill>
                <a:latin typeface="Arial"/>
                <a:cs typeface="Arial"/>
              </a:rPr>
              <a:t> </a:t>
            </a:r>
            <a:br>
              <a:rPr lang="en-US" sz="600" dirty="0">
                <a:solidFill>
                  <a:srgbClr val="E31836"/>
                </a:solidFill>
                <a:latin typeface="Arial"/>
                <a:cs typeface="Arial"/>
              </a:rPr>
            </a:br>
            <a:r>
              <a:rPr sz="600" dirty="0">
                <a:solidFill>
                  <a:srgbClr val="E31836"/>
                </a:solidFill>
                <a:latin typeface="Arial"/>
                <a:cs typeface="Arial"/>
              </a:rPr>
              <a:t>the</a:t>
            </a:r>
            <a:r>
              <a:rPr sz="600" spc="-5" dirty="0">
                <a:solidFill>
                  <a:srgbClr val="E31836"/>
                </a:solidFill>
                <a:latin typeface="Arial"/>
                <a:cs typeface="Arial"/>
              </a:rPr>
              <a:t> </a:t>
            </a:r>
            <a:r>
              <a:rPr sz="600" b="1" dirty="0">
                <a:solidFill>
                  <a:srgbClr val="E31836"/>
                </a:solidFill>
                <a:latin typeface="Arial"/>
                <a:cs typeface="Arial"/>
              </a:rPr>
              <a:t>6th</a:t>
            </a:r>
            <a:r>
              <a:rPr sz="600" b="1" spc="-5" dirty="0">
                <a:solidFill>
                  <a:srgbClr val="E31836"/>
                </a:solidFill>
                <a:latin typeface="Arial"/>
                <a:cs typeface="Arial"/>
              </a:rPr>
              <a:t> </a:t>
            </a:r>
            <a:r>
              <a:rPr sz="600" b="1" dirty="0">
                <a:solidFill>
                  <a:srgbClr val="E31836"/>
                </a:solidFill>
                <a:latin typeface="Arial"/>
                <a:cs typeface="Arial"/>
              </a:rPr>
              <a:t>year in</a:t>
            </a:r>
            <a:r>
              <a:rPr sz="600" b="1" spc="-5" dirty="0">
                <a:solidFill>
                  <a:srgbClr val="E31836"/>
                </a:solidFill>
                <a:latin typeface="Arial"/>
                <a:cs typeface="Arial"/>
              </a:rPr>
              <a:t> </a:t>
            </a:r>
            <a:r>
              <a:rPr sz="600" b="1" dirty="0">
                <a:solidFill>
                  <a:srgbClr val="E31836"/>
                </a:solidFill>
                <a:latin typeface="Arial"/>
                <a:cs typeface="Arial"/>
              </a:rPr>
              <a:t>a</a:t>
            </a:r>
            <a:r>
              <a:rPr sz="600" b="1" spc="-5" dirty="0">
                <a:solidFill>
                  <a:srgbClr val="E31836"/>
                </a:solidFill>
                <a:latin typeface="Arial"/>
                <a:cs typeface="Arial"/>
              </a:rPr>
              <a:t> </a:t>
            </a:r>
            <a:r>
              <a:rPr sz="600" b="1" dirty="0">
                <a:solidFill>
                  <a:srgbClr val="E31836"/>
                </a:solidFill>
                <a:latin typeface="Arial"/>
                <a:cs typeface="Arial"/>
              </a:rPr>
              <a:t>row</a:t>
            </a:r>
            <a:r>
              <a:rPr sz="600" b="1" spc="-5" dirty="0">
                <a:solidFill>
                  <a:srgbClr val="E31836"/>
                </a:solidFill>
                <a:latin typeface="Arial"/>
                <a:cs typeface="Arial"/>
              </a:rPr>
              <a:t> </a:t>
            </a:r>
            <a:r>
              <a:rPr sz="600" dirty="0">
                <a:solidFill>
                  <a:srgbClr val="E31836"/>
                </a:solidFill>
                <a:latin typeface="Arial"/>
                <a:cs typeface="Arial"/>
              </a:rPr>
              <a:t>that our</a:t>
            </a:r>
            <a:r>
              <a:rPr sz="600" spc="-5" dirty="0">
                <a:solidFill>
                  <a:srgbClr val="E31836"/>
                </a:solidFill>
                <a:latin typeface="Arial"/>
                <a:cs typeface="Arial"/>
              </a:rPr>
              <a:t> </a:t>
            </a:r>
            <a:r>
              <a:rPr sz="600" spc="-10" dirty="0">
                <a:solidFill>
                  <a:srgbClr val="E31836"/>
                </a:solidFill>
                <a:latin typeface="Arial"/>
                <a:cs typeface="Arial"/>
              </a:rPr>
              <a:t>longstanding </a:t>
            </a:r>
            <a:r>
              <a:rPr sz="600" dirty="0">
                <a:solidFill>
                  <a:srgbClr val="E31836"/>
                </a:solidFill>
                <a:latin typeface="Arial"/>
                <a:cs typeface="Arial"/>
              </a:rPr>
              <a:t>commitment</a:t>
            </a:r>
            <a:r>
              <a:rPr sz="600" spc="35" dirty="0">
                <a:solidFill>
                  <a:srgbClr val="E31836"/>
                </a:solidFill>
                <a:latin typeface="Arial"/>
                <a:cs typeface="Arial"/>
              </a:rPr>
              <a:t> </a:t>
            </a:r>
            <a:br>
              <a:rPr lang="en-US" sz="600" spc="35" dirty="0">
                <a:solidFill>
                  <a:srgbClr val="E31836"/>
                </a:solidFill>
                <a:latin typeface="Arial"/>
                <a:cs typeface="Arial"/>
              </a:rPr>
            </a:br>
            <a:r>
              <a:rPr sz="600" dirty="0">
                <a:solidFill>
                  <a:srgbClr val="E31836"/>
                </a:solidFill>
                <a:latin typeface="Arial"/>
                <a:cs typeface="Arial"/>
              </a:rPr>
              <a:t>to</a:t>
            </a:r>
            <a:r>
              <a:rPr sz="600" spc="35" dirty="0">
                <a:solidFill>
                  <a:srgbClr val="E31836"/>
                </a:solidFill>
                <a:latin typeface="Arial"/>
                <a:cs typeface="Arial"/>
              </a:rPr>
              <a:t> </a:t>
            </a:r>
            <a:r>
              <a:rPr sz="600" dirty="0">
                <a:solidFill>
                  <a:srgbClr val="E31836"/>
                </a:solidFill>
                <a:latin typeface="Arial"/>
                <a:cs typeface="Arial"/>
              </a:rPr>
              <a:t>diversity,</a:t>
            </a:r>
            <a:r>
              <a:rPr sz="600" spc="35" dirty="0">
                <a:solidFill>
                  <a:srgbClr val="E31836"/>
                </a:solidFill>
                <a:latin typeface="Arial"/>
                <a:cs typeface="Arial"/>
              </a:rPr>
              <a:t> </a:t>
            </a:r>
            <a:r>
              <a:rPr sz="600" dirty="0">
                <a:solidFill>
                  <a:srgbClr val="E31836"/>
                </a:solidFill>
                <a:latin typeface="Arial"/>
                <a:cs typeface="Arial"/>
              </a:rPr>
              <a:t>equality</a:t>
            </a:r>
            <a:r>
              <a:rPr sz="600" spc="35" dirty="0">
                <a:solidFill>
                  <a:srgbClr val="E31836"/>
                </a:solidFill>
                <a:latin typeface="Arial"/>
                <a:cs typeface="Arial"/>
              </a:rPr>
              <a:t> </a:t>
            </a:r>
            <a:r>
              <a:rPr sz="600" dirty="0">
                <a:solidFill>
                  <a:srgbClr val="E31836"/>
                </a:solidFill>
                <a:latin typeface="Arial"/>
                <a:cs typeface="Arial"/>
              </a:rPr>
              <a:t>and</a:t>
            </a:r>
            <a:r>
              <a:rPr sz="600" spc="35" dirty="0">
                <a:solidFill>
                  <a:srgbClr val="E31836"/>
                </a:solidFill>
                <a:latin typeface="Arial"/>
                <a:cs typeface="Arial"/>
              </a:rPr>
              <a:t> </a:t>
            </a:r>
            <a:r>
              <a:rPr sz="600" dirty="0">
                <a:solidFill>
                  <a:srgbClr val="E31836"/>
                </a:solidFill>
                <a:latin typeface="Arial"/>
                <a:cs typeface="Arial"/>
              </a:rPr>
              <a:t>inclusion</a:t>
            </a:r>
            <a:r>
              <a:rPr sz="600" spc="35" dirty="0">
                <a:solidFill>
                  <a:srgbClr val="E31836"/>
                </a:solidFill>
                <a:latin typeface="Arial"/>
                <a:cs typeface="Arial"/>
              </a:rPr>
              <a:t> </a:t>
            </a:r>
            <a:r>
              <a:rPr sz="600" spc="-25" dirty="0">
                <a:solidFill>
                  <a:srgbClr val="E31836"/>
                </a:solidFill>
                <a:latin typeface="Arial"/>
                <a:cs typeface="Arial"/>
              </a:rPr>
              <a:t>has</a:t>
            </a:r>
            <a:r>
              <a:rPr sz="600" dirty="0">
                <a:solidFill>
                  <a:srgbClr val="E31836"/>
                </a:solidFill>
                <a:latin typeface="Arial"/>
                <a:cs typeface="Arial"/>
              </a:rPr>
              <a:t> been</a:t>
            </a:r>
            <a:r>
              <a:rPr sz="600" spc="-20" dirty="0">
                <a:solidFill>
                  <a:srgbClr val="E31836"/>
                </a:solidFill>
                <a:latin typeface="Arial"/>
                <a:cs typeface="Arial"/>
              </a:rPr>
              <a:t> </a:t>
            </a:r>
            <a:r>
              <a:rPr sz="600" spc="-10" dirty="0">
                <a:solidFill>
                  <a:srgbClr val="E31836"/>
                </a:solidFill>
                <a:latin typeface="Arial"/>
                <a:cs typeface="Arial"/>
              </a:rPr>
              <a:t>recognized.</a:t>
            </a:r>
            <a:endParaRPr sz="600" dirty="0">
              <a:latin typeface="Arial"/>
              <a:cs typeface="Arial"/>
            </a:endParaRPr>
          </a:p>
        </p:txBody>
      </p:sp>
      <p:sp>
        <p:nvSpPr>
          <p:cNvPr id="23" name="object 53">
            <a:extLst>
              <a:ext uri="{FF2B5EF4-FFF2-40B4-BE49-F238E27FC236}">
                <a16:creationId xmlns:a16="http://schemas.microsoft.com/office/drawing/2014/main" id="{6830BFB8-8F0E-B81C-BB8A-FA4755829CC9}"/>
              </a:ext>
            </a:extLst>
          </p:cNvPr>
          <p:cNvSpPr txBox="1"/>
          <p:nvPr userDrawn="1"/>
        </p:nvSpPr>
        <p:spPr>
          <a:xfrm>
            <a:off x="6338230" y="4153616"/>
            <a:ext cx="1861004" cy="197490"/>
          </a:xfrm>
          <a:prstGeom prst="rect">
            <a:avLst/>
          </a:prstGeom>
        </p:spPr>
        <p:txBody>
          <a:bodyPr vert="horz" wrap="square" lIns="0" tIns="12700" rIns="0" bIns="0" rtlCol="0">
            <a:spAutoFit/>
          </a:bodyPr>
          <a:lstStyle/>
          <a:p>
            <a:pPr marL="12700">
              <a:lnSpc>
                <a:spcPct val="100000"/>
              </a:lnSpc>
              <a:spcBef>
                <a:spcPts val="100"/>
              </a:spcBef>
            </a:pPr>
            <a:r>
              <a:rPr sz="600" spc="-10" dirty="0">
                <a:solidFill>
                  <a:srgbClr val="E31836"/>
                </a:solidFill>
                <a:latin typeface="Arial"/>
                <a:cs typeface="Arial"/>
              </a:rPr>
              <a:t>Named</a:t>
            </a:r>
            <a:r>
              <a:rPr sz="600" spc="-20" dirty="0">
                <a:solidFill>
                  <a:srgbClr val="E31836"/>
                </a:solidFill>
                <a:latin typeface="Arial"/>
                <a:cs typeface="Arial"/>
              </a:rPr>
              <a:t> </a:t>
            </a:r>
            <a:r>
              <a:rPr sz="600" dirty="0">
                <a:solidFill>
                  <a:srgbClr val="E31836"/>
                </a:solidFill>
                <a:latin typeface="Arial"/>
                <a:cs typeface="Arial"/>
              </a:rPr>
              <a:t>among</a:t>
            </a:r>
            <a:r>
              <a:rPr sz="600" spc="-20" dirty="0">
                <a:solidFill>
                  <a:srgbClr val="E31836"/>
                </a:solidFill>
                <a:latin typeface="Arial"/>
                <a:cs typeface="Arial"/>
              </a:rPr>
              <a:t> </a:t>
            </a:r>
            <a:r>
              <a:rPr sz="600" b="1" dirty="0">
                <a:solidFill>
                  <a:srgbClr val="E31836"/>
                </a:solidFill>
                <a:latin typeface="Arial"/>
                <a:cs typeface="Arial"/>
              </a:rPr>
              <a:t>top</a:t>
            </a:r>
            <a:r>
              <a:rPr sz="600" b="1" spc="-20" dirty="0">
                <a:solidFill>
                  <a:srgbClr val="E31836"/>
                </a:solidFill>
                <a:latin typeface="Arial"/>
                <a:cs typeface="Arial"/>
              </a:rPr>
              <a:t> </a:t>
            </a:r>
            <a:r>
              <a:rPr sz="600" b="1" dirty="0">
                <a:solidFill>
                  <a:srgbClr val="E31836"/>
                </a:solidFill>
                <a:latin typeface="Arial"/>
                <a:cs typeface="Arial"/>
              </a:rPr>
              <a:t>9</a:t>
            </a:r>
            <a:r>
              <a:rPr sz="600" b="1" spc="-20" dirty="0">
                <a:solidFill>
                  <a:srgbClr val="E31836"/>
                </a:solidFill>
                <a:latin typeface="Arial"/>
                <a:cs typeface="Arial"/>
              </a:rPr>
              <a:t> </a:t>
            </a:r>
            <a:r>
              <a:rPr sz="600" b="1" dirty="0">
                <a:solidFill>
                  <a:srgbClr val="E31836"/>
                </a:solidFill>
                <a:latin typeface="Arial"/>
                <a:cs typeface="Arial"/>
              </a:rPr>
              <a:t>most</a:t>
            </a:r>
            <a:r>
              <a:rPr sz="600" b="1" spc="-20" dirty="0">
                <a:solidFill>
                  <a:srgbClr val="E31836"/>
                </a:solidFill>
                <a:latin typeface="Arial"/>
                <a:cs typeface="Arial"/>
              </a:rPr>
              <a:t> </a:t>
            </a:r>
            <a:r>
              <a:rPr sz="600" b="1" spc="-10" dirty="0">
                <a:solidFill>
                  <a:srgbClr val="E31836"/>
                </a:solidFill>
                <a:latin typeface="Arial"/>
                <a:cs typeface="Arial"/>
              </a:rPr>
              <a:t>recommended</a:t>
            </a:r>
            <a:r>
              <a:rPr sz="600" b="1" spc="-20" dirty="0">
                <a:solidFill>
                  <a:srgbClr val="E31836"/>
                </a:solidFill>
                <a:latin typeface="Arial"/>
                <a:cs typeface="Arial"/>
              </a:rPr>
              <a:t> </a:t>
            </a:r>
            <a:r>
              <a:rPr sz="600" b="1" dirty="0">
                <a:solidFill>
                  <a:srgbClr val="E31836"/>
                </a:solidFill>
                <a:latin typeface="Arial"/>
                <a:cs typeface="Arial"/>
              </a:rPr>
              <a:t>law</a:t>
            </a:r>
            <a:r>
              <a:rPr sz="600" b="1" spc="-20" dirty="0">
                <a:solidFill>
                  <a:srgbClr val="E31836"/>
                </a:solidFill>
                <a:latin typeface="Arial"/>
                <a:cs typeface="Arial"/>
              </a:rPr>
              <a:t> </a:t>
            </a:r>
            <a:r>
              <a:rPr sz="600" b="1" spc="-10" dirty="0">
                <a:solidFill>
                  <a:srgbClr val="E31836"/>
                </a:solidFill>
                <a:latin typeface="Arial"/>
                <a:cs typeface="Arial"/>
              </a:rPr>
              <a:t>firms</a:t>
            </a:r>
            <a:r>
              <a:rPr lang="en-US" sz="600" b="1" spc="-10" dirty="0">
                <a:solidFill>
                  <a:schemeClr val="tx1"/>
                </a:solidFill>
                <a:latin typeface="Arial"/>
                <a:cs typeface="Arial"/>
              </a:rPr>
              <a:t> </a:t>
            </a:r>
            <a:br>
              <a:rPr lang="en-US" sz="600" b="1" spc="-10" dirty="0">
                <a:solidFill>
                  <a:schemeClr val="tx1"/>
                </a:solidFill>
                <a:latin typeface="Arial"/>
                <a:cs typeface="Arial"/>
              </a:rPr>
            </a:br>
            <a:r>
              <a:rPr sz="600" dirty="0">
                <a:solidFill>
                  <a:srgbClr val="E31836"/>
                </a:solidFill>
                <a:latin typeface="Arial"/>
                <a:cs typeface="Arial"/>
              </a:rPr>
              <a:t>by</a:t>
            </a:r>
            <a:r>
              <a:rPr sz="600" spc="-15" dirty="0">
                <a:solidFill>
                  <a:srgbClr val="E31836"/>
                </a:solidFill>
                <a:latin typeface="Arial"/>
                <a:cs typeface="Arial"/>
              </a:rPr>
              <a:t> </a:t>
            </a:r>
            <a:r>
              <a:rPr sz="600" spc="-20" dirty="0">
                <a:solidFill>
                  <a:srgbClr val="E31836"/>
                </a:solidFill>
                <a:latin typeface="Arial"/>
                <a:cs typeface="Arial"/>
              </a:rPr>
              <a:t>BTI</a:t>
            </a:r>
            <a:r>
              <a:rPr sz="600" spc="-15" dirty="0">
                <a:solidFill>
                  <a:srgbClr val="E31836"/>
                </a:solidFill>
                <a:latin typeface="Arial"/>
                <a:cs typeface="Arial"/>
              </a:rPr>
              <a:t> </a:t>
            </a:r>
            <a:r>
              <a:rPr sz="600" spc="-10" dirty="0">
                <a:solidFill>
                  <a:srgbClr val="E31836"/>
                </a:solidFill>
                <a:latin typeface="Arial"/>
                <a:cs typeface="Arial"/>
              </a:rPr>
              <a:t>Consulting </a:t>
            </a:r>
            <a:r>
              <a:rPr sz="600" dirty="0">
                <a:solidFill>
                  <a:srgbClr val="E31836"/>
                </a:solidFill>
                <a:latin typeface="Arial"/>
                <a:cs typeface="Arial"/>
              </a:rPr>
              <a:t>Group</a:t>
            </a:r>
            <a:r>
              <a:rPr sz="600" spc="-15" dirty="0">
                <a:solidFill>
                  <a:srgbClr val="E31836"/>
                </a:solidFill>
                <a:latin typeface="Arial"/>
                <a:cs typeface="Arial"/>
              </a:rPr>
              <a:t> </a:t>
            </a:r>
            <a:r>
              <a:rPr sz="600" dirty="0">
                <a:solidFill>
                  <a:srgbClr val="E31836"/>
                </a:solidFill>
                <a:latin typeface="Arial"/>
                <a:cs typeface="Arial"/>
              </a:rPr>
              <a:t>in</a:t>
            </a:r>
            <a:r>
              <a:rPr sz="600" spc="-10" dirty="0">
                <a:solidFill>
                  <a:srgbClr val="E31836"/>
                </a:solidFill>
                <a:latin typeface="Arial"/>
                <a:cs typeface="Arial"/>
              </a:rPr>
              <a:t> 2022-</a:t>
            </a:r>
            <a:r>
              <a:rPr sz="600" spc="-25" dirty="0">
                <a:solidFill>
                  <a:srgbClr val="E31836"/>
                </a:solidFill>
                <a:latin typeface="Arial"/>
                <a:cs typeface="Arial"/>
              </a:rPr>
              <a:t>23.</a:t>
            </a:r>
            <a:endParaRPr sz="600" dirty="0">
              <a:latin typeface="Arial"/>
              <a:cs typeface="Arial"/>
            </a:endParaRPr>
          </a:p>
        </p:txBody>
      </p:sp>
      <p:pic>
        <p:nvPicPr>
          <p:cNvPr id="24" name="Picture Placeholder 45">
            <a:extLst>
              <a:ext uri="{FF2B5EF4-FFF2-40B4-BE49-F238E27FC236}">
                <a16:creationId xmlns:a16="http://schemas.microsoft.com/office/drawing/2014/main" id="{589C8F75-2EF1-06C0-3415-50950FD41C4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2761422" y="4066930"/>
            <a:ext cx="793930" cy="793930"/>
          </a:xfrm>
          <a:prstGeom prst="rect">
            <a:avLst/>
          </a:prstGeom>
        </p:spPr>
      </p:pic>
    </p:spTree>
    <p:extLst>
      <p:ext uri="{BB962C8B-B14F-4D97-AF65-F5344CB8AC3E}">
        <p14:creationId xmlns:p14="http://schemas.microsoft.com/office/powerpoint/2010/main" val="3446831079"/>
      </p:ext>
    </p:extLst>
  </p:cSld>
  <p:clrMapOvr>
    <a:masterClrMapping/>
  </p:clrMapOvr>
</p:sldLayout>
</file>

<file path=ppt/slideLayouts/slideLayout49.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1_RS overview">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19CC685-72C0-1D2D-2FE3-0E2F4DC763D3}"/>
              </a:ext>
            </a:extLst>
          </p:cNvPr>
          <p:cNvSpPr/>
          <p:nvPr userDrawn="1"/>
        </p:nvSpPr>
        <p:spPr>
          <a:xfrm>
            <a:off x="4676000" y="1257299"/>
            <a:ext cx="4061600" cy="3479801"/>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spcBef>
                <a:spcPts val="600"/>
              </a:spcBef>
              <a:spcAft>
                <a:spcPts val="1200"/>
              </a:spcAft>
              <a:buClrTx/>
            </a:pPr>
            <a:r>
              <a:rPr lang="en-GB" sz="1600" b="1" dirty="0">
                <a:solidFill>
                  <a:schemeClr val="bg1"/>
                </a:solidFill>
              </a:rPr>
              <a:t>Our key industry focus areas… </a:t>
            </a:r>
            <a:br>
              <a:rPr lang="en-GB" sz="1400" b="1" dirty="0">
                <a:solidFill>
                  <a:schemeClr val="bg1"/>
                </a:solidFill>
              </a:rPr>
            </a:br>
            <a:br>
              <a:rPr lang="en-GB" sz="1400" b="1" dirty="0">
                <a:solidFill>
                  <a:schemeClr val="bg1"/>
                </a:solidFill>
              </a:rPr>
            </a:br>
            <a:r>
              <a:rPr lang="en-GB" sz="1400" dirty="0">
                <a:solidFill>
                  <a:schemeClr val="bg1"/>
                </a:solidFill>
              </a:rPr>
              <a:t>Energy and natural resources</a:t>
            </a:r>
            <a:br>
              <a:rPr lang="en-GB" sz="1400" dirty="0">
                <a:solidFill>
                  <a:schemeClr val="bg1"/>
                </a:solidFill>
              </a:rPr>
            </a:br>
            <a:br>
              <a:rPr lang="en-GB" sz="1400" dirty="0">
                <a:solidFill>
                  <a:schemeClr val="bg1"/>
                </a:solidFill>
              </a:rPr>
            </a:br>
            <a:r>
              <a:rPr lang="en-GB" sz="1400" dirty="0">
                <a:solidFill>
                  <a:schemeClr val="bg1"/>
                </a:solidFill>
              </a:rPr>
              <a:t>Entertainment and media</a:t>
            </a:r>
            <a:br>
              <a:rPr lang="en-GB" sz="1400" dirty="0">
                <a:solidFill>
                  <a:schemeClr val="bg1"/>
                </a:solidFill>
              </a:rPr>
            </a:br>
            <a:br>
              <a:rPr lang="en-GB" sz="1400" dirty="0">
                <a:solidFill>
                  <a:schemeClr val="bg1"/>
                </a:solidFill>
              </a:rPr>
            </a:br>
            <a:r>
              <a:rPr lang="en-GB" sz="1400" dirty="0">
                <a:solidFill>
                  <a:schemeClr val="bg1"/>
                </a:solidFill>
              </a:rPr>
              <a:t>Financial services </a:t>
            </a:r>
            <a:br>
              <a:rPr lang="en-GB" sz="1400" dirty="0">
                <a:solidFill>
                  <a:schemeClr val="bg1"/>
                </a:solidFill>
              </a:rPr>
            </a:br>
            <a:br>
              <a:rPr lang="en-GB" sz="1400" dirty="0">
                <a:solidFill>
                  <a:schemeClr val="bg1"/>
                </a:solidFill>
              </a:rPr>
            </a:br>
            <a:r>
              <a:rPr lang="en-GB" sz="1400" dirty="0">
                <a:solidFill>
                  <a:schemeClr val="bg1"/>
                </a:solidFill>
              </a:rPr>
              <a:t>Life sciences and healthcare </a:t>
            </a:r>
            <a:br>
              <a:rPr lang="en-GB" sz="1400" dirty="0">
                <a:solidFill>
                  <a:schemeClr val="bg1"/>
                </a:solidFill>
              </a:rPr>
            </a:br>
            <a:br>
              <a:rPr lang="en-GB" sz="1400" dirty="0">
                <a:solidFill>
                  <a:schemeClr val="bg1"/>
                </a:solidFill>
              </a:rPr>
            </a:br>
            <a:r>
              <a:rPr lang="en-GB" sz="1400" dirty="0">
                <a:solidFill>
                  <a:schemeClr val="bg1"/>
                </a:solidFill>
              </a:rPr>
              <a:t>Transportation</a:t>
            </a:r>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sp>
        <p:nvSpPr>
          <p:cNvPr id="6" name="TextBox 5"/>
          <p:cNvSpPr txBox="1"/>
          <p:nvPr userDrawn="1"/>
        </p:nvSpPr>
        <p:spPr>
          <a:xfrm>
            <a:off x="407988" y="419560"/>
            <a:ext cx="8329612" cy="626400"/>
          </a:xfrm>
          <a:prstGeom prst="rect">
            <a:avLst/>
          </a:prstGeom>
          <a:noFill/>
        </p:spPr>
        <p:txBody>
          <a:bodyPr wrap="square" lIns="0" tIns="0" rIns="0" bIns="0" rtlCol="0" anchor="b" anchorCtr="0">
            <a:noAutofit/>
          </a:bodyPr>
          <a:lstStyle/>
          <a:p>
            <a:pPr>
              <a:lnSpc>
                <a:spcPct val="74000"/>
              </a:lnSpc>
            </a:pPr>
            <a:r>
              <a:rPr lang="en-GB" sz="2800" dirty="0">
                <a:solidFill>
                  <a:srgbClr val="000000"/>
                </a:solidFill>
                <a:latin typeface="+mj-lt"/>
              </a:rPr>
              <a:t>Who we</a:t>
            </a:r>
            <a:r>
              <a:rPr lang="en-GB" sz="2800" baseline="0" dirty="0">
                <a:solidFill>
                  <a:srgbClr val="000000"/>
                </a:solidFill>
                <a:latin typeface="+mj-lt"/>
              </a:rPr>
              <a:t> are</a:t>
            </a:r>
          </a:p>
          <a:p>
            <a:pPr>
              <a:lnSpc>
                <a:spcPct val="74000"/>
              </a:lnSpc>
            </a:pPr>
            <a:endParaRPr lang="en-GB" sz="2800" dirty="0">
              <a:solidFill>
                <a:srgbClr val="000000"/>
              </a:solidFill>
              <a:latin typeface="+mj-lt"/>
            </a:endParaRPr>
          </a:p>
        </p:txBody>
      </p:sp>
      <p:graphicFrame>
        <p:nvGraphicFramePr>
          <p:cNvPr id="32" name="Table 31"/>
          <p:cNvGraphicFramePr>
            <a:graphicFrameLocks noGrp="1"/>
          </p:cNvGraphicFramePr>
          <p:nvPr userDrawn="1">
            <p:extLst>
              <p:ext uri="{D42A27DB-BD31-4B8C-83A1-F6EECF244321}">
                <p14:modId xmlns:p14="http://schemas.microsoft.com/office/powerpoint/2010/main" val="4214434052"/>
              </p:ext>
            </p:extLst>
          </p:nvPr>
        </p:nvGraphicFramePr>
        <p:xfrm>
          <a:off x="407988" y="1208922"/>
          <a:ext cx="4076700" cy="3528177"/>
        </p:xfrm>
        <a:graphic>
          <a:graphicData uri="http://schemas.openxmlformats.org/drawingml/2006/table">
            <a:tbl>
              <a:tblPr>
                <a:tableStyleId>{7E9639D4-E3E2-4D34-9284-5A2195B3D0D7}</a:tableStyleId>
              </a:tblPr>
              <a:tblGrid>
                <a:gridCol w="4076700">
                  <a:extLst>
                    <a:ext uri="{9D8B030D-6E8A-4147-A177-3AD203B41FA5}">
                      <a16:colId xmlns:a16="http://schemas.microsoft.com/office/drawing/2014/main" val="20000"/>
                    </a:ext>
                  </a:extLst>
                </a:gridCol>
              </a:tblGrid>
              <a:tr h="777764">
                <a:tc>
                  <a:txBody>
                    <a:bodyPr/>
                    <a:lstStyle/>
                    <a:p>
                      <a:pPr>
                        <a:lnSpc>
                          <a:spcPct val="80000"/>
                        </a:lnSpc>
                      </a:pPr>
                      <a:r>
                        <a:rPr lang="en-GB" sz="1400" dirty="0">
                          <a:solidFill>
                            <a:srgbClr val="000000"/>
                          </a:solidFill>
                        </a:rPr>
                        <a:t>We are a dynamic international law firm with…</a:t>
                      </a:r>
                    </a:p>
                    <a:p>
                      <a:pPr marL="0" lvl="1">
                        <a:lnSpc>
                          <a:spcPct val="90000"/>
                        </a:lnSpc>
                        <a:spcBef>
                          <a:spcPts val="100"/>
                        </a:spcBef>
                        <a:spcAft>
                          <a:spcPts val="0"/>
                        </a:spcAft>
                      </a:pPr>
                      <a:r>
                        <a:rPr lang="en-GB" sz="3200" dirty="0">
                          <a:solidFill>
                            <a:schemeClr val="accent1"/>
                          </a:solidFill>
                        </a:rPr>
                        <a:t>3,000</a:t>
                      </a:r>
                      <a:r>
                        <a:rPr lang="en-GB" sz="1600" dirty="0">
                          <a:solidFill>
                            <a:schemeClr val="accent1"/>
                          </a:solidFill>
                        </a:rPr>
                        <a:t> </a:t>
                      </a:r>
                      <a:r>
                        <a:rPr lang="en-GB" sz="1400" b="1" kern="1200" dirty="0">
                          <a:solidFill>
                            <a:srgbClr val="000000"/>
                          </a:solidFill>
                          <a:latin typeface="+mn-lt"/>
                          <a:ea typeface="+mn-ea"/>
                          <a:cs typeface="+mn-cs"/>
                        </a:rPr>
                        <a:t>people</a:t>
                      </a:r>
                      <a:endParaRPr lang="en-GB" sz="1100" b="1"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02513">
                <a:tc>
                  <a:txBody>
                    <a:bodyPr/>
                    <a:lstStyle/>
                    <a:p>
                      <a:pPr marL="0" algn="l" defTabSz="914400" rtl="0" eaLnBrk="1" latinLnBrk="0" hangingPunct="1">
                        <a:lnSpc>
                          <a:spcPct val="80000"/>
                        </a:lnSpc>
                        <a:spcBef>
                          <a:spcPts val="0"/>
                        </a:spcBef>
                      </a:pPr>
                      <a:r>
                        <a:rPr lang="en-GB" sz="1400" kern="1200" dirty="0">
                          <a:solidFill>
                            <a:srgbClr val="000000"/>
                          </a:solidFill>
                          <a:latin typeface="+mn-lt"/>
                          <a:ea typeface="+mn-ea"/>
                          <a:cs typeface="+mn-cs"/>
                        </a:rPr>
                        <a:t>including…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1,600+</a:t>
                      </a:r>
                      <a:r>
                        <a:rPr lang="en-GB" sz="1600" kern="1200" dirty="0">
                          <a:solidFill>
                            <a:schemeClr val="accent1"/>
                          </a:solidFill>
                          <a:latin typeface="+mn-lt"/>
                          <a:ea typeface="+mn-ea"/>
                          <a:cs typeface="+mn-cs"/>
                        </a:rPr>
                        <a:t> </a:t>
                      </a:r>
                      <a:r>
                        <a:rPr lang="en-GB" sz="1400" b="1" kern="1200" dirty="0">
                          <a:solidFill>
                            <a:srgbClr val="000000"/>
                          </a:solidFill>
                          <a:latin typeface="+mn-lt"/>
                          <a:ea typeface="+mn-ea"/>
                          <a:cs typeface="+mn-cs"/>
                        </a:rPr>
                        <a:t>lawyers</a:t>
                      </a:r>
                      <a:endParaRPr lang="en-GB" sz="1100" b="1"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1576">
                <a:tc>
                  <a:txBody>
                    <a:bodyPr/>
                    <a:lstStyle/>
                    <a:p>
                      <a:pPr marL="0" algn="l" defTabSz="914400" rtl="0" eaLnBrk="1" latinLnBrk="0" hangingPunct="1">
                        <a:lnSpc>
                          <a:spcPct val="80000"/>
                        </a:lnSpc>
                        <a:spcBef>
                          <a:spcPts val="0"/>
                        </a:spcBef>
                      </a:pPr>
                      <a:r>
                        <a:rPr lang="en-GB" sz="1400" b="0" kern="1200" dirty="0">
                          <a:solidFill>
                            <a:srgbClr val="000000"/>
                          </a:solidFill>
                          <a:latin typeface="+mn-lt"/>
                          <a:ea typeface="+mn-ea"/>
                          <a:cs typeface="+mn-cs"/>
                        </a:rPr>
                        <a:t>We work internationally across more than…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30</a:t>
                      </a:r>
                      <a:r>
                        <a:rPr lang="en-GB" sz="1600" b="1" kern="1200" dirty="0">
                          <a:solidFill>
                            <a:schemeClr val="accent1"/>
                          </a:solidFill>
                          <a:latin typeface="+mn-lt"/>
                          <a:ea typeface="+mn-ea"/>
                          <a:cs typeface="+mn-cs"/>
                        </a:rPr>
                        <a:t> </a:t>
                      </a:r>
                      <a:r>
                        <a:rPr lang="en-GB" sz="1400" b="1" kern="1200" dirty="0">
                          <a:solidFill>
                            <a:srgbClr val="000000"/>
                          </a:solidFill>
                          <a:latin typeface="+mn-lt"/>
                          <a:ea typeface="+mn-ea"/>
                          <a:cs typeface="+mn-cs"/>
                        </a:rPr>
                        <a:t>offices</a:t>
                      </a:r>
                      <a:endParaRPr lang="en-GB" sz="1600" b="1" kern="1200" dirty="0">
                        <a:solidFill>
                          <a:srgbClr val="000000"/>
                        </a:solidFill>
                        <a:latin typeface="+mn-lt"/>
                        <a:ea typeface="+mn-ea"/>
                        <a:cs typeface="+mn-cs"/>
                      </a:endParaRPr>
                    </a:p>
                    <a:p>
                      <a:pPr marL="0" lvl="1" algn="l" defTabSz="914400" rtl="0" eaLnBrk="1" latinLnBrk="0" hangingPunct="1">
                        <a:lnSpc>
                          <a:spcPct val="90000"/>
                        </a:lnSpc>
                        <a:spcBef>
                          <a:spcPts val="100"/>
                        </a:spcBef>
                        <a:spcAft>
                          <a:spcPts val="0"/>
                        </a:spcAft>
                      </a:pPr>
                      <a:r>
                        <a:rPr lang="en-GB" sz="1050" kern="1200" dirty="0">
                          <a:solidFill>
                            <a:srgbClr val="000000"/>
                          </a:solidFill>
                          <a:latin typeface="+mn-lt"/>
                          <a:ea typeface="+mn-ea"/>
                          <a:cs typeface="+mn-cs"/>
                        </a:rPr>
                        <a:t>throughout the United States, Europe, Asia and the Middle East</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86324">
                <a:tc>
                  <a:txBody>
                    <a:bodyPr/>
                    <a:lstStyle/>
                    <a:p>
                      <a:pPr marL="0" algn="l" defTabSz="914400" rtl="0" eaLnBrk="1" latinLnBrk="0" hangingPunct="1">
                        <a:lnSpc>
                          <a:spcPct val="90000"/>
                        </a:lnSpc>
                        <a:spcBef>
                          <a:spcPts val="0"/>
                        </a:spcBef>
                      </a:pPr>
                      <a:r>
                        <a:rPr lang="en-GB" sz="1400" kern="1200" dirty="0">
                          <a:solidFill>
                            <a:srgbClr val="000000"/>
                          </a:solidFill>
                          <a:latin typeface="+mn-lt"/>
                          <a:ea typeface="+mn-ea"/>
                          <a:cs typeface="+mn-cs"/>
                        </a:rPr>
                        <a:t>One of the… </a:t>
                      </a:r>
                    </a:p>
                    <a:p>
                      <a:pPr marL="0" lvl="1" algn="l" defTabSz="914400" rtl="0" eaLnBrk="1" latinLnBrk="0" hangingPunct="1">
                        <a:lnSpc>
                          <a:spcPct val="90000"/>
                        </a:lnSpc>
                        <a:spcBef>
                          <a:spcPts val="100"/>
                        </a:spcBef>
                        <a:spcAft>
                          <a:spcPts val="0"/>
                        </a:spcAft>
                      </a:pPr>
                      <a:r>
                        <a:rPr lang="en-GB" sz="3200" kern="1200" dirty="0">
                          <a:solidFill>
                            <a:schemeClr val="accent1"/>
                          </a:solidFill>
                          <a:latin typeface="+mn-lt"/>
                          <a:ea typeface="+mn-ea"/>
                          <a:cs typeface="+mn-cs"/>
                        </a:rPr>
                        <a:t>Top 25</a:t>
                      </a:r>
                      <a:r>
                        <a:rPr lang="en-GB" sz="1600" kern="1200" dirty="0">
                          <a:solidFill>
                            <a:schemeClr val="accent1"/>
                          </a:solidFill>
                          <a:latin typeface="+mn-lt"/>
                          <a:ea typeface="+mn-ea"/>
                          <a:cs typeface="+mn-cs"/>
                        </a:rPr>
                        <a:t> </a:t>
                      </a:r>
                      <a:r>
                        <a:rPr lang="en-GB" sz="1400" b="1" kern="1200" dirty="0">
                          <a:solidFill>
                            <a:srgbClr val="000000"/>
                          </a:solidFill>
                          <a:latin typeface="+mn-lt"/>
                          <a:ea typeface="+mn-ea"/>
                          <a:cs typeface="+mn-cs"/>
                        </a:rPr>
                        <a:t>largest global law firms</a:t>
                      </a:r>
                      <a:endParaRPr lang="en-GB" sz="1600" b="1" kern="1200" dirty="0">
                        <a:solidFill>
                          <a:srgbClr val="000000"/>
                        </a:solidFill>
                        <a:latin typeface="+mn-lt"/>
                        <a:ea typeface="+mn-ea"/>
                        <a:cs typeface="+mn-cs"/>
                      </a:endParaRPr>
                    </a:p>
                    <a:p>
                      <a:pPr marL="0" lvl="1" algn="l" defTabSz="914400" rtl="0" eaLnBrk="1" latinLnBrk="0" hangingPunct="1">
                        <a:lnSpc>
                          <a:spcPct val="90000"/>
                        </a:lnSpc>
                        <a:spcBef>
                          <a:spcPts val="100"/>
                        </a:spcBef>
                        <a:spcAft>
                          <a:spcPts val="0"/>
                        </a:spcAft>
                      </a:pPr>
                      <a:r>
                        <a:rPr lang="en-GB" sz="1050" kern="1200" dirty="0">
                          <a:solidFill>
                            <a:srgbClr val="000000"/>
                          </a:solidFill>
                          <a:latin typeface="+mn-lt"/>
                          <a:ea typeface="+mn-ea"/>
                          <a:cs typeface="+mn-cs"/>
                        </a:rPr>
                        <a:t>by lawyer headcount</a:t>
                      </a:r>
                      <a:endParaRPr lang="en-GB" sz="800" kern="1200" dirty="0">
                        <a:solidFill>
                          <a:srgbClr val="000000"/>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92033475"/>
      </p:ext>
    </p:extLst>
  </p:cSld>
  <p:clrMapOvr>
    <a:masterClrMapping/>
  </p:clrMapOvr>
</p:sldLayout>
</file>

<file path=ppt/slideLayouts/slideLayout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Section Slide Image A">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221" y="-1"/>
            <a:ext cx="9145810" cy="3104941"/>
          </a:xfrm>
          <a:custGeom>
            <a:avLst/>
            <a:gdLst>
              <a:gd name="connsiteX0" fmla="*/ 0 w 9140825"/>
              <a:gd name="connsiteY0" fmla="*/ 0 h 5641200"/>
              <a:gd name="connsiteX1" fmla="*/ 9140825 w 9140825"/>
              <a:gd name="connsiteY1" fmla="*/ 0 h 5641200"/>
              <a:gd name="connsiteX2" fmla="*/ 9140825 w 9140825"/>
              <a:gd name="connsiteY2" fmla="*/ 5641200 h 5641200"/>
              <a:gd name="connsiteX3" fmla="*/ 0 w 9140825"/>
              <a:gd name="connsiteY3" fmla="*/ 5641200 h 5641200"/>
              <a:gd name="connsiteX4" fmla="*/ 0 w 9140825"/>
              <a:gd name="connsiteY4" fmla="*/ 0 h 5641200"/>
              <a:gd name="connsiteX0" fmla="*/ 0 w 9140825"/>
              <a:gd name="connsiteY0" fmla="*/ 0 h 5641200"/>
              <a:gd name="connsiteX1" fmla="*/ 9140825 w 9140825"/>
              <a:gd name="connsiteY1" fmla="*/ 883444 h 5641200"/>
              <a:gd name="connsiteX2" fmla="*/ 9140825 w 9140825"/>
              <a:gd name="connsiteY2" fmla="*/ 5641200 h 5641200"/>
              <a:gd name="connsiteX3" fmla="*/ 0 w 9140825"/>
              <a:gd name="connsiteY3" fmla="*/ 5641200 h 5641200"/>
              <a:gd name="connsiteX4" fmla="*/ 0 w 9140825"/>
              <a:gd name="connsiteY4" fmla="*/ 0 h 5641200"/>
              <a:gd name="connsiteX0" fmla="*/ 0 w 9145587"/>
              <a:gd name="connsiteY0" fmla="*/ 0 h 5641200"/>
              <a:gd name="connsiteX1" fmla="*/ 9140825 w 9145587"/>
              <a:gd name="connsiteY1" fmla="*/ 883444 h 5641200"/>
              <a:gd name="connsiteX2" fmla="*/ 9145587 w 9145587"/>
              <a:gd name="connsiteY2" fmla="*/ 4829193 h 5641200"/>
              <a:gd name="connsiteX3" fmla="*/ 0 w 9145587"/>
              <a:gd name="connsiteY3" fmla="*/ 5641200 h 5641200"/>
              <a:gd name="connsiteX4" fmla="*/ 0 w 9145587"/>
              <a:gd name="connsiteY4" fmla="*/ 0 h 5641200"/>
              <a:gd name="connsiteX0" fmla="*/ 5024 w 9150611"/>
              <a:gd name="connsiteY0" fmla="*/ 0 h 4829193"/>
              <a:gd name="connsiteX1" fmla="*/ 9145849 w 9150611"/>
              <a:gd name="connsiteY1" fmla="*/ 883444 h 4829193"/>
              <a:gd name="connsiteX2" fmla="*/ 9150611 w 9150611"/>
              <a:gd name="connsiteY2" fmla="*/ 4829193 h 4829193"/>
              <a:gd name="connsiteX3" fmla="*/ 0 w 9150611"/>
              <a:gd name="connsiteY3" fmla="*/ 4756945 h 4829193"/>
              <a:gd name="connsiteX4" fmla="*/ 5024 w 9150611"/>
              <a:gd name="connsiteY4" fmla="*/ 0 h 4829193"/>
              <a:gd name="connsiteX0" fmla="*/ 10049 w 9155636"/>
              <a:gd name="connsiteY0" fmla="*/ 0 h 4829193"/>
              <a:gd name="connsiteX1" fmla="*/ 9150874 w 9155636"/>
              <a:gd name="connsiteY1" fmla="*/ 883444 h 4829193"/>
              <a:gd name="connsiteX2" fmla="*/ 9155636 w 9155636"/>
              <a:gd name="connsiteY2" fmla="*/ 4829193 h 4829193"/>
              <a:gd name="connsiteX3" fmla="*/ 0 w 9155636"/>
              <a:gd name="connsiteY3" fmla="*/ 3497550 h 4829193"/>
              <a:gd name="connsiteX4" fmla="*/ 10049 w 9155636"/>
              <a:gd name="connsiteY4" fmla="*/ 0 h 4829193"/>
              <a:gd name="connsiteX0" fmla="*/ 10049 w 9155636"/>
              <a:gd name="connsiteY0" fmla="*/ 0 h 3616693"/>
              <a:gd name="connsiteX1" fmla="*/ 9150874 w 9155636"/>
              <a:gd name="connsiteY1" fmla="*/ 883444 h 3616693"/>
              <a:gd name="connsiteX2" fmla="*/ 9155636 w 9155636"/>
              <a:gd name="connsiteY2" fmla="*/ 3616693 h 3616693"/>
              <a:gd name="connsiteX3" fmla="*/ 0 w 9155636"/>
              <a:gd name="connsiteY3" fmla="*/ 3497550 h 3616693"/>
              <a:gd name="connsiteX4" fmla="*/ 10049 w 9155636"/>
              <a:gd name="connsiteY4" fmla="*/ 0 h 3616693"/>
              <a:gd name="connsiteX0" fmla="*/ 5024 w 9150611"/>
              <a:gd name="connsiteY0" fmla="*/ 0 h 3716525"/>
              <a:gd name="connsiteX1" fmla="*/ 9145849 w 9150611"/>
              <a:gd name="connsiteY1" fmla="*/ 883444 h 3716525"/>
              <a:gd name="connsiteX2" fmla="*/ 9150611 w 9150611"/>
              <a:gd name="connsiteY2" fmla="*/ 3616693 h 3716525"/>
              <a:gd name="connsiteX3" fmla="*/ 0 w 9150611"/>
              <a:gd name="connsiteY3" fmla="*/ 3716525 h 3716525"/>
              <a:gd name="connsiteX4" fmla="*/ 5024 w 9150611"/>
              <a:gd name="connsiteY4" fmla="*/ 0 h 3716525"/>
              <a:gd name="connsiteX0" fmla="*/ 5024 w 9150611"/>
              <a:gd name="connsiteY0" fmla="*/ 0 h 3697204"/>
              <a:gd name="connsiteX1" fmla="*/ 9145849 w 9150611"/>
              <a:gd name="connsiteY1" fmla="*/ 883444 h 3697204"/>
              <a:gd name="connsiteX2" fmla="*/ 9150611 w 9150611"/>
              <a:gd name="connsiteY2" fmla="*/ 3616693 h 3697204"/>
              <a:gd name="connsiteX3" fmla="*/ 0 w 9150611"/>
              <a:gd name="connsiteY3" fmla="*/ 3697204 h 3697204"/>
              <a:gd name="connsiteX4" fmla="*/ 5024 w 9150611"/>
              <a:gd name="connsiteY4" fmla="*/ 0 h 3697204"/>
              <a:gd name="connsiteX0" fmla="*/ 5024 w 9150611"/>
              <a:gd name="connsiteY0" fmla="*/ 0 h 3665002"/>
              <a:gd name="connsiteX1" fmla="*/ 9145849 w 9150611"/>
              <a:gd name="connsiteY1" fmla="*/ 883444 h 3665002"/>
              <a:gd name="connsiteX2" fmla="*/ 9150611 w 9150611"/>
              <a:gd name="connsiteY2" fmla="*/ 3616693 h 3665002"/>
              <a:gd name="connsiteX3" fmla="*/ 0 w 9150611"/>
              <a:gd name="connsiteY3" fmla="*/ 3665002 h 3665002"/>
              <a:gd name="connsiteX4" fmla="*/ 5024 w 9150611"/>
              <a:gd name="connsiteY4" fmla="*/ 0 h 3665002"/>
              <a:gd name="connsiteX0" fmla="*/ 484 w 9146071"/>
              <a:gd name="connsiteY0" fmla="*/ 0 h 3639240"/>
              <a:gd name="connsiteX1" fmla="*/ 9141309 w 9146071"/>
              <a:gd name="connsiteY1" fmla="*/ 883444 h 3639240"/>
              <a:gd name="connsiteX2" fmla="*/ 9146071 w 9146071"/>
              <a:gd name="connsiteY2" fmla="*/ 3616693 h 3639240"/>
              <a:gd name="connsiteX3" fmla="*/ 484 w 9146071"/>
              <a:gd name="connsiteY3" fmla="*/ 3639240 h 3639240"/>
              <a:gd name="connsiteX4" fmla="*/ 484 w 9146071"/>
              <a:gd name="connsiteY4" fmla="*/ 0 h 3639240"/>
              <a:gd name="connsiteX0" fmla="*/ 484 w 9146071"/>
              <a:gd name="connsiteY0" fmla="*/ 0 h 3616693"/>
              <a:gd name="connsiteX1" fmla="*/ 9141309 w 9146071"/>
              <a:gd name="connsiteY1" fmla="*/ 883444 h 3616693"/>
              <a:gd name="connsiteX2" fmla="*/ 9146071 w 9146071"/>
              <a:gd name="connsiteY2" fmla="*/ 3616693 h 3616693"/>
              <a:gd name="connsiteX3" fmla="*/ 484 w 9146071"/>
              <a:gd name="connsiteY3" fmla="*/ 3594157 h 3616693"/>
              <a:gd name="connsiteX4" fmla="*/ 484 w 9146071"/>
              <a:gd name="connsiteY4" fmla="*/ 0 h 3616693"/>
              <a:gd name="connsiteX0" fmla="*/ 223 w 9145810"/>
              <a:gd name="connsiteY0" fmla="*/ 0 h 3619920"/>
              <a:gd name="connsiteX1" fmla="*/ 9141048 w 9145810"/>
              <a:gd name="connsiteY1" fmla="*/ 883444 h 3619920"/>
              <a:gd name="connsiteX2" fmla="*/ 9145810 w 9145810"/>
              <a:gd name="connsiteY2" fmla="*/ 3616693 h 3619920"/>
              <a:gd name="connsiteX3" fmla="*/ 5247 w 9145810"/>
              <a:gd name="connsiteY3" fmla="*/ 3619920 h 3619920"/>
              <a:gd name="connsiteX4" fmla="*/ 223 w 9145810"/>
              <a:gd name="connsiteY4" fmla="*/ 0 h 3619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5810" h="3619920">
                <a:moveTo>
                  <a:pt x="223" y="0"/>
                </a:moveTo>
                <a:lnTo>
                  <a:pt x="9141048" y="883444"/>
                </a:lnTo>
                <a:cubicBezTo>
                  <a:pt x="9142635" y="2198694"/>
                  <a:pt x="9144223" y="2301443"/>
                  <a:pt x="9145810" y="3616693"/>
                </a:cubicBezTo>
                <a:lnTo>
                  <a:pt x="5247" y="3619920"/>
                </a:lnTo>
                <a:cubicBezTo>
                  <a:pt x="6922" y="2034272"/>
                  <a:pt x="-1452" y="1585648"/>
                  <a:pt x="223" y="0"/>
                </a:cubicBez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p:txBody>
      </p:sp>
      <p:sp>
        <p:nvSpPr>
          <p:cNvPr id="40" name="Title 1"/>
          <p:cNvSpPr>
            <a:spLocks noGrp="1"/>
          </p:cNvSpPr>
          <p:nvPr>
            <p:ph type="ctrTitle"/>
          </p:nvPr>
        </p:nvSpPr>
        <p:spPr>
          <a:xfrm>
            <a:off x="407989" y="3346545"/>
            <a:ext cx="6205536" cy="700564"/>
          </a:xfrm>
        </p:spPr>
        <p:txBody>
          <a:bodyPr anchor="t" anchorCtr="0"/>
          <a:lstStyle>
            <a:lvl1pPr algn="l">
              <a:lnSpc>
                <a:spcPct val="100000"/>
              </a:lnSpc>
              <a:defRPr sz="2100" spc="0" baseline="0">
                <a:solidFill>
                  <a:srgbClr val="000000"/>
                </a:solidFill>
              </a:defRPr>
            </a:lvl1pPr>
          </a:lstStyle>
          <a:p>
            <a:r>
              <a:rPr lang="en-US"/>
              <a:t>Click to edit Master title style</a:t>
            </a:r>
            <a:endParaRPr lang="en-GB" dirty="0"/>
          </a:p>
        </p:txBody>
      </p:sp>
      <p:sp>
        <p:nvSpPr>
          <p:cNvPr id="12" name="Text Placeholder 9"/>
          <p:cNvSpPr>
            <a:spLocks noGrp="1"/>
          </p:cNvSpPr>
          <p:nvPr>
            <p:ph type="body" sz="quarter" idx="16"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15" name="Date Placeholder 6"/>
          <p:cNvSpPr>
            <a:spLocks noGrp="1"/>
          </p:cNvSpPr>
          <p:nvPr>
            <p:ph type="dt" sz="half" idx="18"/>
          </p:nvPr>
        </p:nvSpPr>
        <p:spPr>
          <a:xfrm>
            <a:off x="8271600" y="4867660"/>
            <a:ext cx="720000" cy="144000"/>
          </a:xfrm>
        </p:spPr>
        <p:txBody>
          <a:bodyPr/>
          <a:lstStyle/>
          <a:p>
            <a:fld id="{7DEED53D-AD4B-4C4B-A0FB-4954F68780B5}" type="datetime1">
              <a:rPr lang="en-US" smtClean="0"/>
              <a:t>12/3/2024</a:t>
            </a:fld>
            <a:endParaRPr lang="en-GB" dirty="0"/>
          </a:p>
        </p:txBody>
      </p:sp>
      <p:sp>
        <p:nvSpPr>
          <p:cNvPr id="16" name="Slide Number Placeholder 10"/>
          <p:cNvSpPr>
            <a:spLocks noGrp="1"/>
          </p:cNvSpPr>
          <p:nvPr>
            <p:ph type="sldNum" sz="quarter" idx="19"/>
          </p:nvPr>
        </p:nvSpPr>
        <p:spPr>
          <a:xfrm>
            <a:off x="0" y="4872422"/>
            <a:ext cx="252000" cy="144000"/>
          </a:xfrm>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131464496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14="http://schemas.microsoft.com/office/drawing/2010/main"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reserve="1" userDrawn="1">
  <p:cSld name="RS map - World">
    <p:spTree>
      <p:nvGrpSpPr>
        <p:cNvPr id="1" name=""/>
        <p:cNvGrpSpPr/>
        <p:nvPr/>
      </p:nvGrpSpPr>
      <p:grpSpPr>
        <a:xfrm>
          <a:off x="0" y="0"/>
          <a:ext cx="0" cy="0"/>
          <a:chOff x="0" y="0"/>
          <a:chExt cx="0" cy="0"/>
        </a:xfrm>
      </p:grpSpPr>
      <p:sp>
        <p:nvSpPr>
          <p:cNvPr id="10" name="TextBox 9"/>
          <p:cNvSpPr txBox="1"/>
          <p:nvPr userDrawn="1"/>
        </p:nvSpPr>
        <p:spPr>
          <a:xfrm>
            <a:off x="407987" y="3543300"/>
            <a:ext cx="2128838" cy="1195388"/>
          </a:xfrm>
          <a:prstGeom prst="rect">
            <a:avLst/>
          </a:prstGeom>
          <a:noFill/>
        </p:spPr>
        <p:txBody>
          <a:bodyPr wrap="square" lIns="0" tIns="0" rIns="0" bIns="0" rtlCol="0">
            <a:noAutofit/>
          </a:bodyPr>
          <a:lstStyle>
            <a:defPPr>
              <a:defRPr lang="en-US"/>
            </a:defPPr>
            <a:lvl1pPr>
              <a:lnSpc>
                <a:spcPts val="1000"/>
              </a:lnSpc>
              <a:spcBef>
                <a:spcPts val="400"/>
              </a:spcBef>
              <a:defRPr sz="800">
                <a:solidFill>
                  <a:srgbClr val="000000"/>
                </a:solidFill>
              </a:defRPr>
            </a:lvl1pPr>
          </a:lstStyle>
          <a:p>
            <a:pPr marL="0" lvl="1">
              <a:lnSpc>
                <a:spcPts val="1100"/>
              </a:lnSpc>
              <a:spcBef>
                <a:spcPts val="675"/>
              </a:spcBef>
            </a:pPr>
            <a:r>
              <a:rPr lang="en-GB" sz="900" dirty="0"/>
              <a:t>In addition to our physical presence (</a:t>
            </a:r>
            <a:r>
              <a:rPr lang="en-GB" sz="900" dirty="0">
                <a:solidFill>
                  <a:srgbClr val="E03A3E"/>
                </a:solidFill>
              </a:rPr>
              <a:t>■</a:t>
            </a:r>
            <a:r>
              <a:rPr lang="en-GB" sz="900" dirty="0"/>
              <a:t>) our regional business teams (</a:t>
            </a:r>
            <a:r>
              <a:rPr lang="en-GB" sz="900" dirty="0">
                <a:solidFill>
                  <a:srgbClr val="575756"/>
                </a:solidFill>
              </a:rPr>
              <a:t>■</a:t>
            </a:r>
            <a:r>
              <a:rPr lang="en-GB" sz="900" dirty="0"/>
              <a:t>) bring together lawyers across the firm with a depth of experience and an established network of local counsel in advising clients operating or investing </a:t>
            </a:r>
            <a:br>
              <a:rPr lang="en-GB" sz="900" dirty="0"/>
            </a:br>
            <a:r>
              <a:rPr lang="en-GB" sz="900" dirty="0"/>
              <a:t>in specific geographic markets.</a:t>
            </a:r>
          </a:p>
        </p:txBody>
      </p:sp>
      <p:sp>
        <p:nvSpPr>
          <p:cNvPr id="15" name="Slide Number Placeholder 14"/>
          <p:cNvSpPr>
            <a:spLocks noGrp="1"/>
          </p:cNvSpPr>
          <p:nvPr>
            <p:ph type="sldNum" sz="quarter" idx="12"/>
          </p:nvPr>
        </p:nvSpPr>
        <p:spPr/>
        <p:txBody>
          <a:bodyPr/>
          <a:lstStyle/>
          <a:p>
            <a:fld id="{0EBF2EF9-CCB8-434E-BFC2-9A9C4DFBBE08}" type="slidenum">
              <a:rPr lang="en-GB" smtClean="0"/>
              <a:t>‹#›</a:t>
            </a:fld>
            <a:endParaRPr lang="en-GB" dirty="0"/>
          </a:p>
        </p:txBody>
      </p:sp>
      <p:pic>
        <p:nvPicPr>
          <p:cNvPr id="3086" name="Picture 308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0638" y="759635"/>
            <a:ext cx="7084004" cy="4115062"/>
          </a:xfrm>
          <a:prstGeom prst="rect">
            <a:avLst/>
          </a:prstGeom>
        </p:spPr>
      </p:pic>
      <p:pic>
        <p:nvPicPr>
          <p:cNvPr id="3" name="Graphic 2">
            <a:extLst>
              <a:ext uri="{FF2B5EF4-FFF2-40B4-BE49-F238E27FC236}">
                <a16:creationId xmlns:a16="http://schemas.microsoft.com/office/drawing/2014/main" id="{F4BE456A-1E13-F73B-F294-2DB9F672773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66153" y="360031"/>
            <a:ext cx="540000" cy="540000"/>
          </a:xfrm>
          <a:prstGeom prst="rect">
            <a:avLst/>
          </a:prstGeom>
        </p:spPr>
      </p:pic>
      <p:pic>
        <p:nvPicPr>
          <p:cNvPr id="4" name="Graphic 3">
            <a:extLst>
              <a:ext uri="{FF2B5EF4-FFF2-40B4-BE49-F238E27FC236}">
                <a16:creationId xmlns:a16="http://schemas.microsoft.com/office/drawing/2014/main" id="{76DEA1EE-DC9D-BDA9-737C-E9EA7531D20A}"/>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21741" y="358370"/>
            <a:ext cx="540000" cy="540000"/>
          </a:xfrm>
          <a:prstGeom prst="rect">
            <a:avLst/>
          </a:prstGeom>
        </p:spPr>
      </p:pic>
      <p:sp>
        <p:nvSpPr>
          <p:cNvPr id="5" name="TextBox 4">
            <a:extLst>
              <a:ext uri="{FF2B5EF4-FFF2-40B4-BE49-F238E27FC236}">
                <a16:creationId xmlns:a16="http://schemas.microsoft.com/office/drawing/2014/main" id="{D3C557B9-9101-C58D-BC56-99845B5977C4}"/>
              </a:ext>
            </a:extLst>
          </p:cNvPr>
          <p:cNvSpPr txBox="1"/>
          <p:nvPr userDrawn="1"/>
        </p:nvSpPr>
        <p:spPr>
          <a:xfrm>
            <a:off x="407988" y="405000"/>
            <a:ext cx="7186104"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spTree>
    <p:extLst>
      <p:ext uri="{BB962C8B-B14F-4D97-AF65-F5344CB8AC3E}">
        <p14:creationId xmlns:p14="http://schemas.microsoft.com/office/powerpoint/2010/main" val="3922611352"/>
      </p:ext>
    </p:extLst>
  </p:cSld>
  <p:clrMapOvr>
    <a:masterClrMapping/>
  </p:clrMapOvr>
</p:sldLayout>
</file>

<file path=ppt/slideLayouts/slideLayout51.xml><?xml version="1.0" encoding="utf-8"?>
<p:sldLayout xmlns:a16="http://schemas.microsoft.com/office/drawing/2014/main" xmlns:p14="http://schemas.microsoft.com/office/powerpoint/2010/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showMasterSp="0" preserve="1" userDrawn="1">
  <p:cSld name="RS locations">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0D0ED74-EF7A-8E85-7785-062693B49D29}"/>
              </a:ext>
            </a:extLst>
          </p:cNvPr>
          <p:cNvSpPr/>
          <p:nvPr userDrawn="1"/>
        </p:nvSpPr>
        <p:spPr>
          <a:xfrm>
            <a:off x="6068124" y="1176612"/>
            <a:ext cx="2577600"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bg2">
              <a:alpha val="2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8" name="Freeform 7">
            <a:extLst>
              <a:ext uri="{FF2B5EF4-FFF2-40B4-BE49-F238E27FC236}">
                <a16:creationId xmlns:a16="http://schemas.microsoft.com/office/drawing/2014/main" id="{965B0406-35B1-7919-8974-66CB3EFA03AF}"/>
              </a:ext>
            </a:extLst>
          </p:cNvPr>
          <p:cNvSpPr/>
          <p:nvPr userDrawn="1"/>
        </p:nvSpPr>
        <p:spPr>
          <a:xfrm>
            <a:off x="6156325" y="1257300"/>
            <a:ext cx="2579687" cy="3397835"/>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1" name="Table 10"/>
          <p:cNvGraphicFramePr>
            <a:graphicFrameLocks noGrp="1"/>
          </p:cNvGraphicFramePr>
          <p:nvPr userDrawn="1">
            <p:extLst>
              <p:ext uri="{D42A27DB-BD31-4B8C-83A1-F6EECF244321}">
                <p14:modId xmlns:p14="http://schemas.microsoft.com/office/powerpoint/2010/main" val="1344762736"/>
              </p:ext>
            </p:extLst>
          </p:nvPr>
        </p:nvGraphicFramePr>
        <p:xfrm>
          <a:off x="407988" y="1695362"/>
          <a:ext cx="2592000" cy="2103132"/>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4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Asia</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3032">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Beijing, Hong Kong, Shanghai, Singapore</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2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Europe</a:t>
                      </a:r>
                    </a:p>
                  </a:txBody>
                  <a:tcPr marL="0" marR="0" marT="162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9707">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Astana, Athens, Brussels, Frankfurt, London, Munich, Paris</a:t>
                      </a:r>
                    </a:p>
                    <a:p>
                      <a:pPr>
                        <a:lnSpc>
                          <a:spcPts val="1400"/>
                        </a:lnSpc>
                      </a:pPr>
                      <a:endParaRPr lang="en-GB" sz="800" dirty="0"/>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userDrawn="1">
            <p:extLst>
              <p:ext uri="{D42A27DB-BD31-4B8C-83A1-F6EECF244321}">
                <p14:modId xmlns:p14="http://schemas.microsoft.com/office/powerpoint/2010/main" val="3241773235"/>
              </p:ext>
            </p:extLst>
          </p:nvPr>
        </p:nvGraphicFramePr>
        <p:xfrm>
          <a:off x="3276000" y="1695363"/>
          <a:ext cx="2592000" cy="2192830"/>
        </p:xfrm>
        <a:graphic>
          <a:graphicData uri="http://schemas.openxmlformats.org/drawingml/2006/table">
            <a:tbl>
              <a:tblPr>
                <a:tableStyleId>{7E9639D4-E3E2-4D34-9284-5A2195B3D0D7}</a:tableStyleId>
              </a:tblPr>
              <a:tblGrid>
                <a:gridCol w="2592000">
                  <a:extLst>
                    <a:ext uri="{9D8B030D-6E8A-4147-A177-3AD203B41FA5}">
                      <a16:colId xmlns:a16="http://schemas.microsoft.com/office/drawing/2014/main" val="20000"/>
                    </a:ext>
                  </a:extLst>
                </a:gridCol>
              </a:tblGrid>
              <a:tr h="374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Middle East</a:t>
                      </a:r>
                    </a:p>
                  </a:txBody>
                  <a:tcPr marL="0" marR="0" marT="54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130">
                <a:tc>
                  <a:txBody>
                    <a:bodyPr/>
                    <a:lstStyle/>
                    <a:p>
                      <a:pPr>
                        <a:lnSpc>
                          <a:spcPts val="1300"/>
                        </a:lnSpc>
                      </a:pPr>
                      <a:r>
                        <a:rPr lang="en-GB" sz="1000" dirty="0"/>
                        <a:t>Abu Dhabi, Dubai</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8700">
                <a:tc>
                  <a:txBody>
                    <a:bodyPr/>
                    <a:lstStyle/>
                    <a:p>
                      <a:pPr marL="0" algn="l" defTabSz="914400" rtl="0" eaLnBrk="1" latinLnBrk="0" hangingPunct="1">
                        <a:lnSpc>
                          <a:spcPts val="2800"/>
                        </a:lnSpc>
                      </a:pPr>
                      <a:r>
                        <a:rPr lang="en-GB" sz="2100" kern="1200" spc="-20" baseline="0" dirty="0">
                          <a:solidFill>
                            <a:schemeClr val="accent1"/>
                          </a:solidFill>
                          <a:latin typeface="+mn-lt"/>
                          <a:ea typeface="+mn-ea"/>
                          <a:cs typeface="+mn-cs"/>
                        </a:rPr>
                        <a:t>U.S.</a:t>
                      </a:r>
                    </a:p>
                  </a:txBody>
                  <a:tcPr marL="0" marR="0" marT="108000" marB="54000">
                    <a:lnL w="9525" cap="flat" cmpd="sng" algn="ctr">
                      <a:noFill/>
                      <a:prstDash val="solid"/>
                    </a:lnL>
                    <a:lnR w="9525" cap="flat" cmpd="sng" algn="ctr">
                      <a:noFill/>
                      <a:prstDash val="solid"/>
                    </a:lnR>
                    <a:lnT>
                      <a:noFill/>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63082">
                <a:tc>
                  <a:txBody>
                    <a:bodyPr/>
                    <a:lstStyle/>
                    <a:p>
                      <a:pPr marL="0" algn="l" defTabSz="914400" rtl="0" eaLnBrk="1" latinLnBrk="0" hangingPunct="1">
                        <a:lnSpc>
                          <a:spcPts val="1300"/>
                        </a:lnSpc>
                        <a:spcAft>
                          <a:spcPts val="700"/>
                        </a:spcAft>
                      </a:pPr>
                      <a:r>
                        <a:rPr lang="en-GB" sz="1000" kern="1200" dirty="0">
                          <a:solidFill>
                            <a:schemeClr val="tx1"/>
                          </a:solidFill>
                          <a:latin typeface="+mn-lt"/>
                          <a:ea typeface="+mn-ea"/>
                          <a:cs typeface="+mn-cs"/>
                        </a:rPr>
                        <a:t>Austin, Century City, Chicago, Dallas, Houston, Los Angeles, Miami, New York, Orange County, Philadelphia, Pittsburgh, Princeton, Richmond, San Francisco, Silicon Valley, Tysons, Washington, D.C., Wilmington</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userDrawn="1">
            <p:extLst>
              <p:ext uri="{D42A27DB-BD31-4B8C-83A1-F6EECF244321}">
                <p14:modId xmlns:p14="http://schemas.microsoft.com/office/powerpoint/2010/main" val="2587274992"/>
              </p:ext>
            </p:extLst>
          </p:nvPr>
        </p:nvGraphicFramePr>
        <p:xfrm>
          <a:off x="6287288" y="1135381"/>
          <a:ext cx="2238704" cy="2473500"/>
        </p:xfrm>
        <a:graphic>
          <a:graphicData uri="http://schemas.openxmlformats.org/drawingml/2006/table">
            <a:tbl>
              <a:tblPr>
                <a:tableStyleId>{7E9639D4-E3E2-4D34-9284-5A2195B3D0D7}</a:tableStyleId>
              </a:tblPr>
              <a:tblGrid>
                <a:gridCol w="2238704">
                  <a:extLst>
                    <a:ext uri="{9D8B030D-6E8A-4147-A177-3AD203B41FA5}">
                      <a16:colId xmlns:a16="http://schemas.microsoft.com/office/drawing/2014/main" val="20000"/>
                    </a:ext>
                  </a:extLst>
                </a:gridCol>
              </a:tblGrid>
              <a:tr h="374700">
                <a:tc>
                  <a:txBody>
                    <a:bodyPr/>
                    <a:lstStyle/>
                    <a:p>
                      <a:pPr>
                        <a:lnSpc>
                          <a:spcPts val="2800"/>
                        </a:lnSpc>
                      </a:pPr>
                      <a:r>
                        <a:rPr lang="en-GB" sz="2100" spc="-20" baseline="0" dirty="0">
                          <a:solidFill>
                            <a:schemeClr val="tx2"/>
                          </a:solidFill>
                        </a:rPr>
                        <a:t>Business teams</a:t>
                      </a:r>
                    </a:p>
                  </a:txBody>
                  <a:tcPr marL="0" marR="0" marT="216000" marB="54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29807">
                <a:tc>
                  <a:txBody>
                    <a:bodyPr/>
                    <a:lstStyle/>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Africa, Australia, India, Indonesia, Israel, Japan, Korea, Latin America, Nordic</a:t>
                      </a:r>
                    </a:p>
                    <a:p>
                      <a:pPr marL="0" marR="0" lvl="0" indent="0" algn="l" defTabSz="914400" rtl="0" eaLnBrk="1" fontAlgn="auto" latinLnBrk="0" hangingPunct="1">
                        <a:lnSpc>
                          <a:spcPts val="1300"/>
                        </a:lnSpc>
                        <a:spcBef>
                          <a:spcPts val="0"/>
                        </a:spcBef>
                        <a:spcAft>
                          <a:spcPts val="700"/>
                        </a:spcAft>
                        <a:buClrTx/>
                        <a:buSzTx/>
                        <a:buFontTx/>
                        <a:buNone/>
                        <a:tabLst/>
                        <a:defRPr/>
                      </a:pPr>
                      <a:r>
                        <a:rPr lang="en-GB" sz="1000" kern="1200" dirty="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0" marT="54000" marB="54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0" name="TextBox 9"/>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9" name="Graphic 8">
            <a:extLst>
              <a:ext uri="{FF2B5EF4-FFF2-40B4-BE49-F238E27FC236}">
                <a16:creationId xmlns:a16="http://schemas.microsoft.com/office/drawing/2014/main" id="{F76D55EB-AC94-E160-5307-1E4473334F3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26145" y="3861687"/>
            <a:ext cx="540000" cy="540000"/>
          </a:xfrm>
          <a:prstGeom prst="rect">
            <a:avLst/>
          </a:prstGeom>
        </p:spPr>
      </p:pic>
      <p:pic>
        <p:nvPicPr>
          <p:cNvPr id="15" name="Graphic 14">
            <a:extLst>
              <a:ext uri="{FF2B5EF4-FFF2-40B4-BE49-F238E27FC236}">
                <a16:creationId xmlns:a16="http://schemas.microsoft.com/office/drawing/2014/main" id="{7D01D722-4747-E016-2FE1-0B779C023E0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3780783738"/>
      </p:ext>
    </p:extLst>
  </p:cSld>
  <p:clrMapOvr>
    <a:masterClrMapping/>
  </p:clrMapOvr>
</p:sldLayout>
</file>

<file path=ppt/slideLayouts/slideLayout52.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America">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0" name="Table 9"/>
          <p:cNvGraphicFramePr>
            <a:graphicFrameLocks noGrp="1"/>
          </p:cNvGraphicFramePr>
          <p:nvPr userDrawn="1">
            <p:extLst>
              <p:ext uri="{D42A27DB-BD31-4B8C-83A1-F6EECF244321}">
                <p14:modId xmlns:p14="http://schemas.microsoft.com/office/powerpoint/2010/main" val="1390226547"/>
              </p:ext>
            </p:extLst>
          </p:nvPr>
        </p:nvGraphicFramePr>
        <p:xfrm>
          <a:off x="406308" y="1631265"/>
          <a:ext cx="2138400" cy="3173073"/>
        </p:xfrm>
        <a:graphic>
          <a:graphicData uri="http://schemas.openxmlformats.org/drawingml/2006/table">
            <a:tbl>
              <a:tblPr>
                <a:tableStyleId>{7E9639D4-E3E2-4D34-9284-5A2195B3D0D7}</a:tableStyleId>
              </a:tblPr>
              <a:tblGrid>
                <a:gridCol w="1069200">
                  <a:extLst>
                    <a:ext uri="{9D8B030D-6E8A-4147-A177-3AD203B41FA5}">
                      <a16:colId xmlns:a16="http://schemas.microsoft.com/office/drawing/2014/main" val="20000"/>
                    </a:ext>
                  </a:extLst>
                </a:gridCol>
                <a:gridCol w="1069200">
                  <a:extLst>
                    <a:ext uri="{9D8B030D-6E8A-4147-A177-3AD203B41FA5}">
                      <a16:colId xmlns:a16="http://schemas.microsoft.com/office/drawing/2014/main" val="1359750298"/>
                    </a:ext>
                  </a:extLst>
                </a:gridCol>
              </a:tblGrid>
              <a:tr h="428700">
                <a:tc gridSpan="2">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2724273">
                <a:tc>
                  <a:txBody>
                    <a:bodyPr/>
                    <a:lstStyle/>
                    <a:p>
                      <a:pPr>
                        <a:lnSpc>
                          <a:spcPts val="1100"/>
                        </a:lnSpc>
                        <a:spcBef>
                          <a:spcPts val="0"/>
                        </a:spcBef>
                        <a:spcAft>
                          <a:spcPts val="100"/>
                        </a:spcAft>
                      </a:pPr>
                      <a:r>
                        <a:rPr lang="en-GB" sz="900" dirty="0"/>
                        <a:t>Austin</a:t>
                      </a:r>
                    </a:p>
                    <a:p>
                      <a:pPr>
                        <a:lnSpc>
                          <a:spcPts val="1100"/>
                        </a:lnSpc>
                        <a:spcBef>
                          <a:spcPts val="0"/>
                        </a:spcBef>
                        <a:spcAft>
                          <a:spcPts val="100"/>
                        </a:spcAft>
                      </a:pPr>
                      <a:r>
                        <a:rPr lang="en-GB" sz="900" dirty="0"/>
                        <a:t>Century City</a:t>
                      </a:r>
                    </a:p>
                    <a:p>
                      <a:pPr>
                        <a:lnSpc>
                          <a:spcPts val="1100"/>
                        </a:lnSpc>
                        <a:spcBef>
                          <a:spcPts val="0"/>
                        </a:spcBef>
                        <a:spcAft>
                          <a:spcPts val="100"/>
                        </a:spcAft>
                      </a:pPr>
                      <a:r>
                        <a:rPr lang="en-GB" sz="900" dirty="0"/>
                        <a:t>Chicago</a:t>
                      </a:r>
                    </a:p>
                    <a:p>
                      <a:pPr>
                        <a:lnSpc>
                          <a:spcPts val="1100"/>
                        </a:lnSpc>
                        <a:spcBef>
                          <a:spcPts val="0"/>
                        </a:spcBef>
                        <a:spcAft>
                          <a:spcPts val="100"/>
                        </a:spcAft>
                      </a:pPr>
                      <a:r>
                        <a:rPr lang="en-GB" sz="900" dirty="0"/>
                        <a:t>Dallas</a:t>
                      </a:r>
                    </a:p>
                    <a:p>
                      <a:pPr>
                        <a:lnSpc>
                          <a:spcPts val="1100"/>
                        </a:lnSpc>
                        <a:spcBef>
                          <a:spcPts val="0"/>
                        </a:spcBef>
                        <a:spcAft>
                          <a:spcPts val="100"/>
                        </a:spcAft>
                      </a:pPr>
                      <a:r>
                        <a:rPr lang="en-GB" sz="900" dirty="0"/>
                        <a:t>Houston</a:t>
                      </a:r>
                    </a:p>
                    <a:p>
                      <a:pPr>
                        <a:lnSpc>
                          <a:spcPts val="1100"/>
                        </a:lnSpc>
                        <a:spcBef>
                          <a:spcPts val="0"/>
                        </a:spcBef>
                        <a:spcAft>
                          <a:spcPts val="100"/>
                        </a:spcAft>
                      </a:pPr>
                      <a:r>
                        <a:rPr lang="en-GB" sz="900" dirty="0"/>
                        <a:t>Los Angeles</a:t>
                      </a:r>
                    </a:p>
                    <a:p>
                      <a:pPr>
                        <a:lnSpc>
                          <a:spcPts val="1100"/>
                        </a:lnSpc>
                        <a:spcBef>
                          <a:spcPts val="0"/>
                        </a:spcBef>
                        <a:spcAft>
                          <a:spcPts val="100"/>
                        </a:spcAft>
                      </a:pPr>
                      <a:r>
                        <a:rPr lang="en-GB" sz="900" dirty="0"/>
                        <a:t>Miami</a:t>
                      </a:r>
                    </a:p>
                    <a:p>
                      <a:pPr>
                        <a:lnSpc>
                          <a:spcPts val="1100"/>
                        </a:lnSpc>
                        <a:spcBef>
                          <a:spcPts val="0"/>
                        </a:spcBef>
                        <a:spcAft>
                          <a:spcPts val="100"/>
                        </a:spcAft>
                      </a:pPr>
                      <a:r>
                        <a:rPr lang="en-GB" sz="900" dirty="0"/>
                        <a:t>New York</a:t>
                      </a:r>
                    </a:p>
                    <a:p>
                      <a:pPr>
                        <a:lnSpc>
                          <a:spcPts val="1100"/>
                        </a:lnSpc>
                        <a:spcBef>
                          <a:spcPts val="0"/>
                        </a:spcBef>
                        <a:spcAft>
                          <a:spcPts val="100"/>
                        </a:spcAft>
                      </a:pPr>
                      <a:r>
                        <a:rPr lang="en-GB" sz="900" dirty="0"/>
                        <a:t>Orange County</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ts val="1100"/>
                        </a:lnSpc>
                        <a:spcBef>
                          <a:spcPts val="0"/>
                        </a:spcBef>
                        <a:spcAft>
                          <a:spcPts val="100"/>
                        </a:spcAft>
                      </a:pPr>
                      <a:r>
                        <a:rPr lang="en-GB" sz="900" dirty="0"/>
                        <a:t>Philadelphia</a:t>
                      </a:r>
                    </a:p>
                    <a:p>
                      <a:pPr>
                        <a:lnSpc>
                          <a:spcPts val="1100"/>
                        </a:lnSpc>
                        <a:spcBef>
                          <a:spcPts val="0"/>
                        </a:spcBef>
                        <a:spcAft>
                          <a:spcPts val="100"/>
                        </a:spcAft>
                      </a:pPr>
                      <a:r>
                        <a:rPr lang="en-GB" sz="900" dirty="0"/>
                        <a:t>Pittsburgh</a:t>
                      </a:r>
                    </a:p>
                    <a:p>
                      <a:pPr>
                        <a:lnSpc>
                          <a:spcPts val="1100"/>
                        </a:lnSpc>
                        <a:spcBef>
                          <a:spcPts val="0"/>
                        </a:spcBef>
                        <a:spcAft>
                          <a:spcPts val="100"/>
                        </a:spcAft>
                      </a:pPr>
                      <a:r>
                        <a:rPr lang="en-GB" sz="900" dirty="0"/>
                        <a:t>Princeton</a:t>
                      </a:r>
                    </a:p>
                    <a:p>
                      <a:pPr>
                        <a:lnSpc>
                          <a:spcPts val="1100"/>
                        </a:lnSpc>
                        <a:spcBef>
                          <a:spcPts val="0"/>
                        </a:spcBef>
                        <a:spcAft>
                          <a:spcPts val="100"/>
                        </a:spcAft>
                      </a:pPr>
                      <a:r>
                        <a:rPr lang="en-GB" sz="900" dirty="0"/>
                        <a:t>Richmond</a:t>
                      </a:r>
                    </a:p>
                    <a:p>
                      <a:pPr>
                        <a:lnSpc>
                          <a:spcPts val="1100"/>
                        </a:lnSpc>
                        <a:spcBef>
                          <a:spcPts val="0"/>
                        </a:spcBef>
                        <a:spcAft>
                          <a:spcPts val="100"/>
                        </a:spcAft>
                      </a:pPr>
                      <a:r>
                        <a:rPr lang="en-GB" sz="900" dirty="0"/>
                        <a:t>San Francisco</a:t>
                      </a:r>
                    </a:p>
                    <a:p>
                      <a:pPr>
                        <a:lnSpc>
                          <a:spcPts val="1100"/>
                        </a:lnSpc>
                        <a:spcBef>
                          <a:spcPts val="0"/>
                        </a:spcBef>
                        <a:spcAft>
                          <a:spcPts val="100"/>
                        </a:spcAft>
                      </a:pPr>
                      <a:r>
                        <a:rPr lang="en-GB" sz="900" dirty="0"/>
                        <a:t>Silicon Valley</a:t>
                      </a:r>
                    </a:p>
                    <a:p>
                      <a:pPr>
                        <a:lnSpc>
                          <a:spcPts val="1100"/>
                        </a:lnSpc>
                        <a:spcBef>
                          <a:spcPts val="0"/>
                        </a:spcBef>
                        <a:spcAft>
                          <a:spcPts val="100"/>
                        </a:spcAft>
                      </a:pPr>
                      <a:r>
                        <a:rPr lang="en-GB" sz="900" dirty="0"/>
                        <a:t>Tysons</a:t>
                      </a:r>
                    </a:p>
                    <a:p>
                      <a:pPr>
                        <a:lnSpc>
                          <a:spcPts val="1100"/>
                        </a:lnSpc>
                        <a:spcBef>
                          <a:spcPts val="0"/>
                        </a:spcBef>
                        <a:spcAft>
                          <a:spcPts val="100"/>
                        </a:spcAft>
                      </a:pPr>
                      <a:r>
                        <a:rPr lang="en-GB" sz="900" dirty="0"/>
                        <a:t>Washington, D.C.</a:t>
                      </a:r>
                    </a:p>
                    <a:p>
                      <a:pPr>
                        <a:lnSpc>
                          <a:spcPts val="1100"/>
                        </a:lnSpc>
                        <a:spcBef>
                          <a:spcPts val="0"/>
                        </a:spcBef>
                        <a:spcAft>
                          <a:spcPts val="100"/>
                        </a:spcAft>
                      </a:pPr>
                      <a:r>
                        <a:rPr lang="en-GB" sz="900" dirty="0"/>
                        <a:t>Wilmington</a:t>
                      </a:r>
                      <a:endParaRPr lang="en-GB" sz="900" kern="1200" dirty="0">
                        <a:solidFill>
                          <a:schemeClr val="tx1"/>
                        </a:solidFill>
                        <a:latin typeface="+mn-lt"/>
                        <a:ea typeface="+mn-ea"/>
                        <a:cs typeface="+mn-cs"/>
                      </a:endParaRPr>
                    </a:p>
                    <a:p>
                      <a:pPr>
                        <a:lnSpc>
                          <a:spcPts val="1100"/>
                        </a:lnSpc>
                        <a:spcBef>
                          <a:spcPts val="0"/>
                        </a:spcBef>
                        <a:spcAft>
                          <a:spcPts val="100"/>
                        </a:spcAft>
                      </a:pPr>
                      <a:endParaRPr lang="en-GB" sz="900" kern="1200" dirty="0">
                        <a:solidFill>
                          <a:schemeClr val="tx1"/>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1854881994"/>
              </p:ext>
            </p:extLst>
          </p:nvPr>
        </p:nvGraphicFramePr>
        <p:xfrm>
          <a:off x="6614144" y="1631265"/>
          <a:ext cx="2138400" cy="19009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91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Latin America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8" name="Group 7"/>
          <p:cNvGrpSpPr/>
          <p:nvPr userDrawn="1"/>
        </p:nvGrpSpPr>
        <p:grpSpPr>
          <a:xfrm>
            <a:off x="3326469" y="1196549"/>
            <a:ext cx="2479765" cy="3637881"/>
            <a:chOff x="3326469" y="1196549"/>
            <a:chExt cx="2479765" cy="3637881"/>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37673" y="1196549"/>
              <a:ext cx="2468561" cy="3637881"/>
            </a:xfrm>
            <a:prstGeom prst="rect">
              <a:avLst/>
            </a:prstGeom>
          </p:spPr>
        </p:pic>
        <p:sp>
          <p:nvSpPr>
            <p:cNvPr id="2" name="Rectangle 1"/>
            <p:cNvSpPr/>
            <p:nvPr userDrawn="1"/>
          </p:nvSpPr>
          <p:spPr>
            <a:xfrm>
              <a:off x="3364792" y="166250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0" name="Rectangle 99"/>
            <p:cNvSpPr/>
            <p:nvPr userDrawn="1"/>
          </p:nvSpPr>
          <p:spPr>
            <a:xfrm>
              <a:off x="3364792" y="16245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1" name="Rectangle 100"/>
            <p:cNvSpPr/>
            <p:nvPr userDrawn="1"/>
          </p:nvSpPr>
          <p:spPr>
            <a:xfrm>
              <a:off x="3326469" y="162490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2" name="Rectangle 101"/>
            <p:cNvSpPr/>
            <p:nvPr userDrawn="1"/>
          </p:nvSpPr>
          <p:spPr>
            <a:xfrm>
              <a:off x="3326469" y="15899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3" name="Rectangle 102"/>
            <p:cNvSpPr/>
            <p:nvPr userDrawn="1"/>
          </p:nvSpPr>
          <p:spPr>
            <a:xfrm>
              <a:off x="4405725" y="158755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5" name="Rectangle 104"/>
            <p:cNvSpPr/>
            <p:nvPr userDrawn="1"/>
          </p:nvSpPr>
          <p:spPr>
            <a:xfrm>
              <a:off x="4504762" y="162471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6" name="Rectangle 105"/>
            <p:cNvSpPr/>
            <p:nvPr userDrawn="1"/>
          </p:nvSpPr>
          <p:spPr>
            <a:xfrm>
              <a:off x="4092467" y="186283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7" name="Rectangle 106"/>
            <p:cNvSpPr/>
            <p:nvPr userDrawn="1"/>
          </p:nvSpPr>
          <p:spPr>
            <a:xfrm>
              <a:off x="4030386" y="19356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8" name="Rectangle 107"/>
            <p:cNvSpPr/>
            <p:nvPr userDrawn="1"/>
          </p:nvSpPr>
          <p:spPr>
            <a:xfrm>
              <a:off x="4106753" y="196884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09" name="Rectangle 108"/>
            <p:cNvSpPr/>
            <p:nvPr userDrawn="1"/>
          </p:nvSpPr>
          <p:spPr>
            <a:xfrm>
              <a:off x="4473581" y="212515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0" name="Rectangle 109"/>
            <p:cNvSpPr/>
            <p:nvPr userDrawn="1"/>
          </p:nvSpPr>
          <p:spPr>
            <a:xfrm>
              <a:off x="4617025" y="181238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1" name="Rectangle 110"/>
            <p:cNvSpPr/>
            <p:nvPr userDrawn="1"/>
          </p:nvSpPr>
          <p:spPr>
            <a:xfrm>
              <a:off x="4636863" y="1776963"/>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2" name="Rectangle 111"/>
            <p:cNvSpPr/>
            <p:nvPr userDrawn="1"/>
          </p:nvSpPr>
          <p:spPr>
            <a:xfrm>
              <a:off x="4636863"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3" name="Rectangle 112"/>
            <p:cNvSpPr/>
            <p:nvPr userDrawn="1"/>
          </p:nvSpPr>
          <p:spPr>
            <a:xfrm>
              <a:off x="4672475" y="174154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4" name="Rectangle 113"/>
            <p:cNvSpPr/>
            <p:nvPr userDrawn="1"/>
          </p:nvSpPr>
          <p:spPr>
            <a:xfrm>
              <a:off x="4672475" y="1708316"/>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5" name="Rectangle 114"/>
            <p:cNvSpPr/>
            <p:nvPr userDrawn="1"/>
          </p:nvSpPr>
          <p:spPr>
            <a:xfrm>
              <a:off x="4683244" y="166833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116" name="Rectangle 115"/>
            <p:cNvSpPr/>
            <p:nvPr userDrawn="1"/>
          </p:nvSpPr>
          <p:spPr>
            <a:xfrm>
              <a:off x="4694013" y="163289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grpSp>
        <p:nvGrpSpPr>
          <p:cNvPr id="97" name="Group 96"/>
          <p:cNvGrpSpPr/>
          <p:nvPr userDrawn="1"/>
        </p:nvGrpSpPr>
        <p:grpSpPr>
          <a:xfrm>
            <a:off x="3362411" y="3396416"/>
            <a:ext cx="1122118" cy="361121"/>
            <a:chOff x="520702" y="1425886"/>
            <a:chExt cx="1122118" cy="481494"/>
          </a:xfrm>
        </p:grpSpPr>
        <p:sp>
          <p:nvSpPr>
            <p:cNvPr id="98" name="TextBox 97"/>
            <p:cNvSpPr txBox="1"/>
            <p:nvPr userDrawn="1"/>
          </p:nvSpPr>
          <p:spPr>
            <a:xfrm>
              <a:off x="700088" y="1425886"/>
              <a:ext cx="942732" cy="481493"/>
            </a:xfrm>
            <a:prstGeom prst="rect">
              <a:avLst/>
            </a:prstGeom>
            <a:noFill/>
          </p:spPr>
          <p:txBody>
            <a:bodyPr wrap="square" lIns="0" tIns="0" rIns="0" bIns="0" rtlCol="0">
              <a:noAutofit/>
            </a:bodyPr>
            <a:lstStyle/>
            <a:p>
              <a:pPr>
                <a:lnSpc>
                  <a:spcPts val="1100"/>
                </a:lnSpc>
                <a:spcBef>
                  <a:spcPts val="300"/>
                </a:spcBef>
              </a:pPr>
              <a:r>
                <a:rPr lang="en-GB" sz="800" dirty="0">
                  <a:solidFill>
                    <a:srgbClr val="000000"/>
                  </a:solidFill>
                </a:rPr>
                <a:t>Our offices</a:t>
              </a:r>
            </a:p>
            <a:p>
              <a:pPr>
                <a:lnSpc>
                  <a:spcPts val="1100"/>
                </a:lnSpc>
                <a:spcBef>
                  <a:spcPts val="300"/>
                </a:spcBef>
              </a:pPr>
              <a:r>
                <a:rPr lang="en-GB" sz="800" dirty="0">
                  <a:solidFill>
                    <a:srgbClr val="000000"/>
                  </a:solidFill>
                </a:rPr>
                <a:t>Our business teams</a:t>
              </a:r>
            </a:p>
          </p:txBody>
        </p:sp>
        <p:sp>
          <p:nvSpPr>
            <p:cNvPr id="99" name="TextBox 98"/>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sp>
        <p:nvSpPr>
          <p:cNvPr id="7" name="TextBox 6">
            <a:extLst>
              <a:ext uri="{FF2B5EF4-FFF2-40B4-BE49-F238E27FC236}">
                <a16:creationId xmlns:a16="http://schemas.microsoft.com/office/drawing/2014/main" id="{880F5536-5FA0-C44A-FEA6-9DA9BB1EC392}"/>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11" name="Graphic 10">
            <a:extLst>
              <a:ext uri="{FF2B5EF4-FFF2-40B4-BE49-F238E27FC236}">
                <a16:creationId xmlns:a16="http://schemas.microsoft.com/office/drawing/2014/main" id="{176C74EC-F8F8-70EC-AE2E-0DB0D10B982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16" name="Graphic 15">
            <a:extLst>
              <a:ext uri="{FF2B5EF4-FFF2-40B4-BE49-F238E27FC236}">
                <a16:creationId xmlns:a16="http://schemas.microsoft.com/office/drawing/2014/main" id="{55B37A77-C687-A4FB-E48B-11348F63C768}"/>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3576346181"/>
      </p:ext>
    </p:extLst>
  </p:cSld>
  <p:clrMapOvr>
    <a:masterClrMapping/>
  </p:clrMapOvr>
</p:sldLayout>
</file>

<file path=ppt/slideLayouts/slideLayout53.xml><?xml version="1.0" encoding="utf-8"?>
<p:sldLayout xmlns:a14="http://schemas.microsoft.com/office/drawing/2010/main" xmlns:p14="http://schemas.microsoft.com/office/powerpoint/2010/main" xmlns:a16="http://schemas.microsoft.com/office/drawing/2014/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Europe">
    <p:spTree>
      <p:nvGrpSpPr>
        <p:cNvPr id="1" name=""/>
        <p:cNvGrpSpPr/>
        <p:nvPr/>
      </p:nvGrpSpPr>
      <p:grpSpPr>
        <a:xfrm>
          <a:off x="0" y="0"/>
          <a:ext cx="0" cy="0"/>
          <a:chOff x="0" y="0"/>
          <a:chExt cx="0" cy="0"/>
        </a:xfrm>
      </p:grpSpPr>
      <p:grpSp>
        <p:nvGrpSpPr>
          <p:cNvPr id="67" name="Group 66"/>
          <p:cNvGrpSpPr/>
          <p:nvPr userDrawn="1"/>
        </p:nvGrpSpPr>
        <p:grpSpPr>
          <a:xfrm>
            <a:off x="1183214" y="955103"/>
            <a:ext cx="5430311" cy="3455647"/>
            <a:chOff x="1517223" y="1014205"/>
            <a:chExt cx="6185070" cy="3935948"/>
          </a:xfrm>
        </p:grpSpPr>
        <p:pic>
          <p:nvPicPr>
            <p:cNvPr id="74" name="Picture 73"/>
            <p:cNvPicPr>
              <a:picLocks noChangeAspect="1"/>
            </p:cNvPicPr>
            <p:nvPr userDrawn="1"/>
          </p:nvPicPr>
          <p:blipFill rotWithShape="1">
            <a:blip r:embed="rId2" cstate="screen">
              <a:extLst>
                <a:ext uri="{28A0092B-C50C-407E-A947-70E740481C1C}">
                  <a14:useLocalDpi xmlns:a14="http://schemas.microsoft.com/office/drawing/2010/main"/>
                </a:ext>
              </a:extLst>
            </a:blip>
            <a:srcRect l="1918" t="30255" r="40755" b="6435"/>
            <a:stretch/>
          </p:blipFill>
          <p:spPr>
            <a:xfrm>
              <a:off x="1517223" y="1014205"/>
              <a:ext cx="6185070" cy="3935948"/>
            </a:xfrm>
            <a:prstGeom prst="rect">
              <a:avLst/>
            </a:prstGeom>
          </p:spPr>
        </p:pic>
        <p:sp>
          <p:nvSpPr>
            <p:cNvPr id="75" name="Rectangle 74"/>
            <p:cNvSpPr>
              <a:spLocks noChangeAspect="1"/>
            </p:cNvSpPr>
            <p:nvPr userDrawn="1"/>
          </p:nvSpPr>
          <p:spPr>
            <a:xfrm>
              <a:off x="2739813" y="3155110"/>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6" name="Rectangle 75"/>
            <p:cNvSpPr>
              <a:spLocks noChangeAspect="1"/>
            </p:cNvSpPr>
            <p:nvPr userDrawn="1"/>
          </p:nvSpPr>
          <p:spPr>
            <a:xfrm>
              <a:off x="2881730" y="3349487"/>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7" name="Rectangle 76"/>
            <p:cNvSpPr>
              <a:spLocks noChangeAspect="1"/>
            </p:cNvSpPr>
            <p:nvPr userDrawn="1"/>
          </p:nvSpPr>
          <p:spPr>
            <a:xfrm>
              <a:off x="3370163" y="33871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8" name="Rectangle 77"/>
            <p:cNvSpPr>
              <a:spLocks noChangeAspect="1"/>
            </p:cNvSpPr>
            <p:nvPr userDrawn="1"/>
          </p:nvSpPr>
          <p:spPr>
            <a:xfrm>
              <a:off x="3248694" y="323045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79" name="Rectangle 78"/>
            <p:cNvSpPr>
              <a:spLocks noChangeAspect="1"/>
            </p:cNvSpPr>
            <p:nvPr userDrawn="1"/>
          </p:nvSpPr>
          <p:spPr>
            <a:xfrm>
              <a:off x="4115912" y="415927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80" name="Rectangle 79"/>
            <p:cNvSpPr>
              <a:spLocks noChangeAspect="1"/>
            </p:cNvSpPr>
            <p:nvPr userDrawn="1"/>
          </p:nvSpPr>
          <p:spPr>
            <a:xfrm>
              <a:off x="3012383" y="321391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sp>
          <p:nvSpPr>
            <p:cNvPr id="81" name="Rectangle 80"/>
            <p:cNvSpPr>
              <a:spLocks noChangeAspect="1"/>
            </p:cNvSpPr>
            <p:nvPr userDrawn="1"/>
          </p:nvSpPr>
          <p:spPr>
            <a:xfrm>
              <a:off x="6715378" y="317221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dirty="0"/>
            </a:p>
          </p:txBody>
        </p:sp>
      </p:grpSp>
      <p:grpSp>
        <p:nvGrpSpPr>
          <p:cNvPr id="82" name="Group 81"/>
          <p:cNvGrpSpPr/>
          <p:nvPr userDrawn="1"/>
        </p:nvGrpSpPr>
        <p:grpSpPr>
          <a:xfrm>
            <a:off x="2536825" y="4177220"/>
            <a:ext cx="1122118" cy="361121"/>
            <a:chOff x="520702" y="1425886"/>
            <a:chExt cx="1122118" cy="481494"/>
          </a:xfrm>
        </p:grpSpPr>
        <p:sp>
          <p:nvSpPr>
            <p:cNvPr id="83" name="TextBox 8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84" name="TextBox 8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sp>
        <p:nvSpPr>
          <p:cNvPr id="85"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87"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88" name="Table 87"/>
          <p:cNvGraphicFramePr>
            <a:graphicFrameLocks noGrp="1"/>
          </p:cNvGraphicFramePr>
          <p:nvPr userDrawn="1">
            <p:extLst>
              <p:ext uri="{D42A27DB-BD31-4B8C-83A1-F6EECF244321}">
                <p14:modId xmlns:p14="http://schemas.microsoft.com/office/powerpoint/2010/main" val="2131397172"/>
              </p:ext>
            </p:extLst>
          </p:nvPr>
        </p:nvGraphicFramePr>
        <p:xfrm>
          <a:off x="406400" y="1631265"/>
          <a:ext cx="1367809" cy="1799300"/>
        </p:xfrm>
        <a:graphic>
          <a:graphicData uri="http://schemas.openxmlformats.org/drawingml/2006/table">
            <a:tbl>
              <a:tblPr>
                <a:tableStyleId>{7E9639D4-E3E2-4D34-9284-5A2195B3D0D7}</a:tableStyleId>
              </a:tblPr>
              <a:tblGrid>
                <a:gridCol w="1367809">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3573">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Astana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Athens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Brussels</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Frankfurt</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London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Munich</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Paris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89" name="Table 88"/>
          <p:cNvGraphicFramePr>
            <a:graphicFrameLocks noGrp="1"/>
          </p:cNvGraphicFramePr>
          <p:nvPr userDrawn="1">
            <p:extLst>
              <p:ext uri="{D42A27DB-BD31-4B8C-83A1-F6EECF244321}">
                <p14:modId xmlns:p14="http://schemas.microsoft.com/office/powerpoint/2010/main" val="1240184258"/>
              </p:ext>
            </p:extLst>
          </p:nvPr>
        </p:nvGraphicFramePr>
        <p:xfrm>
          <a:off x="6613525" y="1631265"/>
          <a:ext cx="2124075" cy="1900900"/>
        </p:xfrm>
        <a:graphic>
          <a:graphicData uri="http://schemas.openxmlformats.org/drawingml/2006/table">
            <a:tbl>
              <a:tblPr>
                <a:tableStyleId>{7E9639D4-E3E2-4D34-9284-5A2195B3D0D7}</a:tableStyleId>
              </a:tblPr>
              <a:tblGrid>
                <a:gridCol w="2124075">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3600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891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Nordic</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with a depth of experience and an established network of local counsel in advising clients operating or investing in specific geographic markets.</a:t>
                      </a:r>
                    </a:p>
                  </a:txBody>
                  <a:tcPr marL="0" marR="3600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81CB954A-6A73-F01B-07DF-820CC3666644}"/>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3" name="Graphic 2">
            <a:extLst>
              <a:ext uri="{FF2B5EF4-FFF2-40B4-BE49-F238E27FC236}">
                <a16:creationId xmlns:a16="http://schemas.microsoft.com/office/drawing/2014/main" id="{1FAC1B76-1816-A488-38B8-AC68CC59114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4" name="Graphic 3">
            <a:extLst>
              <a:ext uri="{FF2B5EF4-FFF2-40B4-BE49-F238E27FC236}">
                <a16:creationId xmlns:a16="http://schemas.microsoft.com/office/drawing/2014/main" id="{48224962-F7C6-251E-75E7-EAB4527F64C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4157724911"/>
      </p:ext>
    </p:extLst>
  </p:cSld>
  <p:clrMapOvr>
    <a:masterClrMapping/>
  </p:clrMapOvr>
</p:sldLayout>
</file>

<file path=ppt/slideLayouts/slideLayout54.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Middle Eas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271600" y="4867660"/>
            <a:ext cx="720000" cy="144000"/>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EBF2EF9-CCB8-434E-BFC2-9A9C4DFBBE08}" type="slidenum">
              <a:rPr lang="en-GB" smtClean="0"/>
              <a:t>‹#›</a:t>
            </a:fld>
            <a:endParaRPr lang="en-GB" dirty="0"/>
          </a:p>
        </p:txBody>
      </p:sp>
      <p:graphicFrame>
        <p:nvGraphicFramePr>
          <p:cNvPr id="10" name="Table 9"/>
          <p:cNvGraphicFramePr>
            <a:graphicFrameLocks noGrp="1"/>
          </p:cNvGraphicFramePr>
          <p:nvPr userDrawn="1">
            <p:extLst>
              <p:ext uri="{D42A27DB-BD31-4B8C-83A1-F6EECF244321}">
                <p14:modId xmlns:p14="http://schemas.microsoft.com/office/powerpoint/2010/main" val="355900058"/>
              </p:ext>
            </p:extLst>
          </p:nvPr>
        </p:nvGraphicFramePr>
        <p:xfrm>
          <a:off x="406400" y="1631265"/>
          <a:ext cx="2138400" cy="9103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7798">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Abu Dhabi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Dubai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5340710"/>
              </p:ext>
            </p:extLst>
          </p:nvPr>
        </p:nvGraphicFramePr>
        <p:xfrm>
          <a:off x="6613525" y="1631265"/>
          <a:ext cx="2138400" cy="20787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51025">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Africa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Israel</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102" name="Group 101"/>
          <p:cNvGrpSpPr/>
          <p:nvPr userDrawn="1"/>
        </p:nvGrpSpPr>
        <p:grpSpPr>
          <a:xfrm>
            <a:off x="2968712" y="3062413"/>
            <a:ext cx="1122118" cy="361121"/>
            <a:chOff x="520702" y="1425886"/>
            <a:chExt cx="1122118" cy="481494"/>
          </a:xfrm>
        </p:grpSpPr>
        <p:sp>
          <p:nvSpPr>
            <p:cNvPr id="103" name="TextBox 102"/>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104" name="TextBox 103"/>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endParaRPr lang="en-GB" sz="900" dirty="0">
                <a:solidFill>
                  <a:srgbClr val="575756"/>
                </a:solidFill>
              </a:endParaRPr>
            </a:p>
          </p:txBody>
        </p:sp>
      </p:grpSp>
      <p:grpSp>
        <p:nvGrpSpPr>
          <p:cNvPr id="60" name="Group 59"/>
          <p:cNvGrpSpPr>
            <a:grpSpLocks noChangeAspect="1"/>
          </p:cNvGrpSpPr>
          <p:nvPr userDrawn="1"/>
        </p:nvGrpSpPr>
        <p:grpSpPr>
          <a:xfrm>
            <a:off x="2959162" y="1193800"/>
            <a:ext cx="3240000" cy="3229672"/>
            <a:chOff x="3024000" y="1600200"/>
            <a:chExt cx="3096000" cy="3086131"/>
          </a:xfrm>
        </p:grpSpPr>
        <p:pic>
          <p:nvPicPr>
            <p:cNvPr id="61" name="Picture 60"/>
            <p:cNvPicPr>
              <a:picLocks noChangeAspect="1"/>
            </p:cNvPicPr>
            <p:nvPr userDrawn="1"/>
          </p:nvPicPr>
          <p:blipFill rotWithShape="1">
            <a:blip r:embed="rId2" cstate="screen">
              <a:extLst>
                <a:ext uri="{28A0092B-C50C-407E-A947-70E740481C1C}">
                  <a14:useLocalDpi xmlns:a14="http://schemas.microsoft.com/office/drawing/2010/main"/>
                </a:ext>
              </a:extLst>
            </a:blip>
            <a:srcRect l="7658" t="13794" r="17493" b="1"/>
            <a:stretch/>
          </p:blipFill>
          <p:spPr>
            <a:xfrm>
              <a:off x="3024000" y="1600200"/>
              <a:ext cx="3096000" cy="3086131"/>
            </a:xfrm>
            <a:prstGeom prst="rect">
              <a:avLst/>
            </a:prstGeom>
          </p:spPr>
        </p:pic>
        <p:sp>
          <p:nvSpPr>
            <p:cNvPr id="62" name="Rectangle 61"/>
            <p:cNvSpPr>
              <a:spLocks noChangeAspect="1"/>
            </p:cNvSpPr>
            <p:nvPr userDrawn="1"/>
          </p:nvSpPr>
          <p:spPr>
            <a:xfrm>
              <a:off x="5834838" y="215348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sp>
          <p:nvSpPr>
            <p:cNvPr id="63" name="Rectangle 62"/>
            <p:cNvSpPr>
              <a:spLocks noChangeAspect="1"/>
            </p:cNvSpPr>
            <p:nvPr userDrawn="1"/>
          </p:nvSpPr>
          <p:spPr>
            <a:xfrm>
              <a:off x="5875600" y="2111175"/>
              <a:ext cx="55040" cy="5504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pic>
        <p:nvPicPr>
          <p:cNvPr id="2" name="Picture 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393406" y="2051050"/>
            <a:ext cx="933450" cy="863600"/>
          </a:xfrm>
          <a:prstGeom prst="rect">
            <a:avLst/>
          </a:prstGeom>
        </p:spPr>
      </p:pic>
      <p:sp>
        <p:nvSpPr>
          <p:cNvPr id="6" name="Rectangle 5"/>
          <p:cNvSpPr/>
          <p:nvPr userDrawn="1"/>
        </p:nvSpPr>
        <p:spPr>
          <a:xfrm>
            <a:off x="5940152" y="1729085"/>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7" name="TextBox 6">
            <a:extLst>
              <a:ext uri="{FF2B5EF4-FFF2-40B4-BE49-F238E27FC236}">
                <a16:creationId xmlns:a16="http://schemas.microsoft.com/office/drawing/2014/main" id="{62722999-9472-484C-56DE-873D6EEE33C1}"/>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8" name="Graphic 7">
            <a:extLst>
              <a:ext uri="{FF2B5EF4-FFF2-40B4-BE49-F238E27FC236}">
                <a16:creationId xmlns:a16="http://schemas.microsoft.com/office/drawing/2014/main" id="{5830E268-3FC7-08C9-ADCD-8898C297104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67028" y="1139752"/>
            <a:ext cx="540000" cy="540000"/>
          </a:xfrm>
          <a:prstGeom prst="rect">
            <a:avLst/>
          </a:prstGeom>
        </p:spPr>
      </p:pic>
      <p:pic>
        <p:nvPicPr>
          <p:cNvPr id="9" name="Graphic 8">
            <a:extLst>
              <a:ext uri="{FF2B5EF4-FFF2-40B4-BE49-F238E27FC236}">
                <a16:creationId xmlns:a16="http://schemas.microsoft.com/office/drawing/2014/main" id="{C1C0BC01-B3A9-47D6-2608-75E972727CFC}"/>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1969811930"/>
      </p:ext>
    </p:extLst>
  </p:cSld>
  <p:clrMapOvr>
    <a:masterClrMapping/>
  </p:clrMapOvr>
</p:sldLayout>
</file>

<file path=ppt/slideLayouts/slideLayout55.xml><?xml version="1.0" encoding="utf-8"?>
<p:sldLayout xmlns:p14="http://schemas.microsoft.com/office/powerpoint/2010/main"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reserve="1" userDrawn="1">
  <p:cSld name="RS locality - Asia">
    <p:spTree>
      <p:nvGrpSpPr>
        <p:cNvPr id="1" name=""/>
        <p:cNvGrpSpPr/>
        <p:nvPr/>
      </p:nvGrpSpPr>
      <p:grpSpPr>
        <a:xfrm>
          <a:off x="0" y="0"/>
          <a:ext cx="0" cy="0"/>
          <a:chOff x="0" y="0"/>
          <a:chExt cx="0" cy="0"/>
        </a:xfrm>
      </p:grpSpPr>
      <p:sp>
        <p:nvSpPr>
          <p:cNvPr id="69" name="Slide Number Placeholder 4"/>
          <p:cNvSpPr>
            <a:spLocks noGrp="1"/>
          </p:cNvSpPr>
          <p:nvPr>
            <p:ph type="sldNum" sz="quarter" idx="12"/>
          </p:nvPr>
        </p:nvSpPr>
        <p:spPr>
          <a:xfrm>
            <a:off x="0" y="4872422"/>
            <a:ext cx="252000" cy="144000"/>
          </a:xfrm>
        </p:spPr>
        <p:txBody>
          <a:bodyPr/>
          <a:lstStyle/>
          <a:p>
            <a:fld id="{0EBF2EF9-CCB8-434E-BFC2-9A9C4DFBBE08}" type="slidenum">
              <a:rPr lang="en-GB" smtClean="0"/>
              <a:t>‹#›</a:t>
            </a:fld>
            <a:endParaRPr lang="en-GB" dirty="0"/>
          </a:p>
        </p:txBody>
      </p:sp>
      <p:graphicFrame>
        <p:nvGraphicFramePr>
          <p:cNvPr id="70" name="Table 69"/>
          <p:cNvGraphicFramePr>
            <a:graphicFrameLocks noGrp="1"/>
          </p:cNvGraphicFramePr>
          <p:nvPr userDrawn="1">
            <p:extLst>
              <p:ext uri="{D42A27DB-BD31-4B8C-83A1-F6EECF244321}">
                <p14:modId xmlns:p14="http://schemas.microsoft.com/office/powerpoint/2010/main" val="1691908677"/>
              </p:ext>
            </p:extLst>
          </p:nvPr>
        </p:nvGraphicFramePr>
        <p:xfrm>
          <a:off x="406400" y="1631265"/>
          <a:ext cx="2138400" cy="1382373"/>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3573">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Beijing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Hong Kong</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Shanghai</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Singapore</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71" name="Table 70"/>
          <p:cNvGraphicFramePr>
            <a:graphicFrameLocks noGrp="1"/>
          </p:cNvGraphicFramePr>
          <p:nvPr userDrawn="1">
            <p:extLst>
              <p:ext uri="{D42A27DB-BD31-4B8C-83A1-F6EECF244321}">
                <p14:modId xmlns:p14="http://schemas.microsoft.com/office/powerpoint/2010/main" val="2265542890"/>
              </p:ext>
            </p:extLst>
          </p:nvPr>
        </p:nvGraphicFramePr>
        <p:xfrm>
          <a:off x="6613525" y="1631265"/>
          <a:ext cx="2138400" cy="2612100"/>
        </p:xfrm>
        <a:graphic>
          <a:graphicData uri="http://schemas.openxmlformats.org/drawingml/2006/table">
            <a:tbl>
              <a:tblPr>
                <a:tableStyleId>{7E9639D4-E3E2-4D34-9284-5A2195B3D0D7}</a:tableStyleId>
              </a:tblPr>
              <a:tblGrid>
                <a:gridCol w="2138400">
                  <a:extLst>
                    <a:ext uri="{9D8B030D-6E8A-4147-A177-3AD203B41FA5}">
                      <a16:colId xmlns:a16="http://schemas.microsoft.com/office/drawing/2014/main" val="20000"/>
                    </a:ext>
                  </a:extLst>
                </a:gridCol>
              </a:tblGrid>
              <a:tr h="428700">
                <a:tc>
                  <a:txBody>
                    <a:bodyPr/>
                    <a:lstStyle/>
                    <a:p>
                      <a:pPr marL="0" algn="l" defTabSz="914400" rtl="0" eaLnBrk="1" latinLnBrk="0" hangingPunct="1">
                        <a:lnSpc>
                          <a:spcPts val="2400"/>
                        </a:lnSpc>
                      </a:pPr>
                      <a:r>
                        <a:rPr lang="en-GB" sz="1800" kern="1200" spc="-30" baseline="0" dirty="0">
                          <a:solidFill>
                            <a:schemeClr val="tx2"/>
                          </a:solidFill>
                          <a:latin typeface="+mn-lt"/>
                          <a:ea typeface="+mn-ea"/>
                          <a:cs typeface="+mn-cs"/>
                        </a:rPr>
                        <a:t>Business teams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36800">
                <a:tc>
                  <a:txBody>
                    <a:bodyPr/>
                    <a:lstStyle/>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Australia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Indonesia</a:t>
                      </a:r>
                    </a:p>
                    <a:p>
                      <a:pPr marL="0" marR="0" lvl="0" indent="0" algn="l" defTabSz="914400" rtl="0" eaLnBrk="1" fontAlgn="auto" latinLnBrk="0" hangingPunct="1">
                        <a:lnSpc>
                          <a:spcPts val="1100"/>
                        </a:lnSpc>
                        <a:spcBef>
                          <a:spcPts val="0"/>
                        </a:spcBef>
                        <a:spcAft>
                          <a:spcPts val="300"/>
                        </a:spcAft>
                        <a:buClrTx/>
                        <a:buSzTx/>
                        <a:buFontTx/>
                        <a:buNone/>
                        <a:tabLst/>
                        <a:defRPr/>
                      </a:pPr>
                      <a:r>
                        <a:rPr lang="en-GB" sz="900" kern="1200" dirty="0">
                          <a:solidFill>
                            <a:schemeClr val="tx1"/>
                          </a:solidFill>
                          <a:latin typeface="+mn-lt"/>
                          <a:ea typeface="+mn-ea"/>
                          <a:cs typeface="+mn-cs"/>
                        </a:rPr>
                        <a:t>India</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Japan</a:t>
                      </a:r>
                    </a:p>
                    <a:p>
                      <a:pPr marL="0" algn="l" defTabSz="914400" rtl="0" eaLnBrk="1" latinLnBrk="0" hangingPunct="1">
                        <a:lnSpc>
                          <a:spcPts val="1100"/>
                        </a:lnSpc>
                        <a:spcBef>
                          <a:spcPts val="0"/>
                        </a:spcBef>
                        <a:spcAft>
                          <a:spcPts val="300"/>
                        </a:spcAft>
                      </a:pPr>
                      <a:r>
                        <a:rPr lang="en-GB" sz="900" kern="1200" dirty="0">
                          <a:solidFill>
                            <a:schemeClr val="tx1"/>
                          </a:solidFill>
                          <a:latin typeface="+mn-lt"/>
                          <a:ea typeface="+mn-ea"/>
                          <a:cs typeface="+mn-cs"/>
                        </a:rPr>
                        <a:t>Korea</a:t>
                      </a:r>
                    </a:p>
                    <a:p>
                      <a:pPr marL="0" algn="l" defTabSz="914400" rtl="0" eaLnBrk="1" latinLnBrk="0" hangingPunct="1">
                        <a:lnSpc>
                          <a:spcPts val="1100"/>
                        </a:lnSpc>
                        <a:spcBef>
                          <a:spcPts val="1200"/>
                        </a:spcBef>
                        <a:spcAft>
                          <a:spcPts val="300"/>
                        </a:spcAft>
                      </a:pPr>
                      <a:r>
                        <a:rPr lang="en-GB" sz="900" kern="1200" dirty="0">
                          <a:solidFill>
                            <a:schemeClr val="tx1"/>
                          </a:solidFill>
                          <a:latin typeface="+mn-lt"/>
                          <a:ea typeface="+mn-ea"/>
                          <a:cs typeface="+mn-cs"/>
                        </a:rPr>
                        <a:t>In addition to our physical presence, our regional business teams bring together lawyers across the firm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with a depth of experience and </a:t>
                      </a:r>
                      <a:br>
                        <a:rPr lang="en-GB" sz="900" kern="1200" dirty="0">
                          <a:solidFill>
                            <a:schemeClr val="tx1"/>
                          </a:solidFill>
                          <a:latin typeface="+mn-lt"/>
                          <a:ea typeface="+mn-ea"/>
                          <a:cs typeface="+mn-cs"/>
                        </a:rPr>
                      </a:br>
                      <a:r>
                        <a:rPr lang="en-GB" sz="900" kern="1200" dirty="0">
                          <a:solidFill>
                            <a:schemeClr val="tx1"/>
                          </a:solidFill>
                          <a:latin typeface="+mn-lt"/>
                          <a:ea typeface="+mn-ea"/>
                          <a:cs typeface="+mn-cs"/>
                        </a:rPr>
                        <a:t>an established network of local counsel in advising clients operating or investing in specific geographic markets.</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73" name="Group 72"/>
          <p:cNvGrpSpPr/>
          <p:nvPr userDrawn="1"/>
        </p:nvGrpSpPr>
        <p:grpSpPr>
          <a:xfrm>
            <a:off x="3036880" y="3261555"/>
            <a:ext cx="1122118" cy="361121"/>
            <a:chOff x="520702" y="1425886"/>
            <a:chExt cx="1122118" cy="481494"/>
          </a:xfrm>
        </p:grpSpPr>
        <p:sp>
          <p:nvSpPr>
            <p:cNvPr id="74" name="TextBox 73"/>
            <p:cNvSpPr txBox="1"/>
            <p:nvPr userDrawn="1"/>
          </p:nvSpPr>
          <p:spPr>
            <a:xfrm>
              <a:off x="700088" y="1425886"/>
              <a:ext cx="942732" cy="481493"/>
            </a:xfrm>
            <a:prstGeom prst="rect">
              <a:avLst/>
            </a:prstGeom>
            <a:noFill/>
          </p:spPr>
          <p:txBody>
            <a:bodyPr wrap="square" lIns="0" tIns="0" rIns="0" bIns="0" rtlCol="0">
              <a:noAutofit/>
            </a:bodyPr>
            <a:lstStyle>
              <a:defPPr>
                <a:defRPr lang="en-US"/>
              </a:defPPr>
              <a:lvl1pPr>
                <a:lnSpc>
                  <a:spcPts val="1100"/>
                </a:lnSpc>
                <a:spcBef>
                  <a:spcPts val="300"/>
                </a:spcBef>
                <a:defRPr sz="800">
                  <a:solidFill>
                    <a:srgbClr val="000000"/>
                  </a:solidFill>
                </a:defRPr>
              </a:lvl1pPr>
            </a:lstStyle>
            <a:p>
              <a:pPr lvl="0"/>
              <a:r>
                <a:rPr lang="en-GB" dirty="0"/>
                <a:t>Our offices</a:t>
              </a:r>
            </a:p>
            <a:p>
              <a:pPr lvl="0"/>
              <a:r>
                <a:rPr lang="en-GB" dirty="0"/>
                <a:t>Our business teams</a:t>
              </a:r>
            </a:p>
          </p:txBody>
        </p:sp>
        <p:sp>
          <p:nvSpPr>
            <p:cNvPr id="75" name="TextBox 74"/>
            <p:cNvSpPr txBox="1"/>
            <p:nvPr userDrawn="1"/>
          </p:nvSpPr>
          <p:spPr>
            <a:xfrm>
              <a:off x="520702" y="1425887"/>
              <a:ext cx="119856" cy="481493"/>
            </a:xfrm>
            <a:prstGeom prst="rect">
              <a:avLst/>
            </a:prstGeom>
            <a:noFill/>
          </p:spPr>
          <p:txBody>
            <a:bodyPr wrap="square" lIns="0" tIns="18000" rIns="0" bIns="0" rtlCol="0">
              <a:noAutofit/>
            </a:bodyPr>
            <a:lstStyle>
              <a:defPPr>
                <a:defRPr lang="en-US"/>
              </a:defPPr>
              <a:lvl1pPr>
                <a:lnSpc>
                  <a:spcPts val="1000"/>
                </a:lnSpc>
                <a:spcBef>
                  <a:spcPts val="400"/>
                </a:spcBef>
                <a:defRPr sz="800">
                  <a:solidFill>
                    <a:srgbClr val="000000"/>
                  </a:solidFill>
                </a:defRPr>
              </a:lvl1pPr>
            </a:lstStyle>
            <a:p>
              <a:pPr lvl="0"/>
              <a:r>
                <a:rPr lang="en-GB" sz="900" dirty="0">
                  <a:solidFill>
                    <a:srgbClr val="E03A3E"/>
                  </a:solidFill>
                </a:rPr>
                <a:t>■</a:t>
              </a:r>
            </a:p>
            <a:p>
              <a:pPr lvl="0"/>
              <a:r>
                <a:rPr lang="en-GB" sz="900" dirty="0">
                  <a:solidFill>
                    <a:srgbClr val="D0D0D0"/>
                  </a:solidFill>
                </a:rPr>
                <a:t>■</a:t>
              </a:r>
            </a:p>
          </p:txBody>
        </p:sp>
      </p:grpSp>
      <p:grpSp>
        <p:nvGrpSpPr>
          <p:cNvPr id="173" name="Group 172"/>
          <p:cNvGrpSpPr/>
          <p:nvPr userDrawn="1"/>
        </p:nvGrpSpPr>
        <p:grpSpPr>
          <a:xfrm>
            <a:off x="3118584" y="735645"/>
            <a:ext cx="2906832" cy="4011612"/>
            <a:chOff x="3616348" y="1193800"/>
            <a:chExt cx="2574851" cy="3553457"/>
          </a:xfrm>
        </p:grpSpPr>
        <p:pic>
          <p:nvPicPr>
            <p:cNvPr id="174" name="Picture 173"/>
            <p:cNvPicPr>
              <a:picLocks noChangeAspect="1"/>
            </p:cNvPicPr>
            <p:nvPr userDrawn="1"/>
          </p:nvPicPr>
          <p:blipFill rotWithShape="1">
            <a:blip r:embed="rId2" cstate="screen">
              <a:extLst>
                <a:ext uri="{28A0092B-C50C-407E-A947-70E740481C1C}">
                  <a14:useLocalDpi xmlns:a14="http://schemas.microsoft.com/office/drawing/2010/main"/>
                </a:ext>
              </a:extLst>
            </a:blip>
            <a:srcRect l="28275" t="26007" r="16036" b="4903"/>
            <a:stretch/>
          </p:blipFill>
          <p:spPr>
            <a:xfrm>
              <a:off x="3616348" y="1193800"/>
              <a:ext cx="2574851" cy="3553457"/>
            </a:xfrm>
            <a:prstGeom prst="rect">
              <a:avLst/>
            </a:prstGeom>
          </p:spPr>
        </p:pic>
        <p:sp>
          <p:nvSpPr>
            <p:cNvPr id="175" name="Rectangle 174"/>
            <p:cNvSpPr>
              <a:spLocks noChangeAspect="1"/>
            </p:cNvSpPr>
            <p:nvPr userDrawn="1"/>
          </p:nvSpPr>
          <p:spPr>
            <a:xfrm>
              <a:off x="4914901" y="1801921"/>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6" name="Rectangle 175"/>
            <p:cNvSpPr>
              <a:spLocks noChangeAspect="1"/>
            </p:cNvSpPr>
            <p:nvPr userDrawn="1"/>
          </p:nvSpPr>
          <p:spPr>
            <a:xfrm>
              <a:off x="5126832" y="214720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7" name="Rectangle 176"/>
            <p:cNvSpPr>
              <a:spLocks noChangeAspect="1"/>
            </p:cNvSpPr>
            <p:nvPr userDrawn="1"/>
          </p:nvSpPr>
          <p:spPr>
            <a:xfrm>
              <a:off x="4955663" y="2435569"/>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sp>
          <p:nvSpPr>
            <p:cNvPr id="178" name="Rectangle 177"/>
            <p:cNvSpPr>
              <a:spLocks noChangeAspect="1"/>
            </p:cNvSpPr>
            <p:nvPr userDrawn="1"/>
          </p:nvSpPr>
          <p:spPr>
            <a:xfrm>
              <a:off x="4722300" y="3109462"/>
              <a:ext cx="57600" cy="57600"/>
            </a:xfrm>
            <a:prstGeom prst="rect">
              <a:avLst/>
            </a:prstGeom>
            <a:solidFill>
              <a:srgbClr val="E03A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400" b="1" dirty="0">
                  <a:latin typeface="+mj-lt"/>
                  <a:ea typeface="+mj-ea"/>
                  <a:cs typeface="+mj-cs"/>
                </a:rPr>
                <a:t> </a:t>
              </a:r>
            </a:p>
          </p:txBody>
        </p:sp>
      </p:grpSp>
      <p:sp>
        <p:nvSpPr>
          <p:cNvPr id="2" name="TextBox 1">
            <a:extLst>
              <a:ext uri="{FF2B5EF4-FFF2-40B4-BE49-F238E27FC236}">
                <a16:creationId xmlns:a16="http://schemas.microsoft.com/office/drawing/2014/main" id="{034D4CAF-CC51-0F57-7D60-26A772DE5B3F}"/>
              </a:ext>
            </a:extLst>
          </p:cNvPr>
          <p:cNvSpPr txBox="1"/>
          <p:nvPr userDrawn="1"/>
        </p:nvSpPr>
        <p:spPr>
          <a:xfrm>
            <a:off x="407988" y="405000"/>
            <a:ext cx="8329612" cy="626400"/>
          </a:xfrm>
          <a:prstGeom prst="rect">
            <a:avLst/>
          </a:prstGeom>
          <a:noFill/>
        </p:spPr>
        <p:txBody>
          <a:bodyPr wrap="square" lIns="0" tIns="0" rIns="0" bIns="0" rtlCol="0" anchor="b" anchorCtr="0">
            <a:noAutofit/>
          </a:bodyPr>
          <a:lstStyle>
            <a:defPPr>
              <a:defRPr lang="en-US"/>
            </a:defPPr>
            <a:lvl1pPr>
              <a:lnSpc>
                <a:spcPct val="74000"/>
              </a:lnSpc>
              <a:defRPr sz="3600">
                <a:solidFill>
                  <a:srgbClr val="000000"/>
                </a:solidFill>
                <a:latin typeface="+mj-lt"/>
              </a:defRPr>
            </a:lvl1pPr>
          </a:lstStyle>
          <a:p>
            <a:pPr lvl="0"/>
            <a:r>
              <a:rPr lang="en-GB" sz="2800" dirty="0"/>
              <a:t>Where we are</a:t>
            </a:r>
          </a:p>
          <a:p>
            <a:pPr lvl="0"/>
            <a:endParaRPr lang="en-GB" sz="2700" dirty="0"/>
          </a:p>
        </p:txBody>
      </p:sp>
      <p:pic>
        <p:nvPicPr>
          <p:cNvPr id="4" name="Graphic 3">
            <a:extLst>
              <a:ext uri="{FF2B5EF4-FFF2-40B4-BE49-F238E27FC236}">
                <a16:creationId xmlns:a16="http://schemas.microsoft.com/office/drawing/2014/main" id="{ECC805C0-B028-D9FD-6DBD-7F16F58C39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67028" y="1139752"/>
            <a:ext cx="540000" cy="540000"/>
          </a:xfrm>
          <a:prstGeom prst="rect">
            <a:avLst/>
          </a:prstGeom>
        </p:spPr>
      </p:pic>
      <p:pic>
        <p:nvPicPr>
          <p:cNvPr id="6" name="Graphic 5">
            <a:extLst>
              <a:ext uri="{FF2B5EF4-FFF2-40B4-BE49-F238E27FC236}">
                <a16:creationId xmlns:a16="http://schemas.microsoft.com/office/drawing/2014/main" id="{8AEEF8F1-B1E8-49E3-BEFB-6910314B8E5B}"/>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8372" y="1140194"/>
            <a:ext cx="540000" cy="540000"/>
          </a:xfrm>
          <a:prstGeom prst="rect">
            <a:avLst/>
          </a:prstGeom>
        </p:spPr>
      </p:pic>
    </p:spTree>
    <p:extLst>
      <p:ext uri="{BB962C8B-B14F-4D97-AF65-F5344CB8AC3E}">
        <p14:creationId xmlns:p14="http://schemas.microsoft.com/office/powerpoint/2010/main" val="1894507428"/>
      </p:ext>
    </p:extLst>
  </p:cSld>
  <p:clrMapOvr>
    <a:masterClrMapping/>
  </p:clrMapOvr>
</p:sldLayout>
</file>

<file path=ppt/slideLayouts/slideLayout5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Icons</a:t>
            </a:r>
          </a:p>
        </p:txBody>
      </p:sp>
      <p:sp>
        <p:nvSpPr>
          <p:cNvPr id="7" name="Picture Placeholder 6"/>
          <p:cNvSpPr>
            <a:spLocks noGrp="1" noChangeAspect="1"/>
          </p:cNvSpPr>
          <p:nvPr>
            <p:ph type="pic" sz="quarter" idx="13" hasCustomPrompt="1"/>
          </p:nvPr>
        </p:nvSpPr>
        <p:spPr>
          <a:xfrm>
            <a:off x="406401" y="1210205"/>
            <a:ext cx="720000" cy="720000"/>
          </a:xfrm>
          <a:noFill/>
        </p:spPr>
        <p:txBody>
          <a:bodyPr anchor="ctr" anchorCtr="0"/>
          <a:lstStyle>
            <a:lvl1pPr algn="ctr">
              <a:defRPr sz="900"/>
            </a:lvl1pPr>
          </a:lstStyle>
          <a:p>
            <a:r>
              <a:rPr lang="en-GB" dirty="0"/>
              <a:t>Click to add Icon</a:t>
            </a:r>
          </a:p>
        </p:txBody>
      </p:sp>
      <p:sp>
        <p:nvSpPr>
          <p:cNvPr id="6" name="Slide Number Placeholder 5">
            <a:extLst>
              <a:ext uri="{FF2B5EF4-FFF2-40B4-BE49-F238E27FC236}">
                <a16:creationId xmlns:a16="http://schemas.microsoft.com/office/drawing/2014/main" id="{5D8A709E-87D2-CAF8-ECA8-82F6879E4A52}"/>
              </a:ext>
            </a:extLst>
          </p:cNvPr>
          <p:cNvSpPr>
            <a:spLocks noGrp="1"/>
          </p:cNvSpPr>
          <p:nvPr>
            <p:ph type="sldNum" sz="quarter" idx="4"/>
          </p:nvPr>
        </p:nvSpPr>
        <p:spPr>
          <a:xfrm>
            <a:off x="0" y="4872422"/>
            <a:ext cx="252000" cy="144000"/>
          </a:xfrm>
          <a:prstGeom prst="rect">
            <a:avLst/>
          </a:prstGeom>
        </p:spPr>
        <p:txBody>
          <a:bodyPr vert="horz" lIns="0" tIns="0" rIns="0" bIns="0" rtlCol="0" anchor="b" anchorCtr="0">
            <a:noAutofit/>
          </a:bodyPr>
          <a:lstStyle>
            <a:lvl1pPr algn="r">
              <a:defRPr sz="1000" b="0" i="0" baseline="0">
                <a:solidFill>
                  <a:srgbClr val="000000"/>
                </a:solidFill>
                <a:latin typeface="+mj-lt"/>
                <a:ea typeface="+mj-ea"/>
                <a:cs typeface="+mj-cs"/>
              </a:defRPr>
            </a:lvl1pPr>
          </a:lstStyle>
          <a:p>
            <a:fld id="{0EBF2EF9-CCB8-434E-BFC2-9A9C4DFBBE08}" type="slidenum">
              <a:rPr lang="en-GB" smtClean="0"/>
              <a:t>‹#›</a:t>
            </a:fld>
            <a:endParaRPr lang="en-GB" dirty="0"/>
          </a:p>
        </p:txBody>
      </p:sp>
      <p:sp>
        <p:nvSpPr>
          <p:cNvPr id="8" name="Picture Placeholder 6">
            <a:extLst>
              <a:ext uri="{FF2B5EF4-FFF2-40B4-BE49-F238E27FC236}">
                <a16:creationId xmlns:a16="http://schemas.microsoft.com/office/drawing/2014/main" id="{126DA533-60A2-D9A3-EAE0-AB2BCEBA4D9F}"/>
              </a:ext>
            </a:extLst>
          </p:cNvPr>
          <p:cNvSpPr>
            <a:spLocks noGrp="1" noChangeAspect="1"/>
          </p:cNvSpPr>
          <p:nvPr>
            <p:ph type="pic" sz="quarter" idx="14" hasCustomPrompt="1"/>
          </p:nvPr>
        </p:nvSpPr>
        <p:spPr>
          <a:xfrm>
            <a:off x="1250934" y="1210205"/>
            <a:ext cx="720000" cy="720000"/>
          </a:xfrm>
          <a:noFill/>
        </p:spPr>
        <p:txBody>
          <a:bodyPr anchor="ctr" anchorCtr="0"/>
          <a:lstStyle>
            <a:lvl1pPr algn="ctr">
              <a:defRPr sz="900"/>
            </a:lvl1pPr>
          </a:lstStyle>
          <a:p>
            <a:r>
              <a:rPr lang="en-GB" dirty="0"/>
              <a:t>Click to add Icon</a:t>
            </a:r>
          </a:p>
        </p:txBody>
      </p:sp>
      <p:sp>
        <p:nvSpPr>
          <p:cNvPr id="10" name="Picture Placeholder 6">
            <a:extLst>
              <a:ext uri="{FF2B5EF4-FFF2-40B4-BE49-F238E27FC236}">
                <a16:creationId xmlns:a16="http://schemas.microsoft.com/office/drawing/2014/main" id="{9164EF2F-BA7C-294D-AE25-B68AC467545E}"/>
              </a:ext>
            </a:extLst>
          </p:cNvPr>
          <p:cNvSpPr>
            <a:spLocks noGrp="1" noChangeAspect="1"/>
          </p:cNvSpPr>
          <p:nvPr>
            <p:ph type="pic" sz="quarter" idx="15" hasCustomPrompt="1"/>
          </p:nvPr>
        </p:nvSpPr>
        <p:spPr>
          <a:xfrm>
            <a:off x="2095467" y="1210205"/>
            <a:ext cx="720000" cy="720000"/>
          </a:xfrm>
          <a:noFill/>
        </p:spPr>
        <p:txBody>
          <a:bodyPr anchor="ctr" anchorCtr="0"/>
          <a:lstStyle>
            <a:lvl1pPr algn="ctr">
              <a:defRPr sz="900"/>
            </a:lvl1pPr>
          </a:lstStyle>
          <a:p>
            <a:r>
              <a:rPr lang="en-GB" dirty="0"/>
              <a:t>Click to add Icon</a:t>
            </a:r>
          </a:p>
        </p:txBody>
      </p:sp>
      <p:sp>
        <p:nvSpPr>
          <p:cNvPr id="11" name="Picture Placeholder 6">
            <a:extLst>
              <a:ext uri="{FF2B5EF4-FFF2-40B4-BE49-F238E27FC236}">
                <a16:creationId xmlns:a16="http://schemas.microsoft.com/office/drawing/2014/main" id="{C6B1F478-1733-4ABB-C83E-CD68C6CE5562}"/>
              </a:ext>
            </a:extLst>
          </p:cNvPr>
          <p:cNvSpPr>
            <a:spLocks noGrp="1" noChangeAspect="1"/>
          </p:cNvSpPr>
          <p:nvPr>
            <p:ph type="pic" sz="quarter" idx="16" hasCustomPrompt="1"/>
          </p:nvPr>
        </p:nvSpPr>
        <p:spPr>
          <a:xfrm>
            <a:off x="2940000" y="1210205"/>
            <a:ext cx="720000" cy="720000"/>
          </a:xfrm>
          <a:noFill/>
        </p:spPr>
        <p:txBody>
          <a:bodyPr anchor="ctr" anchorCtr="0"/>
          <a:lstStyle>
            <a:lvl1pPr algn="ctr">
              <a:defRPr sz="900"/>
            </a:lvl1pPr>
          </a:lstStyle>
          <a:p>
            <a:r>
              <a:rPr lang="en-GB" dirty="0"/>
              <a:t>Click to add Icon</a:t>
            </a:r>
          </a:p>
        </p:txBody>
      </p:sp>
      <p:sp>
        <p:nvSpPr>
          <p:cNvPr id="12" name="Picture Placeholder 6">
            <a:extLst>
              <a:ext uri="{FF2B5EF4-FFF2-40B4-BE49-F238E27FC236}">
                <a16:creationId xmlns:a16="http://schemas.microsoft.com/office/drawing/2014/main" id="{04DE9628-CE0B-FFBD-DF9D-6F7D0CB81A09}"/>
              </a:ext>
            </a:extLst>
          </p:cNvPr>
          <p:cNvSpPr>
            <a:spLocks noGrp="1" noChangeAspect="1"/>
          </p:cNvSpPr>
          <p:nvPr>
            <p:ph type="pic" sz="quarter" idx="17" hasCustomPrompt="1"/>
          </p:nvPr>
        </p:nvSpPr>
        <p:spPr>
          <a:xfrm>
            <a:off x="3784533" y="1210205"/>
            <a:ext cx="720000" cy="720000"/>
          </a:xfrm>
          <a:noFill/>
        </p:spPr>
        <p:txBody>
          <a:bodyPr anchor="ctr" anchorCtr="0"/>
          <a:lstStyle>
            <a:lvl1pPr algn="ctr">
              <a:defRPr sz="900"/>
            </a:lvl1pPr>
          </a:lstStyle>
          <a:p>
            <a:r>
              <a:rPr lang="en-GB" dirty="0"/>
              <a:t>Click to add Icon</a:t>
            </a:r>
          </a:p>
        </p:txBody>
      </p:sp>
      <p:sp>
        <p:nvSpPr>
          <p:cNvPr id="13" name="Picture Placeholder 6">
            <a:extLst>
              <a:ext uri="{FF2B5EF4-FFF2-40B4-BE49-F238E27FC236}">
                <a16:creationId xmlns:a16="http://schemas.microsoft.com/office/drawing/2014/main" id="{3D451869-8E9D-5C88-D64C-79375B4D7D39}"/>
              </a:ext>
            </a:extLst>
          </p:cNvPr>
          <p:cNvSpPr>
            <a:spLocks noGrp="1" noChangeAspect="1"/>
          </p:cNvSpPr>
          <p:nvPr>
            <p:ph type="pic" sz="quarter" idx="18" hasCustomPrompt="1"/>
          </p:nvPr>
        </p:nvSpPr>
        <p:spPr>
          <a:xfrm>
            <a:off x="4629066" y="1210205"/>
            <a:ext cx="720000" cy="720000"/>
          </a:xfrm>
          <a:noFill/>
        </p:spPr>
        <p:txBody>
          <a:bodyPr anchor="ctr" anchorCtr="0"/>
          <a:lstStyle>
            <a:lvl1pPr algn="ctr">
              <a:defRPr sz="900"/>
            </a:lvl1pPr>
          </a:lstStyle>
          <a:p>
            <a:r>
              <a:rPr lang="en-GB" dirty="0"/>
              <a:t>Click to add Icon</a:t>
            </a:r>
          </a:p>
        </p:txBody>
      </p:sp>
      <p:sp>
        <p:nvSpPr>
          <p:cNvPr id="14" name="Picture Placeholder 6">
            <a:extLst>
              <a:ext uri="{FF2B5EF4-FFF2-40B4-BE49-F238E27FC236}">
                <a16:creationId xmlns:a16="http://schemas.microsoft.com/office/drawing/2014/main" id="{6795F290-C2B1-1447-DABD-E7363CC95BE7}"/>
              </a:ext>
            </a:extLst>
          </p:cNvPr>
          <p:cNvSpPr>
            <a:spLocks noGrp="1" noChangeAspect="1"/>
          </p:cNvSpPr>
          <p:nvPr>
            <p:ph type="pic" sz="quarter" idx="19" hasCustomPrompt="1"/>
          </p:nvPr>
        </p:nvSpPr>
        <p:spPr>
          <a:xfrm>
            <a:off x="5473599" y="1210205"/>
            <a:ext cx="720000" cy="720000"/>
          </a:xfrm>
          <a:noFill/>
        </p:spPr>
        <p:txBody>
          <a:bodyPr anchor="ctr" anchorCtr="0"/>
          <a:lstStyle>
            <a:lvl1pPr algn="ctr">
              <a:defRPr sz="900"/>
            </a:lvl1pPr>
          </a:lstStyle>
          <a:p>
            <a:r>
              <a:rPr lang="en-GB" dirty="0"/>
              <a:t>Click to add Icon</a:t>
            </a:r>
          </a:p>
        </p:txBody>
      </p:sp>
      <p:sp>
        <p:nvSpPr>
          <p:cNvPr id="15" name="Picture Placeholder 6">
            <a:extLst>
              <a:ext uri="{FF2B5EF4-FFF2-40B4-BE49-F238E27FC236}">
                <a16:creationId xmlns:a16="http://schemas.microsoft.com/office/drawing/2014/main" id="{07BA949C-B1E3-E296-9F3D-EFAB52E7CA06}"/>
              </a:ext>
            </a:extLst>
          </p:cNvPr>
          <p:cNvSpPr>
            <a:spLocks noGrp="1" noChangeAspect="1"/>
          </p:cNvSpPr>
          <p:nvPr>
            <p:ph type="pic" sz="quarter" idx="20" hasCustomPrompt="1"/>
          </p:nvPr>
        </p:nvSpPr>
        <p:spPr>
          <a:xfrm>
            <a:off x="6318132" y="1210205"/>
            <a:ext cx="720000" cy="720000"/>
          </a:xfrm>
          <a:noFill/>
        </p:spPr>
        <p:txBody>
          <a:bodyPr anchor="ctr" anchorCtr="0"/>
          <a:lstStyle>
            <a:lvl1pPr algn="ctr">
              <a:defRPr sz="900"/>
            </a:lvl1pPr>
          </a:lstStyle>
          <a:p>
            <a:r>
              <a:rPr lang="en-GB" dirty="0"/>
              <a:t>Click to add Icon</a:t>
            </a:r>
          </a:p>
        </p:txBody>
      </p:sp>
      <p:sp>
        <p:nvSpPr>
          <p:cNvPr id="16" name="Picture Placeholder 6">
            <a:extLst>
              <a:ext uri="{FF2B5EF4-FFF2-40B4-BE49-F238E27FC236}">
                <a16:creationId xmlns:a16="http://schemas.microsoft.com/office/drawing/2014/main" id="{DD4C2243-6B68-43E1-E29E-077EB6AAFB37}"/>
              </a:ext>
            </a:extLst>
          </p:cNvPr>
          <p:cNvSpPr>
            <a:spLocks noGrp="1" noChangeAspect="1"/>
          </p:cNvSpPr>
          <p:nvPr>
            <p:ph type="pic" sz="quarter" idx="21" hasCustomPrompt="1"/>
          </p:nvPr>
        </p:nvSpPr>
        <p:spPr>
          <a:xfrm>
            <a:off x="7162665" y="1210205"/>
            <a:ext cx="720000" cy="720000"/>
          </a:xfrm>
          <a:noFill/>
        </p:spPr>
        <p:txBody>
          <a:bodyPr anchor="ctr" anchorCtr="0"/>
          <a:lstStyle>
            <a:lvl1pPr algn="ctr">
              <a:defRPr sz="900"/>
            </a:lvl1pPr>
          </a:lstStyle>
          <a:p>
            <a:r>
              <a:rPr lang="en-GB" dirty="0"/>
              <a:t>Click to add Icon</a:t>
            </a:r>
          </a:p>
        </p:txBody>
      </p:sp>
      <p:sp>
        <p:nvSpPr>
          <p:cNvPr id="17" name="Picture Placeholder 6">
            <a:extLst>
              <a:ext uri="{FF2B5EF4-FFF2-40B4-BE49-F238E27FC236}">
                <a16:creationId xmlns:a16="http://schemas.microsoft.com/office/drawing/2014/main" id="{3D286FAD-FBAD-FAC0-46B4-F30B0EC09CC7}"/>
              </a:ext>
            </a:extLst>
          </p:cNvPr>
          <p:cNvSpPr>
            <a:spLocks noGrp="1" noChangeAspect="1"/>
          </p:cNvSpPr>
          <p:nvPr>
            <p:ph type="pic" sz="quarter" idx="22" hasCustomPrompt="1"/>
          </p:nvPr>
        </p:nvSpPr>
        <p:spPr>
          <a:xfrm>
            <a:off x="8007201" y="1210205"/>
            <a:ext cx="720000" cy="720000"/>
          </a:xfrm>
          <a:noFill/>
        </p:spPr>
        <p:txBody>
          <a:bodyPr anchor="ctr" anchorCtr="0"/>
          <a:lstStyle>
            <a:lvl1pPr algn="ctr">
              <a:defRPr sz="900"/>
            </a:lvl1pPr>
          </a:lstStyle>
          <a:p>
            <a:r>
              <a:rPr lang="en-GB" dirty="0"/>
              <a:t>Click to add Icon</a:t>
            </a:r>
          </a:p>
        </p:txBody>
      </p:sp>
      <p:sp>
        <p:nvSpPr>
          <p:cNvPr id="22" name="Picture Placeholder 6">
            <a:extLst>
              <a:ext uri="{FF2B5EF4-FFF2-40B4-BE49-F238E27FC236}">
                <a16:creationId xmlns:a16="http://schemas.microsoft.com/office/drawing/2014/main" id="{779D2A48-0C3E-29A1-964A-F62361A9FB78}"/>
              </a:ext>
            </a:extLst>
          </p:cNvPr>
          <p:cNvSpPr>
            <a:spLocks noGrp="1" noChangeAspect="1"/>
          </p:cNvSpPr>
          <p:nvPr>
            <p:ph type="pic" sz="quarter" idx="23" hasCustomPrompt="1"/>
          </p:nvPr>
        </p:nvSpPr>
        <p:spPr>
          <a:xfrm>
            <a:off x="407601" y="2082605"/>
            <a:ext cx="720000" cy="720000"/>
          </a:xfrm>
          <a:noFill/>
        </p:spPr>
        <p:txBody>
          <a:bodyPr anchor="ctr" anchorCtr="0"/>
          <a:lstStyle>
            <a:lvl1pPr algn="ctr">
              <a:defRPr sz="900"/>
            </a:lvl1pPr>
          </a:lstStyle>
          <a:p>
            <a:r>
              <a:rPr lang="en-GB" dirty="0"/>
              <a:t>Click to add Icon</a:t>
            </a:r>
          </a:p>
        </p:txBody>
      </p:sp>
      <p:sp>
        <p:nvSpPr>
          <p:cNvPr id="23" name="Picture Placeholder 6">
            <a:extLst>
              <a:ext uri="{FF2B5EF4-FFF2-40B4-BE49-F238E27FC236}">
                <a16:creationId xmlns:a16="http://schemas.microsoft.com/office/drawing/2014/main" id="{166997BF-2403-E831-F52F-087502C5C20E}"/>
              </a:ext>
            </a:extLst>
          </p:cNvPr>
          <p:cNvSpPr>
            <a:spLocks noGrp="1" noChangeAspect="1"/>
          </p:cNvSpPr>
          <p:nvPr>
            <p:ph type="pic" sz="quarter" idx="24" hasCustomPrompt="1"/>
          </p:nvPr>
        </p:nvSpPr>
        <p:spPr>
          <a:xfrm>
            <a:off x="1252134" y="2082605"/>
            <a:ext cx="720000" cy="720000"/>
          </a:xfrm>
          <a:noFill/>
        </p:spPr>
        <p:txBody>
          <a:bodyPr anchor="ctr" anchorCtr="0"/>
          <a:lstStyle>
            <a:lvl1pPr algn="ctr">
              <a:defRPr sz="900"/>
            </a:lvl1pPr>
          </a:lstStyle>
          <a:p>
            <a:r>
              <a:rPr lang="en-GB" dirty="0"/>
              <a:t>Click to add Icon</a:t>
            </a:r>
          </a:p>
        </p:txBody>
      </p:sp>
      <p:sp>
        <p:nvSpPr>
          <p:cNvPr id="24" name="Picture Placeholder 6">
            <a:extLst>
              <a:ext uri="{FF2B5EF4-FFF2-40B4-BE49-F238E27FC236}">
                <a16:creationId xmlns:a16="http://schemas.microsoft.com/office/drawing/2014/main" id="{6DACCAF3-9604-119F-48B6-3051E36A1D72}"/>
              </a:ext>
            </a:extLst>
          </p:cNvPr>
          <p:cNvSpPr>
            <a:spLocks noGrp="1" noChangeAspect="1"/>
          </p:cNvSpPr>
          <p:nvPr>
            <p:ph type="pic" sz="quarter" idx="25" hasCustomPrompt="1"/>
          </p:nvPr>
        </p:nvSpPr>
        <p:spPr>
          <a:xfrm>
            <a:off x="2096667" y="2082605"/>
            <a:ext cx="720000" cy="720000"/>
          </a:xfrm>
          <a:noFill/>
        </p:spPr>
        <p:txBody>
          <a:bodyPr anchor="ctr" anchorCtr="0"/>
          <a:lstStyle>
            <a:lvl1pPr algn="ctr">
              <a:defRPr sz="900"/>
            </a:lvl1pPr>
          </a:lstStyle>
          <a:p>
            <a:r>
              <a:rPr lang="en-GB" dirty="0"/>
              <a:t>Click to add Icon</a:t>
            </a:r>
          </a:p>
        </p:txBody>
      </p:sp>
      <p:sp>
        <p:nvSpPr>
          <p:cNvPr id="26" name="Picture Placeholder 6">
            <a:extLst>
              <a:ext uri="{FF2B5EF4-FFF2-40B4-BE49-F238E27FC236}">
                <a16:creationId xmlns:a16="http://schemas.microsoft.com/office/drawing/2014/main" id="{720ACF52-DC5E-AD9E-4987-63E4CB046648}"/>
              </a:ext>
            </a:extLst>
          </p:cNvPr>
          <p:cNvSpPr>
            <a:spLocks noGrp="1" noChangeAspect="1"/>
          </p:cNvSpPr>
          <p:nvPr>
            <p:ph type="pic" sz="quarter" idx="26" hasCustomPrompt="1"/>
          </p:nvPr>
        </p:nvSpPr>
        <p:spPr>
          <a:xfrm>
            <a:off x="2941200" y="2082605"/>
            <a:ext cx="720000" cy="720000"/>
          </a:xfrm>
          <a:noFill/>
        </p:spPr>
        <p:txBody>
          <a:bodyPr anchor="ctr" anchorCtr="0"/>
          <a:lstStyle>
            <a:lvl1pPr algn="ctr">
              <a:defRPr sz="900"/>
            </a:lvl1pPr>
          </a:lstStyle>
          <a:p>
            <a:r>
              <a:rPr lang="en-GB" dirty="0"/>
              <a:t>Click to add Icon</a:t>
            </a:r>
          </a:p>
        </p:txBody>
      </p:sp>
      <p:sp>
        <p:nvSpPr>
          <p:cNvPr id="28" name="Picture Placeholder 6">
            <a:extLst>
              <a:ext uri="{FF2B5EF4-FFF2-40B4-BE49-F238E27FC236}">
                <a16:creationId xmlns:a16="http://schemas.microsoft.com/office/drawing/2014/main" id="{45A2ED33-8AB0-EFD9-ED41-DB996DE8039B}"/>
              </a:ext>
            </a:extLst>
          </p:cNvPr>
          <p:cNvSpPr>
            <a:spLocks noGrp="1" noChangeAspect="1"/>
          </p:cNvSpPr>
          <p:nvPr>
            <p:ph type="pic" sz="quarter" idx="27" hasCustomPrompt="1"/>
          </p:nvPr>
        </p:nvSpPr>
        <p:spPr>
          <a:xfrm>
            <a:off x="3785733" y="2082605"/>
            <a:ext cx="720000" cy="720000"/>
          </a:xfrm>
          <a:noFill/>
        </p:spPr>
        <p:txBody>
          <a:bodyPr anchor="ctr" anchorCtr="0"/>
          <a:lstStyle>
            <a:lvl1pPr algn="ctr">
              <a:defRPr sz="900"/>
            </a:lvl1pPr>
          </a:lstStyle>
          <a:p>
            <a:r>
              <a:rPr lang="en-GB" dirty="0"/>
              <a:t>Click to add Icon</a:t>
            </a:r>
          </a:p>
        </p:txBody>
      </p:sp>
      <p:sp>
        <p:nvSpPr>
          <p:cNvPr id="30" name="Picture Placeholder 6">
            <a:extLst>
              <a:ext uri="{FF2B5EF4-FFF2-40B4-BE49-F238E27FC236}">
                <a16:creationId xmlns:a16="http://schemas.microsoft.com/office/drawing/2014/main" id="{61F318B7-2AB2-1043-6758-9BECD8DD93B7}"/>
              </a:ext>
            </a:extLst>
          </p:cNvPr>
          <p:cNvSpPr>
            <a:spLocks noGrp="1" noChangeAspect="1"/>
          </p:cNvSpPr>
          <p:nvPr>
            <p:ph type="pic" sz="quarter" idx="28" hasCustomPrompt="1"/>
          </p:nvPr>
        </p:nvSpPr>
        <p:spPr>
          <a:xfrm>
            <a:off x="4630266" y="2082605"/>
            <a:ext cx="720000" cy="720000"/>
          </a:xfrm>
          <a:noFill/>
        </p:spPr>
        <p:txBody>
          <a:bodyPr anchor="ctr" anchorCtr="0"/>
          <a:lstStyle>
            <a:lvl1pPr algn="ctr">
              <a:defRPr sz="900"/>
            </a:lvl1pPr>
          </a:lstStyle>
          <a:p>
            <a:r>
              <a:rPr lang="en-GB" dirty="0"/>
              <a:t>Click to add Icon</a:t>
            </a:r>
          </a:p>
        </p:txBody>
      </p:sp>
      <p:sp>
        <p:nvSpPr>
          <p:cNvPr id="32" name="Picture Placeholder 6">
            <a:extLst>
              <a:ext uri="{FF2B5EF4-FFF2-40B4-BE49-F238E27FC236}">
                <a16:creationId xmlns:a16="http://schemas.microsoft.com/office/drawing/2014/main" id="{39EB1A6C-376C-F18C-950B-41C973E038F5}"/>
              </a:ext>
            </a:extLst>
          </p:cNvPr>
          <p:cNvSpPr>
            <a:spLocks noGrp="1" noChangeAspect="1"/>
          </p:cNvSpPr>
          <p:nvPr>
            <p:ph type="pic" sz="quarter" idx="29" hasCustomPrompt="1"/>
          </p:nvPr>
        </p:nvSpPr>
        <p:spPr>
          <a:xfrm>
            <a:off x="5474799" y="2082605"/>
            <a:ext cx="720000" cy="720000"/>
          </a:xfrm>
          <a:noFill/>
        </p:spPr>
        <p:txBody>
          <a:bodyPr anchor="ctr" anchorCtr="0"/>
          <a:lstStyle>
            <a:lvl1pPr algn="ctr">
              <a:defRPr sz="900"/>
            </a:lvl1pPr>
          </a:lstStyle>
          <a:p>
            <a:r>
              <a:rPr lang="en-GB" dirty="0"/>
              <a:t>Click to add Icon</a:t>
            </a:r>
          </a:p>
        </p:txBody>
      </p:sp>
      <p:sp>
        <p:nvSpPr>
          <p:cNvPr id="34" name="Picture Placeholder 6">
            <a:extLst>
              <a:ext uri="{FF2B5EF4-FFF2-40B4-BE49-F238E27FC236}">
                <a16:creationId xmlns:a16="http://schemas.microsoft.com/office/drawing/2014/main" id="{04390C35-70ED-4562-59E0-407DF4B1C175}"/>
              </a:ext>
            </a:extLst>
          </p:cNvPr>
          <p:cNvSpPr>
            <a:spLocks noGrp="1" noChangeAspect="1"/>
          </p:cNvSpPr>
          <p:nvPr>
            <p:ph type="pic" sz="quarter" idx="30" hasCustomPrompt="1"/>
          </p:nvPr>
        </p:nvSpPr>
        <p:spPr>
          <a:xfrm>
            <a:off x="6319332" y="2082605"/>
            <a:ext cx="720000" cy="720000"/>
          </a:xfrm>
          <a:noFill/>
        </p:spPr>
        <p:txBody>
          <a:bodyPr anchor="ctr" anchorCtr="0"/>
          <a:lstStyle>
            <a:lvl1pPr algn="ctr">
              <a:defRPr sz="900"/>
            </a:lvl1pPr>
          </a:lstStyle>
          <a:p>
            <a:r>
              <a:rPr lang="en-GB" dirty="0"/>
              <a:t>Click to add Icon</a:t>
            </a:r>
          </a:p>
        </p:txBody>
      </p:sp>
      <p:sp>
        <p:nvSpPr>
          <p:cNvPr id="35" name="Picture Placeholder 6">
            <a:extLst>
              <a:ext uri="{FF2B5EF4-FFF2-40B4-BE49-F238E27FC236}">
                <a16:creationId xmlns:a16="http://schemas.microsoft.com/office/drawing/2014/main" id="{B957C5D8-3242-0E44-F454-0D9FE115C796}"/>
              </a:ext>
            </a:extLst>
          </p:cNvPr>
          <p:cNvSpPr>
            <a:spLocks noGrp="1" noChangeAspect="1"/>
          </p:cNvSpPr>
          <p:nvPr>
            <p:ph type="pic" sz="quarter" idx="31" hasCustomPrompt="1"/>
          </p:nvPr>
        </p:nvSpPr>
        <p:spPr>
          <a:xfrm>
            <a:off x="7163865" y="2082605"/>
            <a:ext cx="720000" cy="720000"/>
          </a:xfrm>
          <a:noFill/>
        </p:spPr>
        <p:txBody>
          <a:bodyPr anchor="ctr" anchorCtr="0"/>
          <a:lstStyle>
            <a:lvl1pPr algn="ctr">
              <a:defRPr sz="900"/>
            </a:lvl1pPr>
          </a:lstStyle>
          <a:p>
            <a:r>
              <a:rPr lang="en-GB" dirty="0"/>
              <a:t>Click to add Icon</a:t>
            </a:r>
          </a:p>
        </p:txBody>
      </p:sp>
      <p:sp>
        <p:nvSpPr>
          <p:cNvPr id="36" name="Picture Placeholder 6">
            <a:extLst>
              <a:ext uri="{FF2B5EF4-FFF2-40B4-BE49-F238E27FC236}">
                <a16:creationId xmlns:a16="http://schemas.microsoft.com/office/drawing/2014/main" id="{7FD6761F-53C7-9E8A-0F79-8E6843800876}"/>
              </a:ext>
            </a:extLst>
          </p:cNvPr>
          <p:cNvSpPr>
            <a:spLocks noGrp="1" noChangeAspect="1"/>
          </p:cNvSpPr>
          <p:nvPr>
            <p:ph type="pic" sz="quarter" idx="32" hasCustomPrompt="1"/>
          </p:nvPr>
        </p:nvSpPr>
        <p:spPr>
          <a:xfrm>
            <a:off x="8008401" y="2082605"/>
            <a:ext cx="720000" cy="720000"/>
          </a:xfrm>
          <a:noFill/>
        </p:spPr>
        <p:txBody>
          <a:bodyPr anchor="ctr" anchorCtr="0"/>
          <a:lstStyle>
            <a:lvl1pPr algn="ctr">
              <a:defRPr sz="900"/>
            </a:lvl1pPr>
          </a:lstStyle>
          <a:p>
            <a:r>
              <a:rPr lang="en-GB" dirty="0"/>
              <a:t>Click to add Icon</a:t>
            </a:r>
          </a:p>
        </p:txBody>
      </p:sp>
      <p:sp>
        <p:nvSpPr>
          <p:cNvPr id="37" name="Picture Placeholder 6">
            <a:extLst>
              <a:ext uri="{FF2B5EF4-FFF2-40B4-BE49-F238E27FC236}">
                <a16:creationId xmlns:a16="http://schemas.microsoft.com/office/drawing/2014/main" id="{328DD00A-D784-9AED-5B97-EE7365CBAD9D}"/>
              </a:ext>
            </a:extLst>
          </p:cNvPr>
          <p:cNvSpPr>
            <a:spLocks noGrp="1" noChangeAspect="1"/>
          </p:cNvSpPr>
          <p:nvPr>
            <p:ph type="pic" sz="quarter" idx="33" hasCustomPrompt="1"/>
          </p:nvPr>
        </p:nvSpPr>
        <p:spPr>
          <a:xfrm>
            <a:off x="407601" y="2946605"/>
            <a:ext cx="720000" cy="720000"/>
          </a:xfrm>
          <a:noFill/>
        </p:spPr>
        <p:txBody>
          <a:bodyPr anchor="ctr" anchorCtr="0"/>
          <a:lstStyle>
            <a:lvl1pPr algn="ctr">
              <a:defRPr sz="900"/>
            </a:lvl1pPr>
          </a:lstStyle>
          <a:p>
            <a:r>
              <a:rPr lang="en-GB" dirty="0"/>
              <a:t>Click to add Icon</a:t>
            </a:r>
          </a:p>
        </p:txBody>
      </p:sp>
      <p:sp>
        <p:nvSpPr>
          <p:cNvPr id="38" name="Picture Placeholder 6">
            <a:extLst>
              <a:ext uri="{FF2B5EF4-FFF2-40B4-BE49-F238E27FC236}">
                <a16:creationId xmlns:a16="http://schemas.microsoft.com/office/drawing/2014/main" id="{912C49D5-755B-357B-B632-EF554123B9C2}"/>
              </a:ext>
            </a:extLst>
          </p:cNvPr>
          <p:cNvSpPr>
            <a:spLocks noGrp="1" noChangeAspect="1"/>
          </p:cNvSpPr>
          <p:nvPr>
            <p:ph type="pic" sz="quarter" idx="34" hasCustomPrompt="1"/>
          </p:nvPr>
        </p:nvSpPr>
        <p:spPr>
          <a:xfrm>
            <a:off x="1252134" y="2946605"/>
            <a:ext cx="720000" cy="720000"/>
          </a:xfrm>
          <a:noFill/>
        </p:spPr>
        <p:txBody>
          <a:bodyPr anchor="ctr" anchorCtr="0"/>
          <a:lstStyle>
            <a:lvl1pPr algn="ctr">
              <a:defRPr sz="900"/>
            </a:lvl1pPr>
          </a:lstStyle>
          <a:p>
            <a:r>
              <a:rPr lang="en-GB" dirty="0"/>
              <a:t>Click to add Icon</a:t>
            </a:r>
          </a:p>
        </p:txBody>
      </p:sp>
      <p:sp>
        <p:nvSpPr>
          <p:cNvPr id="39" name="Picture Placeholder 6">
            <a:extLst>
              <a:ext uri="{FF2B5EF4-FFF2-40B4-BE49-F238E27FC236}">
                <a16:creationId xmlns:a16="http://schemas.microsoft.com/office/drawing/2014/main" id="{7EE25A78-1878-EE79-3B10-4EEAB462EBD7}"/>
              </a:ext>
            </a:extLst>
          </p:cNvPr>
          <p:cNvSpPr>
            <a:spLocks noGrp="1" noChangeAspect="1"/>
          </p:cNvSpPr>
          <p:nvPr>
            <p:ph type="pic" sz="quarter" idx="35" hasCustomPrompt="1"/>
          </p:nvPr>
        </p:nvSpPr>
        <p:spPr>
          <a:xfrm>
            <a:off x="2096667" y="2946605"/>
            <a:ext cx="720000" cy="720000"/>
          </a:xfrm>
          <a:noFill/>
        </p:spPr>
        <p:txBody>
          <a:bodyPr anchor="ctr" anchorCtr="0"/>
          <a:lstStyle>
            <a:lvl1pPr algn="ctr">
              <a:defRPr sz="900"/>
            </a:lvl1pPr>
          </a:lstStyle>
          <a:p>
            <a:r>
              <a:rPr lang="en-GB" dirty="0"/>
              <a:t>Click to add Icon</a:t>
            </a:r>
          </a:p>
        </p:txBody>
      </p:sp>
      <p:sp>
        <p:nvSpPr>
          <p:cNvPr id="40" name="Picture Placeholder 6">
            <a:extLst>
              <a:ext uri="{FF2B5EF4-FFF2-40B4-BE49-F238E27FC236}">
                <a16:creationId xmlns:a16="http://schemas.microsoft.com/office/drawing/2014/main" id="{0F531BC2-BB07-EB21-32F2-476B676F5950}"/>
              </a:ext>
            </a:extLst>
          </p:cNvPr>
          <p:cNvSpPr>
            <a:spLocks noGrp="1" noChangeAspect="1"/>
          </p:cNvSpPr>
          <p:nvPr>
            <p:ph type="pic" sz="quarter" idx="36" hasCustomPrompt="1"/>
          </p:nvPr>
        </p:nvSpPr>
        <p:spPr>
          <a:xfrm>
            <a:off x="2941200" y="2946605"/>
            <a:ext cx="720000" cy="720000"/>
          </a:xfrm>
          <a:noFill/>
        </p:spPr>
        <p:txBody>
          <a:bodyPr anchor="ctr" anchorCtr="0"/>
          <a:lstStyle>
            <a:lvl1pPr algn="ctr">
              <a:defRPr sz="900"/>
            </a:lvl1pPr>
          </a:lstStyle>
          <a:p>
            <a:r>
              <a:rPr lang="en-GB" dirty="0"/>
              <a:t>Click to add Icon</a:t>
            </a:r>
          </a:p>
        </p:txBody>
      </p:sp>
      <p:sp>
        <p:nvSpPr>
          <p:cNvPr id="41" name="Picture Placeholder 6">
            <a:extLst>
              <a:ext uri="{FF2B5EF4-FFF2-40B4-BE49-F238E27FC236}">
                <a16:creationId xmlns:a16="http://schemas.microsoft.com/office/drawing/2014/main" id="{AFA8545B-7CBE-E749-B4EF-ABDCD4F3B4E8}"/>
              </a:ext>
            </a:extLst>
          </p:cNvPr>
          <p:cNvSpPr>
            <a:spLocks noGrp="1" noChangeAspect="1"/>
          </p:cNvSpPr>
          <p:nvPr>
            <p:ph type="pic" sz="quarter" idx="37" hasCustomPrompt="1"/>
          </p:nvPr>
        </p:nvSpPr>
        <p:spPr>
          <a:xfrm>
            <a:off x="3785733" y="2946605"/>
            <a:ext cx="720000" cy="720000"/>
          </a:xfrm>
          <a:noFill/>
        </p:spPr>
        <p:txBody>
          <a:bodyPr anchor="ctr" anchorCtr="0"/>
          <a:lstStyle>
            <a:lvl1pPr algn="ctr">
              <a:defRPr sz="900"/>
            </a:lvl1pPr>
          </a:lstStyle>
          <a:p>
            <a:r>
              <a:rPr lang="en-GB" dirty="0"/>
              <a:t>Click to add Icon</a:t>
            </a:r>
          </a:p>
        </p:txBody>
      </p:sp>
      <p:sp>
        <p:nvSpPr>
          <p:cNvPr id="42" name="Picture Placeholder 6">
            <a:extLst>
              <a:ext uri="{FF2B5EF4-FFF2-40B4-BE49-F238E27FC236}">
                <a16:creationId xmlns:a16="http://schemas.microsoft.com/office/drawing/2014/main" id="{B6BF6903-782D-CDFE-4183-383E2D2E3D51}"/>
              </a:ext>
            </a:extLst>
          </p:cNvPr>
          <p:cNvSpPr>
            <a:spLocks noGrp="1" noChangeAspect="1"/>
          </p:cNvSpPr>
          <p:nvPr>
            <p:ph type="pic" sz="quarter" idx="38" hasCustomPrompt="1"/>
          </p:nvPr>
        </p:nvSpPr>
        <p:spPr>
          <a:xfrm>
            <a:off x="4630266" y="2946605"/>
            <a:ext cx="720000" cy="720000"/>
          </a:xfrm>
          <a:noFill/>
        </p:spPr>
        <p:txBody>
          <a:bodyPr anchor="ctr" anchorCtr="0"/>
          <a:lstStyle>
            <a:lvl1pPr algn="ctr">
              <a:defRPr sz="900"/>
            </a:lvl1pPr>
          </a:lstStyle>
          <a:p>
            <a:r>
              <a:rPr lang="en-GB" dirty="0"/>
              <a:t>Click to add Icon</a:t>
            </a:r>
          </a:p>
        </p:txBody>
      </p:sp>
      <p:sp>
        <p:nvSpPr>
          <p:cNvPr id="43" name="Picture Placeholder 6">
            <a:extLst>
              <a:ext uri="{FF2B5EF4-FFF2-40B4-BE49-F238E27FC236}">
                <a16:creationId xmlns:a16="http://schemas.microsoft.com/office/drawing/2014/main" id="{DEAB06F9-7DAE-CC94-8E10-D1108C226DF7}"/>
              </a:ext>
            </a:extLst>
          </p:cNvPr>
          <p:cNvSpPr>
            <a:spLocks noGrp="1" noChangeAspect="1"/>
          </p:cNvSpPr>
          <p:nvPr>
            <p:ph type="pic" sz="quarter" idx="39" hasCustomPrompt="1"/>
          </p:nvPr>
        </p:nvSpPr>
        <p:spPr>
          <a:xfrm>
            <a:off x="5474799" y="2946605"/>
            <a:ext cx="720000" cy="720000"/>
          </a:xfrm>
          <a:noFill/>
        </p:spPr>
        <p:txBody>
          <a:bodyPr anchor="ctr" anchorCtr="0"/>
          <a:lstStyle>
            <a:lvl1pPr algn="ctr">
              <a:defRPr sz="900"/>
            </a:lvl1pPr>
          </a:lstStyle>
          <a:p>
            <a:r>
              <a:rPr lang="en-GB" dirty="0"/>
              <a:t>Click to add Icon</a:t>
            </a:r>
          </a:p>
        </p:txBody>
      </p:sp>
      <p:sp>
        <p:nvSpPr>
          <p:cNvPr id="44" name="Picture Placeholder 6">
            <a:extLst>
              <a:ext uri="{FF2B5EF4-FFF2-40B4-BE49-F238E27FC236}">
                <a16:creationId xmlns:a16="http://schemas.microsoft.com/office/drawing/2014/main" id="{8FD2B3D0-2C77-2B2C-31F5-5A62BB17EF39}"/>
              </a:ext>
            </a:extLst>
          </p:cNvPr>
          <p:cNvSpPr>
            <a:spLocks noGrp="1" noChangeAspect="1"/>
          </p:cNvSpPr>
          <p:nvPr>
            <p:ph type="pic" sz="quarter" idx="40" hasCustomPrompt="1"/>
          </p:nvPr>
        </p:nvSpPr>
        <p:spPr>
          <a:xfrm>
            <a:off x="6319332" y="2946605"/>
            <a:ext cx="720000" cy="720000"/>
          </a:xfrm>
          <a:noFill/>
        </p:spPr>
        <p:txBody>
          <a:bodyPr anchor="ctr" anchorCtr="0"/>
          <a:lstStyle>
            <a:lvl1pPr algn="ctr">
              <a:defRPr sz="900"/>
            </a:lvl1pPr>
          </a:lstStyle>
          <a:p>
            <a:r>
              <a:rPr lang="en-GB" dirty="0"/>
              <a:t>Click to add Icon</a:t>
            </a:r>
          </a:p>
        </p:txBody>
      </p:sp>
      <p:sp>
        <p:nvSpPr>
          <p:cNvPr id="45" name="Picture Placeholder 6">
            <a:extLst>
              <a:ext uri="{FF2B5EF4-FFF2-40B4-BE49-F238E27FC236}">
                <a16:creationId xmlns:a16="http://schemas.microsoft.com/office/drawing/2014/main" id="{C2C31810-F49E-A5D4-1FA4-E48294D6F96E}"/>
              </a:ext>
            </a:extLst>
          </p:cNvPr>
          <p:cNvSpPr>
            <a:spLocks noGrp="1" noChangeAspect="1"/>
          </p:cNvSpPr>
          <p:nvPr>
            <p:ph type="pic" sz="quarter" idx="41" hasCustomPrompt="1"/>
          </p:nvPr>
        </p:nvSpPr>
        <p:spPr>
          <a:xfrm>
            <a:off x="7163865" y="2946605"/>
            <a:ext cx="720000" cy="720000"/>
          </a:xfrm>
          <a:noFill/>
        </p:spPr>
        <p:txBody>
          <a:bodyPr anchor="ctr" anchorCtr="0"/>
          <a:lstStyle>
            <a:lvl1pPr algn="ctr">
              <a:defRPr sz="900"/>
            </a:lvl1pPr>
          </a:lstStyle>
          <a:p>
            <a:r>
              <a:rPr lang="en-GB" dirty="0"/>
              <a:t>Click to add Icon</a:t>
            </a:r>
          </a:p>
        </p:txBody>
      </p:sp>
      <p:sp>
        <p:nvSpPr>
          <p:cNvPr id="46" name="Picture Placeholder 6">
            <a:extLst>
              <a:ext uri="{FF2B5EF4-FFF2-40B4-BE49-F238E27FC236}">
                <a16:creationId xmlns:a16="http://schemas.microsoft.com/office/drawing/2014/main" id="{7E3DB2AF-D01F-EF35-EB9B-3CDB78CF85A5}"/>
              </a:ext>
            </a:extLst>
          </p:cNvPr>
          <p:cNvSpPr>
            <a:spLocks noGrp="1" noChangeAspect="1"/>
          </p:cNvSpPr>
          <p:nvPr>
            <p:ph type="pic" sz="quarter" idx="42" hasCustomPrompt="1"/>
          </p:nvPr>
        </p:nvSpPr>
        <p:spPr>
          <a:xfrm>
            <a:off x="8008401" y="2946605"/>
            <a:ext cx="720000" cy="720000"/>
          </a:xfrm>
          <a:noFill/>
        </p:spPr>
        <p:txBody>
          <a:bodyPr anchor="ctr" anchorCtr="0"/>
          <a:lstStyle>
            <a:lvl1pPr algn="ctr">
              <a:defRPr sz="900"/>
            </a:lvl1pPr>
          </a:lstStyle>
          <a:p>
            <a:r>
              <a:rPr lang="en-GB" dirty="0"/>
              <a:t>Click to add Icon</a:t>
            </a:r>
          </a:p>
        </p:txBody>
      </p:sp>
      <p:sp>
        <p:nvSpPr>
          <p:cNvPr id="47" name="Picture Placeholder 6">
            <a:extLst>
              <a:ext uri="{FF2B5EF4-FFF2-40B4-BE49-F238E27FC236}">
                <a16:creationId xmlns:a16="http://schemas.microsoft.com/office/drawing/2014/main" id="{B1601A9D-A63C-D5E0-FBAF-FDBB7753B4CE}"/>
              </a:ext>
            </a:extLst>
          </p:cNvPr>
          <p:cNvSpPr>
            <a:spLocks noGrp="1" noChangeAspect="1"/>
          </p:cNvSpPr>
          <p:nvPr>
            <p:ph type="pic" sz="quarter" idx="43" hasCustomPrompt="1"/>
          </p:nvPr>
        </p:nvSpPr>
        <p:spPr>
          <a:xfrm>
            <a:off x="408801" y="3819005"/>
            <a:ext cx="720000" cy="720000"/>
          </a:xfrm>
          <a:noFill/>
        </p:spPr>
        <p:txBody>
          <a:bodyPr anchor="ctr" anchorCtr="0"/>
          <a:lstStyle>
            <a:lvl1pPr algn="ctr">
              <a:defRPr sz="900"/>
            </a:lvl1pPr>
          </a:lstStyle>
          <a:p>
            <a:r>
              <a:rPr lang="en-GB" dirty="0"/>
              <a:t>Click to add Icon</a:t>
            </a:r>
          </a:p>
        </p:txBody>
      </p:sp>
      <p:sp>
        <p:nvSpPr>
          <p:cNvPr id="48" name="Picture Placeholder 6">
            <a:extLst>
              <a:ext uri="{FF2B5EF4-FFF2-40B4-BE49-F238E27FC236}">
                <a16:creationId xmlns:a16="http://schemas.microsoft.com/office/drawing/2014/main" id="{7F2C045F-C45F-C5B5-9E27-E616B5D4C1C6}"/>
              </a:ext>
            </a:extLst>
          </p:cNvPr>
          <p:cNvSpPr>
            <a:spLocks noGrp="1" noChangeAspect="1"/>
          </p:cNvSpPr>
          <p:nvPr>
            <p:ph type="pic" sz="quarter" idx="44" hasCustomPrompt="1"/>
          </p:nvPr>
        </p:nvSpPr>
        <p:spPr>
          <a:xfrm>
            <a:off x="1253334" y="3819005"/>
            <a:ext cx="720000" cy="720000"/>
          </a:xfrm>
          <a:noFill/>
        </p:spPr>
        <p:txBody>
          <a:bodyPr anchor="ctr" anchorCtr="0"/>
          <a:lstStyle>
            <a:lvl1pPr algn="ctr">
              <a:defRPr sz="900"/>
            </a:lvl1pPr>
          </a:lstStyle>
          <a:p>
            <a:r>
              <a:rPr lang="en-GB" dirty="0"/>
              <a:t>Click to add Icon</a:t>
            </a:r>
          </a:p>
        </p:txBody>
      </p:sp>
      <p:sp>
        <p:nvSpPr>
          <p:cNvPr id="49" name="Picture Placeholder 6">
            <a:extLst>
              <a:ext uri="{FF2B5EF4-FFF2-40B4-BE49-F238E27FC236}">
                <a16:creationId xmlns:a16="http://schemas.microsoft.com/office/drawing/2014/main" id="{D8844969-21B3-1087-BE06-711ED8234CD4}"/>
              </a:ext>
            </a:extLst>
          </p:cNvPr>
          <p:cNvSpPr>
            <a:spLocks noGrp="1" noChangeAspect="1"/>
          </p:cNvSpPr>
          <p:nvPr>
            <p:ph type="pic" sz="quarter" idx="45" hasCustomPrompt="1"/>
          </p:nvPr>
        </p:nvSpPr>
        <p:spPr>
          <a:xfrm>
            <a:off x="2097867" y="3819005"/>
            <a:ext cx="720000" cy="720000"/>
          </a:xfrm>
          <a:noFill/>
        </p:spPr>
        <p:txBody>
          <a:bodyPr anchor="ctr" anchorCtr="0"/>
          <a:lstStyle>
            <a:lvl1pPr algn="ctr">
              <a:defRPr sz="900"/>
            </a:lvl1pPr>
          </a:lstStyle>
          <a:p>
            <a:r>
              <a:rPr lang="en-GB" dirty="0"/>
              <a:t>Click to add Icon</a:t>
            </a:r>
          </a:p>
        </p:txBody>
      </p:sp>
      <p:sp>
        <p:nvSpPr>
          <p:cNvPr id="50" name="Picture Placeholder 6">
            <a:extLst>
              <a:ext uri="{FF2B5EF4-FFF2-40B4-BE49-F238E27FC236}">
                <a16:creationId xmlns:a16="http://schemas.microsoft.com/office/drawing/2014/main" id="{13944697-8FBE-98E6-CCFC-7ACBF1CF0570}"/>
              </a:ext>
            </a:extLst>
          </p:cNvPr>
          <p:cNvSpPr>
            <a:spLocks noGrp="1" noChangeAspect="1"/>
          </p:cNvSpPr>
          <p:nvPr>
            <p:ph type="pic" sz="quarter" idx="46" hasCustomPrompt="1"/>
          </p:nvPr>
        </p:nvSpPr>
        <p:spPr>
          <a:xfrm>
            <a:off x="2942400" y="3819005"/>
            <a:ext cx="720000" cy="720000"/>
          </a:xfrm>
          <a:noFill/>
        </p:spPr>
        <p:txBody>
          <a:bodyPr anchor="ctr" anchorCtr="0"/>
          <a:lstStyle>
            <a:lvl1pPr algn="ctr">
              <a:defRPr sz="900"/>
            </a:lvl1pPr>
          </a:lstStyle>
          <a:p>
            <a:r>
              <a:rPr lang="en-GB" dirty="0"/>
              <a:t>Click to add Icon</a:t>
            </a:r>
          </a:p>
        </p:txBody>
      </p:sp>
      <p:sp>
        <p:nvSpPr>
          <p:cNvPr id="51" name="Picture Placeholder 6">
            <a:extLst>
              <a:ext uri="{FF2B5EF4-FFF2-40B4-BE49-F238E27FC236}">
                <a16:creationId xmlns:a16="http://schemas.microsoft.com/office/drawing/2014/main" id="{F4C5F451-A7C1-D990-CDB6-0A94F4D029F6}"/>
              </a:ext>
            </a:extLst>
          </p:cNvPr>
          <p:cNvSpPr>
            <a:spLocks noGrp="1" noChangeAspect="1"/>
          </p:cNvSpPr>
          <p:nvPr>
            <p:ph type="pic" sz="quarter" idx="47" hasCustomPrompt="1"/>
          </p:nvPr>
        </p:nvSpPr>
        <p:spPr>
          <a:xfrm>
            <a:off x="3786933" y="3819005"/>
            <a:ext cx="720000" cy="720000"/>
          </a:xfrm>
          <a:noFill/>
        </p:spPr>
        <p:txBody>
          <a:bodyPr anchor="ctr" anchorCtr="0"/>
          <a:lstStyle>
            <a:lvl1pPr algn="ctr">
              <a:defRPr sz="900"/>
            </a:lvl1pPr>
          </a:lstStyle>
          <a:p>
            <a:r>
              <a:rPr lang="en-GB" dirty="0"/>
              <a:t>Click to add Icon</a:t>
            </a:r>
          </a:p>
        </p:txBody>
      </p:sp>
      <p:sp>
        <p:nvSpPr>
          <p:cNvPr id="52" name="Picture Placeholder 6">
            <a:extLst>
              <a:ext uri="{FF2B5EF4-FFF2-40B4-BE49-F238E27FC236}">
                <a16:creationId xmlns:a16="http://schemas.microsoft.com/office/drawing/2014/main" id="{8B65342F-6615-A66F-440B-DE7300AE6E4F}"/>
              </a:ext>
            </a:extLst>
          </p:cNvPr>
          <p:cNvSpPr>
            <a:spLocks noGrp="1" noChangeAspect="1"/>
          </p:cNvSpPr>
          <p:nvPr>
            <p:ph type="pic" sz="quarter" idx="48" hasCustomPrompt="1"/>
          </p:nvPr>
        </p:nvSpPr>
        <p:spPr>
          <a:xfrm>
            <a:off x="4631466" y="3819005"/>
            <a:ext cx="720000" cy="720000"/>
          </a:xfrm>
          <a:noFill/>
        </p:spPr>
        <p:txBody>
          <a:bodyPr anchor="ctr" anchorCtr="0"/>
          <a:lstStyle>
            <a:lvl1pPr algn="ctr">
              <a:defRPr sz="900"/>
            </a:lvl1pPr>
          </a:lstStyle>
          <a:p>
            <a:r>
              <a:rPr lang="en-GB" dirty="0"/>
              <a:t>Click to add Icon</a:t>
            </a:r>
          </a:p>
        </p:txBody>
      </p:sp>
      <p:sp>
        <p:nvSpPr>
          <p:cNvPr id="53" name="Picture Placeholder 6">
            <a:extLst>
              <a:ext uri="{FF2B5EF4-FFF2-40B4-BE49-F238E27FC236}">
                <a16:creationId xmlns:a16="http://schemas.microsoft.com/office/drawing/2014/main" id="{6A35ECB3-72F5-8827-943A-A7E33EC1B35C}"/>
              </a:ext>
            </a:extLst>
          </p:cNvPr>
          <p:cNvSpPr>
            <a:spLocks noGrp="1" noChangeAspect="1"/>
          </p:cNvSpPr>
          <p:nvPr>
            <p:ph type="pic" sz="quarter" idx="49" hasCustomPrompt="1"/>
          </p:nvPr>
        </p:nvSpPr>
        <p:spPr>
          <a:xfrm>
            <a:off x="5475999" y="3819005"/>
            <a:ext cx="720000" cy="720000"/>
          </a:xfrm>
          <a:noFill/>
        </p:spPr>
        <p:txBody>
          <a:bodyPr anchor="ctr" anchorCtr="0"/>
          <a:lstStyle>
            <a:lvl1pPr algn="ctr">
              <a:defRPr sz="900"/>
            </a:lvl1pPr>
          </a:lstStyle>
          <a:p>
            <a:r>
              <a:rPr lang="en-GB" dirty="0"/>
              <a:t>Click to add Icon</a:t>
            </a:r>
          </a:p>
        </p:txBody>
      </p:sp>
      <p:sp>
        <p:nvSpPr>
          <p:cNvPr id="54" name="Picture Placeholder 6">
            <a:extLst>
              <a:ext uri="{FF2B5EF4-FFF2-40B4-BE49-F238E27FC236}">
                <a16:creationId xmlns:a16="http://schemas.microsoft.com/office/drawing/2014/main" id="{2C0CF89C-7809-44AE-9A31-948CFC64B0C8}"/>
              </a:ext>
            </a:extLst>
          </p:cNvPr>
          <p:cNvSpPr>
            <a:spLocks noGrp="1" noChangeAspect="1"/>
          </p:cNvSpPr>
          <p:nvPr>
            <p:ph type="pic" sz="quarter" idx="50" hasCustomPrompt="1"/>
          </p:nvPr>
        </p:nvSpPr>
        <p:spPr>
          <a:xfrm>
            <a:off x="6320532" y="3819005"/>
            <a:ext cx="720000" cy="720000"/>
          </a:xfrm>
          <a:noFill/>
        </p:spPr>
        <p:txBody>
          <a:bodyPr anchor="ctr" anchorCtr="0"/>
          <a:lstStyle>
            <a:lvl1pPr algn="ctr">
              <a:defRPr sz="900"/>
            </a:lvl1pPr>
          </a:lstStyle>
          <a:p>
            <a:r>
              <a:rPr lang="en-GB" dirty="0"/>
              <a:t>Click to add Icon</a:t>
            </a:r>
          </a:p>
        </p:txBody>
      </p:sp>
      <p:sp>
        <p:nvSpPr>
          <p:cNvPr id="55" name="Picture Placeholder 6">
            <a:extLst>
              <a:ext uri="{FF2B5EF4-FFF2-40B4-BE49-F238E27FC236}">
                <a16:creationId xmlns:a16="http://schemas.microsoft.com/office/drawing/2014/main" id="{78D55ECE-15A4-D494-EA69-081246F2230F}"/>
              </a:ext>
            </a:extLst>
          </p:cNvPr>
          <p:cNvSpPr>
            <a:spLocks noGrp="1" noChangeAspect="1"/>
          </p:cNvSpPr>
          <p:nvPr>
            <p:ph type="pic" sz="quarter" idx="51" hasCustomPrompt="1"/>
          </p:nvPr>
        </p:nvSpPr>
        <p:spPr>
          <a:xfrm>
            <a:off x="7165065" y="3819005"/>
            <a:ext cx="720000" cy="720000"/>
          </a:xfrm>
          <a:noFill/>
        </p:spPr>
        <p:txBody>
          <a:bodyPr anchor="ctr" anchorCtr="0"/>
          <a:lstStyle>
            <a:lvl1pPr algn="ctr">
              <a:defRPr sz="900"/>
            </a:lvl1pPr>
          </a:lstStyle>
          <a:p>
            <a:r>
              <a:rPr lang="en-GB" dirty="0"/>
              <a:t>Click to add Icon</a:t>
            </a:r>
          </a:p>
        </p:txBody>
      </p:sp>
      <p:sp>
        <p:nvSpPr>
          <p:cNvPr id="56" name="Picture Placeholder 6">
            <a:extLst>
              <a:ext uri="{FF2B5EF4-FFF2-40B4-BE49-F238E27FC236}">
                <a16:creationId xmlns:a16="http://schemas.microsoft.com/office/drawing/2014/main" id="{5C0B5A29-53A1-701F-9296-A8FF3F33EDC6}"/>
              </a:ext>
            </a:extLst>
          </p:cNvPr>
          <p:cNvSpPr>
            <a:spLocks noGrp="1" noChangeAspect="1"/>
          </p:cNvSpPr>
          <p:nvPr>
            <p:ph type="pic" sz="quarter" idx="52" hasCustomPrompt="1"/>
          </p:nvPr>
        </p:nvSpPr>
        <p:spPr>
          <a:xfrm>
            <a:off x="8009601" y="3819005"/>
            <a:ext cx="720000" cy="720000"/>
          </a:xfrm>
          <a:noFill/>
        </p:spPr>
        <p:txBody>
          <a:bodyPr anchor="ctr" anchorCtr="0"/>
          <a:lstStyle>
            <a:lvl1pPr algn="ctr">
              <a:defRPr sz="900"/>
            </a:lvl1pPr>
          </a:lstStyle>
          <a:p>
            <a:r>
              <a:rPr lang="en-GB" dirty="0"/>
              <a:t>Click to add Icon</a:t>
            </a:r>
          </a:p>
        </p:txBody>
      </p:sp>
      <p:sp>
        <p:nvSpPr>
          <p:cNvPr id="4" name="TextBox 3">
            <a:extLst>
              <a:ext uri="{FF2B5EF4-FFF2-40B4-BE49-F238E27FC236}">
                <a16:creationId xmlns:a16="http://schemas.microsoft.com/office/drawing/2014/main" id="{70539214-6B2B-B59C-AC0B-825EA0220815}"/>
              </a:ext>
            </a:extLst>
          </p:cNvPr>
          <p:cNvSpPr txBox="1"/>
          <p:nvPr userDrawn="1"/>
        </p:nvSpPr>
        <p:spPr>
          <a:xfrm>
            <a:off x="0" y="-236170"/>
            <a:ext cx="8737600" cy="236170"/>
          </a:xfrm>
          <a:prstGeom prst="rect">
            <a:avLst/>
          </a:prstGeom>
          <a:noFill/>
        </p:spPr>
        <p:txBody>
          <a:bodyPr wrap="square" lIns="0" tIns="0" rIns="0" bIns="0" rtlCol="0">
            <a:noAutofit/>
          </a:bodyPr>
          <a:lstStyle/>
          <a:p>
            <a:r>
              <a:rPr lang="en-GB" sz="800" b="1" dirty="0">
                <a:solidFill>
                  <a:schemeClr val="accent1"/>
                </a:solidFill>
              </a:rPr>
              <a:t>The colour of these icons can be changed in PowerPoint</a:t>
            </a:r>
          </a:p>
        </p:txBody>
      </p:sp>
    </p:spTree>
    <p:extLst>
      <p:ext uri="{BB962C8B-B14F-4D97-AF65-F5344CB8AC3E}">
        <p14:creationId xmlns:p14="http://schemas.microsoft.com/office/powerpoint/2010/main" val="1146486970"/>
      </p:ext>
    </p:extLst>
  </p:cSld>
  <p:clrMapOvr>
    <a:masterClrMapping/>
  </p:clrMapOvr>
</p:sldLayout>
</file>

<file path=ppt/slideLayouts/slideLayout57.xml><?xml version="1.0" encoding="utf-8"?>
<p:sldLayout xmlns:a16="http://schemas.microsoft.com/office/drawing/2014/main" xmlns:a14="http://schemas.microsoft.com/office/drawing/2010/main" xmlns:p14="http://schemas.microsoft.com/office/powerpoint/2010/main" xmlns:asvg="http://schemas.microsoft.com/office/drawing/2016/SVG/main" xmlns:a="http://schemas.openxmlformats.org/drawingml/2006/main" xmlns:r="http://schemas.openxmlformats.org/officeDocument/2006/relationships" xmlns:p="http://schemas.openxmlformats.org/presentationml/2006/main" preserve="1" userDrawn="1">
  <p:cSld name="Locations+Disclaimer">
    <p:spTree>
      <p:nvGrpSpPr>
        <p:cNvPr id="1" name=""/>
        <p:cNvGrpSpPr/>
        <p:nvPr/>
      </p:nvGrpSpPr>
      <p:grpSpPr>
        <a:xfrm>
          <a:off x="0" y="0"/>
          <a:ext cx="0" cy="0"/>
          <a:chOff x="0" y="0"/>
          <a:chExt cx="0" cy="0"/>
        </a:xfrm>
      </p:grpSpPr>
      <p:sp>
        <p:nvSpPr>
          <p:cNvPr id="8" name="Rectangle 7">
            <a:hlinkClick r:id="rId2"/>
          </p:cNvPr>
          <p:cNvSpPr/>
          <p:nvPr userDrawn="1"/>
        </p:nvSpPr>
        <p:spPr>
          <a:xfrm>
            <a:off x="406400" y="4779425"/>
            <a:ext cx="1250950" cy="13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b="1" dirty="0">
              <a:latin typeface="+mj-lt"/>
              <a:ea typeface="+mj-ea"/>
              <a:cs typeface="+mj-cs"/>
            </a:endParaRPr>
          </a:p>
        </p:txBody>
      </p:sp>
      <p:grpSp>
        <p:nvGrpSpPr>
          <p:cNvPr id="18" name="Group 17">
            <a:extLst>
              <a:ext uri="{FF2B5EF4-FFF2-40B4-BE49-F238E27FC236}">
                <a16:creationId xmlns:a16="http://schemas.microsoft.com/office/drawing/2014/main" id="{66F21A79-9E6C-725D-CE86-8A657473283D}"/>
              </a:ext>
            </a:extLst>
          </p:cNvPr>
          <p:cNvGrpSpPr/>
          <p:nvPr userDrawn="1"/>
        </p:nvGrpSpPr>
        <p:grpSpPr>
          <a:xfrm>
            <a:off x="2878757" y="1863301"/>
            <a:ext cx="1268710" cy="1268710"/>
            <a:chOff x="3310696" y="2546986"/>
            <a:chExt cx="1419984" cy="1419984"/>
          </a:xfrm>
        </p:grpSpPr>
        <p:pic>
          <p:nvPicPr>
            <p:cNvPr id="9" name="Picture 8">
              <a:extLst>
                <a:ext uri="{FF2B5EF4-FFF2-40B4-BE49-F238E27FC236}">
                  <a16:creationId xmlns:a16="http://schemas.microsoft.com/office/drawing/2014/main" id="{67FC759C-EC6C-669E-10AB-A295123C40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10696" y="2546986"/>
              <a:ext cx="1419984" cy="1419984"/>
            </a:xfrm>
            <a:prstGeom prst="rect">
              <a:avLst/>
            </a:prstGeom>
            <a:ln w="19050">
              <a:noFill/>
            </a:ln>
          </p:spPr>
        </p:pic>
        <p:pic>
          <p:nvPicPr>
            <p:cNvPr id="4" name="Picture 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34976" y="3736653"/>
              <a:ext cx="163029" cy="70966"/>
            </a:xfrm>
            <a:prstGeom prst="rect">
              <a:avLst/>
            </a:prstGeom>
          </p:spPr>
        </p:pic>
      </p:grpSp>
      <p:pic>
        <p:nvPicPr>
          <p:cNvPr id="2" name="Picture 1">
            <a:extLst>
              <a:ext uri="{FF2B5EF4-FFF2-40B4-BE49-F238E27FC236}">
                <a16:creationId xmlns:a16="http://schemas.microsoft.com/office/drawing/2014/main" id="{D8343F3F-D2FD-23BB-B898-8D3205295A6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01634" y="4514262"/>
            <a:ext cx="1248691" cy="488045"/>
          </a:xfrm>
          <a:prstGeom prst="rect">
            <a:avLst/>
          </a:prstGeom>
        </p:spPr>
      </p:pic>
      <p:pic>
        <p:nvPicPr>
          <p:cNvPr id="6" name="Picture 5">
            <a:extLst>
              <a:ext uri="{FF2B5EF4-FFF2-40B4-BE49-F238E27FC236}">
                <a16:creationId xmlns:a16="http://schemas.microsoft.com/office/drawing/2014/main" id="{D9426F4A-FEA9-7B72-4E35-69A900242228}"/>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878757" y="553831"/>
            <a:ext cx="1268710" cy="1268710"/>
          </a:xfrm>
          <a:prstGeom prst="rect">
            <a:avLst/>
          </a:prstGeom>
          <a:ln w="19050">
            <a:noFill/>
          </a:ln>
        </p:spPr>
      </p:pic>
      <p:pic>
        <p:nvPicPr>
          <p:cNvPr id="10" name="Picture 9">
            <a:extLst>
              <a:ext uri="{FF2B5EF4-FFF2-40B4-BE49-F238E27FC236}">
                <a16:creationId xmlns:a16="http://schemas.microsoft.com/office/drawing/2014/main" id="{B07AD4DB-275A-36AC-6C2D-1A601FBA288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878729" y="3172771"/>
            <a:ext cx="1268738" cy="1268738"/>
          </a:xfrm>
          <a:prstGeom prst="rect">
            <a:avLst/>
          </a:prstGeom>
          <a:ln w="19050">
            <a:noFill/>
          </a:ln>
        </p:spPr>
      </p:pic>
      <p:sp>
        <p:nvSpPr>
          <p:cNvPr id="13" name="TextBox 12">
            <a:extLst>
              <a:ext uri="{FF2B5EF4-FFF2-40B4-BE49-F238E27FC236}">
                <a16:creationId xmlns:a16="http://schemas.microsoft.com/office/drawing/2014/main" id="{696D6CCC-16C9-BF23-70B8-EEC1ECB7304A}"/>
              </a:ext>
            </a:extLst>
          </p:cNvPr>
          <p:cNvSpPr txBox="1"/>
          <p:nvPr userDrawn="1"/>
        </p:nvSpPr>
        <p:spPr>
          <a:xfrm>
            <a:off x="164704" y="4284201"/>
            <a:ext cx="1844575" cy="289182"/>
          </a:xfrm>
          <a:prstGeom prst="rect">
            <a:avLst/>
          </a:prstGeom>
          <a:noFill/>
        </p:spPr>
        <p:txBody>
          <a:bodyPr wrap="square">
            <a:spAutoFit/>
          </a:bodyPr>
          <a:lstStyle/>
          <a:p>
            <a:pPr>
              <a:lnSpc>
                <a:spcPts val="1500"/>
              </a:lnSpc>
              <a:spcBef>
                <a:spcPts val="2000"/>
              </a:spcBef>
              <a:spcAft>
                <a:spcPct val="0"/>
              </a:spcAft>
            </a:pPr>
            <a:r>
              <a:rPr lang="en-GB" sz="1400" b="1" u="none" strike="noStrike" dirty="0">
                <a:solidFill>
                  <a:schemeClr val="accent1"/>
                </a:solidFill>
                <a:effectLst/>
                <a:latin typeface="+mn-lt"/>
                <a:ea typeface="STSong"/>
                <a:cs typeface="Arial"/>
              </a:rPr>
              <a:t>reedsmith.com</a:t>
            </a:r>
            <a:endParaRPr lang="en-GB" sz="1400" b="1" dirty="0">
              <a:solidFill>
                <a:schemeClr val="accent1"/>
              </a:solidFill>
              <a:effectLst/>
              <a:latin typeface="+mn-lt"/>
              <a:ea typeface="STSong"/>
              <a:cs typeface="Arial"/>
            </a:endParaRPr>
          </a:p>
        </p:txBody>
      </p:sp>
      <p:graphicFrame>
        <p:nvGraphicFramePr>
          <p:cNvPr id="19" name="Table 18">
            <a:extLst>
              <a:ext uri="{FF2B5EF4-FFF2-40B4-BE49-F238E27FC236}">
                <a16:creationId xmlns:a16="http://schemas.microsoft.com/office/drawing/2014/main" id="{26262183-B154-CE1E-CAB9-9B1FE63D14E2}"/>
              </a:ext>
            </a:extLst>
          </p:cNvPr>
          <p:cNvGraphicFramePr>
            <a:graphicFrameLocks noGrp="1"/>
          </p:cNvGraphicFramePr>
          <p:nvPr userDrawn="1">
            <p:extLst>
              <p:ext uri="{D42A27DB-BD31-4B8C-83A1-F6EECF244321}">
                <p14:modId xmlns:p14="http://schemas.microsoft.com/office/powerpoint/2010/main" val="2358447396"/>
              </p:ext>
            </p:extLst>
          </p:nvPr>
        </p:nvGraphicFramePr>
        <p:xfrm>
          <a:off x="283767" y="995713"/>
          <a:ext cx="2272684" cy="3190996"/>
        </p:xfrm>
        <a:graphic>
          <a:graphicData uri="http://schemas.openxmlformats.org/drawingml/2006/table">
            <a:tbl>
              <a:tblPr>
                <a:tableStyleId>{7E9639D4-E3E2-4D34-9284-5A2195B3D0D7}</a:tableStyleId>
              </a:tblPr>
              <a:tblGrid>
                <a:gridCol w="1136342">
                  <a:extLst>
                    <a:ext uri="{9D8B030D-6E8A-4147-A177-3AD203B41FA5}">
                      <a16:colId xmlns:a16="http://schemas.microsoft.com/office/drawing/2014/main" val="20000"/>
                    </a:ext>
                  </a:extLst>
                </a:gridCol>
                <a:gridCol w="1136342">
                  <a:extLst>
                    <a:ext uri="{9D8B030D-6E8A-4147-A177-3AD203B41FA5}">
                      <a16:colId xmlns:a16="http://schemas.microsoft.com/office/drawing/2014/main" val="1359750298"/>
                    </a:ext>
                  </a:extLst>
                </a:gridCol>
              </a:tblGrid>
              <a:tr h="428700">
                <a:tc gridSpan="2">
                  <a:txBody>
                    <a:bodyPr/>
                    <a:lstStyle/>
                    <a:p>
                      <a:pPr marL="0" algn="l" defTabSz="914400" rtl="0" eaLnBrk="1" latinLnBrk="0" hangingPunct="1">
                        <a:lnSpc>
                          <a:spcPts val="2400"/>
                        </a:lnSpc>
                      </a:pPr>
                      <a:r>
                        <a:rPr lang="en-GB" sz="1800" kern="1200" spc="-30" baseline="0" dirty="0">
                          <a:solidFill>
                            <a:schemeClr val="accent1"/>
                          </a:solidFill>
                          <a:latin typeface="+mn-lt"/>
                          <a:ea typeface="+mn-ea"/>
                          <a:cs typeface="+mn-cs"/>
                        </a:rPr>
                        <a:t>Offices</a:t>
                      </a:r>
                    </a:p>
                  </a:txBody>
                  <a:tcPr marL="0" marR="0" marT="72000" marB="72000">
                    <a:lnL w="9525" cap="flat" cmpd="sng" algn="ctr">
                      <a:noFill/>
                      <a:prstDash val="solid"/>
                    </a:lnL>
                    <a:lnR w="9525" cap="flat" cmpd="sng" algn="ctr">
                      <a:noFill/>
                      <a:prstDash val="solid"/>
                    </a:lnR>
                    <a:lnT w="9525" cap="flat" cmpd="sng" algn="ctr">
                      <a:noFill/>
                      <a:prstDash val="solid"/>
                    </a:lnT>
                    <a:lnB w="6350" cap="flat" cmpd="sng" algn="ctr">
                      <a:solidFill>
                        <a:srgbClr val="575756"/>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2724273">
                <a:tc>
                  <a:txBody>
                    <a:bodyPr/>
                    <a:lstStyle/>
                    <a:p>
                      <a:pPr>
                        <a:lnSpc>
                          <a:spcPct val="120000"/>
                        </a:lnSpc>
                        <a:spcAft>
                          <a:spcPct val="0"/>
                        </a:spcAft>
                      </a:pPr>
                      <a:r>
                        <a:rPr lang="en-GB" sz="900" cap="all" spc="10" baseline="0" dirty="0">
                          <a:solidFill>
                            <a:schemeClr val="tx1"/>
                          </a:solidFill>
                          <a:effectLst/>
                          <a:latin typeface="+mn-lt"/>
                          <a:ea typeface="STSong"/>
                          <a:cs typeface="+mn-cs"/>
                        </a:rPr>
                        <a:t>ABU DHABI</a:t>
                      </a:r>
                    </a:p>
                    <a:p>
                      <a:pPr>
                        <a:lnSpc>
                          <a:spcPct val="120000"/>
                        </a:lnSpc>
                        <a:spcAft>
                          <a:spcPct val="0"/>
                        </a:spcAft>
                      </a:pPr>
                      <a:r>
                        <a:rPr lang="en-GB" sz="900" cap="all" spc="10" baseline="0" dirty="0">
                          <a:solidFill>
                            <a:schemeClr val="tx1"/>
                          </a:solidFill>
                          <a:effectLst/>
                          <a:latin typeface="+mn-lt"/>
                          <a:ea typeface="STSong"/>
                          <a:cs typeface="+mn-cs"/>
                        </a:rPr>
                        <a:t>Astana</a:t>
                      </a:r>
                    </a:p>
                    <a:p>
                      <a:pPr>
                        <a:lnSpc>
                          <a:spcPct val="120000"/>
                        </a:lnSpc>
                        <a:spcAft>
                          <a:spcPct val="0"/>
                        </a:spcAft>
                      </a:pPr>
                      <a:r>
                        <a:rPr lang="en-GB" sz="900" cap="all" spc="10" baseline="0" dirty="0">
                          <a:solidFill>
                            <a:schemeClr val="tx1"/>
                          </a:solidFill>
                          <a:effectLst/>
                          <a:latin typeface="+mn-lt"/>
                          <a:ea typeface="STSong"/>
                          <a:cs typeface="+mn-cs"/>
                        </a:rPr>
                        <a:t>ATHENS</a:t>
                      </a:r>
                    </a:p>
                    <a:p>
                      <a:pPr>
                        <a:lnSpc>
                          <a:spcPct val="120000"/>
                        </a:lnSpc>
                        <a:spcAft>
                          <a:spcPct val="0"/>
                        </a:spcAft>
                      </a:pPr>
                      <a:r>
                        <a:rPr lang="en-GB" sz="900" cap="all" spc="10" baseline="0" dirty="0">
                          <a:solidFill>
                            <a:schemeClr val="tx1"/>
                          </a:solidFill>
                          <a:effectLst/>
                          <a:latin typeface="+mn-lt"/>
                          <a:ea typeface="STSong"/>
                          <a:cs typeface="+mn-cs"/>
                        </a:rPr>
                        <a:t>AUSTIN</a:t>
                      </a:r>
                    </a:p>
                    <a:p>
                      <a:pPr>
                        <a:lnSpc>
                          <a:spcPct val="120000"/>
                        </a:lnSpc>
                        <a:spcAft>
                          <a:spcPct val="0"/>
                        </a:spcAft>
                      </a:pPr>
                      <a:r>
                        <a:rPr lang="en-GB" sz="900" cap="all" spc="10" baseline="0" dirty="0">
                          <a:solidFill>
                            <a:schemeClr val="tx1"/>
                          </a:solidFill>
                          <a:effectLst/>
                          <a:latin typeface="+mn-lt"/>
                          <a:ea typeface="STSong"/>
                          <a:cs typeface="+mn-cs"/>
                        </a:rPr>
                        <a:t>BRUSSELS</a:t>
                      </a:r>
                    </a:p>
                    <a:p>
                      <a:pPr>
                        <a:lnSpc>
                          <a:spcPct val="120000"/>
                        </a:lnSpc>
                        <a:spcAft>
                          <a:spcPct val="0"/>
                        </a:spcAft>
                      </a:pPr>
                      <a:r>
                        <a:rPr lang="en-GB" sz="900" cap="all" spc="10" baseline="0" dirty="0">
                          <a:solidFill>
                            <a:schemeClr val="tx1"/>
                          </a:solidFill>
                          <a:effectLst/>
                          <a:latin typeface="+mn-lt"/>
                          <a:ea typeface="STSong"/>
                          <a:cs typeface="+mn-cs"/>
                        </a:rPr>
                        <a:t>BEIJING</a:t>
                      </a:r>
                    </a:p>
                    <a:p>
                      <a:pPr>
                        <a:lnSpc>
                          <a:spcPct val="120000"/>
                        </a:lnSpc>
                        <a:spcAft>
                          <a:spcPct val="0"/>
                        </a:spcAft>
                      </a:pPr>
                      <a:r>
                        <a:rPr lang="en-GB" sz="900" cap="all" spc="10" baseline="0" dirty="0">
                          <a:solidFill>
                            <a:schemeClr val="tx1"/>
                          </a:solidFill>
                          <a:effectLst/>
                          <a:latin typeface="+mn-lt"/>
                          <a:ea typeface="STSong"/>
                          <a:cs typeface="+mn-cs"/>
                        </a:rPr>
                        <a:t>CENTURY CITY</a:t>
                      </a:r>
                    </a:p>
                    <a:p>
                      <a:pPr>
                        <a:lnSpc>
                          <a:spcPct val="120000"/>
                        </a:lnSpc>
                        <a:spcAft>
                          <a:spcPct val="0"/>
                        </a:spcAft>
                      </a:pPr>
                      <a:r>
                        <a:rPr lang="en-GB" sz="900" cap="all" spc="10" baseline="0" dirty="0">
                          <a:solidFill>
                            <a:schemeClr val="tx1"/>
                          </a:solidFill>
                          <a:effectLst/>
                          <a:latin typeface="+mn-lt"/>
                          <a:ea typeface="STSong"/>
                          <a:cs typeface="+mn-cs"/>
                        </a:rPr>
                        <a:t>CHICAGO</a:t>
                      </a:r>
                    </a:p>
                    <a:p>
                      <a:pPr>
                        <a:lnSpc>
                          <a:spcPct val="120000"/>
                        </a:lnSpc>
                        <a:spcAft>
                          <a:spcPct val="0"/>
                        </a:spcAft>
                      </a:pPr>
                      <a:r>
                        <a:rPr lang="en-GB" sz="900" cap="all" spc="10" baseline="0" dirty="0">
                          <a:solidFill>
                            <a:schemeClr val="tx1"/>
                          </a:solidFill>
                          <a:effectLst/>
                          <a:latin typeface="+mn-lt"/>
                          <a:ea typeface="STSong"/>
                          <a:cs typeface="+mn-cs"/>
                        </a:rPr>
                        <a:t>Dallas</a:t>
                      </a:r>
                    </a:p>
                    <a:p>
                      <a:pPr>
                        <a:lnSpc>
                          <a:spcPct val="120000"/>
                        </a:lnSpc>
                        <a:spcAft>
                          <a:spcPct val="0"/>
                        </a:spcAft>
                      </a:pPr>
                      <a:r>
                        <a:rPr lang="en-GB" sz="900" cap="all" spc="10" baseline="0" dirty="0">
                          <a:solidFill>
                            <a:schemeClr val="tx1"/>
                          </a:solidFill>
                          <a:effectLst/>
                          <a:latin typeface="+mn-lt"/>
                          <a:ea typeface="STSong"/>
                          <a:cs typeface="+mn-cs"/>
                        </a:rPr>
                        <a:t>DUBAI</a:t>
                      </a:r>
                    </a:p>
                    <a:p>
                      <a:pPr>
                        <a:lnSpc>
                          <a:spcPct val="120000"/>
                        </a:lnSpc>
                        <a:spcAft>
                          <a:spcPct val="0"/>
                        </a:spcAft>
                      </a:pPr>
                      <a:r>
                        <a:rPr lang="en-GB" sz="900" cap="all" spc="10" baseline="0" dirty="0">
                          <a:solidFill>
                            <a:schemeClr val="tx1"/>
                          </a:solidFill>
                          <a:effectLst/>
                          <a:latin typeface="+mn-lt"/>
                          <a:ea typeface="STSong"/>
                          <a:cs typeface="+mn-cs"/>
                        </a:rPr>
                        <a:t>FRANKFURT</a:t>
                      </a:r>
                    </a:p>
                    <a:p>
                      <a:pPr>
                        <a:lnSpc>
                          <a:spcPct val="120000"/>
                        </a:lnSpc>
                        <a:spcAft>
                          <a:spcPct val="0"/>
                        </a:spcAft>
                      </a:pPr>
                      <a:r>
                        <a:rPr lang="en-GB" sz="900" cap="all" spc="10" baseline="0" dirty="0">
                          <a:solidFill>
                            <a:schemeClr val="tx1"/>
                          </a:solidFill>
                          <a:effectLst/>
                          <a:latin typeface="+mn-lt"/>
                          <a:ea typeface="STSong"/>
                          <a:cs typeface="+mn-cs"/>
                        </a:rPr>
                        <a:t>HONG KONG</a:t>
                      </a:r>
                    </a:p>
                    <a:p>
                      <a:pPr>
                        <a:lnSpc>
                          <a:spcPct val="120000"/>
                        </a:lnSpc>
                        <a:spcAft>
                          <a:spcPct val="0"/>
                        </a:spcAft>
                      </a:pPr>
                      <a:r>
                        <a:rPr lang="en-GB" sz="900" cap="all" spc="10" baseline="0" dirty="0">
                          <a:solidFill>
                            <a:schemeClr val="tx1"/>
                          </a:solidFill>
                          <a:effectLst/>
                          <a:latin typeface="+mn-lt"/>
                          <a:ea typeface="STSong"/>
                          <a:cs typeface="+mn-cs"/>
                        </a:rPr>
                        <a:t>HOUSTON</a:t>
                      </a:r>
                    </a:p>
                    <a:p>
                      <a:pPr>
                        <a:lnSpc>
                          <a:spcPct val="120000"/>
                        </a:lnSpc>
                        <a:spcAft>
                          <a:spcPct val="0"/>
                        </a:spcAft>
                      </a:pPr>
                      <a:r>
                        <a:rPr lang="en-GB" sz="900" b="0" cap="all" spc="10" baseline="0" dirty="0">
                          <a:solidFill>
                            <a:schemeClr val="tx1"/>
                          </a:solidFill>
                          <a:effectLst/>
                          <a:latin typeface="+mn-lt"/>
                          <a:ea typeface="STSong"/>
                          <a:cs typeface="+mn-cs"/>
                        </a:rPr>
                        <a:t>LONDON</a:t>
                      </a:r>
                    </a:p>
                    <a:p>
                      <a:pPr>
                        <a:lnSpc>
                          <a:spcPct val="120000"/>
                        </a:lnSpc>
                        <a:spcAft>
                          <a:spcPct val="0"/>
                        </a:spcAft>
                      </a:pPr>
                      <a:r>
                        <a:rPr lang="en-GB" sz="900" cap="all" spc="10" baseline="0" dirty="0">
                          <a:solidFill>
                            <a:schemeClr val="tx1"/>
                          </a:solidFill>
                          <a:effectLst/>
                          <a:latin typeface="+mn-lt"/>
                          <a:ea typeface="STSong"/>
                          <a:cs typeface="+mn-cs"/>
                        </a:rPr>
                        <a:t>LOS ANGELES</a:t>
                      </a:r>
                    </a:p>
                    <a:p>
                      <a:pPr marL="0" marR="0" lvl="0" indent="0" algn="l" defTabSz="914400" rtl="0" eaLnBrk="1" fontAlgn="auto" latinLnBrk="0" hangingPunct="1">
                        <a:lnSpc>
                          <a:spcPct val="120000"/>
                        </a:lnSpc>
                        <a:spcBef>
                          <a:spcPts val="0"/>
                        </a:spcBef>
                        <a:spcAft>
                          <a:spcPct val="0"/>
                        </a:spcAft>
                        <a:buClrTx/>
                        <a:buSzTx/>
                        <a:buFontTx/>
                        <a:buNone/>
                        <a:tabLst/>
                        <a:defRPr/>
                      </a:pPr>
                      <a:r>
                        <a:rPr lang="en-GB" sz="900" cap="all" spc="10" baseline="0" dirty="0">
                          <a:solidFill>
                            <a:schemeClr val="tx1"/>
                          </a:solidFill>
                          <a:effectLst/>
                          <a:latin typeface="+mn-lt"/>
                          <a:ea typeface="STSong"/>
                          <a:cs typeface="+mn-cs"/>
                        </a:rPr>
                        <a:t>MIAMI</a:t>
                      </a: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nSpc>
                          <a:spcPct val="120000"/>
                        </a:lnSpc>
                        <a:spcAft>
                          <a:spcPct val="0"/>
                        </a:spcAft>
                      </a:pPr>
                      <a:r>
                        <a:rPr lang="en-GB" sz="900" cap="all" spc="10" baseline="0" dirty="0">
                          <a:solidFill>
                            <a:schemeClr val="tx1"/>
                          </a:solidFill>
                          <a:effectLst/>
                          <a:latin typeface="+mn-lt"/>
                          <a:ea typeface="STSong"/>
                          <a:cs typeface="+mn-cs"/>
                        </a:rPr>
                        <a:t>MUNICH</a:t>
                      </a:r>
                    </a:p>
                    <a:p>
                      <a:pPr>
                        <a:lnSpc>
                          <a:spcPct val="120000"/>
                        </a:lnSpc>
                        <a:spcAft>
                          <a:spcPct val="0"/>
                        </a:spcAft>
                      </a:pPr>
                      <a:r>
                        <a:rPr lang="en-GB" sz="900" cap="all" spc="10" baseline="0" dirty="0">
                          <a:solidFill>
                            <a:schemeClr val="tx1"/>
                          </a:solidFill>
                          <a:effectLst/>
                          <a:latin typeface="+mn-lt"/>
                          <a:ea typeface="STSong"/>
                          <a:cs typeface="+mn-cs"/>
                        </a:rPr>
                        <a:t>NEW YORK</a:t>
                      </a:r>
                    </a:p>
                    <a:p>
                      <a:pPr>
                        <a:lnSpc>
                          <a:spcPct val="120000"/>
                        </a:lnSpc>
                        <a:spcAft>
                          <a:spcPct val="0"/>
                        </a:spcAft>
                      </a:pPr>
                      <a:r>
                        <a:rPr lang="en-GB" sz="900" cap="all" spc="10" baseline="0" dirty="0">
                          <a:solidFill>
                            <a:schemeClr val="tx1"/>
                          </a:solidFill>
                          <a:effectLst/>
                          <a:latin typeface="+mn-lt"/>
                          <a:ea typeface="STSong"/>
                          <a:cs typeface="+mn-cs"/>
                        </a:rPr>
                        <a:t>Orange County</a:t>
                      </a:r>
                    </a:p>
                    <a:p>
                      <a:pPr>
                        <a:lnSpc>
                          <a:spcPct val="120000"/>
                        </a:lnSpc>
                        <a:spcAft>
                          <a:spcPct val="0"/>
                        </a:spcAft>
                      </a:pPr>
                      <a:r>
                        <a:rPr lang="en-GB" sz="900" cap="all" spc="10" baseline="0" dirty="0">
                          <a:solidFill>
                            <a:schemeClr val="tx1"/>
                          </a:solidFill>
                          <a:effectLst/>
                          <a:latin typeface="+mn-lt"/>
                          <a:ea typeface="STSong"/>
                          <a:cs typeface="+mn-cs"/>
                        </a:rPr>
                        <a:t>PARIS</a:t>
                      </a:r>
                    </a:p>
                    <a:p>
                      <a:pPr>
                        <a:lnSpc>
                          <a:spcPct val="120000"/>
                        </a:lnSpc>
                        <a:spcAft>
                          <a:spcPct val="0"/>
                        </a:spcAft>
                      </a:pPr>
                      <a:r>
                        <a:rPr lang="en-GB" sz="900" cap="all" spc="10" baseline="0" dirty="0">
                          <a:solidFill>
                            <a:schemeClr val="tx1"/>
                          </a:solidFill>
                          <a:effectLst/>
                          <a:latin typeface="+mn-lt"/>
                          <a:ea typeface="STSong"/>
                          <a:cs typeface="+mn-cs"/>
                        </a:rPr>
                        <a:t>PHILADELPHIA</a:t>
                      </a:r>
                    </a:p>
                    <a:p>
                      <a:pPr>
                        <a:lnSpc>
                          <a:spcPct val="120000"/>
                        </a:lnSpc>
                        <a:spcAft>
                          <a:spcPct val="0"/>
                        </a:spcAft>
                      </a:pPr>
                      <a:r>
                        <a:rPr lang="en-GB" sz="900" cap="all" spc="10" baseline="0" dirty="0">
                          <a:solidFill>
                            <a:schemeClr val="tx1"/>
                          </a:solidFill>
                          <a:effectLst/>
                          <a:latin typeface="+mn-lt"/>
                          <a:ea typeface="STSong"/>
                          <a:cs typeface="+mn-cs"/>
                        </a:rPr>
                        <a:t>PITTSBURGH</a:t>
                      </a:r>
                    </a:p>
                    <a:p>
                      <a:pPr>
                        <a:lnSpc>
                          <a:spcPct val="120000"/>
                        </a:lnSpc>
                        <a:spcAft>
                          <a:spcPct val="0"/>
                        </a:spcAft>
                      </a:pPr>
                      <a:r>
                        <a:rPr lang="en-GB" sz="900" cap="all" spc="10" baseline="0" dirty="0">
                          <a:solidFill>
                            <a:schemeClr val="tx1"/>
                          </a:solidFill>
                          <a:effectLst/>
                          <a:latin typeface="+mn-lt"/>
                          <a:ea typeface="STSong"/>
                          <a:cs typeface="+mn-cs"/>
                        </a:rPr>
                        <a:t>PRINCETON</a:t>
                      </a:r>
                    </a:p>
                    <a:p>
                      <a:pPr>
                        <a:lnSpc>
                          <a:spcPct val="120000"/>
                        </a:lnSpc>
                        <a:spcAft>
                          <a:spcPct val="0"/>
                        </a:spcAft>
                      </a:pPr>
                      <a:r>
                        <a:rPr lang="en-GB" sz="900" cap="all" spc="10" baseline="0" dirty="0">
                          <a:solidFill>
                            <a:schemeClr val="tx1"/>
                          </a:solidFill>
                          <a:effectLst/>
                          <a:latin typeface="+mn-lt"/>
                          <a:ea typeface="STSong"/>
                          <a:cs typeface="+mn-cs"/>
                        </a:rPr>
                        <a:t>RICHMOND</a:t>
                      </a:r>
                    </a:p>
                    <a:p>
                      <a:pPr>
                        <a:lnSpc>
                          <a:spcPct val="120000"/>
                        </a:lnSpc>
                        <a:spcAft>
                          <a:spcPct val="0"/>
                        </a:spcAft>
                      </a:pPr>
                      <a:r>
                        <a:rPr lang="en-GB" sz="900" cap="all" spc="10" baseline="0" dirty="0">
                          <a:solidFill>
                            <a:schemeClr val="tx1"/>
                          </a:solidFill>
                          <a:effectLst/>
                          <a:latin typeface="+mn-lt"/>
                          <a:ea typeface="STSong"/>
                          <a:cs typeface="+mn-cs"/>
                        </a:rPr>
                        <a:t>SAN FRANCISCO</a:t>
                      </a:r>
                    </a:p>
                    <a:p>
                      <a:pPr>
                        <a:lnSpc>
                          <a:spcPct val="120000"/>
                        </a:lnSpc>
                        <a:spcAft>
                          <a:spcPct val="0"/>
                        </a:spcAft>
                      </a:pPr>
                      <a:r>
                        <a:rPr lang="en-GB" sz="900" cap="all" spc="10" baseline="0" dirty="0">
                          <a:solidFill>
                            <a:schemeClr val="tx1"/>
                          </a:solidFill>
                          <a:effectLst/>
                          <a:latin typeface="+mn-lt"/>
                          <a:ea typeface="STSong"/>
                          <a:cs typeface="+mn-cs"/>
                        </a:rPr>
                        <a:t>SHANGHAI</a:t>
                      </a:r>
                    </a:p>
                    <a:p>
                      <a:pPr>
                        <a:lnSpc>
                          <a:spcPct val="120000"/>
                        </a:lnSpc>
                        <a:spcAft>
                          <a:spcPct val="0"/>
                        </a:spcAft>
                      </a:pPr>
                      <a:r>
                        <a:rPr lang="en-GB" sz="900" cap="all" spc="10" baseline="0" dirty="0">
                          <a:solidFill>
                            <a:schemeClr val="tx1"/>
                          </a:solidFill>
                          <a:effectLst/>
                          <a:latin typeface="+mn-lt"/>
                          <a:ea typeface="STSong"/>
                          <a:cs typeface="+mn-cs"/>
                        </a:rPr>
                        <a:t>SILICON VALLEY</a:t>
                      </a:r>
                    </a:p>
                    <a:p>
                      <a:pPr>
                        <a:lnSpc>
                          <a:spcPct val="120000"/>
                        </a:lnSpc>
                        <a:spcAft>
                          <a:spcPct val="0"/>
                        </a:spcAft>
                      </a:pPr>
                      <a:r>
                        <a:rPr lang="en-GB" sz="900" cap="all" spc="10" baseline="0" dirty="0">
                          <a:solidFill>
                            <a:schemeClr val="tx1"/>
                          </a:solidFill>
                          <a:effectLst/>
                          <a:latin typeface="+mn-lt"/>
                          <a:ea typeface="STSong"/>
                          <a:cs typeface="+mn-cs"/>
                        </a:rPr>
                        <a:t>SINGAPORE</a:t>
                      </a:r>
                    </a:p>
                    <a:p>
                      <a:pPr>
                        <a:lnSpc>
                          <a:spcPct val="120000"/>
                        </a:lnSpc>
                        <a:spcAft>
                          <a:spcPct val="0"/>
                        </a:spcAft>
                      </a:pPr>
                      <a:r>
                        <a:rPr lang="en-GB" sz="900" cap="all" spc="10" baseline="0" dirty="0">
                          <a:solidFill>
                            <a:schemeClr val="tx1"/>
                          </a:solidFill>
                          <a:latin typeface="+mn-lt"/>
                          <a:ea typeface="STSong"/>
                          <a:cs typeface="+mn-cs"/>
                        </a:rPr>
                        <a:t>Tysons</a:t>
                      </a:r>
                      <a:endParaRPr lang="en-GB" sz="900" cap="all" spc="10" baseline="0" dirty="0">
                        <a:solidFill>
                          <a:schemeClr val="tx1"/>
                        </a:solidFill>
                        <a:effectLst/>
                        <a:latin typeface="+mn-lt"/>
                        <a:ea typeface="STSong"/>
                        <a:cs typeface="+mn-cs"/>
                      </a:endParaRPr>
                    </a:p>
                    <a:p>
                      <a:pPr>
                        <a:lnSpc>
                          <a:spcPct val="120000"/>
                        </a:lnSpc>
                        <a:spcAft>
                          <a:spcPct val="0"/>
                        </a:spcAft>
                      </a:pPr>
                      <a:r>
                        <a:rPr lang="en-GB" sz="900" cap="all" spc="10" baseline="0" dirty="0">
                          <a:solidFill>
                            <a:schemeClr val="tx1"/>
                          </a:solidFill>
                          <a:effectLst/>
                          <a:latin typeface="+mn-lt"/>
                          <a:ea typeface="STSong"/>
                          <a:cs typeface="+mn-cs"/>
                        </a:rPr>
                        <a:t>WASHINGTON, D.C.</a:t>
                      </a:r>
                    </a:p>
                    <a:p>
                      <a:pPr>
                        <a:lnSpc>
                          <a:spcPct val="120000"/>
                        </a:lnSpc>
                        <a:spcAft>
                          <a:spcPct val="0"/>
                        </a:spcAft>
                      </a:pPr>
                      <a:r>
                        <a:rPr lang="en-GB" sz="900" cap="all" spc="10" baseline="0" dirty="0">
                          <a:solidFill>
                            <a:schemeClr val="tx1"/>
                          </a:solidFill>
                          <a:effectLst/>
                          <a:latin typeface="+mn-lt"/>
                          <a:ea typeface="STSong"/>
                          <a:cs typeface="+mn-cs"/>
                        </a:rPr>
                        <a:t>WILMINGTON</a:t>
                      </a:r>
                    </a:p>
                    <a:p>
                      <a:pPr>
                        <a:lnSpc>
                          <a:spcPts val="1100"/>
                        </a:lnSpc>
                        <a:spcBef>
                          <a:spcPts val="0"/>
                        </a:spcBef>
                        <a:spcAft>
                          <a:spcPts val="100"/>
                        </a:spcAft>
                      </a:pPr>
                      <a:endParaRPr lang="en-GB" sz="900" kern="1200" dirty="0">
                        <a:solidFill>
                          <a:schemeClr val="tx1"/>
                        </a:solidFill>
                        <a:latin typeface="+mn-lt"/>
                        <a:ea typeface="+mn-ea"/>
                        <a:cs typeface="+mn-cs"/>
                      </a:endParaRPr>
                    </a:p>
                  </a:txBody>
                  <a:tcPr marL="0" marR="0" marT="72000" marB="72000">
                    <a:lnL w="9525" cap="flat" cmpd="sng" algn="ctr">
                      <a:noFill/>
                      <a:prstDash val="solid"/>
                    </a:lnL>
                    <a:lnR w="9525" cap="flat" cmpd="sng" algn="ctr">
                      <a:noFill/>
                      <a:prstDash val="solid"/>
                    </a:lnR>
                    <a:lnT w="6350" cap="flat" cmpd="sng" algn="ctr">
                      <a:solidFill>
                        <a:srgbClr val="575756"/>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20" name="Graphic 19">
            <a:extLst>
              <a:ext uri="{FF2B5EF4-FFF2-40B4-BE49-F238E27FC236}">
                <a16:creationId xmlns:a16="http://schemas.microsoft.com/office/drawing/2014/main" id="{91AC07FF-0D5A-5034-6D14-E2B206151714}"/>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5831" y="504642"/>
            <a:ext cx="540000" cy="540000"/>
          </a:xfrm>
          <a:prstGeom prst="rect">
            <a:avLst/>
          </a:prstGeom>
        </p:spPr>
      </p:pic>
      <p:sp>
        <p:nvSpPr>
          <p:cNvPr id="23" name="Freeform 2">
            <a:extLst>
              <a:ext uri="{FF2B5EF4-FFF2-40B4-BE49-F238E27FC236}">
                <a16:creationId xmlns:a16="http://schemas.microsoft.com/office/drawing/2014/main" id="{CED668B1-DC78-C47A-3DDD-292856E8A8E4}"/>
              </a:ext>
            </a:extLst>
          </p:cNvPr>
          <p:cNvSpPr/>
          <p:nvPr userDrawn="1"/>
        </p:nvSpPr>
        <p:spPr>
          <a:xfrm>
            <a:off x="4229748" y="555760"/>
            <a:ext cx="4520577" cy="3873032"/>
          </a:xfrm>
          <a:custGeom>
            <a:avLst/>
            <a:gdLst>
              <a:gd name="connsiteX0" fmla="*/ 0 w 6407524"/>
              <a:gd name="connsiteY0" fmla="*/ 3267636 h 3267636"/>
              <a:gd name="connsiteX1" fmla="*/ 0 w 6407524"/>
              <a:gd name="connsiteY1" fmla="*/ 0 h 3267636"/>
              <a:gd name="connsiteX2" fmla="*/ 6407524 w 6407524"/>
              <a:gd name="connsiteY2" fmla="*/ 0 h 3267636"/>
              <a:gd name="connsiteX3" fmla="*/ 6407524 w 6407524"/>
              <a:gd name="connsiteY3" fmla="*/ 2696136 h 3267636"/>
              <a:gd name="connsiteX4" fmla="*/ 0 w 6407524"/>
              <a:gd name="connsiteY4" fmla="*/ 3267636 h 3267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7524" h="3267636">
                <a:moveTo>
                  <a:pt x="0" y="3267636"/>
                </a:moveTo>
                <a:lnTo>
                  <a:pt x="0" y="0"/>
                </a:lnTo>
                <a:lnTo>
                  <a:pt x="6407524" y="0"/>
                </a:lnTo>
                <a:lnTo>
                  <a:pt x="6407524" y="2696136"/>
                </a:lnTo>
                <a:lnTo>
                  <a:pt x="0" y="3267636"/>
                </a:lnTo>
                <a:close/>
              </a:path>
            </a:pathLst>
          </a:cu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spcAft>
                <a:spcPts val="600"/>
              </a:spcAft>
            </a:pPr>
            <a:r>
              <a:rPr lang="en-US" sz="1400" b="1" dirty="0">
                <a:solidFill>
                  <a:schemeClr val="bg1"/>
                </a:solidFill>
              </a:rPr>
              <a:t>Reed Smith is a dynamic international </a:t>
            </a:r>
            <a:br>
              <a:rPr lang="en-US" sz="1400" b="1" dirty="0">
                <a:solidFill>
                  <a:schemeClr val="bg1"/>
                </a:solidFill>
              </a:rPr>
            </a:br>
            <a:r>
              <a:rPr lang="en-US" sz="1400" b="1" dirty="0">
                <a:solidFill>
                  <a:schemeClr val="bg1"/>
                </a:solidFill>
              </a:rPr>
              <a:t>law firm, dedicated to helping clients </a:t>
            </a:r>
            <a:br>
              <a:rPr lang="en-US" sz="1400" b="1" dirty="0">
                <a:solidFill>
                  <a:schemeClr val="bg1"/>
                </a:solidFill>
              </a:rPr>
            </a:br>
            <a:r>
              <a:rPr lang="en-US" sz="1400" b="1" dirty="0">
                <a:solidFill>
                  <a:schemeClr val="bg1"/>
                </a:solidFill>
              </a:rPr>
              <a:t>move their businesses forward.</a:t>
            </a:r>
          </a:p>
          <a:p>
            <a:r>
              <a:rPr lang="en-US" sz="1100" kern="1200" dirty="0">
                <a:solidFill>
                  <a:schemeClr val="bg1"/>
                </a:solidFill>
                <a:effectLst/>
                <a:latin typeface="+mn-lt"/>
                <a:ea typeface="+mn-ea"/>
                <a:cs typeface="+mn-cs"/>
              </a:rPr>
              <a:t>With an inclusive culture and innovative mindset, we deliver smarter, more creative legal services that drive better outcomes for our clients. Our deep industry knowledge, long-standing relationships and collaborative structure make us the go-to partner for complex disputes, transactions and regulatory matters.</a:t>
            </a:r>
          </a:p>
          <a:p>
            <a:endParaRPr lang="en-US" sz="1100" dirty="0">
              <a:solidFill>
                <a:schemeClr val="bg1"/>
              </a:solidFill>
            </a:endParaRPr>
          </a:p>
          <a:p>
            <a:pPr>
              <a:spcAft>
                <a:spcPts val="600"/>
              </a:spcAft>
            </a:pPr>
            <a:r>
              <a:rPr lang="en-US" sz="1100" dirty="0">
                <a:solidFill>
                  <a:schemeClr val="bg1"/>
                </a:solidFill>
              </a:rPr>
              <a:t>For further information, please visit reedsmith.com</a:t>
            </a:r>
          </a:p>
          <a:p>
            <a:pPr>
              <a:spcAft>
                <a:spcPts val="600"/>
              </a:spcAft>
            </a:pPr>
            <a:endParaRPr lang="en-US" sz="11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SimSun"/>
                <a:cs typeface="Arial"/>
              </a:rPr>
              <a:t>This document is not intended to provide legal</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advice to be used in a specific fact situation; </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the contents are for informational purposes only.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SimSun"/>
                <a:cs typeface="Arial"/>
              </a:rPr>
              <a:t>“Reed Smith” refers to Reed Smith LLP and </a:t>
            </a:r>
            <a:br>
              <a:rPr kumimoji="0" lang="en-US" sz="800" b="0" i="0" u="none" strike="noStrike" kern="1200" cap="none" spc="0" normalizeH="0" baseline="0" noProof="0" dirty="0">
                <a:ln>
                  <a:noFill/>
                </a:ln>
                <a:solidFill>
                  <a:srgbClr val="FFFFFF"/>
                </a:solidFill>
                <a:effectLst/>
                <a:uLnTx/>
                <a:uFillTx/>
                <a:latin typeface="Arial"/>
                <a:ea typeface="SimSun"/>
                <a:cs typeface="Arial"/>
              </a:rPr>
            </a:br>
            <a:r>
              <a:rPr kumimoji="0" lang="en-US" sz="800" b="0" i="0" u="none" strike="noStrike" kern="1200" cap="none" spc="0" normalizeH="0" baseline="0" noProof="0" dirty="0">
                <a:ln>
                  <a:noFill/>
                </a:ln>
                <a:solidFill>
                  <a:srgbClr val="FFFFFF"/>
                </a:solidFill>
                <a:effectLst/>
                <a:uLnTx/>
                <a:uFillTx/>
                <a:latin typeface="Arial"/>
                <a:ea typeface="SimSun"/>
                <a:cs typeface="Arial"/>
              </a:rPr>
              <a:t>related entities. © Reed Smith LLP </a:t>
            </a:r>
            <a:fld id="{E647E2E4-A68A-4C71-BDC9-DC105E9533E1}" type="datetimeyyyy">
              <a:rPr kumimoji="0" lang="en-US" sz="800" b="0" i="0" u="none" strike="noStrike" kern="1200" cap="none" spc="0" normalizeH="0" baseline="0" noProof="0" smtClean="0">
                <a:ln>
                  <a:noFill/>
                </a:ln>
                <a:solidFill>
                  <a:srgbClr val="FFFFFF"/>
                </a:solidFill>
                <a:effectLst/>
                <a:uLnTx/>
                <a:uFillTx/>
                <a:latin typeface="Arial"/>
                <a:ea typeface="SimSun"/>
                <a:cs typeface="Arial"/>
              </a:rPr>
              <a:pPr marL="0" marR="0" lvl="0" indent="0" algn="l" defTabSz="914400" rtl="0" eaLnBrk="1" fontAlgn="auto" latinLnBrk="0" hangingPunct="1">
                <a:lnSpc>
                  <a:spcPct val="100000"/>
                </a:lnSpc>
                <a:spcBef>
                  <a:spcPts val="0"/>
                </a:spcBef>
                <a:spcAft>
                  <a:spcPts val="0"/>
                </a:spcAft>
                <a:buClrTx/>
                <a:buSzTx/>
                <a:buFontTx/>
                <a:buNone/>
                <a:tabLst/>
                <a:defRPr/>
              </a:pPr>
              <a:t>2024</a:t>
            </a:fld>
            <a:endParaRPr kumimoji="0" lang="en-US" sz="800" b="0" i="0" u="none" strike="noStrike" kern="1200" cap="none" spc="0" normalizeH="0" baseline="0" noProof="0" dirty="0">
              <a:ln>
                <a:noFill/>
              </a:ln>
              <a:solidFill>
                <a:srgbClr val="FFFFFF"/>
              </a:solidFill>
              <a:effectLst/>
              <a:uLnTx/>
              <a:uFillTx/>
              <a:latin typeface="Arial"/>
              <a:ea typeface="SimSun"/>
              <a:cs typeface="Arial"/>
            </a:endParaRPr>
          </a:p>
        </p:txBody>
      </p:sp>
    </p:spTree>
    <p:extLst>
      <p:ext uri="{BB962C8B-B14F-4D97-AF65-F5344CB8AC3E}">
        <p14:creationId xmlns:p14="http://schemas.microsoft.com/office/powerpoint/2010/main" val="2606547600"/>
      </p:ext>
    </p:extLst>
  </p:cSld>
  <p:clrMapOvr>
    <a:masterClrMapping/>
  </p:clrMapOvr>
</p:sldLayout>
</file>

<file path=ppt/slideLayouts/slideLayout6.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B">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407988" y="0"/>
            <a:ext cx="6591300"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ctrTitle"/>
          </p:nvPr>
        </p:nvSpPr>
        <p:spPr>
          <a:xfrm>
            <a:off x="407988" y="2117648"/>
            <a:ext cx="6183311" cy="675000"/>
          </a:xfrm>
        </p:spPr>
        <p:txBody>
          <a:bodyPr lIns="302400" rIns="0"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89" y="3836980"/>
            <a:ext cx="6183310" cy="648000"/>
          </a:xfrm>
        </p:spPr>
        <p:txBody>
          <a:bodyPr/>
          <a:lstStyle>
            <a:lvl1pPr marL="0" indent="0" algn="l">
              <a:lnSpc>
                <a:spcPct val="90000"/>
              </a:lnSpc>
              <a:spcBef>
                <a:spcPts val="0"/>
              </a:spcBef>
              <a:buNone/>
              <a:defRPr sz="1350" b="0" i="0" baseline="0">
                <a:solidFill>
                  <a:srgbClr val="000000"/>
                </a:solidFill>
                <a:latin typeface="+mn-lt"/>
                <a:ea typeface="+mn-ea"/>
                <a:cs typeface="+mn-cs"/>
              </a:defRPr>
            </a:lvl1pPr>
            <a:lvl2pPr marL="0" indent="0" algn="l">
              <a:lnSpc>
                <a:spcPct val="90000"/>
              </a:lnSpc>
              <a:spcBef>
                <a:spcPts val="450"/>
              </a:spcBef>
              <a:buNone/>
              <a:defRPr sz="900" baseline="0">
                <a:solidFill>
                  <a:srgbClr val="000000"/>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FD52B1D4-D74F-11B0-4FE7-B9EA1EF04B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295104706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B">
    <p:spTree>
      <p:nvGrpSpPr>
        <p:cNvPr id="1" name=""/>
        <p:cNvGrpSpPr/>
        <p:nvPr/>
      </p:nvGrpSpPr>
      <p:grpSpPr>
        <a:xfrm>
          <a:off x="0" y="0"/>
          <a:ext cx="0" cy="0"/>
          <a:chOff x="0" y="0"/>
          <a:chExt cx="0" cy="0"/>
        </a:xfrm>
      </p:grpSpPr>
      <p:sp>
        <p:nvSpPr>
          <p:cNvPr id="8" name="Picture Placeholder 8"/>
          <p:cNvSpPr>
            <a:spLocks noGrp="1"/>
          </p:cNvSpPr>
          <p:nvPr>
            <p:ph type="pic" sz="quarter" idx="18" hasCustomPrompt="1"/>
          </p:nvPr>
        </p:nvSpPr>
        <p:spPr>
          <a:xfrm>
            <a:off x="407988" y="0"/>
            <a:ext cx="7504112" cy="3645000"/>
          </a:xfrm>
          <a:custGeom>
            <a:avLst/>
            <a:gdLst>
              <a:gd name="connsiteX0" fmla="*/ 0 w 6459538"/>
              <a:gd name="connsiteY0" fmla="*/ 0 h 4860000"/>
              <a:gd name="connsiteX1" fmla="*/ 6459538 w 6459538"/>
              <a:gd name="connsiteY1" fmla="*/ 0 h 4860000"/>
              <a:gd name="connsiteX2" fmla="*/ 6459538 w 6459538"/>
              <a:gd name="connsiteY2" fmla="*/ 4860000 h 4860000"/>
              <a:gd name="connsiteX3" fmla="*/ 0 w 6459538"/>
              <a:gd name="connsiteY3" fmla="*/ 4860000 h 4860000"/>
              <a:gd name="connsiteX4" fmla="*/ 0 w 6459538"/>
              <a:gd name="connsiteY4" fmla="*/ 0 h 4860000"/>
              <a:gd name="connsiteX0" fmla="*/ 0 w 6459538"/>
              <a:gd name="connsiteY0" fmla="*/ 0 h 4860000"/>
              <a:gd name="connsiteX1" fmla="*/ 6459538 w 6459538"/>
              <a:gd name="connsiteY1" fmla="*/ 0 h 4860000"/>
              <a:gd name="connsiteX2" fmla="*/ 6459538 w 6459538"/>
              <a:gd name="connsiteY2" fmla="*/ 4479000 h 4860000"/>
              <a:gd name="connsiteX3" fmla="*/ 0 w 6459538"/>
              <a:gd name="connsiteY3" fmla="*/ 4860000 h 4860000"/>
              <a:gd name="connsiteX4" fmla="*/ 0 w 6459538"/>
              <a:gd name="connsiteY4" fmla="*/ 0 h 486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538" h="4860000">
                <a:moveTo>
                  <a:pt x="0" y="0"/>
                </a:moveTo>
                <a:lnTo>
                  <a:pt x="6459538" y="0"/>
                </a:lnTo>
                <a:lnTo>
                  <a:pt x="6459538" y="4479000"/>
                </a:lnTo>
                <a:lnTo>
                  <a:pt x="0" y="4860000"/>
                </a:lnTo>
                <a:lnTo>
                  <a:pt x="0" y="0"/>
                </a:lnTo>
                <a:close/>
              </a:path>
            </a:pathLst>
          </a:custGeom>
          <a:pattFill prst="smConfetti">
            <a:fgClr>
              <a:srgbClr val="E03A3E"/>
            </a:fgClr>
            <a:bgClr>
              <a:srgbClr val="58595B"/>
            </a:bgClr>
          </a:pattFill>
        </p:spPr>
        <p:txBody>
          <a:bodyPr/>
          <a:lstStyle>
            <a:lvl1pPr>
              <a:defRPr sz="700">
                <a:solidFill>
                  <a:srgbClr val="FFFFFF"/>
                </a:solidFill>
              </a:defRPr>
            </a:lvl1pPr>
          </a:lstStyle>
          <a:p>
            <a:r>
              <a:rPr lang="en-GB" dirty="0"/>
              <a:t>Click then Insert &gt; Picture</a:t>
            </a:r>
          </a:p>
        </p:txBody>
      </p:sp>
      <p:sp>
        <p:nvSpPr>
          <p:cNvPr id="2" name="Title 1"/>
          <p:cNvSpPr>
            <a:spLocks noGrp="1"/>
          </p:cNvSpPr>
          <p:nvPr>
            <p:ph type="title"/>
          </p:nvPr>
        </p:nvSpPr>
        <p:spPr>
          <a:xfrm>
            <a:off x="407989" y="3789233"/>
            <a:ext cx="6590532"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12/3/2024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4265384072"/>
      </p:ext>
    </p:extLst>
  </p:cSld>
  <p:clrMapOvr>
    <a:masterClrMapping/>
  </p:clrMapOvr>
</p:sldLayout>
</file>

<file path=ppt/slideLayouts/slideLayout8.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Title Slide Image C">
    <p:spTree>
      <p:nvGrpSpPr>
        <p:cNvPr id="1" name=""/>
        <p:cNvGrpSpPr/>
        <p:nvPr/>
      </p:nvGrpSpPr>
      <p:grpSpPr>
        <a:xfrm>
          <a:off x="0" y="0"/>
          <a:ext cx="0" cy="0"/>
          <a:chOff x="0" y="0"/>
          <a:chExt cx="0" cy="0"/>
        </a:xfrm>
      </p:grpSpPr>
      <p:sp>
        <p:nvSpPr>
          <p:cNvPr id="9" name="Picture Placeholder 8"/>
          <p:cNvSpPr>
            <a:spLocks noGrp="1"/>
          </p:cNvSpPr>
          <p:nvPr>
            <p:ph type="pic" sz="quarter" idx="15" hasCustomPrompt="1"/>
          </p:nvPr>
        </p:nvSpPr>
        <p:spPr>
          <a:xfrm>
            <a:off x="1" y="92408"/>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ctrTitle"/>
          </p:nvPr>
        </p:nvSpPr>
        <p:spPr>
          <a:xfrm>
            <a:off x="407988" y="2165070"/>
            <a:ext cx="5797549" cy="675000"/>
          </a:xfrm>
        </p:spPr>
        <p:txBody>
          <a:bodyPr anchor="b" anchorCtr="0"/>
          <a:lstStyle>
            <a:lvl1pPr algn="l">
              <a:lnSpc>
                <a:spcPct val="100000"/>
              </a:lnSpc>
              <a:defRPr sz="2100" spc="0" baseline="0">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407988" y="3019021"/>
            <a:ext cx="5809344" cy="648000"/>
          </a:xfrm>
        </p:spPr>
        <p:txBody>
          <a:bodyPr/>
          <a:lstStyle>
            <a:lvl1pPr marL="0" indent="0" algn="l">
              <a:lnSpc>
                <a:spcPct val="90000"/>
              </a:lnSpc>
              <a:spcBef>
                <a:spcPts val="0"/>
              </a:spcBef>
              <a:buNone/>
              <a:defRPr sz="1350" b="0" i="0" baseline="0">
                <a:solidFill>
                  <a:srgbClr val="FFFFFF"/>
                </a:solidFill>
                <a:latin typeface="+mn-lt"/>
                <a:ea typeface="+mn-ea"/>
                <a:cs typeface="+mn-cs"/>
              </a:defRPr>
            </a:lvl1pPr>
            <a:lvl2pPr marL="0" indent="0" algn="l">
              <a:lnSpc>
                <a:spcPct val="90000"/>
              </a:lnSpc>
              <a:spcBef>
                <a:spcPts val="450"/>
              </a:spcBef>
              <a:buNone/>
              <a:defRPr sz="900" baseline="0">
                <a:solidFill>
                  <a:schemeClr val="bg1"/>
                </a:solidFill>
                <a:latin typeface="+mj-lt"/>
                <a:ea typeface="+mj-ea"/>
                <a:cs typeface="+mj-cs"/>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EBF2EF9-CCB8-434E-BFC2-9A9C4DFBBE08}" type="slidenum">
              <a:rPr lang="en-GB" smtClean="0"/>
              <a:t>‹#›</a:t>
            </a:fld>
            <a:endParaRPr lang="en-GB" dirty="0"/>
          </a:p>
        </p:txBody>
      </p:sp>
      <p:sp>
        <p:nvSpPr>
          <p:cNvPr id="19" name="Text Placeholder 18"/>
          <p:cNvSpPr>
            <a:spLocks noGrp="1"/>
          </p:cNvSpPr>
          <p:nvPr>
            <p:ph type="body" sz="quarter" idx="14" hasCustomPrompt="1"/>
          </p:nvPr>
        </p:nvSpPr>
        <p:spPr>
          <a:xfrm>
            <a:off x="407988" y="4629746"/>
            <a:ext cx="2880000" cy="135000"/>
          </a:xfrm>
        </p:spPr>
        <p:txBody>
          <a:bodyPr anchor="b" anchorCtr="0"/>
          <a:lstStyle>
            <a:lvl1pPr>
              <a:lnSpc>
                <a:spcPct val="95000"/>
              </a:lnSpc>
              <a:defRPr sz="90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Confidentiality</a:t>
            </a:r>
            <a:endParaRPr lang="en-GB" dirty="0"/>
          </a:p>
        </p:txBody>
      </p:sp>
      <p:pic>
        <p:nvPicPr>
          <p:cNvPr id="7" name="RS logo">
            <a:extLst>
              <a:ext uri="{FF2B5EF4-FFF2-40B4-BE49-F238E27FC236}">
                <a16:creationId xmlns:a16="http://schemas.microsoft.com/office/drawing/2014/main" id="{E4C54B2A-993C-A086-C732-0556C78A0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0" y="4290486"/>
            <a:ext cx="1605134" cy="853014"/>
          </a:xfrm>
          <a:prstGeom prst="rect">
            <a:avLst/>
          </a:prstGeom>
        </p:spPr>
      </p:pic>
    </p:spTree>
    <p:extLst>
      <p:ext uri="{BB962C8B-B14F-4D97-AF65-F5344CB8AC3E}">
        <p14:creationId xmlns:p14="http://schemas.microsoft.com/office/powerpoint/2010/main" val="104539279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Section Slide Image C">
    <p:spTree>
      <p:nvGrpSpPr>
        <p:cNvPr id="1" name=""/>
        <p:cNvGrpSpPr/>
        <p:nvPr/>
      </p:nvGrpSpPr>
      <p:grpSpPr>
        <a:xfrm>
          <a:off x="0" y="0"/>
          <a:ext cx="0" cy="0"/>
          <a:chOff x="0" y="0"/>
          <a:chExt cx="0" cy="0"/>
        </a:xfrm>
      </p:grpSpPr>
      <p:sp>
        <p:nvSpPr>
          <p:cNvPr id="12" name="Picture Placeholder 8"/>
          <p:cNvSpPr>
            <a:spLocks noGrp="1"/>
          </p:cNvSpPr>
          <p:nvPr>
            <p:ph type="pic" sz="quarter" idx="18" hasCustomPrompt="1"/>
          </p:nvPr>
        </p:nvSpPr>
        <p:spPr>
          <a:xfrm>
            <a:off x="1" y="92408"/>
            <a:ext cx="6613524" cy="3805085"/>
          </a:xfrm>
          <a:custGeom>
            <a:avLst/>
            <a:gdLst>
              <a:gd name="connsiteX0" fmla="*/ 0 w 6551613"/>
              <a:gd name="connsiteY0" fmla="*/ 0 h 5073446"/>
              <a:gd name="connsiteX1" fmla="*/ 6551613 w 6551613"/>
              <a:gd name="connsiteY1" fmla="*/ 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5073446 h 5073446"/>
              <a:gd name="connsiteX3" fmla="*/ 0 w 6551613"/>
              <a:gd name="connsiteY3" fmla="*/ 5073446 h 5073446"/>
              <a:gd name="connsiteX4" fmla="*/ 0 w 6551613"/>
              <a:gd name="connsiteY4" fmla="*/ 0 h 5073446"/>
              <a:gd name="connsiteX0" fmla="*/ 0 w 6551613"/>
              <a:gd name="connsiteY0" fmla="*/ 0 h 5073446"/>
              <a:gd name="connsiteX1" fmla="*/ 6551613 w 6551613"/>
              <a:gd name="connsiteY1" fmla="*/ 647700 h 5073446"/>
              <a:gd name="connsiteX2" fmla="*/ 6551613 w 6551613"/>
              <a:gd name="connsiteY2" fmla="*/ 4611483 h 5073446"/>
              <a:gd name="connsiteX3" fmla="*/ 0 w 6551613"/>
              <a:gd name="connsiteY3" fmla="*/ 5073446 h 5073446"/>
              <a:gd name="connsiteX4" fmla="*/ 0 w 6551613"/>
              <a:gd name="connsiteY4" fmla="*/ 0 h 5073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1613" h="5073446">
                <a:moveTo>
                  <a:pt x="0" y="0"/>
                </a:moveTo>
                <a:lnTo>
                  <a:pt x="6551613" y="647700"/>
                </a:lnTo>
                <a:lnTo>
                  <a:pt x="6551613" y="4611483"/>
                </a:lnTo>
                <a:lnTo>
                  <a:pt x="0" y="5073446"/>
                </a:lnTo>
                <a:lnTo>
                  <a:pt x="0" y="0"/>
                </a:lnTo>
                <a:close/>
              </a:path>
            </a:pathLst>
          </a:custGeom>
          <a:pattFill prst="smConfetti">
            <a:fgClr>
              <a:srgbClr val="E03A3E"/>
            </a:fgClr>
            <a:bgClr>
              <a:srgbClr val="58595B"/>
            </a:bgClr>
          </a:pattFill>
        </p:spPr>
        <p:txBody>
          <a:bodyPr tIns="180000"/>
          <a:lstStyle>
            <a:lvl1pPr>
              <a:defRPr sz="700">
                <a:solidFill>
                  <a:srgbClr val="FFFFFF"/>
                </a:solidFill>
              </a:defRPr>
            </a:lvl1pPr>
          </a:lstStyle>
          <a:p>
            <a:r>
              <a:rPr lang="en-GB" dirty="0"/>
              <a:t>Click then Insert &gt; Picture</a:t>
            </a:r>
          </a:p>
          <a:p>
            <a:endParaRPr lang="en-GB" dirty="0"/>
          </a:p>
        </p:txBody>
      </p:sp>
      <p:sp>
        <p:nvSpPr>
          <p:cNvPr id="2" name="Title 1"/>
          <p:cNvSpPr>
            <a:spLocks noGrp="1"/>
          </p:cNvSpPr>
          <p:nvPr>
            <p:ph type="title"/>
          </p:nvPr>
        </p:nvSpPr>
        <p:spPr>
          <a:xfrm>
            <a:off x="407989" y="2594700"/>
            <a:ext cx="6205536" cy="702000"/>
          </a:xfrm>
        </p:spPr>
        <p:txBody>
          <a:bodyPr anchor="t"/>
          <a:lstStyle>
            <a:lvl1pPr algn="l">
              <a:lnSpc>
                <a:spcPct val="100000"/>
              </a:lnSpc>
              <a:defRPr sz="2100" b="0" cap="none" baseline="0">
                <a:solidFill>
                  <a:srgbClr val="000000"/>
                </a:solidFill>
              </a:defRPr>
            </a:lvl1pPr>
          </a:lstStyle>
          <a:p>
            <a:r>
              <a:rPr lang="en-US"/>
              <a:t>Click to edit Master title style</a:t>
            </a:r>
            <a:endParaRPr lang="en-GB" dirty="0"/>
          </a:p>
        </p:txBody>
      </p:sp>
      <p:sp>
        <p:nvSpPr>
          <p:cNvPr id="10" name="Text Placeholder 9"/>
          <p:cNvSpPr>
            <a:spLocks noGrp="1"/>
          </p:cNvSpPr>
          <p:nvPr>
            <p:ph type="body" sz="quarter" idx="14" hasCustomPrompt="1"/>
          </p:nvPr>
        </p:nvSpPr>
        <p:spPr>
          <a:xfrm>
            <a:off x="5320800" y="2701126"/>
            <a:ext cx="3528000" cy="2383631"/>
          </a:xfrm>
        </p:spPr>
        <p:txBody>
          <a:bodyPr wrap="none"/>
          <a:lstStyle>
            <a:lvl1pPr algn="r">
              <a:lnSpc>
                <a:spcPts val="21450"/>
              </a:lnSpc>
              <a:spcBef>
                <a:spcPct val="0"/>
              </a:spcBef>
              <a:defRPr sz="30000" b="0" spc="-750" baseline="0">
                <a:solidFill>
                  <a:srgbClr val="B2B2B2"/>
                </a:solidFill>
                <a:latin typeface="+mn-lt"/>
                <a:ea typeface="+mn-ea"/>
                <a:cs typeface="+mn-cs"/>
              </a:defRPr>
            </a:lvl1pPr>
          </a:lstStyle>
          <a:p>
            <a:pPr lvl="0"/>
            <a:r>
              <a:rPr lang="en-US" dirty="0"/>
              <a:t>#</a:t>
            </a:r>
          </a:p>
        </p:txBody>
      </p:sp>
      <p:sp>
        <p:nvSpPr>
          <p:cNvPr id="7" name="Date Placeholder 6"/>
          <p:cNvSpPr>
            <a:spLocks noGrp="1"/>
          </p:cNvSpPr>
          <p:nvPr>
            <p:ph type="dt" sz="half" idx="15"/>
          </p:nvPr>
        </p:nvSpPr>
        <p:spPr/>
        <p:txBody>
          <a:bodyPr/>
          <a:lstStyle/>
          <a:p>
            <a:fld id="{7DEED53D-AD4B-4C4B-A0FB-4954F68780B5}" type="datetime1">
              <a:rPr lang="en-US" smtClean="0"/>
              <a:t>12/3/2024</a:t>
            </a:fld>
            <a:endParaRPr lang="en-GB" dirty="0"/>
          </a:p>
        </p:txBody>
      </p:sp>
      <p:sp>
        <p:nvSpPr>
          <p:cNvPr id="11" name="Slide Number Placeholder 10"/>
          <p:cNvSpPr>
            <a:spLocks noGrp="1"/>
          </p:cNvSpPr>
          <p:nvPr>
            <p:ph type="sldNum" sz="quarter" idx="17"/>
          </p:nvPr>
        </p:nvSpPr>
        <p:spPr/>
        <p:txBody>
          <a:bodyPr/>
          <a:lstStyle/>
          <a:p>
            <a:fld id="{0EBF2EF9-CCB8-434E-BFC2-9A9C4DFBBE08}" type="slidenum">
              <a:rPr lang="en-GB" smtClean="0"/>
              <a:t>‹#›</a:t>
            </a:fld>
            <a:endParaRPr lang="en-GB" dirty="0"/>
          </a:p>
        </p:txBody>
      </p:sp>
    </p:spTree>
    <p:extLst>
      <p:ext uri="{BB962C8B-B14F-4D97-AF65-F5344CB8AC3E}">
        <p14:creationId xmlns:p14="http://schemas.microsoft.com/office/powerpoint/2010/main" val="312926459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400" y="406400"/>
            <a:ext cx="8331200" cy="517604"/>
          </a:xfrm>
          <a:prstGeom prst="rect">
            <a:avLst/>
          </a:prstGeom>
        </p:spPr>
        <p:txBody>
          <a:bodyPr vert="horz" lIns="0" tIns="0" rIns="0" bIns="0" rtlCol="0" anchor="t" anchorCtr="0">
            <a:noAutofit/>
          </a:bodyPr>
          <a:lstStyle/>
          <a:p>
            <a:r>
              <a:rPr lang="en-US" noProof="0"/>
              <a:t>Click to edit Master title style</a:t>
            </a:r>
            <a:endParaRPr lang="en-GB" noProof="0" dirty="0"/>
          </a:p>
        </p:txBody>
      </p:sp>
      <p:sp>
        <p:nvSpPr>
          <p:cNvPr id="3" name="Text Placeholder 2"/>
          <p:cNvSpPr>
            <a:spLocks noGrp="1"/>
          </p:cNvSpPr>
          <p:nvPr>
            <p:ph type="body" idx="1"/>
          </p:nvPr>
        </p:nvSpPr>
        <p:spPr>
          <a:xfrm>
            <a:off x="407988" y="1257299"/>
            <a:ext cx="8329612" cy="347980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7" name="TextBox 6"/>
          <p:cNvSpPr txBox="1"/>
          <p:nvPr/>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rgbClr val="000000"/>
                </a:solidFill>
                <a:latin typeface="+mj-lt"/>
                <a:ea typeface="+mj-ea"/>
                <a:cs typeface="+mj-cs"/>
              </a:rPr>
              <a:t>Reed Smith</a:t>
            </a:r>
            <a:endParaRPr lang="en-GB" sz="800" b="1" i="0" baseline="0" noProof="0" dirty="0">
              <a:solidFill>
                <a:srgbClr val="000000"/>
              </a:solidFill>
              <a:latin typeface="+mj-lt"/>
              <a:ea typeface="+mj-ea"/>
              <a:cs typeface="+mj-cs"/>
            </a:endParaRPr>
          </a:p>
        </p:txBody>
      </p:sp>
    </p:spTree>
    <p:extLst>
      <p:ext uri="{BB962C8B-B14F-4D97-AF65-F5344CB8AC3E}">
        <p14:creationId xmlns:p14="http://schemas.microsoft.com/office/powerpoint/2010/main" val="543588304"/>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07" r:id="rId3"/>
    <p:sldLayoutId id="2147483739" r:id="rId4"/>
    <p:sldLayoutId id="2147483742" r:id="rId5"/>
    <p:sldLayoutId id="2147483740" r:id="rId6"/>
    <p:sldLayoutId id="2147483743" r:id="rId7"/>
    <p:sldLayoutId id="2147483741" r:id="rId8"/>
    <p:sldLayoutId id="2147483744" r:id="rId9"/>
    <p:sldLayoutId id="2147483654" r:id="rId10"/>
    <p:sldLayoutId id="2147483650" r:id="rId11"/>
    <p:sldLayoutId id="2147483730" r:id="rId12"/>
    <p:sldLayoutId id="2147483732" r:id="rId13"/>
    <p:sldLayoutId id="2147483652" r:id="rId14"/>
    <p:sldLayoutId id="2147483718" r:id="rId15"/>
    <p:sldLayoutId id="2147483708" r:id="rId16"/>
    <p:sldLayoutId id="2147483711" r:id="rId17"/>
    <p:sldLayoutId id="2147483719" r:id="rId18"/>
    <p:sldLayoutId id="2147483729" r:id="rId19"/>
    <p:sldLayoutId id="2147483733" r:id="rId20"/>
    <p:sldLayoutId id="2147483735" r:id="rId21"/>
    <p:sldLayoutId id="2147483717" r:id="rId22"/>
    <p:sldLayoutId id="2147483714" r:id="rId23"/>
    <p:sldLayoutId id="2147483689" r:id="rId24"/>
    <p:sldLayoutId id="2147483720" r:id="rId25"/>
    <p:sldLayoutId id="2147483710" r:id="rId26"/>
    <p:sldLayoutId id="2147483660" r:id="rId27"/>
    <p:sldLayoutId id="2147483728" r:id="rId28"/>
    <p:sldLayoutId id="2147483734" r:id="rId29"/>
    <p:sldLayoutId id="2147483731" r:id="rId30"/>
    <p:sldLayoutId id="2147483736" r:id="rId31"/>
    <p:sldLayoutId id="2147483715" r:id="rId32"/>
    <p:sldLayoutId id="2147483722" r:id="rId33"/>
    <p:sldLayoutId id="2147483723" r:id="rId34"/>
    <p:sldLayoutId id="2147483712" r:id="rId35"/>
    <p:sldLayoutId id="2147483709" r:id="rId36"/>
    <p:sldLayoutId id="2147483663" r:id="rId37"/>
    <p:sldLayoutId id="2147483716" r:id="rId38"/>
    <p:sldLayoutId id="2147483738" r:id="rId39"/>
    <p:sldLayoutId id="2147483724" r:id="rId40"/>
    <p:sldLayoutId id="2147483725" r:id="rId41"/>
    <p:sldLayoutId id="2147483726" r:id="rId42"/>
    <p:sldLayoutId id="2147483661" r:id="rId43"/>
    <p:sldLayoutId id="2147483662" r:id="rId44"/>
    <p:sldLayoutId id="2147483690" r:id="rId45"/>
    <p:sldLayoutId id="2147483691" r:id="rId46"/>
    <p:sldLayoutId id="2147483692" r:id="rId47"/>
    <p:sldLayoutId id="2147483699" r:id="rId48"/>
    <p:sldLayoutId id="2147483713" r:id="rId49"/>
    <p:sldLayoutId id="2147483683" r:id="rId50"/>
    <p:sldLayoutId id="2147483684" r:id="rId51"/>
    <p:sldLayoutId id="2147483685" r:id="rId52"/>
    <p:sldLayoutId id="2147483686" r:id="rId53"/>
    <p:sldLayoutId id="2147483687" r:id="rId54"/>
    <p:sldLayoutId id="2147483688" r:id="rId55"/>
    <p:sldLayoutId id="2147483727" r:id="rId56"/>
    <p:sldLayoutId id="2147483664" r:id="rId57"/>
  </p:sldLayoutIdLst>
  <p:hf hdr="0" dt="0"/>
  <p:txStyles>
    <p:title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b="1" i="0" kern="1200" baseline="0">
          <a:solidFill>
            <a:schemeClr val="accent1"/>
          </a:solidFill>
          <a:latin typeface="+mj-lt"/>
          <a:ea typeface="+mj-ea"/>
          <a:cs typeface="+mj-cs"/>
        </a:defRPr>
      </a:lvl1pPr>
      <a:lvl2pPr marL="0" indent="0" algn="l" defTabSz="914400" rtl="0" eaLnBrk="1" latinLnBrk="0" hangingPunct="1">
        <a:lnSpc>
          <a:spcPct val="100000"/>
        </a:lnSpc>
        <a:spcBef>
          <a:spcPts val="900"/>
        </a:spcBef>
        <a:buFont typeface="Arial" panose="020B0604020202020204" pitchFamily="34" charset="0"/>
        <a:buNone/>
        <a:defRPr sz="1600" b="1" i="0" kern="1200" baseline="0">
          <a:solidFill>
            <a:srgbClr val="000000"/>
          </a:solidFill>
          <a:latin typeface="+mj-lt"/>
          <a:ea typeface="+mj-ea"/>
          <a:cs typeface="+mj-cs"/>
        </a:defRPr>
      </a:lvl2pPr>
      <a:lvl3pPr marL="169863" indent="-169863" algn="l" defTabSz="914400" rtl="0" eaLnBrk="1" latinLnBrk="0" hangingPunct="1">
        <a:lnSpc>
          <a:spcPct val="100000"/>
        </a:lnSpc>
        <a:spcBef>
          <a:spcPts val="450"/>
        </a:spcBef>
        <a:buClr>
          <a:schemeClr val="accent1"/>
        </a:buClr>
        <a:buFont typeface="Arial" panose="020B0604020202020204" pitchFamily="34" charset="0"/>
        <a:buChar char="•"/>
        <a:defRPr sz="1600" kern="1200" baseline="0">
          <a:solidFill>
            <a:srgbClr val="000000"/>
          </a:solidFill>
          <a:latin typeface="+mn-lt"/>
          <a:ea typeface="+mn-ea"/>
          <a:cs typeface="+mn-cs"/>
        </a:defRPr>
      </a:lvl3pPr>
      <a:lvl4pPr marL="341313" indent="-169863" algn="l" defTabSz="914400" rtl="0" eaLnBrk="1" latinLnBrk="0" hangingPunct="1">
        <a:lnSpc>
          <a:spcPct val="100000"/>
        </a:lnSpc>
        <a:spcBef>
          <a:spcPts val="450"/>
        </a:spcBef>
        <a:buClr>
          <a:srgbClr val="000000"/>
        </a:buClr>
        <a:buSzTx/>
        <a:buFont typeface="Arial" panose="020B0604020202020204" pitchFamily="34" charset="0"/>
        <a:buChar char="•"/>
        <a:defRPr sz="1600" kern="1200" baseline="0">
          <a:solidFill>
            <a:srgbClr val="000000"/>
          </a:solidFill>
          <a:latin typeface="+mn-lt"/>
          <a:ea typeface="+mn-ea"/>
          <a:cs typeface="+mn-cs"/>
        </a:defRPr>
      </a:lvl4pPr>
      <a:lvl5pPr marL="514350" indent="-179388" algn="l" defTabSz="914400" rtl="0" eaLnBrk="1" latinLnBrk="0" hangingPunct="1">
        <a:lnSpc>
          <a:spcPct val="100000"/>
        </a:lnSpc>
        <a:spcBef>
          <a:spcPts val="200"/>
        </a:spcBef>
        <a:buFont typeface="Arial" panose="020B0604020202020204"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57" userDrawn="1">
          <p15:clr>
            <a:srgbClr val="F26B43"/>
          </p15:clr>
        </p15:guide>
        <p15:guide id="4" orient="horz" pos="257" userDrawn="1">
          <p15:clr>
            <a:srgbClr val="F26B43"/>
          </p15:clr>
        </p15:guide>
        <p15:guide id="5" orient="horz" pos="2984" userDrawn="1">
          <p15:clr>
            <a:srgbClr val="F26B43"/>
          </p15:clr>
        </p15:guide>
        <p15:guide id="6" pos="5504" userDrawn="1">
          <p15:clr>
            <a:srgbClr val="F26B43"/>
          </p15:clr>
        </p15:guide>
        <p15:guide id="7" pos="1484" userDrawn="1">
          <p15:clr>
            <a:srgbClr val="F26B43"/>
          </p15:clr>
        </p15:guide>
        <p15:guide id="8" pos="1598" userDrawn="1">
          <p15:clr>
            <a:srgbClr val="F26B43"/>
          </p15:clr>
        </p15:guide>
        <p15:guide id="9" pos="2825" userDrawn="1">
          <p15:clr>
            <a:srgbClr val="F26B43"/>
          </p15:clr>
        </p15:guide>
        <p15:guide id="10" pos="2939" userDrawn="1">
          <p15:clr>
            <a:srgbClr val="F26B43"/>
          </p15:clr>
        </p15:guide>
        <p15:guide id="11" pos="4166" userDrawn="1">
          <p15:clr>
            <a:srgbClr val="F26B43"/>
          </p15:clr>
        </p15:guide>
        <p15:guide id="12" pos="4280" userDrawn="1">
          <p15:clr>
            <a:srgbClr val="F26B43"/>
          </p15:clr>
        </p15:guide>
        <p15:guide id="13" orient="horz" pos="752" userDrawn="1">
          <p15:clr>
            <a:srgbClr val="F26B43"/>
          </p15:clr>
        </p15:guide>
        <p15:guide id="14" orient="horz" pos="7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1.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4.xml"/><Relationship Id="rId4" Type="http://schemas.openxmlformats.org/officeDocument/2006/relationships/image" Target="../media/image31.jpg"/></Relationships>
</file>

<file path=ppt/slides/_rels/slide20.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slide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6FDD0B-0EA3-F5DA-9E27-27C9A32A6130}"/>
              </a:ext>
            </a:extLst>
          </p:cNvPr>
          <p:cNvSpPr>
            <a:spLocks noGrp="1"/>
          </p:cNvSpPr>
          <p:nvPr>
            <p:ph type="ctrTitle"/>
          </p:nvPr>
        </p:nvSpPr>
        <p:spPr/>
        <p:txBody>
          <a:bodyPr/>
          <a:lstStyle/>
          <a:p>
            <a:r>
              <a:rPr lang="en-US" dirty="0"/>
              <a:t>Hot topics in corporate governance, ESG and insurance recovery </a:t>
            </a:r>
            <a:endParaRPr lang="en-GB" dirty="0"/>
          </a:p>
        </p:txBody>
      </p:sp>
      <p:sp>
        <p:nvSpPr>
          <p:cNvPr id="2" name="Content Placeholder 1">
            <a:extLst>
              <a:ext uri="{FF2B5EF4-FFF2-40B4-BE49-F238E27FC236}">
                <a16:creationId xmlns:a16="http://schemas.microsoft.com/office/drawing/2014/main" id="{C7591D74-666F-1FD3-0732-EE9562A36369}"/>
              </a:ext>
            </a:extLst>
          </p:cNvPr>
          <p:cNvSpPr>
            <a:spLocks noGrp="1"/>
          </p:cNvSpPr>
          <p:nvPr>
            <p:ph sz="quarter" idx="10"/>
          </p:nvPr>
        </p:nvSpPr>
        <p:spPr>
          <a:xfrm>
            <a:off x="573088" y="1010952"/>
            <a:ext cx="2151193" cy="477314"/>
          </a:xfrm>
        </p:spPr>
        <p:txBody>
          <a:bodyPr/>
          <a:lstStyle/>
          <a:p>
            <a:r>
              <a:rPr lang="en-GB" sz="1800" dirty="0"/>
              <a:t>ACC Boot Camp</a:t>
            </a:r>
          </a:p>
        </p:txBody>
      </p:sp>
      <p:sp>
        <p:nvSpPr>
          <p:cNvPr id="6" name="Subtitle 5">
            <a:extLst>
              <a:ext uri="{FF2B5EF4-FFF2-40B4-BE49-F238E27FC236}">
                <a16:creationId xmlns:a16="http://schemas.microsoft.com/office/drawing/2014/main" id="{A0EF42A2-4D9B-89ED-C427-D8821C8FDEBB}"/>
              </a:ext>
            </a:extLst>
          </p:cNvPr>
          <p:cNvSpPr>
            <a:spLocks noGrp="1"/>
          </p:cNvSpPr>
          <p:nvPr>
            <p:ph type="subTitle" idx="1"/>
          </p:nvPr>
        </p:nvSpPr>
        <p:spPr/>
        <p:txBody>
          <a:bodyPr/>
          <a:lstStyle/>
          <a:p>
            <a:r>
              <a:rPr lang="en-US" dirty="0"/>
              <a:t>December 3, 2024</a:t>
            </a:r>
          </a:p>
        </p:txBody>
      </p:sp>
    </p:spTree>
    <p:extLst>
      <p:ext uri="{BB962C8B-B14F-4D97-AF65-F5344CB8AC3E}">
        <p14:creationId xmlns:p14="http://schemas.microsoft.com/office/powerpoint/2010/main" val="2702720580"/>
      </p:ext>
    </p:extLst>
  </p:cSld>
  <p:clrMapOvr>
    <a:masterClrMapping/>
  </p:clrMapOvr>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Section 122(18) is effective </a:t>
            </a:r>
            <a:endParaRPr lang="en-GB" altLang="en-US" sz="1350" dirty="0">
              <a:solidFill>
                <a:schemeClr val="bg1"/>
              </a:solidFill>
            </a:endParaRP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a:spcBef>
                <a:spcPts val="1000"/>
              </a:spcBef>
              <a:spcAft>
                <a:spcPts val="1000"/>
              </a:spcAft>
              <a:buClr>
                <a:schemeClr val="accent1"/>
              </a:buClr>
            </a:pPr>
            <a:r>
              <a:rPr lang="en-US" sz="1800" dirty="0">
                <a:solidFill>
                  <a:schemeClr val="tx1"/>
                </a:solidFill>
                <a:latin typeface="Arial" panose="020B0604020202020204" pitchFamily="34" charset="0"/>
                <a:cs typeface="Times New Roman" panose="02020603050405020304" pitchFamily="18" charset="0"/>
              </a:rPr>
              <a:t>. . . despite substantial opposition: </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latin typeface="Arial" panose="020B0604020202020204" pitchFamily="34" charset="0"/>
                <a:cs typeface="Times New Roman" panose="02020603050405020304" pitchFamily="18" charset="0"/>
              </a:rPr>
              <a:t>criticizing its breadth;</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latin typeface="Arial" panose="020B0604020202020204" pitchFamily="34" charset="0"/>
                <a:cs typeface="Times New Roman" panose="02020603050405020304" pitchFamily="18" charset="0"/>
              </a:rPr>
              <a:t>noting its purported erosion of fundamental principles of corporate law; and </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latin typeface="Arial" panose="020B0604020202020204" pitchFamily="34" charset="0"/>
                <a:cs typeface="Times New Roman" panose="02020603050405020304" pitchFamily="18" charset="0"/>
              </a:rPr>
              <a:t>discussing the unintended consequences brought about through the speed with which it was enacted and the accompanying lack of evaluation and study.</a:t>
            </a: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053870765"/>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Where does that leave us? </a:t>
            </a:r>
            <a:endParaRPr lang="en-GB" altLang="en-US" sz="1350" dirty="0">
              <a:solidFill>
                <a:schemeClr val="bg1"/>
              </a:solidFill>
            </a:endParaRP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latin typeface="Arial" panose="020B0604020202020204" pitchFamily="34" charset="0"/>
                <a:cs typeface="Times New Roman" panose="02020603050405020304" pitchFamily="18" charset="0"/>
              </a:rPr>
              <a:t>Section 122(18) authorizes corporations to enter into agreements providing governance rights to stockholders that were previously reserved for corporate boards without a charter amendment.  </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latin typeface="Arial" panose="020B0604020202020204" pitchFamily="34" charset="0"/>
                <a:cs typeface="Times New Roman" panose="02020603050405020304" pitchFamily="18" charset="0"/>
              </a:rPr>
              <a:t>Section 122(18) did not eliminate fiduciary duties of directors, officers or controlling stockholders.  </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latin typeface="Arial" panose="020B0604020202020204" pitchFamily="34" charset="0"/>
                <a:cs typeface="Times New Roman" panose="02020603050405020304" pitchFamily="18" charset="0"/>
              </a:rPr>
              <a:t>Minority stockholder considerations.</a:t>
            </a: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771261166"/>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72EE-DDCC-B282-3184-6A91191C47A9}"/>
              </a:ext>
            </a:extLst>
          </p:cNvPr>
          <p:cNvSpPr>
            <a:spLocks noGrp="1"/>
          </p:cNvSpPr>
          <p:nvPr>
            <p:ph type="ctrTitle"/>
          </p:nvPr>
        </p:nvSpPr>
        <p:spPr>
          <a:xfrm>
            <a:off x="407988" y="1753172"/>
            <a:ext cx="8329612" cy="1065701"/>
          </a:xfrm>
        </p:spPr>
        <p:txBody>
          <a:bodyPr/>
          <a:lstStyle/>
          <a:p>
            <a:r>
              <a:rPr lang="en-US" sz="2800" dirty="0"/>
              <a:t>ESG: Current risks</a:t>
            </a:r>
            <a:br>
              <a:rPr lang="en-US" sz="3600" dirty="0"/>
            </a:br>
            <a:endParaRPr lang="en-US" sz="3600" dirty="0"/>
          </a:p>
        </p:txBody>
      </p:sp>
      <p:sp>
        <p:nvSpPr>
          <p:cNvPr id="3" name="Content Placeholder 2">
            <a:extLst>
              <a:ext uri="{FF2B5EF4-FFF2-40B4-BE49-F238E27FC236}">
                <a16:creationId xmlns:a16="http://schemas.microsoft.com/office/drawing/2014/main" id="{1BC88BAA-1D7B-B1C7-8FB2-1DB5456F9313}"/>
              </a:ext>
            </a:extLst>
          </p:cNvPr>
          <p:cNvSpPr>
            <a:spLocks noGrp="1"/>
          </p:cNvSpPr>
          <p:nvPr>
            <p:ph sz="quarter" idx="10"/>
          </p:nvPr>
        </p:nvSpPr>
        <p:spPr/>
        <p:txBody>
          <a:bodyPr/>
          <a:lstStyle/>
          <a:p>
            <a:r>
              <a:rPr lang="en-US" sz="1200" dirty="0"/>
              <a:t>Environmental, social, and governance (</a:t>
            </a:r>
            <a:r>
              <a:rPr lang="en-US" sz="1200" dirty="0" err="1"/>
              <a:t>ESG</a:t>
            </a:r>
            <a:r>
              <a:rPr lang="en-US" sz="1200" dirty="0"/>
              <a:t>)</a:t>
            </a:r>
          </a:p>
        </p:txBody>
      </p:sp>
      <p:sp>
        <p:nvSpPr>
          <p:cNvPr id="4" name="Content Placeholder 3">
            <a:extLst>
              <a:ext uri="{FF2B5EF4-FFF2-40B4-BE49-F238E27FC236}">
                <a16:creationId xmlns:a16="http://schemas.microsoft.com/office/drawing/2014/main" id="{CCE000E4-2A26-F522-512F-C882F0FB2A39}"/>
              </a:ext>
            </a:extLst>
          </p:cNvPr>
          <p:cNvSpPr>
            <a:spLocks noGrp="1"/>
          </p:cNvSpPr>
          <p:nvPr>
            <p:ph sz="quarter" idx="11"/>
          </p:nvPr>
        </p:nvSpPr>
        <p:spPr>
          <a:xfrm>
            <a:off x="895350" y="2989190"/>
            <a:ext cx="6608763" cy="1065701"/>
          </a:xfrm>
        </p:spPr>
        <p:txBody>
          <a:bodyPr/>
          <a:lstStyle/>
          <a:p>
            <a:r>
              <a:rPr lang="en-US" sz="1800" dirty="0"/>
              <a:t>Presented by Jennifer Smokelin</a:t>
            </a:r>
          </a:p>
        </p:txBody>
      </p:sp>
    </p:spTree>
    <p:extLst>
      <p:ext uri="{BB962C8B-B14F-4D97-AF65-F5344CB8AC3E}">
        <p14:creationId xmlns:p14="http://schemas.microsoft.com/office/powerpoint/2010/main" val="3236553404"/>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sz="2400" dirty="0">
                <a:solidFill>
                  <a:schemeClr val="bg1"/>
                </a:solidFill>
              </a:rPr>
              <a:t>Recent cases</a:t>
            </a: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529810" cy="3727450"/>
          </a:xfrm>
          <a:solidFill>
            <a:schemeClr val="bg1">
              <a:alpha val="70000"/>
            </a:schemeClr>
          </a:solidFill>
        </p:spPr>
        <p:txBody>
          <a:bodyPr/>
          <a:lstStyle/>
          <a:p>
            <a:pPr marL="0" marR="0">
              <a:lnSpc>
                <a:spcPct val="107000"/>
              </a:lnSpc>
              <a:spcBef>
                <a:spcPts val="0"/>
              </a:spcBef>
              <a:spcAft>
                <a:spcPts val="0"/>
              </a:spcAft>
            </a:pPr>
            <a:r>
              <a:rPr lang="en-US" sz="1400" b="1" kern="0" dirty="0">
                <a:solidFill>
                  <a:schemeClr val="tx1"/>
                </a:solidFill>
                <a:effectLst/>
                <a:ea typeface="Calibri" panose="020F0502020204030204" pitchFamily="34" charset="0"/>
                <a:cs typeface="Times New Roman" panose="02020603050405020304" pitchFamily="18" charset="0"/>
              </a:rPr>
              <a:t>Environmental Working Group sues large food company for allegedly misleading climate claims  </a:t>
            </a:r>
            <a:endParaRPr lang="en-US" sz="1400" kern="100" dirty="0">
              <a:solidFill>
                <a:schemeClr val="tx1"/>
              </a:solidFill>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400" kern="0" dirty="0">
                <a:effectLst/>
                <a:ea typeface="Calibri" panose="020F0502020204030204" pitchFamily="34" charset="0"/>
                <a:cs typeface="Times New Roman" panose="02020603050405020304" pitchFamily="18" charset="0"/>
              </a:rPr>
              <a:t>In September, Environmental Working Group filed a lawsuit in D.C. Superior Court against a large food company, alleging that the company’s goal to reach net-zero emissions is misleading to consumers because the company has not published an in-depth plan for the reduction or provided details about how its beef is more “climate-friendly.” </a:t>
            </a:r>
          </a:p>
          <a:p>
            <a:pPr marR="0">
              <a:lnSpc>
                <a:spcPct val="107000"/>
              </a:lnSpc>
              <a:spcBef>
                <a:spcPts val="0"/>
              </a:spcBef>
              <a:spcAft>
                <a:spcPts val="0"/>
              </a:spcAft>
            </a:pPr>
            <a:endParaRPr lang="en-US" sz="1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i="1" u="sng" kern="0" dirty="0">
                <a:solidFill>
                  <a:schemeClr val="tx1"/>
                </a:solidFill>
                <a:effectLst/>
                <a:ea typeface="Calibri" panose="020F0502020204030204" pitchFamily="34" charset="0"/>
                <a:cs typeface="Times New Roman" panose="02020603050405020304" pitchFamily="18" charset="0"/>
              </a:rPr>
              <a:t>Takeaway:</a:t>
            </a:r>
            <a:r>
              <a:rPr lang="en-US" sz="1400" kern="0" dirty="0">
                <a:solidFill>
                  <a:schemeClr val="tx1"/>
                </a:solidFill>
                <a:effectLst/>
                <a:ea typeface="Calibri" panose="020F0502020204030204" pitchFamily="34" charset="0"/>
                <a:cs typeface="Times New Roman" panose="02020603050405020304" pitchFamily="18" charset="0"/>
              </a:rPr>
              <a:t> </a:t>
            </a:r>
            <a:r>
              <a:rPr lang="en-US" sz="1400" kern="0" dirty="0">
                <a:effectLst/>
                <a:ea typeface="Calibri" panose="020F0502020204030204" pitchFamily="34" charset="0"/>
                <a:cs typeface="Times New Roman" panose="02020603050405020304" pitchFamily="18" charset="0"/>
              </a:rPr>
              <a:t>Regardless of how many years away the deadline for a goal may be, it is important to regularly act on any given commitment in meaningful ways that are grounded in science, as well as to share clear updates on progress. </a:t>
            </a:r>
            <a:endParaRPr lang="en-US" sz="1400" kern="1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kern="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1400" kern="100" dirty="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65966053"/>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sz="2400" dirty="0">
                <a:solidFill>
                  <a:schemeClr val="bg1"/>
                </a:solidFill>
              </a:rPr>
              <a:t>Recent cases</a:t>
            </a: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0" marR="0">
              <a:lnSpc>
                <a:spcPct val="107000"/>
              </a:lnSpc>
              <a:spcBef>
                <a:spcPts val="0"/>
              </a:spcBef>
              <a:spcAft>
                <a:spcPts val="0"/>
              </a:spcAft>
            </a:pPr>
            <a:r>
              <a:rPr lang="en-US" sz="1200" b="1" kern="0" dirty="0">
                <a:solidFill>
                  <a:schemeClr val="tx1"/>
                </a:solidFill>
                <a:effectLst/>
                <a:latin typeface="+mn-lt"/>
                <a:ea typeface="Calibri" panose="020F0502020204030204" pitchFamily="34" charset="0"/>
                <a:cs typeface="Times New Roman" panose="02020603050405020304" pitchFamily="18" charset="0"/>
              </a:rPr>
              <a:t>D.C. Appellate Court overturns dismissal of lawsuit against a beverage company and makes claims of misleading sustainability statements actionable </a:t>
            </a:r>
          </a:p>
          <a:p>
            <a:pPr marR="0">
              <a:lnSpc>
                <a:spcPct val="107000"/>
              </a:lnSpc>
              <a:spcBef>
                <a:spcPts val="0"/>
              </a:spcBef>
              <a:spcAft>
                <a:spcPts val="0"/>
              </a:spcAft>
            </a:pPr>
            <a:r>
              <a:rPr lang="en-US" sz="1200" kern="0" dirty="0">
                <a:effectLst/>
                <a:latin typeface="+mn-lt"/>
                <a:ea typeface="Calibri" panose="020F0502020204030204" pitchFamily="34" charset="0"/>
                <a:cs typeface="Times New Roman" panose="02020603050405020304" pitchFamily="18" charset="0"/>
              </a:rPr>
              <a:t>In 2021, environmental organization Earth Island Institute filed a lawsuit against a beverage company alleging that the company’s marketing misled consumers by portraying the business is or will become environmentally sustainable without adequately acknowledging its dependence on single-use plastic and by overstating recycling as a solution. In 2022, a D.C. court dismissed the case and asserted that the beverage company’s statements regarding sustainability were “aspirational in nature” and thus did not violate the Consumer Protection Procedures Act, also stating that claims had to be tied to a specific product and could not be made “on the basis of a ‘general impression’ or a ‘mosaic of representations.’” This past August, the D.C. Court of Appeals reinstated Earth Island Institute’s case, allowing the greenwashing lawsuit to move forward and ruling that the beverage company’s sustainability statements would be considered misleading if the referenced recycling efforts do not adequately offset environmental harm. </a:t>
            </a:r>
            <a:endParaRPr lang="en-US" sz="1200" b="1" kern="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sz="1200" b="1" kern="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u="sng" kern="0" dirty="0">
                <a:solidFill>
                  <a:schemeClr val="tx1"/>
                </a:solidFill>
                <a:effectLst/>
                <a:latin typeface="+mn-lt"/>
                <a:ea typeface="Calibri" panose="020F0502020204030204" pitchFamily="34" charset="0"/>
                <a:cs typeface="Times New Roman" panose="02020603050405020304" pitchFamily="18" charset="0"/>
              </a:rPr>
              <a:t>Takeaway:</a:t>
            </a:r>
            <a:r>
              <a:rPr lang="en-US" sz="1200" kern="0" dirty="0">
                <a:solidFill>
                  <a:schemeClr val="tx1"/>
                </a:solidFill>
                <a:effectLst/>
                <a:latin typeface="+mn-lt"/>
                <a:ea typeface="Calibri" panose="020F0502020204030204" pitchFamily="34" charset="0"/>
                <a:cs typeface="Times New Roman" panose="02020603050405020304" pitchFamily="18" charset="0"/>
              </a:rPr>
              <a:t> </a:t>
            </a:r>
            <a:r>
              <a:rPr lang="en-US" sz="1200" kern="0" dirty="0">
                <a:effectLst/>
                <a:latin typeface="+mn-lt"/>
                <a:ea typeface="Calibri" panose="020F0502020204030204" pitchFamily="34" charset="0"/>
                <a:cs typeface="Times New Roman" panose="02020603050405020304" pitchFamily="18" charset="0"/>
              </a:rPr>
              <a:t>As stated by the D.C. Court of Appeals, “businesses cannot insulate themselves from suit simply by avoiding concrete claims.” The decision to overturn suggests that statements can be considered in aggregate and serves as a reminder that a company’s vague, aspirational claims are </a:t>
            </a:r>
            <a:r>
              <a:rPr lang="en-US" sz="1200" i="1" kern="0" dirty="0">
                <a:effectLst/>
                <a:latin typeface="+mn-lt"/>
                <a:ea typeface="Calibri" panose="020F0502020204030204" pitchFamily="34" charset="0"/>
                <a:cs typeface="Times New Roman" panose="02020603050405020304" pitchFamily="18" charset="0"/>
              </a:rPr>
              <a:t>still </a:t>
            </a:r>
            <a:r>
              <a:rPr lang="en-US" sz="1200" kern="0" dirty="0">
                <a:effectLst/>
                <a:latin typeface="+mn-lt"/>
                <a:ea typeface="Calibri" panose="020F0502020204030204" pitchFamily="34" charset="0"/>
                <a:cs typeface="Times New Roman" panose="02020603050405020304" pitchFamily="18" charset="0"/>
              </a:rPr>
              <a:t>claims and can be the basis for misleading a reasonable consumer. </a:t>
            </a:r>
            <a:endParaRPr lang="en-US" sz="1200" kern="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kern="100" dirty="0">
              <a:effectLst/>
              <a:latin typeface="Arial" panose="020B0604020202020204" pitchFamily="34" charset="0"/>
              <a:ea typeface="Calibri" panose="020F0502020204030204" pitchFamily="34" charset="0"/>
              <a:cs typeface="Times New Roman" panose="02020603050405020304" pitchFamily="18" charset="0"/>
            </a:endParaRP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22839647"/>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sz="2400" dirty="0">
                <a:solidFill>
                  <a:schemeClr val="bg1"/>
                </a:solidFill>
              </a:rPr>
              <a:t>Recent cases</a:t>
            </a: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388374" y="948813"/>
            <a:ext cx="7333226" cy="3923608"/>
          </a:xfrm>
          <a:solidFill>
            <a:schemeClr val="bg1">
              <a:alpha val="70000"/>
            </a:schemeClr>
          </a:solidFill>
        </p:spPr>
        <p:txBody>
          <a:bodyPr/>
          <a:lstStyle/>
          <a:p>
            <a:pPr marL="0" marR="0">
              <a:lnSpc>
                <a:spcPct val="107000"/>
              </a:lnSpc>
              <a:spcBef>
                <a:spcPts val="0"/>
              </a:spcBef>
              <a:spcAft>
                <a:spcPts val="0"/>
              </a:spcAft>
            </a:pPr>
            <a:r>
              <a:rPr lang="en-US" sz="1200" kern="0" dirty="0">
                <a:solidFill>
                  <a:schemeClr val="tx1"/>
                </a:solidFill>
                <a:effectLst/>
                <a:latin typeface="+mn-lt"/>
                <a:ea typeface="Calibri" panose="020F0502020204030204" pitchFamily="34" charset="0"/>
                <a:cs typeface="Times New Roman" panose="02020603050405020304" pitchFamily="18" charset="0"/>
              </a:rPr>
              <a:t>Energy company files lawsuit against shareholders in wake of proposal to reduce emissions</a:t>
            </a:r>
            <a:endParaRPr lang="en-US" sz="1200" kern="100" dirty="0">
              <a:solidFill>
                <a:schemeClr val="tx1"/>
              </a:solidFill>
              <a:effectLst/>
              <a:latin typeface="+mn-lt"/>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1200" kern="0" dirty="0">
                <a:effectLst/>
                <a:latin typeface="+mn-lt"/>
                <a:ea typeface="Calibri" panose="020F0502020204030204" pitchFamily="34" charset="0"/>
                <a:cs typeface="Times New Roman" panose="02020603050405020304" pitchFamily="18" charset="0"/>
              </a:rPr>
              <a:t>In January 2024, </a:t>
            </a:r>
            <a:r>
              <a:rPr lang="en-US" sz="1200" kern="0" dirty="0">
                <a:latin typeface="+mn-lt"/>
                <a:ea typeface="Calibri" panose="020F0502020204030204" pitchFamily="34" charset="0"/>
                <a:cs typeface="Times New Roman" panose="02020603050405020304" pitchFamily="18" charset="0"/>
              </a:rPr>
              <a:t>an energy </a:t>
            </a:r>
            <a:r>
              <a:rPr lang="en-US" sz="1200" kern="0" dirty="0">
                <a:effectLst/>
                <a:latin typeface="+mn-lt"/>
                <a:ea typeface="Calibri" panose="020F0502020204030204" pitchFamily="34" charset="0"/>
                <a:cs typeface="Times New Roman" panose="02020603050405020304" pitchFamily="18" charset="0"/>
              </a:rPr>
              <a:t>company filed a lawsuit against U.S.-based wealth management firm and Netherlands-based grassroots nonprofit organization to prevent their shareholder proposal – which suggested that the oil company should adopt Scope 3 targets to reduce emissions produced by customers – from going to a vote at the company’s annual meeting in May. While the vote did occur and the proposal did not pass, the lawsuit has remained active with the </a:t>
            </a:r>
            <a:r>
              <a:rPr lang="en-US" sz="1200" kern="0" dirty="0">
                <a:latin typeface="+mn-lt"/>
                <a:ea typeface="Calibri" panose="020F0502020204030204" pitchFamily="34" charset="0"/>
                <a:cs typeface="Times New Roman" panose="02020603050405020304" pitchFamily="18" charset="0"/>
              </a:rPr>
              <a:t>energy </a:t>
            </a:r>
            <a:r>
              <a:rPr lang="en-US" sz="1200" kern="0" dirty="0">
                <a:effectLst/>
                <a:latin typeface="+mn-lt"/>
                <a:ea typeface="Calibri" panose="020F0502020204030204" pitchFamily="34" charset="0"/>
                <a:cs typeface="Times New Roman" panose="02020603050405020304" pitchFamily="18" charset="0"/>
              </a:rPr>
              <a:t>company attempting to bar similar proposals in the future from the duo that are supposedly meant to undermine the company. In May, a U.S. district court judge allowed the lawsuit to go forward against only the U.S.-based wealth management firm, as the U.S.-based company is considered within the court’s jurisdiction. In June, a federal judge ruled that the case was moot after the investor withdrew the proposal </a:t>
            </a:r>
            <a:r>
              <a:rPr lang="en-US" sz="1200" u="sng" kern="0" dirty="0">
                <a:effectLst/>
                <a:latin typeface="+mn-lt"/>
                <a:ea typeface="Calibri" panose="020F0502020204030204" pitchFamily="34" charset="0"/>
                <a:cs typeface="Times New Roman" panose="02020603050405020304" pitchFamily="18" charset="0"/>
              </a:rPr>
              <a:t>with a promise not to try again. </a:t>
            </a:r>
            <a:endParaRPr lang="en-US" sz="1200" kern="0" dirty="0">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0"/>
              </a:spcAft>
              <a:buFont typeface="Arial" panose="020B0604020202020204" pitchFamily="34" charset="0"/>
              <a:buChar char="•"/>
            </a:pPr>
            <a:endParaRPr lang="en-US" sz="1200" kern="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i="1" u="sng" kern="0" dirty="0">
                <a:solidFill>
                  <a:schemeClr val="tx1"/>
                </a:solidFill>
                <a:effectLst/>
                <a:latin typeface="+mn-lt"/>
                <a:ea typeface="Calibri" panose="020F0502020204030204" pitchFamily="34" charset="0"/>
              </a:rPr>
              <a:t>Takeaway:</a:t>
            </a:r>
            <a:r>
              <a:rPr lang="en-US" sz="1200" kern="0" dirty="0">
                <a:solidFill>
                  <a:schemeClr val="tx1"/>
                </a:solidFill>
                <a:effectLst/>
                <a:latin typeface="+mn-lt"/>
                <a:ea typeface="Calibri" panose="020F0502020204030204" pitchFamily="34" charset="0"/>
              </a:rPr>
              <a:t> </a:t>
            </a:r>
            <a:r>
              <a:rPr lang="en-US" sz="1200" kern="0" dirty="0">
                <a:effectLst/>
                <a:latin typeface="+mn-lt"/>
                <a:ea typeface="Calibri" panose="020F0502020204030204" pitchFamily="34" charset="0"/>
              </a:rPr>
              <a:t>Shareholder proposals are intended to be a productive avenue for shareholders to express concerns and offer solutions. Ideally, there is a shared desire to better the company between both the shareholders and the leaders of the publicly traded entity. This legal battle illustrates an issue that has been highlighted as ESG continues to be a hot topic – there is a push and pull between activist groups who are accused of inappropriately using the shareholder proposal process to undermine a company’s business opposite publicly traded companies who are accused of attempting to diminish the rights of shareholders</a:t>
            </a:r>
            <a:endParaRPr lang="en-US" sz="1200" kern="100" dirty="0">
              <a:effectLst/>
              <a:latin typeface="+mn-lt"/>
              <a:ea typeface="Calibri" panose="020F0502020204030204" pitchFamily="34" charset="0"/>
              <a:cs typeface="Times New Roman" panose="02020603050405020304" pitchFamily="18" charset="0"/>
            </a:endParaRP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624854710"/>
      </p:ext>
    </p:extLst>
  </p:cSld>
  <p:clrMapOvr>
    <a:masterClrMapping/>
  </p:clrMapOvr>
</p:sld>
</file>

<file path=ppt/slides/slide1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sz="2400" dirty="0">
                <a:solidFill>
                  <a:schemeClr val="bg1"/>
                </a:solidFill>
              </a:rPr>
              <a:t>Recent cases</a:t>
            </a: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983227"/>
            <a:ext cx="7385878" cy="3844950"/>
          </a:xfrm>
          <a:solidFill>
            <a:schemeClr val="bg1">
              <a:alpha val="70000"/>
            </a:schemeClr>
          </a:solidFill>
        </p:spPr>
        <p:txBody>
          <a:bodyPr/>
          <a:lstStyle/>
          <a:p>
            <a:pPr marL="0" marR="0">
              <a:lnSpc>
                <a:spcPct val="107000"/>
              </a:lnSpc>
              <a:spcBef>
                <a:spcPts val="0"/>
              </a:spcBef>
              <a:spcAft>
                <a:spcPts val="0"/>
              </a:spcAft>
            </a:pPr>
            <a:r>
              <a:rPr lang="en-US" sz="1400" kern="0" dirty="0">
                <a:solidFill>
                  <a:schemeClr val="tx1"/>
                </a:solidFill>
                <a:effectLst/>
                <a:latin typeface="+mn-lt"/>
                <a:ea typeface="Calibri" panose="020F0502020204030204" pitchFamily="34" charset="0"/>
                <a:cs typeface="Times New Roman" panose="02020603050405020304" pitchFamily="18" charset="0"/>
              </a:rPr>
              <a:t>Criminal complaint linked to contributions to climate change filed against multinational energy company in France</a:t>
            </a:r>
          </a:p>
          <a:p>
            <a:pPr marR="0">
              <a:lnSpc>
                <a:spcPct val="107000"/>
              </a:lnSpc>
              <a:spcBef>
                <a:spcPts val="0"/>
              </a:spcBef>
              <a:spcAft>
                <a:spcPts val="0"/>
              </a:spcAft>
            </a:pPr>
            <a:r>
              <a:rPr lang="en-US" sz="1400" kern="0" dirty="0">
                <a:effectLst/>
                <a:latin typeface="+mn-lt"/>
                <a:ea typeface="Calibri" panose="020F0502020204030204" pitchFamily="34" charset="0"/>
                <a:cs typeface="Times New Roman" panose="02020603050405020304" pitchFamily="18" charset="0"/>
              </a:rPr>
              <a:t>At the end of May, three NGOs and eight individuals filed a complaint with the Paris public prosecution office against the CEO and main shareholders of </a:t>
            </a:r>
            <a:r>
              <a:rPr lang="en-US" sz="1400" kern="0" dirty="0">
                <a:latin typeface="+mn-lt"/>
                <a:ea typeface="Calibri" panose="020F0502020204030204" pitchFamily="34" charset="0"/>
                <a:cs typeface="Times New Roman" panose="02020603050405020304" pitchFamily="18" charset="0"/>
              </a:rPr>
              <a:t>a multinational </a:t>
            </a:r>
            <a:r>
              <a:rPr lang="en-US" sz="1400" kern="0" dirty="0">
                <a:effectLst/>
                <a:latin typeface="+mn-lt"/>
                <a:ea typeface="Calibri" panose="020F0502020204030204" pitchFamily="34" charset="0"/>
                <a:cs typeface="Times New Roman" panose="02020603050405020304" pitchFamily="18" charset="0"/>
              </a:rPr>
              <a:t>energy company for contributing to climate change in such a way that allegedly led to involuntary manslaughter and biodiversity damage, among other offenses. The evidence relies on “attribution science,” which involves exploring the causes of extreme climate events. </a:t>
            </a:r>
          </a:p>
          <a:p>
            <a:pPr marR="0">
              <a:lnSpc>
                <a:spcPct val="107000"/>
              </a:lnSpc>
              <a:spcBef>
                <a:spcPts val="0"/>
              </a:spcBef>
              <a:spcAft>
                <a:spcPts val="0"/>
              </a:spcAft>
            </a:pPr>
            <a:r>
              <a:rPr lang="en-US" sz="1400" b="1" kern="0" dirty="0">
                <a:solidFill>
                  <a:srgbClr val="00B050"/>
                </a:solidFill>
                <a:effectLst/>
                <a:latin typeface="+mn-lt"/>
                <a:ea typeface="Calibri" panose="020F0502020204030204" pitchFamily="34" charset="0"/>
                <a:cs typeface="Times New Roman" panose="02020603050405020304" pitchFamily="18" charset="0"/>
              </a:rPr>
              <a:t> </a:t>
            </a:r>
            <a:endParaRPr lang="en-US" sz="1400" kern="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i="1" u="sng" kern="0" dirty="0">
                <a:solidFill>
                  <a:schemeClr val="tx1"/>
                </a:solidFill>
                <a:effectLst/>
                <a:latin typeface="+mn-lt"/>
                <a:ea typeface="Calibri" panose="020F0502020204030204" pitchFamily="34" charset="0"/>
                <a:cs typeface="Times New Roman" panose="02020603050405020304" pitchFamily="18" charset="0"/>
              </a:rPr>
              <a:t>Takeaway:</a:t>
            </a:r>
            <a:r>
              <a:rPr lang="en-US" sz="1400" kern="0" dirty="0">
                <a:solidFill>
                  <a:schemeClr val="tx1"/>
                </a:solidFill>
                <a:effectLst/>
                <a:latin typeface="+mn-lt"/>
                <a:ea typeface="Calibri" panose="020F0502020204030204" pitchFamily="34" charset="0"/>
                <a:cs typeface="Times New Roman" panose="02020603050405020304" pitchFamily="18" charset="0"/>
              </a:rPr>
              <a:t> </a:t>
            </a:r>
            <a:r>
              <a:rPr lang="en-US" sz="1400" kern="0" dirty="0">
                <a:effectLst/>
                <a:latin typeface="+mn-lt"/>
                <a:ea typeface="Calibri" panose="020F0502020204030204" pitchFamily="34" charset="0"/>
                <a:cs typeface="Times New Roman" panose="02020603050405020304" pitchFamily="18" charset="0"/>
              </a:rPr>
              <a:t>One of the key conclusions here is that there is a possibility of criminal liability for major decision makers at companies. Also worth noting is that this complaint was filed a few days before the multinational energy company’s annual shareholder meeting, which included a climate-focused shareholder proposal; the introduction of a criminal complaint would certainly have affected the thought processes of voting shareholders regarding climate action. </a:t>
            </a:r>
            <a:endParaRPr lang="en-US" sz="1400" kern="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dirty="0">
              <a:solidFill>
                <a:schemeClr val="tx1"/>
              </a:solidFill>
            </a:endParaRPr>
          </a:p>
        </p:txBody>
      </p:sp>
    </p:spTree>
    <p:extLst>
      <p:ext uri="{BB962C8B-B14F-4D97-AF65-F5344CB8AC3E}">
        <p14:creationId xmlns:p14="http://schemas.microsoft.com/office/powerpoint/2010/main" val="4155020574"/>
      </p:ext>
    </p:extLst>
  </p:cSld>
  <p:clrMapOvr>
    <a:masterClrMapping/>
  </p:clrMapOvr>
</p:sld>
</file>

<file path=ppt/slides/slide1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sz="2400" dirty="0">
                <a:solidFill>
                  <a:schemeClr val="bg1"/>
                </a:solidFill>
              </a:rPr>
              <a:t>Recent regulatory action</a:t>
            </a: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0" marR="0">
              <a:lnSpc>
                <a:spcPct val="107000"/>
              </a:lnSpc>
              <a:spcBef>
                <a:spcPts val="0"/>
              </a:spcBef>
              <a:spcAft>
                <a:spcPts val="0"/>
              </a:spcAft>
            </a:pPr>
            <a:r>
              <a:rPr lang="en-US" sz="1400" b="1" kern="0" dirty="0">
                <a:solidFill>
                  <a:schemeClr val="tx1"/>
                </a:solidFill>
                <a:effectLst/>
                <a:latin typeface="+mn-lt"/>
                <a:ea typeface="Calibri" panose="020F0502020204030204" pitchFamily="34" charset="0"/>
                <a:cs typeface="Times New Roman" panose="02020603050405020304" pitchFamily="18" charset="0"/>
              </a:rPr>
              <a:t>SEC charges beverage company for allegedly inaccurate representation of recyclability</a:t>
            </a:r>
            <a:endParaRPr lang="en-US" sz="1400" kern="10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kern="0" dirty="0">
                <a:effectLst/>
                <a:latin typeface="+mn-lt"/>
                <a:ea typeface="Calibri" panose="020F0502020204030204" pitchFamily="34" charset="0"/>
                <a:cs typeface="Times New Roman" panose="02020603050405020304" pitchFamily="18" charset="0"/>
              </a:rPr>
              <a:t>In September, the SEC charged a beverage company for making incomplete and thus inaccurate statements about the recyclability of its single-use beverage pods. According to the SEC, the beverage company’s annual fiscal reports in 2019 and 2020 stated that testing with recycling facilities “validate[d] that [K-Cup pods] can be effectively recycled,” without adequately portraying that two of the largest recycling facilities in the country had expressed concerns about the feasibility of curbside recycling for K-Cup pods and did not intend to accept the recycled product. The beverage company settled and agreed to pay a civil penalty of $1.5 million without addressing the findings. </a:t>
            </a:r>
            <a:endParaRPr lang="en-US" sz="1400" kern="10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kern="0" dirty="0">
                <a:effectLst/>
                <a:latin typeface="+mn-lt"/>
                <a:ea typeface="Calibri" panose="020F0502020204030204" pitchFamily="34" charset="0"/>
                <a:cs typeface="Times New Roman" panose="02020603050405020304" pitchFamily="18" charset="0"/>
              </a:rPr>
              <a:t> </a:t>
            </a:r>
            <a:endParaRPr lang="en-US" sz="1400" kern="1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i="1" u="sng" kern="0" dirty="0">
                <a:solidFill>
                  <a:schemeClr val="tx1"/>
                </a:solidFill>
                <a:effectLst/>
                <a:latin typeface="+mn-lt"/>
                <a:ea typeface="Calibri" panose="020F0502020204030204" pitchFamily="34" charset="0"/>
                <a:cs typeface="Times New Roman" panose="02020603050405020304" pitchFamily="18" charset="0"/>
              </a:rPr>
              <a:t>Takeaway:</a:t>
            </a:r>
            <a:r>
              <a:rPr lang="en-US" sz="1400" kern="0" dirty="0">
                <a:solidFill>
                  <a:schemeClr val="tx1"/>
                </a:solidFill>
                <a:effectLst/>
                <a:latin typeface="+mn-lt"/>
                <a:ea typeface="Calibri" panose="020F0502020204030204" pitchFamily="34" charset="0"/>
                <a:cs typeface="Times New Roman" panose="02020603050405020304" pitchFamily="18" charset="0"/>
              </a:rPr>
              <a:t> </a:t>
            </a:r>
            <a:r>
              <a:rPr lang="en-US" sz="1400" kern="0" dirty="0">
                <a:effectLst/>
                <a:latin typeface="+mn-lt"/>
                <a:ea typeface="Calibri" panose="020F0502020204030204" pitchFamily="34" charset="0"/>
                <a:cs typeface="Times New Roman" panose="02020603050405020304" pitchFamily="18" charset="0"/>
              </a:rPr>
              <a:t>The line of thinking applied by the SEC suggests that recyclability is not simply a matter of materials used – there must be a process in place to facilitate the act of recycling said items. It is important to be aware of and consider recycling practices wherever a company operates and sells to ensure statements are accurate. </a:t>
            </a:r>
            <a:endParaRPr lang="en-US" sz="1400" kern="100" dirty="0">
              <a:effectLst/>
              <a:latin typeface="+mn-lt"/>
              <a:ea typeface="Calibri" panose="020F0502020204030204" pitchFamily="34" charset="0"/>
              <a:cs typeface="Times New Roman" panose="02020603050405020304" pitchFamily="18" charset="0"/>
            </a:endParaRP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616191083"/>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72EE-DDCC-B282-3184-6A91191C47A9}"/>
              </a:ext>
            </a:extLst>
          </p:cNvPr>
          <p:cNvSpPr>
            <a:spLocks noGrp="1"/>
          </p:cNvSpPr>
          <p:nvPr>
            <p:ph type="ctrTitle"/>
          </p:nvPr>
        </p:nvSpPr>
        <p:spPr>
          <a:xfrm>
            <a:off x="407988" y="1753172"/>
            <a:ext cx="8329612" cy="1065701"/>
          </a:xfrm>
        </p:spPr>
        <p:txBody>
          <a:bodyPr/>
          <a:lstStyle/>
          <a:p>
            <a:r>
              <a:rPr lang="en-US" sz="2800" dirty="0"/>
              <a:t>Greenwashing, green hushing and ESG: Claims arising from sustainability practices</a:t>
            </a:r>
            <a:br>
              <a:rPr lang="en-US" sz="3600" dirty="0"/>
            </a:br>
            <a:endParaRPr lang="en-US" sz="3600" dirty="0"/>
          </a:p>
        </p:txBody>
      </p:sp>
      <p:sp>
        <p:nvSpPr>
          <p:cNvPr id="3" name="Content Placeholder 2">
            <a:extLst>
              <a:ext uri="{FF2B5EF4-FFF2-40B4-BE49-F238E27FC236}">
                <a16:creationId xmlns:a16="http://schemas.microsoft.com/office/drawing/2014/main" id="{1BC88BAA-1D7B-B1C7-8FB2-1DB5456F9313}"/>
              </a:ext>
            </a:extLst>
          </p:cNvPr>
          <p:cNvSpPr>
            <a:spLocks noGrp="1"/>
          </p:cNvSpPr>
          <p:nvPr>
            <p:ph sz="quarter" idx="10"/>
          </p:nvPr>
        </p:nvSpPr>
        <p:spPr/>
        <p:txBody>
          <a:bodyPr/>
          <a:lstStyle/>
          <a:p>
            <a:r>
              <a:rPr lang="en-US" sz="1400" dirty="0"/>
              <a:t>Insurance recovery</a:t>
            </a:r>
          </a:p>
        </p:txBody>
      </p:sp>
      <p:sp>
        <p:nvSpPr>
          <p:cNvPr id="4" name="Content Placeholder 3">
            <a:extLst>
              <a:ext uri="{FF2B5EF4-FFF2-40B4-BE49-F238E27FC236}">
                <a16:creationId xmlns:a16="http://schemas.microsoft.com/office/drawing/2014/main" id="{CCE000E4-2A26-F522-512F-C882F0FB2A39}"/>
              </a:ext>
            </a:extLst>
          </p:cNvPr>
          <p:cNvSpPr>
            <a:spLocks noGrp="1"/>
          </p:cNvSpPr>
          <p:nvPr>
            <p:ph sz="quarter" idx="11"/>
          </p:nvPr>
        </p:nvSpPr>
        <p:spPr>
          <a:xfrm>
            <a:off x="895350" y="2989190"/>
            <a:ext cx="6608763" cy="1065701"/>
          </a:xfrm>
        </p:spPr>
        <p:txBody>
          <a:bodyPr/>
          <a:lstStyle/>
          <a:p>
            <a:r>
              <a:rPr lang="en-US" sz="1800" dirty="0"/>
              <a:t>Presented by Courtney C.T. Horrigan</a:t>
            </a:r>
          </a:p>
        </p:txBody>
      </p:sp>
    </p:spTree>
    <p:extLst>
      <p:ext uri="{BB962C8B-B14F-4D97-AF65-F5344CB8AC3E}">
        <p14:creationId xmlns:p14="http://schemas.microsoft.com/office/powerpoint/2010/main" val="3323088263"/>
      </p:ext>
    </p:extLst>
  </p:cSld>
  <p:clrMapOvr>
    <a:masterClrMapping/>
  </p:clrMapOvr>
</p:sld>
</file>

<file path=ppt/slides/slide19.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6">
            <a:extLst>
              <a:ext uri="{FF2B5EF4-FFF2-40B4-BE49-F238E27FC236}">
                <a16:creationId xmlns:a16="http://schemas.microsoft.com/office/drawing/2014/main" id="{5434C0A1-84B8-48DD-5774-519515391F90}"/>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Threat landscape</a:t>
            </a:r>
            <a:endParaRPr lang="en-GB" altLang="en-US" sz="1350" dirty="0">
              <a:solidFill>
                <a:schemeClr val="bg1"/>
              </a:solidFill>
            </a:endParaRPr>
          </a:p>
        </p:txBody>
      </p:sp>
      <p:sp>
        <p:nvSpPr>
          <p:cNvPr id="82" name="Flowchart: Connector 81">
            <a:extLst>
              <a:ext uri="{FF2B5EF4-FFF2-40B4-BE49-F238E27FC236}">
                <a16:creationId xmlns:a16="http://schemas.microsoft.com/office/drawing/2014/main" id="{A3102593-2F5F-C554-E3FA-0548421FF8EC}"/>
              </a:ext>
            </a:extLst>
          </p:cNvPr>
          <p:cNvSpPr>
            <a:spLocks noChangeAspect="1"/>
          </p:cNvSpPr>
          <p:nvPr/>
        </p:nvSpPr>
        <p:spPr>
          <a:xfrm>
            <a:off x="727266" y="1726181"/>
            <a:ext cx="1216152" cy="1216152"/>
          </a:xfrm>
          <a:prstGeom prst="flowChartConnector">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3" name="Flowchart: Connector 82">
            <a:extLst>
              <a:ext uri="{FF2B5EF4-FFF2-40B4-BE49-F238E27FC236}">
                <a16:creationId xmlns:a16="http://schemas.microsoft.com/office/drawing/2014/main" id="{D47FBD1A-035E-5A26-3472-50FBEFE8A65B}"/>
              </a:ext>
            </a:extLst>
          </p:cNvPr>
          <p:cNvSpPr>
            <a:spLocks noChangeAspect="1"/>
          </p:cNvSpPr>
          <p:nvPr/>
        </p:nvSpPr>
        <p:spPr>
          <a:xfrm>
            <a:off x="2319846" y="1726181"/>
            <a:ext cx="1216152" cy="121615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4" name="Flowchart: Connector 83">
            <a:extLst>
              <a:ext uri="{FF2B5EF4-FFF2-40B4-BE49-F238E27FC236}">
                <a16:creationId xmlns:a16="http://schemas.microsoft.com/office/drawing/2014/main" id="{D7ACE788-D69B-AF88-4408-ACC8C1267BD6}"/>
              </a:ext>
            </a:extLst>
          </p:cNvPr>
          <p:cNvSpPr>
            <a:spLocks noChangeAspect="1"/>
          </p:cNvSpPr>
          <p:nvPr/>
        </p:nvSpPr>
        <p:spPr>
          <a:xfrm>
            <a:off x="3928835" y="1726181"/>
            <a:ext cx="1216152" cy="121615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5" name="Flowchart: Connector 84">
            <a:extLst>
              <a:ext uri="{FF2B5EF4-FFF2-40B4-BE49-F238E27FC236}">
                <a16:creationId xmlns:a16="http://schemas.microsoft.com/office/drawing/2014/main" id="{7EAE92F2-0615-A709-FFA2-36602B559033}"/>
              </a:ext>
            </a:extLst>
          </p:cNvPr>
          <p:cNvSpPr>
            <a:spLocks noChangeAspect="1"/>
          </p:cNvSpPr>
          <p:nvPr/>
        </p:nvSpPr>
        <p:spPr>
          <a:xfrm>
            <a:off x="5553064" y="1726181"/>
            <a:ext cx="1216152" cy="1216152"/>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6" name="Flowchart: Connector 85">
            <a:extLst>
              <a:ext uri="{FF2B5EF4-FFF2-40B4-BE49-F238E27FC236}">
                <a16:creationId xmlns:a16="http://schemas.microsoft.com/office/drawing/2014/main" id="{7808689C-0076-4608-5A9E-A5E93A4129DA}"/>
              </a:ext>
            </a:extLst>
          </p:cNvPr>
          <p:cNvSpPr>
            <a:spLocks noChangeAspect="1"/>
          </p:cNvSpPr>
          <p:nvPr/>
        </p:nvSpPr>
        <p:spPr>
          <a:xfrm>
            <a:off x="7136290" y="1726181"/>
            <a:ext cx="1216152" cy="1216152"/>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7" name="Isosceles Triangle 86">
            <a:extLst>
              <a:ext uri="{FF2B5EF4-FFF2-40B4-BE49-F238E27FC236}">
                <a16:creationId xmlns:a16="http://schemas.microsoft.com/office/drawing/2014/main" id="{5FDC90C9-7447-BB76-4452-4D1FE6A866E5}"/>
              </a:ext>
            </a:extLst>
          </p:cNvPr>
          <p:cNvSpPr/>
          <p:nvPr/>
        </p:nvSpPr>
        <p:spPr>
          <a:xfrm rot="10800000">
            <a:off x="1040094" y="3221087"/>
            <a:ext cx="561472" cy="2920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8" name="Isosceles Triangle 87">
            <a:extLst>
              <a:ext uri="{FF2B5EF4-FFF2-40B4-BE49-F238E27FC236}">
                <a16:creationId xmlns:a16="http://schemas.microsoft.com/office/drawing/2014/main" id="{4D199277-F634-1813-4EF1-C428C172BD41}"/>
              </a:ext>
            </a:extLst>
          </p:cNvPr>
          <p:cNvSpPr/>
          <p:nvPr/>
        </p:nvSpPr>
        <p:spPr>
          <a:xfrm rot="10800000">
            <a:off x="2632674" y="3221087"/>
            <a:ext cx="561472" cy="29209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9" name="Isosceles Triangle 88">
            <a:extLst>
              <a:ext uri="{FF2B5EF4-FFF2-40B4-BE49-F238E27FC236}">
                <a16:creationId xmlns:a16="http://schemas.microsoft.com/office/drawing/2014/main" id="{0E546054-52B1-9E56-66B8-8653FF40793E}"/>
              </a:ext>
            </a:extLst>
          </p:cNvPr>
          <p:cNvSpPr/>
          <p:nvPr/>
        </p:nvSpPr>
        <p:spPr>
          <a:xfrm rot="10800000">
            <a:off x="4249283" y="3221087"/>
            <a:ext cx="561472" cy="29209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90" name="Isosceles Triangle 89">
            <a:extLst>
              <a:ext uri="{FF2B5EF4-FFF2-40B4-BE49-F238E27FC236}">
                <a16:creationId xmlns:a16="http://schemas.microsoft.com/office/drawing/2014/main" id="{08AFF7B2-A173-7DB9-B74E-A669E07B8590}"/>
              </a:ext>
            </a:extLst>
          </p:cNvPr>
          <p:cNvSpPr/>
          <p:nvPr/>
        </p:nvSpPr>
        <p:spPr>
          <a:xfrm rot="10800000">
            <a:off x="5882272" y="3221087"/>
            <a:ext cx="561472" cy="29209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91" name="Isosceles Triangle 90">
            <a:extLst>
              <a:ext uri="{FF2B5EF4-FFF2-40B4-BE49-F238E27FC236}">
                <a16:creationId xmlns:a16="http://schemas.microsoft.com/office/drawing/2014/main" id="{10D1CF53-5C6A-2A9F-09EF-18BDCAC1F503}"/>
              </a:ext>
            </a:extLst>
          </p:cNvPr>
          <p:cNvSpPr/>
          <p:nvPr/>
        </p:nvSpPr>
        <p:spPr>
          <a:xfrm rot="10800000">
            <a:off x="7449118" y="3221087"/>
            <a:ext cx="561472" cy="29209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92" name="Arc 91">
            <a:extLst>
              <a:ext uri="{FF2B5EF4-FFF2-40B4-BE49-F238E27FC236}">
                <a16:creationId xmlns:a16="http://schemas.microsoft.com/office/drawing/2014/main" id="{29A65111-892B-FD33-59AA-12730A7364F0}"/>
              </a:ext>
            </a:extLst>
          </p:cNvPr>
          <p:cNvSpPr>
            <a:spLocks noChangeAspect="1"/>
          </p:cNvSpPr>
          <p:nvPr/>
        </p:nvSpPr>
        <p:spPr>
          <a:xfrm rot="16200000">
            <a:off x="511522" y="1505727"/>
            <a:ext cx="1613560" cy="1614829"/>
          </a:xfrm>
          <a:prstGeom prst="arc">
            <a:avLst>
              <a:gd name="adj1" fmla="val 6868695"/>
              <a:gd name="adj2" fmla="val 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Freeform 79">
            <a:extLst>
              <a:ext uri="{FF2B5EF4-FFF2-40B4-BE49-F238E27FC236}">
                <a16:creationId xmlns:a16="http://schemas.microsoft.com/office/drawing/2014/main" id="{CC0350F3-3B22-E582-3C4C-407A6CB2A09E}"/>
              </a:ext>
            </a:extLst>
          </p:cNvPr>
          <p:cNvSpPr/>
          <p:nvPr/>
        </p:nvSpPr>
        <p:spPr>
          <a:xfrm>
            <a:off x="1389685"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93978B91-DCE1-CD91-E327-7D4B28912F01}"/>
              </a:ext>
            </a:extLst>
          </p:cNvPr>
          <p:cNvGrpSpPr/>
          <p:nvPr/>
        </p:nvGrpSpPr>
        <p:grpSpPr>
          <a:xfrm>
            <a:off x="2125714" y="1483716"/>
            <a:ext cx="1641196" cy="1663453"/>
            <a:chOff x="2186483" y="1642939"/>
            <a:chExt cx="1641196" cy="1663453"/>
          </a:xfrm>
        </p:grpSpPr>
        <p:sp>
          <p:nvSpPr>
            <p:cNvPr id="95" name="Arc 94">
              <a:extLst>
                <a:ext uri="{FF2B5EF4-FFF2-40B4-BE49-F238E27FC236}">
                  <a16:creationId xmlns:a16="http://schemas.microsoft.com/office/drawing/2014/main" id="{4A6E7003-F725-C78C-8923-D86C90BADCB6}"/>
                </a:ext>
              </a:extLst>
            </p:cNvPr>
            <p:cNvSpPr>
              <a:spLocks noChangeAspect="1"/>
            </p:cNvSpPr>
            <p:nvPr/>
          </p:nvSpPr>
          <p:spPr>
            <a:xfrm rot="16200000">
              <a:off x="2187127" y="1668972"/>
              <a:ext cx="1636776" cy="1638063"/>
            </a:xfrm>
            <a:prstGeom prst="arc">
              <a:avLst>
                <a:gd name="adj1" fmla="val 17526525"/>
                <a:gd name="adj2" fmla="val 21570875"/>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Arc 95">
              <a:extLst>
                <a:ext uri="{FF2B5EF4-FFF2-40B4-BE49-F238E27FC236}">
                  <a16:creationId xmlns:a16="http://schemas.microsoft.com/office/drawing/2014/main" id="{588F60F2-2444-0132-2660-2490AD3F0204}"/>
                </a:ext>
              </a:extLst>
            </p:cNvPr>
            <p:cNvSpPr>
              <a:spLocks noChangeAspect="1"/>
            </p:cNvSpPr>
            <p:nvPr/>
          </p:nvSpPr>
          <p:spPr>
            <a:xfrm rot="5644444">
              <a:off x="2190260" y="1642295"/>
              <a:ext cx="1636776" cy="1638063"/>
            </a:xfrm>
            <a:prstGeom prst="arc">
              <a:avLst>
                <a:gd name="adj1" fmla="val 17526525"/>
                <a:gd name="adj2" fmla="val 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CA3F79C9-6718-5F69-D688-F103BEA5A87C}"/>
              </a:ext>
            </a:extLst>
          </p:cNvPr>
          <p:cNvGrpSpPr/>
          <p:nvPr/>
        </p:nvGrpSpPr>
        <p:grpSpPr>
          <a:xfrm>
            <a:off x="3715587" y="1483716"/>
            <a:ext cx="1648256" cy="1663453"/>
            <a:chOff x="2176290" y="1642939"/>
            <a:chExt cx="1648256" cy="1663453"/>
          </a:xfrm>
        </p:grpSpPr>
        <p:sp>
          <p:nvSpPr>
            <p:cNvPr id="98" name="Arc 97">
              <a:extLst>
                <a:ext uri="{FF2B5EF4-FFF2-40B4-BE49-F238E27FC236}">
                  <a16:creationId xmlns:a16="http://schemas.microsoft.com/office/drawing/2014/main" id="{B6F9D403-A1F2-E1DD-90D6-BBA5EF1EA7CC}"/>
                </a:ext>
              </a:extLst>
            </p:cNvPr>
            <p:cNvSpPr>
              <a:spLocks noChangeAspect="1"/>
            </p:cNvSpPr>
            <p:nvPr/>
          </p:nvSpPr>
          <p:spPr>
            <a:xfrm rot="16200000">
              <a:off x="2187127" y="1668972"/>
              <a:ext cx="1636776" cy="1638063"/>
            </a:xfrm>
            <a:prstGeom prst="arc">
              <a:avLst>
                <a:gd name="adj1" fmla="val 17526525"/>
                <a:gd name="adj2" fmla="val 21570875"/>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Arc 98">
              <a:extLst>
                <a:ext uri="{FF2B5EF4-FFF2-40B4-BE49-F238E27FC236}">
                  <a16:creationId xmlns:a16="http://schemas.microsoft.com/office/drawing/2014/main" id="{D87DF32F-5DC6-A7DC-697E-5BD59EBEABB6}"/>
                </a:ext>
              </a:extLst>
            </p:cNvPr>
            <p:cNvSpPr>
              <a:spLocks noChangeAspect="1"/>
            </p:cNvSpPr>
            <p:nvPr/>
          </p:nvSpPr>
          <p:spPr>
            <a:xfrm rot="5644444">
              <a:off x="2176934" y="1642295"/>
              <a:ext cx="1636776" cy="1638063"/>
            </a:xfrm>
            <a:prstGeom prst="arc">
              <a:avLst>
                <a:gd name="adj1" fmla="val 17526525"/>
                <a:gd name="adj2" fmla="val 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5075634F-8EF8-85D4-6937-F9FB86B5D623}"/>
              </a:ext>
            </a:extLst>
          </p:cNvPr>
          <p:cNvGrpSpPr/>
          <p:nvPr/>
        </p:nvGrpSpPr>
        <p:grpSpPr>
          <a:xfrm>
            <a:off x="5313381" y="1483716"/>
            <a:ext cx="1659112" cy="1663453"/>
            <a:chOff x="2165434" y="1642939"/>
            <a:chExt cx="1659112" cy="1663453"/>
          </a:xfrm>
        </p:grpSpPr>
        <p:sp>
          <p:nvSpPr>
            <p:cNvPr id="101" name="Arc 100">
              <a:extLst>
                <a:ext uri="{FF2B5EF4-FFF2-40B4-BE49-F238E27FC236}">
                  <a16:creationId xmlns:a16="http://schemas.microsoft.com/office/drawing/2014/main" id="{C977B343-FC78-7D60-97EB-B2F8B7FC457B}"/>
                </a:ext>
              </a:extLst>
            </p:cNvPr>
            <p:cNvSpPr>
              <a:spLocks noChangeAspect="1"/>
            </p:cNvSpPr>
            <p:nvPr/>
          </p:nvSpPr>
          <p:spPr>
            <a:xfrm rot="16200000">
              <a:off x="2187127" y="1668972"/>
              <a:ext cx="1636776" cy="1638063"/>
            </a:xfrm>
            <a:prstGeom prst="arc">
              <a:avLst>
                <a:gd name="adj1" fmla="val 17526525"/>
                <a:gd name="adj2" fmla="val 21570875"/>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Arc 101">
              <a:extLst>
                <a:ext uri="{FF2B5EF4-FFF2-40B4-BE49-F238E27FC236}">
                  <a16:creationId xmlns:a16="http://schemas.microsoft.com/office/drawing/2014/main" id="{9AF96DC7-44C1-CBC5-920C-346EBE1D0572}"/>
                </a:ext>
              </a:extLst>
            </p:cNvPr>
            <p:cNvSpPr>
              <a:spLocks noChangeAspect="1"/>
            </p:cNvSpPr>
            <p:nvPr/>
          </p:nvSpPr>
          <p:spPr>
            <a:xfrm rot="5644444">
              <a:off x="2166078" y="1642295"/>
              <a:ext cx="1636776" cy="1638063"/>
            </a:xfrm>
            <a:prstGeom prst="arc">
              <a:avLst>
                <a:gd name="adj1" fmla="val 17526525"/>
                <a:gd name="adj2" fmla="val 0"/>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3" name="Arc 102">
            <a:extLst>
              <a:ext uri="{FF2B5EF4-FFF2-40B4-BE49-F238E27FC236}">
                <a16:creationId xmlns:a16="http://schemas.microsoft.com/office/drawing/2014/main" id="{C08B5549-9F06-8CEC-C903-C074EDAB5EDE}"/>
              </a:ext>
            </a:extLst>
          </p:cNvPr>
          <p:cNvSpPr>
            <a:spLocks noChangeAspect="1"/>
          </p:cNvSpPr>
          <p:nvPr/>
        </p:nvSpPr>
        <p:spPr>
          <a:xfrm rot="5400000">
            <a:off x="6916724" y="1505727"/>
            <a:ext cx="1613560" cy="1614829"/>
          </a:xfrm>
          <a:prstGeom prst="arc">
            <a:avLst>
              <a:gd name="adj1" fmla="val 6868695"/>
              <a:gd name="adj2" fmla="val 0"/>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Freeform 108">
            <a:extLst>
              <a:ext uri="{FF2B5EF4-FFF2-40B4-BE49-F238E27FC236}">
                <a16:creationId xmlns:a16="http://schemas.microsoft.com/office/drawing/2014/main" id="{AB0D25DC-B806-25C4-5B4E-7368238208D9}"/>
              </a:ext>
            </a:extLst>
          </p:cNvPr>
          <p:cNvSpPr/>
          <p:nvPr/>
        </p:nvSpPr>
        <p:spPr>
          <a:xfrm>
            <a:off x="2987479"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10">
            <a:extLst>
              <a:ext uri="{FF2B5EF4-FFF2-40B4-BE49-F238E27FC236}">
                <a16:creationId xmlns:a16="http://schemas.microsoft.com/office/drawing/2014/main" id="{2C7AB29E-1217-A1E5-2291-01B500970678}"/>
              </a:ext>
            </a:extLst>
          </p:cNvPr>
          <p:cNvSpPr/>
          <p:nvPr/>
        </p:nvSpPr>
        <p:spPr>
          <a:xfrm>
            <a:off x="4562325"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111">
            <a:extLst>
              <a:ext uri="{FF2B5EF4-FFF2-40B4-BE49-F238E27FC236}">
                <a16:creationId xmlns:a16="http://schemas.microsoft.com/office/drawing/2014/main" id="{DE2E08BF-3784-A846-5726-25DAF25B89DC}"/>
              </a:ext>
            </a:extLst>
          </p:cNvPr>
          <p:cNvSpPr/>
          <p:nvPr/>
        </p:nvSpPr>
        <p:spPr>
          <a:xfrm>
            <a:off x="6194360"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1F2E812B-1214-9341-4819-5DD65376179E}"/>
              </a:ext>
            </a:extLst>
          </p:cNvPr>
          <p:cNvSpPr txBox="1"/>
          <p:nvPr/>
        </p:nvSpPr>
        <p:spPr>
          <a:xfrm>
            <a:off x="488604" y="3607911"/>
            <a:ext cx="1584169" cy="798516"/>
          </a:xfrm>
          <a:prstGeom prst="rect">
            <a:avLst/>
          </a:prstGeom>
          <a:noFill/>
        </p:spPr>
        <p:txBody>
          <a:bodyPr wrap="square" lIns="0" tIns="0" rIns="0" bIns="0" rtlCol="0">
            <a:noAutofit/>
          </a:bodyPr>
          <a:lstStyle/>
          <a:p>
            <a:pPr algn="ctr"/>
            <a:r>
              <a:rPr lang="en-US" sz="1600" b="1" dirty="0"/>
              <a:t>Shareholder claims</a:t>
            </a:r>
          </a:p>
        </p:txBody>
      </p:sp>
      <p:sp>
        <p:nvSpPr>
          <p:cNvPr id="108" name="TextBox 107">
            <a:extLst>
              <a:ext uri="{FF2B5EF4-FFF2-40B4-BE49-F238E27FC236}">
                <a16:creationId xmlns:a16="http://schemas.microsoft.com/office/drawing/2014/main" id="{C6BB0BB2-3D23-6844-A2FC-2020589AA549}"/>
              </a:ext>
            </a:extLst>
          </p:cNvPr>
          <p:cNvSpPr txBox="1"/>
          <p:nvPr/>
        </p:nvSpPr>
        <p:spPr>
          <a:xfrm>
            <a:off x="2121324" y="3607911"/>
            <a:ext cx="1584169" cy="798516"/>
          </a:xfrm>
          <a:prstGeom prst="rect">
            <a:avLst/>
          </a:prstGeom>
          <a:noFill/>
        </p:spPr>
        <p:txBody>
          <a:bodyPr wrap="square" lIns="0" tIns="0" rIns="0" bIns="0" rtlCol="0">
            <a:noAutofit/>
          </a:bodyPr>
          <a:lstStyle/>
          <a:p>
            <a:pPr algn="ctr"/>
            <a:r>
              <a:rPr lang="en-US" sz="1600" b="1" dirty="0"/>
              <a:t>SEC investigations</a:t>
            </a:r>
          </a:p>
        </p:txBody>
      </p:sp>
      <p:sp>
        <p:nvSpPr>
          <p:cNvPr id="109" name="TextBox 108">
            <a:extLst>
              <a:ext uri="{FF2B5EF4-FFF2-40B4-BE49-F238E27FC236}">
                <a16:creationId xmlns:a16="http://schemas.microsoft.com/office/drawing/2014/main" id="{65A03483-C3C5-01F4-69EA-7C3EBB6A2819}"/>
              </a:ext>
            </a:extLst>
          </p:cNvPr>
          <p:cNvSpPr txBox="1"/>
          <p:nvPr/>
        </p:nvSpPr>
        <p:spPr>
          <a:xfrm>
            <a:off x="3769555" y="3607911"/>
            <a:ext cx="1584169" cy="798516"/>
          </a:xfrm>
          <a:prstGeom prst="rect">
            <a:avLst/>
          </a:prstGeom>
          <a:noFill/>
        </p:spPr>
        <p:txBody>
          <a:bodyPr wrap="square" lIns="0" tIns="0" rIns="0" bIns="0" rtlCol="0">
            <a:noAutofit/>
          </a:bodyPr>
          <a:lstStyle/>
          <a:p>
            <a:pPr algn="ctr"/>
            <a:r>
              <a:rPr lang="en-US" sz="1600" b="1" dirty="0"/>
              <a:t>Public nuisance claims</a:t>
            </a:r>
          </a:p>
        </p:txBody>
      </p:sp>
      <p:sp>
        <p:nvSpPr>
          <p:cNvPr id="110" name="TextBox 109">
            <a:extLst>
              <a:ext uri="{FF2B5EF4-FFF2-40B4-BE49-F238E27FC236}">
                <a16:creationId xmlns:a16="http://schemas.microsoft.com/office/drawing/2014/main" id="{D80055EE-B572-97DC-3D73-E291864ED136}"/>
              </a:ext>
            </a:extLst>
          </p:cNvPr>
          <p:cNvSpPr txBox="1"/>
          <p:nvPr/>
        </p:nvSpPr>
        <p:spPr>
          <a:xfrm>
            <a:off x="5402275" y="3607911"/>
            <a:ext cx="1584169" cy="798516"/>
          </a:xfrm>
          <a:prstGeom prst="rect">
            <a:avLst/>
          </a:prstGeom>
          <a:noFill/>
        </p:spPr>
        <p:txBody>
          <a:bodyPr wrap="square" lIns="0" tIns="0" rIns="0" bIns="0" rtlCol="0">
            <a:noAutofit/>
          </a:bodyPr>
          <a:lstStyle/>
          <a:p>
            <a:pPr algn="ctr"/>
            <a:r>
              <a:rPr lang="en-US" sz="1600" b="1" dirty="0"/>
              <a:t>Reputational issues</a:t>
            </a:r>
          </a:p>
        </p:txBody>
      </p:sp>
      <p:sp>
        <p:nvSpPr>
          <p:cNvPr id="111" name="TextBox 110">
            <a:extLst>
              <a:ext uri="{FF2B5EF4-FFF2-40B4-BE49-F238E27FC236}">
                <a16:creationId xmlns:a16="http://schemas.microsoft.com/office/drawing/2014/main" id="{D27F3F77-FC7A-643C-0C25-EAFC5A25705E}"/>
              </a:ext>
            </a:extLst>
          </p:cNvPr>
          <p:cNvSpPr txBox="1"/>
          <p:nvPr/>
        </p:nvSpPr>
        <p:spPr>
          <a:xfrm>
            <a:off x="7007519" y="3607911"/>
            <a:ext cx="1584169" cy="798516"/>
          </a:xfrm>
          <a:prstGeom prst="rect">
            <a:avLst/>
          </a:prstGeom>
          <a:noFill/>
        </p:spPr>
        <p:txBody>
          <a:bodyPr wrap="square" lIns="0" tIns="0" rIns="0" bIns="0" rtlCol="0">
            <a:noAutofit/>
          </a:bodyPr>
          <a:lstStyle/>
          <a:p>
            <a:pPr algn="ctr"/>
            <a:r>
              <a:rPr lang="en-US" sz="1600" b="1" dirty="0"/>
              <a:t>Employee </a:t>
            </a:r>
            <a:br>
              <a:rPr lang="en-US" sz="1600" b="1" dirty="0"/>
            </a:br>
            <a:r>
              <a:rPr lang="en-US" sz="1600" b="1" dirty="0"/>
              <a:t>issues</a:t>
            </a:r>
          </a:p>
        </p:txBody>
      </p:sp>
      <p:pic>
        <p:nvPicPr>
          <p:cNvPr id="113" name="Picture Placeholder 99">
            <a:extLst>
              <a:ext uri="{FF2B5EF4-FFF2-40B4-BE49-F238E27FC236}">
                <a16:creationId xmlns:a16="http://schemas.microsoft.com/office/drawing/2014/main" id="{B8E735F3-FDA1-E1D2-9756-4F34C099628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826703" y="1853860"/>
            <a:ext cx="1005840" cy="1005840"/>
          </a:xfrm>
          <a:prstGeom prst="rect">
            <a:avLst/>
          </a:prstGeom>
        </p:spPr>
      </p:pic>
      <p:pic>
        <p:nvPicPr>
          <p:cNvPr id="114" name="Picture Placeholder 51">
            <a:extLst>
              <a:ext uri="{FF2B5EF4-FFF2-40B4-BE49-F238E27FC236}">
                <a16:creationId xmlns:a16="http://schemas.microsoft.com/office/drawing/2014/main" id="{80CB8B0B-FA18-18BB-0622-EE41B8B119B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2417253" y="1853860"/>
            <a:ext cx="1005840" cy="1005840"/>
          </a:xfrm>
          <a:prstGeom prst="rect">
            <a:avLst/>
          </a:prstGeom>
        </p:spPr>
      </p:pic>
      <p:pic>
        <p:nvPicPr>
          <p:cNvPr id="115" name="Picture Placeholder 91">
            <a:extLst>
              <a:ext uri="{FF2B5EF4-FFF2-40B4-BE49-F238E27FC236}">
                <a16:creationId xmlns:a16="http://schemas.microsoft.com/office/drawing/2014/main" id="{8AF6A401-3BBF-12B1-1316-0F6D90C16D7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7248164" y="1853860"/>
            <a:ext cx="1005840" cy="1005840"/>
          </a:xfrm>
          <a:prstGeom prst="rect">
            <a:avLst/>
          </a:prstGeom>
        </p:spPr>
      </p:pic>
      <p:pic>
        <p:nvPicPr>
          <p:cNvPr id="116" name="Picture Placeholder 120">
            <a:extLst>
              <a:ext uri="{FF2B5EF4-FFF2-40B4-BE49-F238E27FC236}">
                <a16:creationId xmlns:a16="http://schemas.microsoft.com/office/drawing/2014/main" id="{B780FD03-E767-5FED-415E-89D30AB676D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663267" y="1853860"/>
            <a:ext cx="1005840" cy="1005840"/>
          </a:xfrm>
          <a:prstGeom prst="rect">
            <a:avLst/>
          </a:prstGeom>
        </p:spPr>
      </p:pic>
      <p:pic>
        <p:nvPicPr>
          <p:cNvPr id="117" name="Picture Placeholder 135">
            <a:extLst>
              <a:ext uri="{FF2B5EF4-FFF2-40B4-BE49-F238E27FC236}">
                <a16:creationId xmlns:a16="http://schemas.microsoft.com/office/drawing/2014/main" id="{D00F5135-2807-241A-14C3-841D0B43C4C6}"/>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4059405" y="1853860"/>
            <a:ext cx="1005840" cy="1005840"/>
          </a:xfrm>
          <a:prstGeom prst="rect">
            <a:avLst/>
          </a:prstGeom>
        </p:spPr>
      </p:pic>
    </p:spTree>
    <p:extLst>
      <p:ext uri="{BB962C8B-B14F-4D97-AF65-F5344CB8AC3E}">
        <p14:creationId xmlns:p14="http://schemas.microsoft.com/office/powerpoint/2010/main" val="1867438158"/>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a16="http://schemas.microsoft.com/office/drawing/2014/main" id="{3C3BCEBB-A5D0-0548-C94E-64C07CE20CE6}"/>
              </a:ext>
            </a:extLst>
          </p:cNvPr>
          <p:cNvPicPr>
            <a:picLocks noGrp="1" noChangeAspect="1"/>
          </p:cNvPicPr>
          <p:nvPr>
            <p:ph type="pic" sz="quarter" idx="13"/>
          </p:nvPr>
        </p:nvPicPr>
        <p:blipFill>
          <a:blip r:embed="rId2"/>
          <a:srcRect/>
          <a:stretch/>
        </p:blipFill>
        <p:spPr>
          <a:xfrm>
            <a:off x="403131" y="1474070"/>
            <a:ext cx="964549" cy="1185921"/>
          </a:xfrm>
        </p:spPr>
      </p:pic>
      <p:sp>
        <p:nvSpPr>
          <p:cNvPr id="5" name="Text Placeholder 4">
            <a:extLst>
              <a:ext uri="{FF2B5EF4-FFF2-40B4-BE49-F238E27FC236}">
                <a16:creationId xmlns:a16="http://schemas.microsoft.com/office/drawing/2014/main" id="{C46AE6B2-618A-D736-E08E-78DD0CB1E26B}"/>
              </a:ext>
            </a:extLst>
          </p:cNvPr>
          <p:cNvSpPr>
            <a:spLocks noGrp="1"/>
          </p:cNvSpPr>
          <p:nvPr>
            <p:ph type="body" sz="quarter" idx="14"/>
          </p:nvPr>
        </p:nvSpPr>
        <p:spPr>
          <a:xfrm>
            <a:off x="413680" y="2736655"/>
            <a:ext cx="1908000" cy="720464"/>
          </a:xfrm>
        </p:spPr>
        <p:txBody>
          <a:bodyPr/>
          <a:lstStyle/>
          <a:p>
            <a:r>
              <a:rPr lang="en-US" sz="1100" dirty="0"/>
              <a:t>Jennifer Smokelin</a:t>
            </a:r>
          </a:p>
          <a:p>
            <a:r>
              <a:rPr lang="en-US" sz="1100" b="0" dirty="0">
                <a:solidFill>
                  <a:schemeClr val="tx1"/>
                </a:solidFill>
              </a:rPr>
              <a:t>Partner</a:t>
            </a:r>
          </a:p>
          <a:p>
            <a:r>
              <a:rPr lang="en-US" sz="1100" b="0" dirty="0">
                <a:solidFill>
                  <a:schemeClr val="tx1"/>
                </a:solidFill>
              </a:rPr>
              <a:t>Pittsburgh</a:t>
            </a:r>
          </a:p>
          <a:p>
            <a:r>
              <a:rPr lang="en-US" sz="1100" b="0" dirty="0">
                <a:solidFill>
                  <a:schemeClr val="tx1"/>
                </a:solidFill>
              </a:rPr>
              <a:t>jsmokelin@reedsmith.com</a:t>
            </a:r>
          </a:p>
        </p:txBody>
      </p:sp>
      <p:pic>
        <p:nvPicPr>
          <p:cNvPr id="26" name="Picture Placeholder 25">
            <a:extLst>
              <a:ext uri="{FF2B5EF4-FFF2-40B4-BE49-F238E27FC236}">
                <a16:creationId xmlns:a16="http://schemas.microsoft.com/office/drawing/2014/main" id="{F82187A1-4226-4204-4442-85E9386E0645}"/>
              </a:ext>
            </a:extLst>
          </p:cNvPr>
          <p:cNvPicPr>
            <a:picLocks noGrp="1" noChangeAspect="1"/>
          </p:cNvPicPr>
          <p:nvPr>
            <p:ph type="pic" sz="quarter" idx="15"/>
          </p:nvPr>
        </p:nvPicPr>
        <p:blipFill>
          <a:blip r:embed="rId3"/>
          <a:srcRect/>
          <a:stretch/>
        </p:blipFill>
        <p:spPr>
          <a:xfrm>
            <a:off x="2569230" y="1474070"/>
            <a:ext cx="964549" cy="1185921"/>
          </a:xfrm>
        </p:spPr>
      </p:pic>
      <p:pic>
        <p:nvPicPr>
          <p:cNvPr id="28" name="Picture Placeholder 27">
            <a:extLst>
              <a:ext uri="{FF2B5EF4-FFF2-40B4-BE49-F238E27FC236}">
                <a16:creationId xmlns:a16="http://schemas.microsoft.com/office/drawing/2014/main" id="{71A327BE-5A73-BA55-A339-074EA77EE3F2}"/>
              </a:ext>
            </a:extLst>
          </p:cNvPr>
          <p:cNvPicPr>
            <a:picLocks noGrp="1" noChangeAspect="1"/>
          </p:cNvPicPr>
          <p:nvPr>
            <p:ph type="pic" sz="quarter" idx="17"/>
          </p:nvPr>
        </p:nvPicPr>
        <p:blipFill>
          <a:blip r:embed="rId4"/>
          <a:srcRect/>
          <a:stretch/>
        </p:blipFill>
        <p:spPr>
          <a:xfrm>
            <a:off x="4735329" y="1466108"/>
            <a:ext cx="964549" cy="1185921"/>
          </a:xfrm>
        </p:spPr>
      </p:pic>
      <p:sp>
        <p:nvSpPr>
          <p:cNvPr id="11" name="Text Placeholder 10">
            <a:extLst>
              <a:ext uri="{FF2B5EF4-FFF2-40B4-BE49-F238E27FC236}">
                <a16:creationId xmlns:a16="http://schemas.microsoft.com/office/drawing/2014/main" id="{8B4CD3F9-0910-4EEA-9FD4-C90280DB5CCD}"/>
              </a:ext>
            </a:extLst>
          </p:cNvPr>
          <p:cNvSpPr>
            <a:spLocks noGrp="1"/>
          </p:cNvSpPr>
          <p:nvPr>
            <p:ph type="body" sz="quarter" idx="24"/>
          </p:nvPr>
        </p:nvSpPr>
        <p:spPr>
          <a:xfrm>
            <a:off x="2569230" y="2736655"/>
            <a:ext cx="1908000" cy="801354"/>
          </a:xfrm>
        </p:spPr>
        <p:txBody>
          <a:bodyPr/>
          <a:lstStyle/>
          <a:p>
            <a:r>
              <a:rPr lang="en-US" sz="1100" dirty="0"/>
              <a:t>Ken Siegel</a:t>
            </a:r>
          </a:p>
          <a:p>
            <a:r>
              <a:rPr lang="en-US" sz="1100" b="0" dirty="0">
                <a:solidFill>
                  <a:schemeClr val="tx1"/>
                </a:solidFill>
              </a:rPr>
              <a:t>Partner</a:t>
            </a:r>
          </a:p>
          <a:p>
            <a:r>
              <a:rPr lang="en-US" sz="1100" b="0" dirty="0">
                <a:solidFill>
                  <a:schemeClr val="tx1"/>
                </a:solidFill>
              </a:rPr>
              <a:t>Pittsburgh ksiegel@reedsmith.com</a:t>
            </a:r>
          </a:p>
        </p:txBody>
      </p:sp>
      <p:sp>
        <p:nvSpPr>
          <p:cNvPr id="12" name="Text Placeholder 11">
            <a:extLst>
              <a:ext uri="{FF2B5EF4-FFF2-40B4-BE49-F238E27FC236}">
                <a16:creationId xmlns:a16="http://schemas.microsoft.com/office/drawing/2014/main" id="{1B8DD646-A873-AA6E-F73B-576BDCBFD9DD}"/>
              </a:ext>
            </a:extLst>
          </p:cNvPr>
          <p:cNvSpPr>
            <a:spLocks noGrp="1"/>
          </p:cNvSpPr>
          <p:nvPr>
            <p:ph type="body" sz="quarter" idx="25"/>
          </p:nvPr>
        </p:nvSpPr>
        <p:spPr>
          <a:xfrm>
            <a:off x="4745878" y="2724712"/>
            <a:ext cx="1761092" cy="809316"/>
          </a:xfrm>
        </p:spPr>
        <p:txBody>
          <a:bodyPr/>
          <a:lstStyle/>
          <a:p>
            <a:r>
              <a:rPr lang="en-US" sz="1100" dirty="0"/>
              <a:t>Courtney Horrigan</a:t>
            </a:r>
          </a:p>
          <a:p>
            <a:r>
              <a:rPr lang="en-US" sz="1100" b="0" dirty="0">
                <a:solidFill>
                  <a:schemeClr val="tx1"/>
                </a:solidFill>
              </a:rPr>
              <a:t>Partner</a:t>
            </a:r>
          </a:p>
          <a:p>
            <a:r>
              <a:rPr lang="en-US" sz="1100" b="0" dirty="0">
                <a:solidFill>
                  <a:schemeClr val="tx1"/>
                </a:solidFill>
              </a:rPr>
              <a:t>Pittsburgh</a:t>
            </a:r>
          </a:p>
          <a:p>
            <a:r>
              <a:rPr lang="en-GB" sz="1100" b="0" dirty="0">
                <a:solidFill>
                  <a:schemeClr val="tx1"/>
                </a:solidFill>
              </a:rPr>
              <a:t>chorrigan@reedsmith.com</a:t>
            </a:r>
            <a:endParaRPr lang="en-US" dirty="0"/>
          </a:p>
        </p:txBody>
      </p:sp>
      <p:sp>
        <p:nvSpPr>
          <p:cNvPr id="49" name="Title 1">
            <a:extLst>
              <a:ext uri="{FF2B5EF4-FFF2-40B4-BE49-F238E27FC236}">
                <a16:creationId xmlns:a16="http://schemas.microsoft.com/office/drawing/2014/main" id="{C8CAD0AE-0F6D-8A9D-7755-3937BA5131CA}"/>
              </a:ext>
            </a:extLst>
          </p:cNvPr>
          <p:cNvSpPr>
            <a:spLocks noGrp="1"/>
          </p:cNvSpPr>
          <p:nvPr>
            <p:ph type="title"/>
          </p:nvPr>
        </p:nvSpPr>
        <p:spPr>
          <a:xfrm>
            <a:off x="406400" y="406400"/>
            <a:ext cx="8331200" cy="517604"/>
          </a:xfrm>
        </p:spPr>
        <p:txBody>
          <a:bodyPr/>
          <a:lstStyle/>
          <a:p>
            <a:r>
              <a:rPr lang="en-US" sz="3200" dirty="0"/>
              <a:t>Speakers</a:t>
            </a:r>
            <a:endParaRPr lang="en-US" dirty="0"/>
          </a:p>
        </p:txBody>
      </p:sp>
    </p:spTree>
    <p:extLst>
      <p:ext uri="{BB962C8B-B14F-4D97-AF65-F5344CB8AC3E}">
        <p14:creationId xmlns:p14="http://schemas.microsoft.com/office/powerpoint/2010/main" val="2669244055"/>
      </p:ext>
    </p:extLst>
  </p:cSld>
  <p:clrMapOvr>
    <a:masterClrMapping/>
  </p:clrMapOvr>
</p:sld>
</file>

<file path=ppt/slides/slide20.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C3B4FA-85CE-CB43-AC96-6B095D769355}"/>
              </a:ext>
            </a:extLst>
          </p:cNvPr>
          <p:cNvGrpSpPr/>
          <p:nvPr/>
        </p:nvGrpSpPr>
        <p:grpSpPr>
          <a:xfrm>
            <a:off x="542396" y="1072932"/>
            <a:ext cx="8059209" cy="2997637"/>
            <a:chOff x="754811" y="1374338"/>
            <a:chExt cx="7059612" cy="2625835"/>
          </a:xfrm>
        </p:grpSpPr>
        <p:grpSp>
          <p:nvGrpSpPr>
            <p:cNvPr id="36" name="Group 35">
              <a:extLst>
                <a:ext uri="{FF2B5EF4-FFF2-40B4-BE49-F238E27FC236}">
                  <a16:creationId xmlns:a16="http://schemas.microsoft.com/office/drawing/2014/main" id="{573EBBE1-0F5F-9DF0-42E5-27014EAE240C}"/>
                </a:ext>
              </a:extLst>
            </p:cNvPr>
            <p:cNvGrpSpPr/>
            <p:nvPr/>
          </p:nvGrpSpPr>
          <p:grpSpPr>
            <a:xfrm>
              <a:off x="754811" y="1374338"/>
              <a:ext cx="7059612" cy="2625835"/>
              <a:chOff x="407988" y="1254654"/>
              <a:chExt cx="8329612" cy="3098214"/>
            </a:xfrm>
          </p:grpSpPr>
          <p:sp>
            <p:nvSpPr>
              <p:cNvPr id="23" name="Rectangle: Rounded Corners 22">
                <a:extLst>
                  <a:ext uri="{FF2B5EF4-FFF2-40B4-BE49-F238E27FC236}">
                    <a16:creationId xmlns:a16="http://schemas.microsoft.com/office/drawing/2014/main" id="{BABC9822-BAA9-447E-CAC4-25B14CBA9CA0}"/>
                  </a:ext>
                </a:extLst>
              </p:cNvPr>
              <p:cNvSpPr/>
              <p:nvPr/>
            </p:nvSpPr>
            <p:spPr>
              <a:xfrm>
                <a:off x="407988" y="1568450"/>
                <a:ext cx="2539966" cy="685800"/>
              </a:xfrm>
              <a:prstGeom prst="roundRect">
                <a:avLst>
                  <a:gd name="adj" fmla="val 2407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457200" bIns="0" numCol="1" spcCol="0" rtlCol="0" fromWordArt="0" anchor="ctr" anchorCtr="0" forceAA="0" compatLnSpc="1">
                <a:prstTxWarp prst="textNoShape">
                  <a:avLst/>
                </a:prstTxWarp>
                <a:noAutofit/>
              </a:bodyPr>
              <a:lstStyle/>
              <a:p>
                <a:pPr algn="ctr"/>
                <a:r>
                  <a:rPr lang="en-US" sz="1600" b="1" dirty="0">
                    <a:solidFill>
                      <a:schemeClr val="accent1"/>
                    </a:solidFill>
                    <a:latin typeface="+mj-lt"/>
                    <a:ea typeface="+mj-ea"/>
                    <a:cs typeface="+mj-cs"/>
                  </a:rPr>
                  <a:t>Directors’ and officers’ liability</a:t>
                </a:r>
              </a:p>
            </p:txBody>
          </p:sp>
          <p:sp>
            <p:nvSpPr>
              <p:cNvPr id="24" name="Freeform: Shape 23">
                <a:extLst>
                  <a:ext uri="{FF2B5EF4-FFF2-40B4-BE49-F238E27FC236}">
                    <a16:creationId xmlns:a16="http://schemas.microsoft.com/office/drawing/2014/main" id="{3D768841-2E1C-811D-470A-43CD1D5F202E}"/>
                  </a:ext>
                </a:extLst>
              </p:cNvPr>
              <p:cNvSpPr/>
              <p:nvPr/>
            </p:nvSpPr>
            <p:spPr>
              <a:xfrm rot="2565334">
                <a:off x="2632565" y="1282325"/>
                <a:ext cx="1072900" cy="1170940"/>
              </a:xfrm>
              <a:custGeom>
                <a:avLst/>
                <a:gdLst>
                  <a:gd name="connsiteX0" fmla="*/ 67458 w 1072900"/>
                  <a:gd name="connsiteY0" fmla="*/ 171916 h 1170940"/>
                  <a:gd name="connsiteX1" fmla="*/ 140974 w 1072900"/>
                  <a:gd name="connsiteY1" fmla="*/ 145161 h 1170940"/>
                  <a:gd name="connsiteX2" fmla="*/ 496594 w 1072900"/>
                  <a:gd name="connsiteY2" fmla="*/ 160697 h 1170940"/>
                  <a:gd name="connsiteX3" fmla="*/ 552577 w 1072900"/>
                  <a:gd name="connsiteY3" fmla="*/ 0 h 1170940"/>
                  <a:gd name="connsiteX4" fmla="*/ 610290 w 1072900"/>
                  <a:gd name="connsiteY4" fmla="*/ 165665 h 1170940"/>
                  <a:gd name="connsiteX5" fmla="*/ 975144 w 1072900"/>
                  <a:gd name="connsiteY5" fmla="*/ 181604 h 1170940"/>
                  <a:gd name="connsiteX6" fmla="*/ 1072801 w 1072900"/>
                  <a:gd name="connsiteY6" fmla="*/ 288184 h 1170940"/>
                  <a:gd name="connsiteX7" fmla="*/ 1038506 w 1072900"/>
                  <a:gd name="connsiteY7" fmla="*/ 1073183 h 1170940"/>
                  <a:gd name="connsiteX8" fmla="*/ 931926 w 1072900"/>
                  <a:gd name="connsiteY8" fmla="*/ 1170841 h 1170940"/>
                  <a:gd name="connsiteX9" fmla="*/ 97756 w 1072900"/>
                  <a:gd name="connsiteY9" fmla="*/ 1134398 h 1170940"/>
                  <a:gd name="connsiteX10" fmla="*/ 99 w 1072900"/>
                  <a:gd name="connsiteY10" fmla="*/ 1027818 h 1170940"/>
                  <a:gd name="connsiteX11" fmla="*/ 34394 w 1072900"/>
                  <a:gd name="connsiteY11" fmla="*/ 242818 h 1170940"/>
                  <a:gd name="connsiteX12" fmla="*/ 67458 w 1072900"/>
                  <a:gd name="connsiteY12" fmla="*/ 171916 h 117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2900" h="1170940">
                    <a:moveTo>
                      <a:pt x="67458" y="171916"/>
                    </a:moveTo>
                    <a:cubicBezTo>
                      <a:pt x="86745" y="154244"/>
                      <a:pt x="112774" y="143929"/>
                      <a:pt x="140974" y="145161"/>
                    </a:cubicBezTo>
                    <a:lnTo>
                      <a:pt x="496594" y="160697"/>
                    </a:lnTo>
                    <a:lnTo>
                      <a:pt x="552577" y="0"/>
                    </a:lnTo>
                    <a:lnTo>
                      <a:pt x="610290" y="165665"/>
                    </a:lnTo>
                    <a:lnTo>
                      <a:pt x="975144" y="181604"/>
                    </a:lnTo>
                    <a:cubicBezTo>
                      <a:pt x="1031542" y="184068"/>
                      <a:pt x="1075265" y="231786"/>
                      <a:pt x="1072801" y="288184"/>
                    </a:cubicBezTo>
                    <a:lnTo>
                      <a:pt x="1038506" y="1073183"/>
                    </a:lnTo>
                    <a:cubicBezTo>
                      <a:pt x="1036042" y="1129582"/>
                      <a:pt x="988325" y="1173304"/>
                      <a:pt x="931926" y="1170841"/>
                    </a:cubicBezTo>
                    <a:lnTo>
                      <a:pt x="97756" y="1134398"/>
                    </a:lnTo>
                    <a:cubicBezTo>
                      <a:pt x="41358" y="1131934"/>
                      <a:pt x="-2365" y="1084216"/>
                      <a:pt x="99" y="1027818"/>
                    </a:cubicBezTo>
                    <a:lnTo>
                      <a:pt x="34394" y="242818"/>
                    </a:lnTo>
                    <a:cubicBezTo>
                      <a:pt x="35626" y="214619"/>
                      <a:pt x="48171" y="189589"/>
                      <a:pt x="67458" y="17191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25" name="Rectangle: Rounded Corners 24">
                <a:extLst>
                  <a:ext uri="{FF2B5EF4-FFF2-40B4-BE49-F238E27FC236}">
                    <a16:creationId xmlns:a16="http://schemas.microsoft.com/office/drawing/2014/main" id="{D0B4889D-D1A1-7EF5-55C9-BEA845F06826}"/>
                  </a:ext>
                </a:extLst>
              </p:cNvPr>
              <p:cNvSpPr/>
              <p:nvPr/>
            </p:nvSpPr>
            <p:spPr>
              <a:xfrm>
                <a:off x="407988" y="3359055"/>
                <a:ext cx="2539966" cy="685800"/>
              </a:xfrm>
              <a:prstGeom prst="roundRect">
                <a:avLst>
                  <a:gd name="adj" fmla="val 24074"/>
                </a:avLst>
              </a:prstGeom>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0" tIns="0" rIns="457200" bIns="0" numCol="1" spcCol="0" rtlCol="0" fromWordArt="0" anchor="ctr" anchorCtr="0" forceAA="0" compatLnSpc="1">
                <a:prstTxWarp prst="textNoShape">
                  <a:avLst/>
                </a:prstTxWarp>
                <a:noAutofit/>
              </a:bodyPr>
              <a:lstStyle/>
              <a:p>
                <a:pPr algn="ctr"/>
                <a:r>
                  <a:rPr lang="en-US" sz="1600" b="1" dirty="0">
                    <a:solidFill>
                      <a:schemeClr val="accent3"/>
                    </a:solidFill>
                    <a:latin typeface="+mj-lt"/>
                    <a:ea typeface="+mj-ea"/>
                    <a:cs typeface="+mj-cs"/>
                  </a:rPr>
                  <a:t>General liability</a:t>
                </a:r>
              </a:p>
            </p:txBody>
          </p:sp>
          <p:sp>
            <p:nvSpPr>
              <p:cNvPr id="26" name="Rectangle: Rounded Corners 25">
                <a:extLst>
                  <a:ext uri="{FF2B5EF4-FFF2-40B4-BE49-F238E27FC236}">
                    <a16:creationId xmlns:a16="http://schemas.microsoft.com/office/drawing/2014/main" id="{19938065-AF4A-05C3-C803-DB7A446C827D}"/>
                  </a:ext>
                </a:extLst>
              </p:cNvPr>
              <p:cNvSpPr/>
              <p:nvPr/>
            </p:nvSpPr>
            <p:spPr>
              <a:xfrm>
                <a:off x="6197634" y="1568450"/>
                <a:ext cx="2539966" cy="685800"/>
              </a:xfrm>
              <a:prstGeom prst="roundRect">
                <a:avLst>
                  <a:gd name="adj" fmla="val 24074"/>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457200" tIns="0" rIns="0" bIns="0" numCol="1" spcCol="0" rtlCol="0" fromWordArt="0" anchor="ctr" anchorCtr="0" forceAA="0" compatLnSpc="1">
                <a:prstTxWarp prst="textNoShape">
                  <a:avLst/>
                </a:prstTxWarp>
                <a:noAutofit/>
              </a:bodyPr>
              <a:lstStyle/>
              <a:p>
                <a:pPr algn="ctr"/>
                <a:r>
                  <a:rPr lang="en-US" sz="1600" b="1" dirty="0">
                    <a:solidFill>
                      <a:schemeClr val="accent2"/>
                    </a:solidFill>
                    <a:latin typeface="+mj-lt"/>
                    <a:ea typeface="+mj-ea"/>
                    <a:cs typeface="+mj-cs"/>
                  </a:rPr>
                  <a:t>Professional liability</a:t>
                </a:r>
              </a:p>
            </p:txBody>
          </p:sp>
          <p:sp>
            <p:nvSpPr>
              <p:cNvPr id="27" name="Freeform: Shape 26">
                <a:extLst>
                  <a:ext uri="{FF2B5EF4-FFF2-40B4-BE49-F238E27FC236}">
                    <a16:creationId xmlns:a16="http://schemas.microsoft.com/office/drawing/2014/main" id="{FD9FEC52-1C1A-4896-F183-7D01D3172B3D}"/>
                  </a:ext>
                </a:extLst>
              </p:cNvPr>
              <p:cNvSpPr/>
              <p:nvPr/>
            </p:nvSpPr>
            <p:spPr>
              <a:xfrm rot="8032509">
                <a:off x="2634834" y="3163276"/>
                <a:ext cx="1072900" cy="1170940"/>
              </a:xfrm>
              <a:custGeom>
                <a:avLst/>
                <a:gdLst>
                  <a:gd name="connsiteX0" fmla="*/ 67458 w 1072900"/>
                  <a:gd name="connsiteY0" fmla="*/ 171916 h 1170940"/>
                  <a:gd name="connsiteX1" fmla="*/ 140974 w 1072900"/>
                  <a:gd name="connsiteY1" fmla="*/ 145161 h 1170940"/>
                  <a:gd name="connsiteX2" fmla="*/ 496594 w 1072900"/>
                  <a:gd name="connsiteY2" fmla="*/ 160697 h 1170940"/>
                  <a:gd name="connsiteX3" fmla="*/ 552577 w 1072900"/>
                  <a:gd name="connsiteY3" fmla="*/ 0 h 1170940"/>
                  <a:gd name="connsiteX4" fmla="*/ 610290 w 1072900"/>
                  <a:gd name="connsiteY4" fmla="*/ 165665 h 1170940"/>
                  <a:gd name="connsiteX5" fmla="*/ 975144 w 1072900"/>
                  <a:gd name="connsiteY5" fmla="*/ 181604 h 1170940"/>
                  <a:gd name="connsiteX6" fmla="*/ 1072801 w 1072900"/>
                  <a:gd name="connsiteY6" fmla="*/ 288184 h 1170940"/>
                  <a:gd name="connsiteX7" fmla="*/ 1038506 w 1072900"/>
                  <a:gd name="connsiteY7" fmla="*/ 1073183 h 1170940"/>
                  <a:gd name="connsiteX8" fmla="*/ 931926 w 1072900"/>
                  <a:gd name="connsiteY8" fmla="*/ 1170841 h 1170940"/>
                  <a:gd name="connsiteX9" fmla="*/ 97756 w 1072900"/>
                  <a:gd name="connsiteY9" fmla="*/ 1134398 h 1170940"/>
                  <a:gd name="connsiteX10" fmla="*/ 99 w 1072900"/>
                  <a:gd name="connsiteY10" fmla="*/ 1027818 h 1170940"/>
                  <a:gd name="connsiteX11" fmla="*/ 34394 w 1072900"/>
                  <a:gd name="connsiteY11" fmla="*/ 242818 h 1170940"/>
                  <a:gd name="connsiteX12" fmla="*/ 67458 w 1072900"/>
                  <a:gd name="connsiteY12" fmla="*/ 171916 h 117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2900" h="1170940">
                    <a:moveTo>
                      <a:pt x="67458" y="171916"/>
                    </a:moveTo>
                    <a:cubicBezTo>
                      <a:pt x="86745" y="154244"/>
                      <a:pt x="112774" y="143929"/>
                      <a:pt x="140974" y="145161"/>
                    </a:cubicBezTo>
                    <a:lnTo>
                      <a:pt x="496594" y="160697"/>
                    </a:lnTo>
                    <a:lnTo>
                      <a:pt x="552577" y="0"/>
                    </a:lnTo>
                    <a:lnTo>
                      <a:pt x="610290" y="165665"/>
                    </a:lnTo>
                    <a:lnTo>
                      <a:pt x="975144" y="181604"/>
                    </a:lnTo>
                    <a:cubicBezTo>
                      <a:pt x="1031542" y="184068"/>
                      <a:pt x="1075265" y="231786"/>
                      <a:pt x="1072801" y="288184"/>
                    </a:cubicBezTo>
                    <a:lnTo>
                      <a:pt x="1038506" y="1073183"/>
                    </a:lnTo>
                    <a:cubicBezTo>
                      <a:pt x="1036042" y="1129582"/>
                      <a:pt x="988325" y="1173304"/>
                      <a:pt x="931926" y="1170841"/>
                    </a:cubicBezTo>
                    <a:lnTo>
                      <a:pt x="97756" y="1134398"/>
                    </a:lnTo>
                    <a:cubicBezTo>
                      <a:pt x="41358" y="1131934"/>
                      <a:pt x="-2365" y="1084216"/>
                      <a:pt x="99" y="1027818"/>
                    </a:cubicBezTo>
                    <a:lnTo>
                      <a:pt x="34394" y="242818"/>
                    </a:lnTo>
                    <a:cubicBezTo>
                      <a:pt x="35626" y="214619"/>
                      <a:pt x="48171" y="189589"/>
                      <a:pt x="67458" y="17191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28" name="Freeform: Shape 27">
                <a:extLst>
                  <a:ext uri="{FF2B5EF4-FFF2-40B4-BE49-F238E27FC236}">
                    <a16:creationId xmlns:a16="http://schemas.microsoft.com/office/drawing/2014/main" id="{63A4D7BE-F9DA-BDCD-C93D-7D35DE17743B}"/>
                  </a:ext>
                </a:extLst>
              </p:cNvPr>
              <p:cNvSpPr/>
              <p:nvPr/>
            </p:nvSpPr>
            <p:spPr>
              <a:xfrm rot="18722834">
                <a:off x="5540865" y="1276869"/>
                <a:ext cx="1072900" cy="1170940"/>
              </a:xfrm>
              <a:custGeom>
                <a:avLst/>
                <a:gdLst>
                  <a:gd name="connsiteX0" fmla="*/ 67458 w 1072900"/>
                  <a:gd name="connsiteY0" fmla="*/ 171916 h 1170940"/>
                  <a:gd name="connsiteX1" fmla="*/ 140974 w 1072900"/>
                  <a:gd name="connsiteY1" fmla="*/ 145161 h 1170940"/>
                  <a:gd name="connsiteX2" fmla="*/ 496594 w 1072900"/>
                  <a:gd name="connsiteY2" fmla="*/ 160697 h 1170940"/>
                  <a:gd name="connsiteX3" fmla="*/ 552577 w 1072900"/>
                  <a:gd name="connsiteY3" fmla="*/ 0 h 1170940"/>
                  <a:gd name="connsiteX4" fmla="*/ 610290 w 1072900"/>
                  <a:gd name="connsiteY4" fmla="*/ 165665 h 1170940"/>
                  <a:gd name="connsiteX5" fmla="*/ 975144 w 1072900"/>
                  <a:gd name="connsiteY5" fmla="*/ 181604 h 1170940"/>
                  <a:gd name="connsiteX6" fmla="*/ 1072801 w 1072900"/>
                  <a:gd name="connsiteY6" fmla="*/ 288184 h 1170940"/>
                  <a:gd name="connsiteX7" fmla="*/ 1038506 w 1072900"/>
                  <a:gd name="connsiteY7" fmla="*/ 1073183 h 1170940"/>
                  <a:gd name="connsiteX8" fmla="*/ 931926 w 1072900"/>
                  <a:gd name="connsiteY8" fmla="*/ 1170841 h 1170940"/>
                  <a:gd name="connsiteX9" fmla="*/ 97756 w 1072900"/>
                  <a:gd name="connsiteY9" fmla="*/ 1134398 h 1170940"/>
                  <a:gd name="connsiteX10" fmla="*/ 99 w 1072900"/>
                  <a:gd name="connsiteY10" fmla="*/ 1027818 h 1170940"/>
                  <a:gd name="connsiteX11" fmla="*/ 34394 w 1072900"/>
                  <a:gd name="connsiteY11" fmla="*/ 242818 h 1170940"/>
                  <a:gd name="connsiteX12" fmla="*/ 67458 w 1072900"/>
                  <a:gd name="connsiteY12" fmla="*/ 171916 h 117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2900" h="1170940">
                    <a:moveTo>
                      <a:pt x="67458" y="171916"/>
                    </a:moveTo>
                    <a:cubicBezTo>
                      <a:pt x="86745" y="154244"/>
                      <a:pt x="112774" y="143929"/>
                      <a:pt x="140974" y="145161"/>
                    </a:cubicBezTo>
                    <a:lnTo>
                      <a:pt x="496594" y="160697"/>
                    </a:lnTo>
                    <a:lnTo>
                      <a:pt x="552577" y="0"/>
                    </a:lnTo>
                    <a:lnTo>
                      <a:pt x="610290" y="165665"/>
                    </a:lnTo>
                    <a:lnTo>
                      <a:pt x="975144" y="181604"/>
                    </a:lnTo>
                    <a:cubicBezTo>
                      <a:pt x="1031542" y="184068"/>
                      <a:pt x="1075265" y="231786"/>
                      <a:pt x="1072801" y="288184"/>
                    </a:cubicBezTo>
                    <a:lnTo>
                      <a:pt x="1038506" y="1073183"/>
                    </a:lnTo>
                    <a:cubicBezTo>
                      <a:pt x="1036042" y="1129582"/>
                      <a:pt x="988325" y="1173304"/>
                      <a:pt x="931926" y="1170841"/>
                    </a:cubicBezTo>
                    <a:lnTo>
                      <a:pt x="97756" y="1134398"/>
                    </a:lnTo>
                    <a:cubicBezTo>
                      <a:pt x="41358" y="1131934"/>
                      <a:pt x="-2365" y="1084216"/>
                      <a:pt x="99" y="1027818"/>
                    </a:cubicBezTo>
                    <a:lnTo>
                      <a:pt x="34394" y="242818"/>
                    </a:lnTo>
                    <a:cubicBezTo>
                      <a:pt x="35626" y="214619"/>
                      <a:pt x="48171" y="189589"/>
                      <a:pt x="67458" y="17191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29" name="Rectangle: Rounded Corners 28">
                <a:extLst>
                  <a:ext uri="{FF2B5EF4-FFF2-40B4-BE49-F238E27FC236}">
                    <a16:creationId xmlns:a16="http://schemas.microsoft.com/office/drawing/2014/main" id="{C06B7595-2123-5408-CED0-A7B1A43BD168}"/>
                  </a:ext>
                </a:extLst>
              </p:cNvPr>
              <p:cNvSpPr/>
              <p:nvPr/>
            </p:nvSpPr>
            <p:spPr>
              <a:xfrm>
                <a:off x="6197634" y="3359055"/>
                <a:ext cx="2539966" cy="685800"/>
              </a:xfrm>
              <a:prstGeom prst="roundRect">
                <a:avLst>
                  <a:gd name="adj" fmla="val 24074"/>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457200" tIns="0" rIns="0" bIns="0" numCol="1" spcCol="0" rtlCol="0" fromWordArt="0" anchor="ctr" anchorCtr="0" forceAA="0" compatLnSpc="1">
                <a:prstTxWarp prst="textNoShape">
                  <a:avLst/>
                </a:prstTxWarp>
                <a:noAutofit/>
              </a:bodyPr>
              <a:lstStyle/>
              <a:p>
                <a:pPr algn="ctr"/>
                <a:r>
                  <a:rPr lang="en-US" sz="1600" b="1" dirty="0">
                    <a:solidFill>
                      <a:schemeClr val="accent4"/>
                    </a:solidFill>
                    <a:latin typeface="+mj-lt"/>
                    <a:ea typeface="+mj-ea"/>
                    <a:cs typeface="+mj-cs"/>
                  </a:rPr>
                  <a:t>Employment practices liability </a:t>
                </a:r>
              </a:p>
            </p:txBody>
          </p:sp>
          <p:sp>
            <p:nvSpPr>
              <p:cNvPr id="30" name="Freeform: Shape 29">
                <a:extLst>
                  <a:ext uri="{FF2B5EF4-FFF2-40B4-BE49-F238E27FC236}">
                    <a16:creationId xmlns:a16="http://schemas.microsoft.com/office/drawing/2014/main" id="{AFAFDB8C-2A93-58F2-E0AC-6A07460543B9}"/>
                  </a:ext>
                </a:extLst>
              </p:cNvPr>
              <p:cNvSpPr/>
              <p:nvPr/>
            </p:nvSpPr>
            <p:spPr>
              <a:xfrm rot="13357587">
                <a:off x="5531665" y="3164865"/>
                <a:ext cx="1072900" cy="1170940"/>
              </a:xfrm>
              <a:custGeom>
                <a:avLst/>
                <a:gdLst>
                  <a:gd name="connsiteX0" fmla="*/ 67458 w 1072900"/>
                  <a:gd name="connsiteY0" fmla="*/ 171916 h 1170940"/>
                  <a:gd name="connsiteX1" fmla="*/ 140974 w 1072900"/>
                  <a:gd name="connsiteY1" fmla="*/ 145161 h 1170940"/>
                  <a:gd name="connsiteX2" fmla="*/ 496594 w 1072900"/>
                  <a:gd name="connsiteY2" fmla="*/ 160697 h 1170940"/>
                  <a:gd name="connsiteX3" fmla="*/ 552577 w 1072900"/>
                  <a:gd name="connsiteY3" fmla="*/ 0 h 1170940"/>
                  <a:gd name="connsiteX4" fmla="*/ 610290 w 1072900"/>
                  <a:gd name="connsiteY4" fmla="*/ 165665 h 1170940"/>
                  <a:gd name="connsiteX5" fmla="*/ 975144 w 1072900"/>
                  <a:gd name="connsiteY5" fmla="*/ 181604 h 1170940"/>
                  <a:gd name="connsiteX6" fmla="*/ 1072801 w 1072900"/>
                  <a:gd name="connsiteY6" fmla="*/ 288184 h 1170940"/>
                  <a:gd name="connsiteX7" fmla="*/ 1038506 w 1072900"/>
                  <a:gd name="connsiteY7" fmla="*/ 1073183 h 1170940"/>
                  <a:gd name="connsiteX8" fmla="*/ 931926 w 1072900"/>
                  <a:gd name="connsiteY8" fmla="*/ 1170841 h 1170940"/>
                  <a:gd name="connsiteX9" fmla="*/ 97756 w 1072900"/>
                  <a:gd name="connsiteY9" fmla="*/ 1134398 h 1170940"/>
                  <a:gd name="connsiteX10" fmla="*/ 99 w 1072900"/>
                  <a:gd name="connsiteY10" fmla="*/ 1027818 h 1170940"/>
                  <a:gd name="connsiteX11" fmla="*/ 34394 w 1072900"/>
                  <a:gd name="connsiteY11" fmla="*/ 242818 h 1170940"/>
                  <a:gd name="connsiteX12" fmla="*/ 67458 w 1072900"/>
                  <a:gd name="connsiteY12" fmla="*/ 171916 h 117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2900" h="1170940">
                    <a:moveTo>
                      <a:pt x="67458" y="171916"/>
                    </a:moveTo>
                    <a:cubicBezTo>
                      <a:pt x="86745" y="154244"/>
                      <a:pt x="112774" y="143929"/>
                      <a:pt x="140974" y="145161"/>
                    </a:cubicBezTo>
                    <a:lnTo>
                      <a:pt x="496594" y="160697"/>
                    </a:lnTo>
                    <a:lnTo>
                      <a:pt x="552577" y="0"/>
                    </a:lnTo>
                    <a:lnTo>
                      <a:pt x="610290" y="165665"/>
                    </a:lnTo>
                    <a:lnTo>
                      <a:pt x="975144" y="181604"/>
                    </a:lnTo>
                    <a:cubicBezTo>
                      <a:pt x="1031542" y="184068"/>
                      <a:pt x="1075265" y="231786"/>
                      <a:pt x="1072801" y="288184"/>
                    </a:cubicBezTo>
                    <a:lnTo>
                      <a:pt x="1038506" y="1073183"/>
                    </a:lnTo>
                    <a:cubicBezTo>
                      <a:pt x="1036042" y="1129582"/>
                      <a:pt x="988325" y="1173304"/>
                      <a:pt x="931926" y="1170841"/>
                    </a:cubicBezTo>
                    <a:lnTo>
                      <a:pt x="97756" y="1134398"/>
                    </a:lnTo>
                    <a:cubicBezTo>
                      <a:pt x="41358" y="1131934"/>
                      <a:pt x="-2365" y="1084216"/>
                      <a:pt x="99" y="1027818"/>
                    </a:cubicBezTo>
                    <a:lnTo>
                      <a:pt x="34394" y="242818"/>
                    </a:lnTo>
                    <a:cubicBezTo>
                      <a:pt x="35626" y="214619"/>
                      <a:pt x="48171" y="189589"/>
                      <a:pt x="67458" y="17191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31" name="Rectangle: Rounded Corners 30">
                <a:extLst>
                  <a:ext uri="{FF2B5EF4-FFF2-40B4-BE49-F238E27FC236}">
                    <a16:creationId xmlns:a16="http://schemas.microsoft.com/office/drawing/2014/main" id="{C0357CF9-8163-A077-A155-E4DED832D77D}"/>
                  </a:ext>
                </a:extLst>
              </p:cNvPr>
              <p:cNvSpPr/>
              <p:nvPr/>
            </p:nvSpPr>
            <p:spPr>
              <a:xfrm rot="2780130">
                <a:off x="3810498" y="1963082"/>
                <a:ext cx="1645672" cy="164567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32" name="Freeform: Shape 31">
                <a:extLst>
                  <a:ext uri="{FF2B5EF4-FFF2-40B4-BE49-F238E27FC236}">
                    <a16:creationId xmlns:a16="http://schemas.microsoft.com/office/drawing/2014/main" id="{456D273E-580B-2C08-DFED-1B3670633B1F}"/>
                  </a:ext>
                </a:extLst>
              </p:cNvPr>
              <p:cNvSpPr/>
              <p:nvPr/>
            </p:nvSpPr>
            <p:spPr>
              <a:xfrm>
                <a:off x="3559484" y="3929134"/>
                <a:ext cx="819150" cy="423734"/>
              </a:xfrm>
              <a:custGeom>
                <a:avLst/>
                <a:gdLst>
                  <a:gd name="connsiteX0" fmla="*/ 0 w 819150"/>
                  <a:gd name="connsiteY0" fmla="*/ 215900 h 456729"/>
                  <a:gd name="connsiteX1" fmla="*/ 254000 w 819150"/>
                  <a:gd name="connsiteY1" fmla="*/ 450850 h 456729"/>
                  <a:gd name="connsiteX2" fmla="*/ 819150 w 819150"/>
                  <a:gd name="connsiteY2" fmla="*/ 0 h 456729"/>
                  <a:gd name="connsiteX3" fmla="*/ 819150 w 819150"/>
                  <a:gd name="connsiteY3" fmla="*/ 0 h 456729"/>
                  <a:gd name="connsiteX0" fmla="*/ 0 w 819150"/>
                  <a:gd name="connsiteY0" fmla="*/ 215900 h 429319"/>
                  <a:gd name="connsiteX1" fmla="*/ 349250 w 819150"/>
                  <a:gd name="connsiteY1" fmla="*/ 422275 h 429319"/>
                  <a:gd name="connsiteX2" fmla="*/ 819150 w 819150"/>
                  <a:gd name="connsiteY2" fmla="*/ 0 h 429319"/>
                  <a:gd name="connsiteX3" fmla="*/ 819150 w 819150"/>
                  <a:gd name="connsiteY3" fmla="*/ 0 h 429319"/>
                  <a:gd name="connsiteX0" fmla="*/ 0 w 819150"/>
                  <a:gd name="connsiteY0" fmla="*/ 215900 h 423734"/>
                  <a:gd name="connsiteX1" fmla="*/ 349250 w 819150"/>
                  <a:gd name="connsiteY1" fmla="*/ 422275 h 423734"/>
                  <a:gd name="connsiteX2" fmla="*/ 819150 w 819150"/>
                  <a:gd name="connsiteY2" fmla="*/ 0 h 423734"/>
                  <a:gd name="connsiteX3" fmla="*/ 819150 w 819150"/>
                  <a:gd name="connsiteY3" fmla="*/ 0 h 423734"/>
                </a:gdLst>
                <a:ahLst/>
                <a:cxnLst>
                  <a:cxn ang="0">
                    <a:pos x="connsiteX0" y="connsiteY0"/>
                  </a:cxn>
                  <a:cxn ang="0">
                    <a:pos x="connsiteX1" y="connsiteY1"/>
                  </a:cxn>
                  <a:cxn ang="0">
                    <a:pos x="connsiteX2" y="connsiteY2"/>
                  </a:cxn>
                  <a:cxn ang="0">
                    <a:pos x="connsiteX3" y="connsiteY3"/>
                  </a:cxn>
                </a:cxnLst>
                <a:rect l="l" t="t" r="r" b="b"/>
                <a:pathLst>
                  <a:path w="819150" h="423734">
                    <a:moveTo>
                      <a:pt x="0" y="215900"/>
                    </a:moveTo>
                    <a:cubicBezTo>
                      <a:pt x="58737" y="351366"/>
                      <a:pt x="203200" y="436033"/>
                      <a:pt x="349250" y="422275"/>
                    </a:cubicBezTo>
                    <a:cubicBezTo>
                      <a:pt x="495300" y="408517"/>
                      <a:pt x="819150" y="0"/>
                      <a:pt x="819150" y="0"/>
                    </a:cubicBezTo>
                    <a:lnTo>
                      <a:pt x="819150" y="0"/>
                    </a:lnTo>
                  </a:path>
                </a:pathLst>
              </a:custGeom>
              <a:noFill/>
              <a:ln>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D8863C0D-867E-92C4-B6DC-2E597DA268FB}"/>
                  </a:ext>
                </a:extLst>
              </p:cNvPr>
              <p:cNvSpPr/>
              <p:nvPr/>
            </p:nvSpPr>
            <p:spPr>
              <a:xfrm flipH="1">
                <a:off x="4863572" y="3929134"/>
                <a:ext cx="819150" cy="423734"/>
              </a:xfrm>
              <a:custGeom>
                <a:avLst/>
                <a:gdLst>
                  <a:gd name="connsiteX0" fmla="*/ 0 w 819150"/>
                  <a:gd name="connsiteY0" fmla="*/ 215900 h 456729"/>
                  <a:gd name="connsiteX1" fmla="*/ 254000 w 819150"/>
                  <a:gd name="connsiteY1" fmla="*/ 450850 h 456729"/>
                  <a:gd name="connsiteX2" fmla="*/ 819150 w 819150"/>
                  <a:gd name="connsiteY2" fmla="*/ 0 h 456729"/>
                  <a:gd name="connsiteX3" fmla="*/ 819150 w 819150"/>
                  <a:gd name="connsiteY3" fmla="*/ 0 h 456729"/>
                  <a:gd name="connsiteX0" fmla="*/ 0 w 819150"/>
                  <a:gd name="connsiteY0" fmla="*/ 215900 h 429319"/>
                  <a:gd name="connsiteX1" fmla="*/ 349250 w 819150"/>
                  <a:gd name="connsiteY1" fmla="*/ 422275 h 429319"/>
                  <a:gd name="connsiteX2" fmla="*/ 819150 w 819150"/>
                  <a:gd name="connsiteY2" fmla="*/ 0 h 429319"/>
                  <a:gd name="connsiteX3" fmla="*/ 819150 w 819150"/>
                  <a:gd name="connsiteY3" fmla="*/ 0 h 429319"/>
                  <a:gd name="connsiteX0" fmla="*/ 0 w 819150"/>
                  <a:gd name="connsiteY0" fmla="*/ 215900 h 423734"/>
                  <a:gd name="connsiteX1" fmla="*/ 349250 w 819150"/>
                  <a:gd name="connsiteY1" fmla="*/ 422275 h 423734"/>
                  <a:gd name="connsiteX2" fmla="*/ 819150 w 819150"/>
                  <a:gd name="connsiteY2" fmla="*/ 0 h 423734"/>
                  <a:gd name="connsiteX3" fmla="*/ 819150 w 819150"/>
                  <a:gd name="connsiteY3" fmla="*/ 0 h 423734"/>
                </a:gdLst>
                <a:ahLst/>
                <a:cxnLst>
                  <a:cxn ang="0">
                    <a:pos x="connsiteX0" y="connsiteY0"/>
                  </a:cxn>
                  <a:cxn ang="0">
                    <a:pos x="connsiteX1" y="connsiteY1"/>
                  </a:cxn>
                  <a:cxn ang="0">
                    <a:pos x="connsiteX2" y="connsiteY2"/>
                  </a:cxn>
                  <a:cxn ang="0">
                    <a:pos x="connsiteX3" y="connsiteY3"/>
                  </a:cxn>
                </a:cxnLst>
                <a:rect l="l" t="t" r="r" b="b"/>
                <a:pathLst>
                  <a:path w="819150" h="423734">
                    <a:moveTo>
                      <a:pt x="0" y="215900"/>
                    </a:moveTo>
                    <a:cubicBezTo>
                      <a:pt x="58737" y="351366"/>
                      <a:pt x="203200" y="436033"/>
                      <a:pt x="349250" y="422275"/>
                    </a:cubicBezTo>
                    <a:cubicBezTo>
                      <a:pt x="495300" y="408517"/>
                      <a:pt x="819150" y="0"/>
                      <a:pt x="819150" y="0"/>
                    </a:cubicBezTo>
                    <a:lnTo>
                      <a:pt x="819150" y="0"/>
                    </a:lnTo>
                  </a:path>
                </a:pathLst>
              </a:custGeom>
              <a:noFill/>
              <a:ln>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E456BF8-C50C-EFB7-2500-0C16D8BE3B2D}"/>
                  </a:ext>
                </a:extLst>
              </p:cNvPr>
              <p:cNvSpPr/>
              <p:nvPr/>
            </p:nvSpPr>
            <p:spPr>
              <a:xfrm flipV="1">
                <a:off x="3565448" y="1254654"/>
                <a:ext cx="819150" cy="423734"/>
              </a:xfrm>
              <a:custGeom>
                <a:avLst/>
                <a:gdLst>
                  <a:gd name="connsiteX0" fmla="*/ 0 w 819150"/>
                  <a:gd name="connsiteY0" fmla="*/ 215900 h 456729"/>
                  <a:gd name="connsiteX1" fmla="*/ 254000 w 819150"/>
                  <a:gd name="connsiteY1" fmla="*/ 450850 h 456729"/>
                  <a:gd name="connsiteX2" fmla="*/ 819150 w 819150"/>
                  <a:gd name="connsiteY2" fmla="*/ 0 h 456729"/>
                  <a:gd name="connsiteX3" fmla="*/ 819150 w 819150"/>
                  <a:gd name="connsiteY3" fmla="*/ 0 h 456729"/>
                  <a:gd name="connsiteX0" fmla="*/ 0 w 819150"/>
                  <a:gd name="connsiteY0" fmla="*/ 215900 h 429319"/>
                  <a:gd name="connsiteX1" fmla="*/ 349250 w 819150"/>
                  <a:gd name="connsiteY1" fmla="*/ 422275 h 429319"/>
                  <a:gd name="connsiteX2" fmla="*/ 819150 w 819150"/>
                  <a:gd name="connsiteY2" fmla="*/ 0 h 429319"/>
                  <a:gd name="connsiteX3" fmla="*/ 819150 w 819150"/>
                  <a:gd name="connsiteY3" fmla="*/ 0 h 429319"/>
                  <a:gd name="connsiteX0" fmla="*/ 0 w 819150"/>
                  <a:gd name="connsiteY0" fmla="*/ 215900 h 423734"/>
                  <a:gd name="connsiteX1" fmla="*/ 349250 w 819150"/>
                  <a:gd name="connsiteY1" fmla="*/ 422275 h 423734"/>
                  <a:gd name="connsiteX2" fmla="*/ 819150 w 819150"/>
                  <a:gd name="connsiteY2" fmla="*/ 0 h 423734"/>
                  <a:gd name="connsiteX3" fmla="*/ 819150 w 819150"/>
                  <a:gd name="connsiteY3" fmla="*/ 0 h 423734"/>
                </a:gdLst>
                <a:ahLst/>
                <a:cxnLst>
                  <a:cxn ang="0">
                    <a:pos x="connsiteX0" y="connsiteY0"/>
                  </a:cxn>
                  <a:cxn ang="0">
                    <a:pos x="connsiteX1" y="connsiteY1"/>
                  </a:cxn>
                  <a:cxn ang="0">
                    <a:pos x="connsiteX2" y="connsiteY2"/>
                  </a:cxn>
                  <a:cxn ang="0">
                    <a:pos x="connsiteX3" y="connsiteY3"/>
                  </a:cxn>
                </a:cxnLst>
                <a:rect l="l" t="t" r="r" b="b"/>
                <a:pathLst>
                  <a:path w="819150" h="423734">
                    <a:moveTo>
                      <a:pt x="0" y="215900"/>
                    </a:moveTo>
                    <a:cubicBezTo>
                      <a:pt x="58737" y="351366"/>
                      <a:pt x="203200" y="436033"/>
                      <a:pt x="349250" y="422275"/>
                    </a:cubicBezTo>
                    <a:cubicBezTo>
                      <a:pt x="495300" y="408517"/>
                      <a:pt x="819150" y="0"/>
                      <a:pt x="819150" y="0"/>
                    </a:cubicBezTo>
                    <a:lnTo>
                      <a:pt x="819150" y="0"/>
                    </a:lnTo>
                  </a:path>
                </a:pathLst>
              </a:custGeom>
              <a:ln>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14C7ED1-C2E4-BCB2-9E8E-1935E3B660B0}"/>
                  </a:ext>
                </a:extLst>
              </p:cNvPr>
              <p:cNvSpPr/>
              <p:nvPr/>
            </p:nvSpPr>
            <p:spPr>
              <a:xfrm flipH="1" flipV="1">
                <a:off x="4842367" y="1254654"/>
                <a:ext cx="819150" cy="423734"/>
              </a:xfrm>
              <a:custGeom>
                <a:avLst/>
                <a:gdLst>
                  <a:gd name="connsiteX0" fmla="*/ 0 w 819150"/>
                  <a:gd name="connsiteY0" fmla="*/ 215900 h 456729"/>
                  <a:gd name="connsiteX1" fmla="*/ 254000 w 819150"/>
                  <a:gd name="connsiteY1" fmla="*/ 450850 h 456729"/>
                  <a:gd name="connsiteX2" fmla="*/ 819150 w 819150"/>
                  <a:gd name="connsiteY2" fmla="*/ 0 h 456729"/>
                  <a:gd name="connsiteX3" fmla="*/ 819150 w 819150"/>
                  <a:gd name="connsiteY3" fmla="*/ 0 h 456729"/>
                  <a:gd name="connsiteX0" fmla="*/ 0 w 819150"/>
                  <a:gd name="connsiteY0" fmla="*/ 215900 h 429319"/>
                  <a:gd name="connsiteX1" fmla="*/ 349250 w 819150"/>
                  <a:gd name="connsiteY1" fmla="*/ 422275 h 429319"/>
                  <a:gd name="connsiteX2" fmla="*/ 819150 w 819150"/>
                  <a:gd name="connsiteY2" fmla="*/ 0 h 429319"/>
                  <a:gd name="connsiteX3" fmla="*/ 819150 w 819150"/>
                  <a:gd name="connsiteY3" fmla="*/ 0 h 429319"/>
                  <a:gd name="connsiteX0" fmla="*/ 0 w 819150"/>
                  <a:gd name="connsiteY0" fmla="*/ 215900 h 423734"/>
                  <a:gd name="connsiteX1" fmla="*/ 349250 w 819150"/>
                  <a:gd name="connsiteY1" fmla="*/ 422275 h 423734"/>
                  <a:gd name="connsiteX2" fmla="*/ 819150 w 819150"/>
                  <a:gd name="connsiteY2" fmla="*/ 0 h 423734"/>
                  <a:gd name="connsiteX3" fmla="*/ 819150 w 819150"/>
                  <a:gd name="connsiteY3" fmla="*/ 0 h 423734"/>
                </a:gdLst>
                <a:ahLst/>
                <a:cxnLst>
                  <a:cxn ang="0">
                    <a:pos x="connsiteX0" y="connsiteY0"/>
                  </a:cxn>
                  <a:cxn ang="0">
                    <a:pos x="connsiteX1" y="connsiteY1"/>
                  </a:cxn>
                  <a:cxn ang="0">
                    <a:pos x="connsiteX2" y="connsiteY2"/>
                  </a:cxn>
                  <a:cxn ang="0">
                    <a:pos x="connsiteX3" y="connsiteY3"/>
                  </a:cxn>
                </a:cxnLst>
                <a:rect l="l" t="t" r="r" b="b"/>
                <a:pathLst>
                  <a:path w="819150" h="423734">
                    <a:moveTo>
                      <a:pt x="0" y="215900"/>
                    </a:moveTo>
                    <a:cubicBezTo>
                      <a:pt x="58737" y="351366"/>
                      <a:pt x="203200" y="436033"/>
                      <a:pt x="349250" y="422275"/>
                    </a:cubicBezTo>
                    <a:cubicBezTo>
                      <a:pt x="495300" y="408517"/>
                      <a:pt x="819150" y="0"/>
                      <a:pt x="819150" y="0"/>
                    </a:cubicBezTo>
                    <a:lnTo>
                      <a:pt x="819150" y="0"/>
                    </a:lnTo>
                  </a:path>
                </a:pathLst>
              </a:custGeom>
              <a:ln>
                <a:tailEnd type="ova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grpSp>
        <p:pic>
          <p:nvPicPr>
            <p:cNvPr id="37" name="Picture Placeholder 51">
              <a:extLst>
                <a:ext uri="{FF2B5EF4-FFF2-40B4-BE49-F238E27FC236}">
                  <a16:creationId xmlns:a16="http://schemas.microsoft.com/office/drawing/2014/main" id="{D9C81F04-FA46-DF84-BF06-366EB95CF5E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3833006" y="2192867"/>
              <a:ext cx="1005840" cy="1005840"/>
            </a:xfrm>
            <a:prstGeom prst="rect">
              <a:avLst/>
            </a:prstGeom>
          </p:spPr>
        </p:pic>
      </p:grpSp>
    </p:spTree>
    <p:extLst>
      <p:ext uri="{BB962C8B-B14F-4D97-AF65-F5344CB8AC3E}">
        <p14:creationId xmlns:p14="http://schemas.microsoft.com/office/powerpoint/2010/main" val="558656370"/>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Directors’ and officers’ liability</a:t>
            </a:r>
            <a:endParaRPr lang="en-GB" altLang="en-US" sz="1350" dirty="0">
              <a:solidFill>
                <a:schemeClr val="bg1"/>
              </a:solidFill>
            </a:endParaRP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713750" y="0"/>
            <a:ext cx="243025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Basic structure, Side A, Side B, entity coverage</a:t>
            </a:r>
          </a:p>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Claims-made</a:t>
            </a:r>
          </a:p>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Covers defense costs, settlements and judgments</a:t>
            </a:r>
          </a:p>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Major exclusions</a:t>
            </a:r>
          </a:p>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Investigation coverage?</a:t>
            </a:r>
          </a:p>
        </p:txBody>
      </p:sp>
    </p:spTree>
    <p:extLst>
      <p:ext uri="{BB962C8B-B14F-4D97-AF65-F5344CB8AC3E}">
        <p14:creationId xmlns:p14="http://schemas.microsoft.com/office/powerpoint/2010/main" val="379777178"/>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Professional liability</a:t>
            </a:r>
            <a:endParaRPr lang="en-GB" altLang="en-US" sz="1350" dirty="0">
              <a:solidFill>
                <a:schemeClr val="bg1"/>
              </a:solidFill>
            </a:endParaRPr>
          </a:p>
        </p:txBody>
      </p:sp>
      <p:pic>
        <p:nvPicPr>
          <p:cNvPr id="2052" name="Picture 4">
            <a:extLst>
              <a:ext uri="{FF2B5EF4-FFF2-40B4-BE49-F238E27FC236}">
                <a16:creationId xmlns:a16="http://schemas.microsoft.com/office/drawing/2014/main" id="{9C5B2483-BDD8-37F3-74D7-7B949FC84B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1"/>
          </p:nvPr>
        </p:nvSpPr>
        <p:spPr>
          <a:xfrm>
            <a:off x="406400" y="1009651"/>
            <a:ext cx="7315200" cy="3727450"/>
          </a:xfrm>
          <a:solidFill>
            <a:srgbClr val="FFFFFF">
              <a:alpha val="70000"/>
            </a:srgbClr>
          </a:solidFill>
        </p:spPr>
        <p:txBody>
          <a:bodyPr/>
          <a:lstStyle/>
          <a:p>
            <a:pPr marL="228600" indent="-228600">
              <a:spcBef>
                <a:spcPts val="800"/>
              </a:spcBef>
              <a:spcAft>
                <a:spcPts val="800"/>
              </a:spcAft>
              <a:buClr>
                <a:schemeClr val="accent1"/>
              </a:buClr>
              <a:buFont typeface="Arial" panose="020B0604020202020204" pitchFamily="34" charset="0"/>
              <a:buChar char="•"/>
            </a:pPr>
            <a:r>
              <a:rPr lang="en-US" dirty="0">
                <a:solidFill>
                  <a:schemeClr val="tx1"/>
                </a:solidFill>
              </a:rPr>
              <a:t>Nature of coverage</a:t>
            </a:r>
          </a:p>
          <a:p>
            <a:pPr marL="457200" indent="-228600">
              <a:spcBef>
                <a:spcPts val="800"/>
              </a:spcBef>
              <a:spcAft>
                <a:spcPts val="800"/>
              </a:spcAft>
              <a:buClr>
                <a:schemeClr val="tx1"/>
              </a:buClr>
              <a:buFont typeface="Arial" panose="020B0604020202020204" pitchFamily="34" charset="0"/>
              <a:buChar char="•"/>
            </a:pPr>
            <a:r>
              <a:rPr lang="en-US" dirty="0">
                <a:solidFill>
                  <a:schemeClr val="tx1"/>
                </a:solidFill>
              </a:rPr>
              <a:t>Claims arising from rendering of professional services</a:t>
            </a:r>
          </a:p>
          <a:p>
            <a:pPr marL="457200" indent="-228600">
              <a:spcBef>
                <a:spcPts val="800"/>
              </a:spcBef>
              <a:spcAft>
                <a:spcPts val="800"/>
              </a:spcAft>
              <a:buClr>
                <a:schemeClr val="tx1"/>
              </a:buClr>
              <a:buFont typeface="Arial" panose="020B0604020202020204" pitchFamily="34" charset="0"/>
              <a:buChar char="•"/>
            </a:pPr>
            <a:r>
              <a:rPr lang="en-US" dirty="0">
                <a:solidFill>
                  <a:schemeClr val="tx1"/>
                </a:solidFill>
              </a:rPr>
              <a:t>Professional malpractice is core coverage but may go beyond that to cover other claims in connection with provision of professional services</a:t>
            </a:r>
            <a:endParaRPr lang="en-US" strike="sngStrike" dirty="0">
              <a:solidFill>
                <a:schemeClr val="tx1"/>
              </a:solidFill>
            </a:endParaRPr>
          </a:p>
          <a:p>
            <a:pPr marL="228600" indent="-228600">
              <a:spcBef>
                <a:spcPts val="800"/>
              </a:spcBef>
              <a:spcAft>
                <a:spcPts val="800"/>
              </a:spcAft>
              <a:buClr>
                <a:schemeClr val="accent1"/>
              </a:buClr>
              <a:buFont typeface="Arial" panose="020B0604020202020204" pitchFamily="34" charset="0"/>
              <a:buChar char="•"/>
            </a:pPr>
            <a:r>
              <a:rPr lang="en-US" dirty="0">
                <a:solidFill>
                  <a:schemeClr val="tx1"/>
                </a:solidFill>
              </a:rPr>
              <a:t>Similar to D&amp;O in many ways</a:t>
            </a:r>
          </a:p>
          <a:p>
            <a:pPr marL="457200" indent="-228600">
              <a:spcBef>
                <a:spcPts val="800"/>
              </a:spcBef>
              <a:spcAft>
                <a:spcPts val="800"/>
              </a:spcAft>
              <a:buClr>
                <a:schemeClr val="tx1"/>
              </a:buClr>
              <a:buFont typeface="Arial" panose="020B0604020202020204" pitchFamily="34" charset="0"/>
              <a:buChar char="•"/>
            </a:pPr>
            <a:r>
              <a:rPr lang="en-US" dirty="0">
                <a:solidFill>
                  <a:schemeClr val="tx1"/>
                </a:solidFill>
              </a:rPr>
              <a:t>Claims-made</a:t>
            </a:r>
          </a:p>
          <a:p>
            <a:pPr marL="457200" indent="-228600">
              <a:spcBef>
                <a:spcPts val="800"/>
              </a:spcBef>
              <a:spcAft>
                <a:spcPts val="800"/>
              </a:spcAft>
              <a:buClr>
                <a:schemeClr val="tx1"/>
              </a:buClr>
              <a:buFont typeface="Arial" panose="020B0604020202020204" pitchFamily="34" charset="0"/>
              <a:buChar char="•"/>
            </a:pPr>
            <a:r>
              <a:rPr lang="en-US" dirty="0">
                <a:solidFill>
                  <a:schemeClr val="tx1"/>
                </a:solidFill>
              </a:rPr>
              <a:t>Major exclusions and other coverage issues</a:t>
            </a:r>
          </a:p>
        </p:txBody>
      </p:sp>
    </p:spTree>
    <p:extLst>
      <p:ext uri="{BB962C8B-B14F-4D97-AF65-F5344CB8AC3E}">
        <p14:creationId xmlns:p14="http://schemas.microsoft.com/office/powerpoint/2010/main" val="2619069565"/>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Employment practices liability</a:t>
            </a:r>
            <a:endParaRPr lang="en-GB" altLang="en-US" sz="1350" dirty="0">
              <a:solidFill>
                <a:schemeClr val="bg1"/>
              </a:solidFill>
            </a:endParaRPr>
          </a:p>
        </p:txBody>
      </p:sp>
      <p:pic>
        <p:nvPicPr>
          <p:cNvPr id="3" name="Picture 4">
            <a:extLst>
              <a:ext uri="{FF2B5EF4-FFF2-40B4-BE49-F238E27FC236}">
                <a16:creationId xmlns:a16="http://schemas.microsoft.com/office/drawing/2014/main" id="{524625B1-E729-3A5E-F639-5626E1F958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7988" y="1009650"/>
            <a:ext cx="7315200" cy="3727450"/>
          </a:xfrm>
          <a:solidFill>
            <a:srgbClr val="FFFFFF">
              <a:alpha val="70000"/>
            </a:srgb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Nature of coverage</a:t>
            </a:r>
          </a:p>
          <a:p>
            <a:pPr marL="457200" indent="-228600">
              <a:spcBef>
                <a:spcPts val="1000"/>
              </a:spcBef>
              <a:spcAft>
                <a:spcPts val="1000"/>
              </a:spcAft>
              <a:buClr>
                <a:schemeClr val="tx1"/>
              </a:buClr>
              <a:buFont typeface="Arial" panose="020B0604020202020204" pitchFamily="34" charset="0"/>
              <a:buChar char="•"/>
            </a:pPr>
            <a:r>
              <a:rPr lang="en-US" dirty="0">
                <a:solidFill>
                  <a:schemeClr val="tx1"/>
                </a:solidFill>
              </a:rPr>
              <a:t>Employment practices, usually “wrongful acts”</a:t>
            </a:r>
          </a:p>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Claims-made, </a:t>
            </a:r>
            <a:r>
              <a:rPr lang="pt-BR" dirty="0">
                <a:solidFill>
                  <a:schemeClr val="tx1"/>
                </a:solidFill>
              </a:rPr>
              <a:t>such as D&amp;O and E&amp;O</a:t>
            </a:r>
            <a:endParaRPr lang="en-US" dirty="0">
              <a:solidFill>
                <a:schemeClr val="tx1"/>
              </a:solidFill>
            </a:endParaRPr>
          </a:p>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Major exclusions and other coverage issues</a:t>
            </a:r>
          </a:p>
        </p:txBody>
      </p:sp>
    </p:spTree>
    <p:extLst>
      <p:ext uri="{BB962C8B-B14F-4D97-AF65-F5344CB8AC3E}">
        <p14:creationId xmlns:p14="http://schemas.microsoft.com/office/powerpoint/2010/main" val="366054473"/>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Commercial general liability</a:t>
            </a:r>
            <a:endParaRPr lang="en-GB" altLang="en-US" sz="1350" dirty="0">
              <a:solidFill>
                <a:schemeClr val="bg1"/>
              </a:solidFill>
            </a:endParaRPr>
          </a:p>
        </p:txBody>
      </p:sp>
      <p:pic>
        <p:nvPicPr>
          <p:cNvPr id="2" name="Picture 4">
            <a:extLst>
              <a:ext uri="{FF2B5EF4-FFF2-40B4-BE49-F238E27FC236}">
                <a16:creationId xmlns:a16="http://schemas.microsoft.com/office/drawing/2014/main" id="{D5CF0D39-7D87-58C8-6016-1FCC1A4FEE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1"/>
          </p:nvPr>
        </p:nvSpPr>
        <p:spPr>
          <a:xfrm>
            <a:off x="406400" y="1009651"/>
            <a:ext cx="7315200" cy="3727450"/>
          </a:xfrm>
          <a:solidFill>
            <a:schemeClr val="bg1">
              <a:alpha val="70000"/>
            </a:scheme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dirty="0">
                <a:solidFill>
                  <a:schemeClr val="tx1"/>
                </a:solidFill>
              </a:rPr>
              <a:t>Nature of coverage – liability for:</a:t>
            </a:r>
          </a:p>
          <a:p>
            <a:pPr marL="574675" indent="-346075">
              <a:spcBef>
                <a:spcPts val="1000"/>
              </a:spcBef>
              <a:spcAft>
                <a:spcPts val="1000"/>
              </a:spcAft>
              <a:buClr>
                <a:schemeClr val="tx1"/>
              </a:buClr>
              <a:buFont typeface="+mj-lt"/>
              <a:buAutoNum type="arabicPeriod"/>
            </a:pPr>
            <a:r>
              <a:rPr lang="en-US" dirty="0">
                <a:solidFill>
                  <a:schemeClr val="tx1"/>
                </a:solidFill>
              </a:rPr>
              <a:t>Bodily injury – defined to include emotional distress; damage to and loss of use of tangible property</a:t>
            </a:r>
          </a:p>
          <a:p>
            <a:pPr marL="574675" indent="-346075">
              <a:spcBef>
                <a:spcPts val="1000"/>
              </a:spcBef>
              <a:spcAft>
                <a:spcPts val="1000"/>
              </a:spcAft>
              <a:buClr>
                <a:schemeClr val="tx1"/>
              </a:buClr>
              <a:buFont typeface="+mj-lt"/>
              <a:buAutoNum type="arabicPeriod"/>
            </a:pPr>
            <a:r>
              <a:rPr lang="en-US" dirty="0">
                <a:solidFill>
                  <a:schemeClr val="tx1"/>
                </a:solidFill>
              </a:rPr>
              <a:t>Personal and advertising injury (including defamation) </a:t>
            </a:r>
          </a:p>
          <a:p>
            <a:pPr marL="574675" indent="-346075">
              <a:spcBef>
                <a:spcPts val="1000"/>
              </a:spcBef>
              <a:spcAft>
                <a:spcPts val="1000"/>
              </a:spcAft>
              <a:buClr>
                <a:schemeClr val="tx1"/>
              </a:buClr>
              <a:buFont typeface="+mj-lt"/>
              <a:buAutoNum type="arabicPeriod" startAt="3"/>
            </a:pPr>
            <a:r>
              <a:rPr lang="en-US" dirty="0">
                <a:solidFill>
                  <a:schemeClr val="tx1"/>
                </a:solidFill>
              </a:rPr>
              <a:t>Property damage</a:t>
            </a:r>
          </a:p>
        </p:txBody>
      </p:sp>
    </p:spTree>
    <p:extLst>
      <p:ext uri="{BB962C8B-B14F-4D97-AF65-F5344CB8AC3E}">
        <p14:creationId xmlns:p14="http://schemas.microsoft.com/office/powerpoint/2010/main" val="3773237547"/>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3">
            <a:lum/>
          </a:blip>
          <a:srcRect/>
          <a:stretch>
            <a:fillRect l="-35000" r="-35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75C5D2-6874-1977-8E8D-F9F303530B57}"/>
              </a:ext>
            </a:extLst>
          </p:cNvPr>
          <p:cNvSpPr>
            <a:spLocks noGrp="1"/>
          </p:cNvSpPr>
          <p:nvPr>
            <p:ph type="ctrTitle"/>
          </p:nvPr>
        </p:nvSpPr>
        <p:spPr>
          <a:xfrm>
            <a:off x="407988" y="1257300"/>
            <a:ext cx="6407523" cy="2495716"/>
          </a:xfrm>
        </p:spPr>
        <p:txBody>
          <a:bodyPr anchor="ctr" anchorCtr="0"/>
          <a:lstStyle/>
          <a:p>
            <a:r>
              <a:rPr lang="en-GB" sz="5400" dirty="0"/>
              <a:t>Questions</a:t>
            </a:r>
          </a:p>
        </p:txBody>
      </p:sp>
      <p:sp>
        <p:nvSpPr>
          <p:cNvPr id="4" name="Slide Number Placeholder 5">
            <a:extLst>
              <a:ext uri="{FF2B5EF4-FFF2-40B4-BE49-F238E27FC236}">
                <a16:creationId xmlns:a16="http://schemas.microsoft.com/office/drawing/2014/main" id="{C14C9429-C130-388E-C221-E52C5CCB209A}"/>
              </a:ext>
            </a:extLst>
          </p:cNvPr>
          <p:cNvSpPr txBox="1">
            <a:spLocks/>
          </p:cNvSpPr>
          <p:nvPr/>
        </p:nvSpPr>
        <p:spPr>
          <a:xfrm>
            <a:off x="0" y="4872422"/>
            <a:ext cx="252000" cy="144000"/>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baseline="0">
                <a:solidFill>
                  <a:srgbClr val="000000"/>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BF2EF9-CCB8-434E-BFC2-9A9C4DFBBE08}" type="slidenum">
              <a:rPr lang="en-GB" smtClean="0">
                <a:solidFill>
                  <a:schemeClr val="bg1"/>
                </a:solidFill>
              </a:rPr>
              <a:pPr/>
              <a:t>25</a:t>
            </a:fld>
            <a:endParaRPr lang="en-GB" dirty="0">
              <a:solidFill>
                <a:schemeClr val="bg1"/>
              </a:solidFill>
            </a:endParaRPr>
          </a:p>
        </p:txBody>
      </p:sp>
      <p:sp>
        <p:nvSpPr>
          <p:cNvPr id="5" name="TextBox 4">
            <a:extLst>
              <a:ext uri="{FF2B5EF4-FFF2-40B4-BE49-F238E27FC236}">
                <a16:creationId xmlns:a16="http://schemas.microsoft.com/office/drawing/2014/main" id="{DAC6DEA1-1093-0252-1EAB-DAF560337034}"/>
              </a:ext>
            </a:extLst>
          </p:cNvPr>
          <p:cNvSpPr txBox="1"/>
          <p:nvPr/>
        </p:nvSpPr>
        <p:spPr>
          <a:xfrm>
            <a:off x="406400" y="4872422"/>
            <a:ext cx="1069200" cy="144000"/>
          </a:xfrm>
          <a:prstGeom prst="rect">
            <a:avLst/>
          </a:prstGeom>
          <a:noFill/>
        </p:spPr>
        <p:txBody>
          <a:bodyPr vert="horz" wrap="square" lIns="0" tIns="0" rIns="0" bIns="0" rtlCol="0" anchor="b" anchorCtr="0">
            <a:noAutofit/>
          </a:bodyPr>
          <a:lstStyle/>
          <a:p>
            <a:r>
              <a:rPr lang="en-GB" sz="1000" b="1" i="0" baseline="0" noProof="0" dirty="0">
                <a:solidFill>
                  <a:schemeClr val="bg1"/>
                </a:solidFill>
                <a:latin typeface="+mj-lt"/>
                <a:ea typeface="+mj-ea"/>
                <a:cs typeface="+mj-cs"/>
              </a:rPr>
              <a:t>Reed Smith</a:t>
            </a:r>
            <a:endParaRPr lang="en-GB" sz="800" b="1" i="0" baseline="0" noProof="0" dirty="0">
              <a:solidFill>
                <a:schemeClr val="bg1"/>
              </a:solidFill>
              <a:latin typeface="+mj-lt"/>
              <a:ea typeface="+mj-ea"/>
              <a:cs typeface="+mj-cs"/>
            </a:endParaRPr>
          </a:p>
        </p:txBody>
      </p:sp>
    </p:spTree>
    <p:extLst>
      <p:ext uri="{BB962C8B-B14F-4D97-AF65-F5344CB8AC3E}">
        <p14:creationId xmlns:p14="http://schemas.microsoft.com/office/powerpoint/2010/main" val="465807137"/>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9786672"/>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E141E-B0E8-5C17-13E7-9E61C3BBA5F5}"/>
              </a:ext>
            </a:extLst>
          </p:cNvPr>
          <p:cNvSpPr>
            <a:spLocks noGrp="1"/>
          </p:cNvSpPr>
          <p:nvPr>
            <p:ph type="title"/>
          </p:nvPr>
        </p:nvSpPr>
        <p:spPr/>
        <p:txBody>
          <a:bodyPr/>
          <a:lstStyle/>
          <a:p>
            <a:r>
              <a:rPr lang="en-US" sz="3200" dirty="0"/>
              <a:t>Agenda</a:t>
            </a:r>
            <a:endParaRPr lang="en-US" strike="sngStrike" dirty="0">
              <a:highlight>
                <a:srgbClr val="00FF00"/>
              </a:highlight>
            </a:endParaRPr>
          </a:p>
        </p:txBody>
      </p:sp>
      <p:sp>
        <p:nvSpPr>
          <p:cNvPr id="3" name="Content Placeholder 2">
            <a:extLst>
              <a:ext uri="{FF2B5EF4-FFF2-40B4-BE49-F238E27FC236}">
                <a16:creationId xmlns:a16="http://schemas.microsoft.com/office/drawing/2014/main" id="{35F4FF70-1BE7-1C51-FB95-0B560A26BF52}"/>
              </a:ext>
            </a:extLst>
          </p:cNvPr>
          <p:cNvSpPr>
            <a:spLocks noGrp="1"/>
          </p:cNvSpPr>
          <p:nvPr>
            <p:ph idx="1"/>
          </p:nvPr>
        </p:nvSpPr>
        <p:spPr>
          <a:xfrm>
            <a:off x="406400" y="1257299"/>
            <a:ext cx="6903120" cy="3479801"/>
          </a:xfrm>
        </p:spPr>
        <p:txBody>
          <a:bodyPr/>
          <a:lstStyle/>
          <a:p>
            <a:pPr marL="342900" indent="-342900">
              <a:buFont typeface="Arial" panose="020B0604020202020204" pitchFamily="34" charset="0"/>
              <a:buChar char="•"/>
            </a:pPr>
            <a:r>
              <a:rPr lang="en-US" dirty="0"/>
              <a:t>Stockholder agreements and Delaware law modifications</a:t>
            </a:r>
          </a:p>
          <a:p>
            <a:pPr marL="342900" indent="-342900">
              <a:buFont typeface="Arial" panose="020B0604020202020204" pitchFamily="34" charset="0"/>
              <a:buChar char="•"/>
            </a:pPr>
            <a:r>
              <a:rPr lang="en-US" dirty="0"/>
              <a:t>Environmental, social, and governance (</a:t>
            </a:r>
            <a:r>
              <a:rPr lang="en-US" dirty="0" err="1"/>
              <a:t>ESG</a:t>
            </a:r>
            <a:r>
              <a:rPr lang="en-US" dirty="0"/>
              <a:t>): Current risks</a:t>
            </a:r>
          </a:p>
          <a:p>
            <a:pPr marL="342900" indent="-342900">
              <a:buFont typeface="Arial" panose="020B0604020202020204" pitchFamily="34" charset="0"/>
              <a:buChar char="•"/>
            </a:pPr>
            <a:r>
              <a:rPr lang="en-US" dirty="0"/>
              <a:t>Greenwashing, green hushing and ESG: Claims arising from sustainability practices</a:t>
            </a:r>
          </a:p>
        </p:txBody>
      </p:sp>
      <p:pic>
        <p:nvPicPr>
          <p:cNvPr id="7" name="Picture 6" descr="A white circle with a black background and a white scale&#10;&#10;Description automatically generated">
            <a:extLst>
              <a:ext uri="{FF2B5EF4-FFF2-40B4-BE49-F238E27FC236}">
                <a16:creationId xmlns:a16="http://schemas.microsoft.com/office/drawing/2014/main" id="{2CF30F23-F811-D31C-C3DB-38779FD32115}"/>
              </a:ext>
            </a:extLst>
          </p:cNvPr>
          <p:cNvPicPr>
            <a:picLocks noChangeAspect="1"/>
          </p:cNvPicPr>
          <p:nvPr/>
        </p:nvPicPr>
        <p:blipFill>
          <a:blip r:embed="rId2"/>
          <a:stretch>
            <a:fillRect/>
          </a:stretch>
        </p:blipFill>
        <p:spPr>
          <a:xfrm>
            <a:off x="6805453" y="355089"/>
            <a:ext cx="1801372" cy="1804420"/>
          </a:xfrm>
          <a:prstGeom prst="rect">
            <a:avLst/>
          </a:prstGeom>
        </p:spPr>
      </p:pic>
    </p:spTree>
    <p:extLst>
      <p:ext uri="{BB962C8B-B14F-4D97-AF65-F5344CB8AC3E}">
        <p14:creationId xmlns:p14="http://schemas.microsoft.com/office/powerpoint/2010/main" val="1249784638"/>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2">
            <a:lum/>
          </a:blip>
          <a:srcRect/>
          <a:stretch>
            <a:fillRect l="-34000" r="-3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372EE-DDCC-B282-3184-6A91191C47A9}"/>
              </a:ext>
            </a:extLst>
          </p:cNvPr>
          <p:cNvSpPr>
            <a:spLocks noGrp="1"/>
          </p:cNvSpPr>
          <p:nvPr>
            <p:ph type="ctrTitle"/>
          </p:nvPr>
        </p:nvSpPr>
        <p:spPr>
          <a:xfrm>
            <a:off x="407988" y="1297858"/>
            <a:ext cx="8329612" cy="1521015"/>
          </a:xfrm>
        </p:spPr>
        <p:txBody>
          <a:bodyPr/>
          <a:lstStyle/>
          <a:p>
            <a:r>
              <a:rPr lang="en-US" sz="2800" dirty="0"/>
              <a:t>Stockholder agreements and Delaware law modifications</a:t>
            </a:r>
            <a:endParaRPr lang="en-US" sz="3600" dirty="0"/>
          </a:p>
        </p:txBody>
      </p:sp>
      <p:sp>
        <p:nvSpPr>
          <p:cNvPr id="3" name="Content Placeholder 2">
            <a:extLst>
              <a:ext uri="{FF2B5EF4-FFF2-40B4-BE49-F238E27FC236}">
                <a16:creationId xmlns:a16="http://schemas.microsoft.com/office/drawing/2014/main" id="{1BC88BAA-1D7B-B1C7-8FB2-1DB5456F9313}"/>
              </a:ext>
            </a:extLst>
          </p:cNvPr>
          <p:cNvSpPr>
            <a:spLocks noGrp="1"/>
          </p:cNvSpPr>
          <p:nvPr>
            <p:ph sz="quarter" idx="10"/>
          </p:nvPr>
        </p:nvSpPr>
        <p:spPr/>
        <p:txBody>
          <a:bodyPr/>
          <a:lstStyle/>
          <a:p>
            <a:r>
              <a:rPr lang="en-US" sz="1400" dirty="0"/>
              <a:t>U.S. corporate</a:t>
            </a:r>
          </a:p>
        </p:txBody>
      </p:sp>
      <p:sp>
        <p:nvSpPr>
          <p:cNvPr id="4" name="Content Placeholder 3">
            <a:extLst>
              <a:ext uri="{FF2B5EF4-FFF2-40B4-BE49-F238E27FC236}">
                <a16:creationId xmlns:a16="http://schemas.microsoft.com/office/drawing/2014/main" id="{CCE000E4-2A26-F522-512F-C882F0FB2A39}"/>
              </a:ext>
            </a:extLst>
          </p:cNvPr>
          <p:cNvSpPr>
            <a:spLocks noGrp="1"/>
          </p:cNvSpPr>
          <p:nvPr>
            <p:ph sz="quarter" idx="11"/>
          </p:nvPr>
        </p:nvSpPr>
        <p:spPr>
          <a:xfrm>
            <a:off x="895350" y="2989190"/>
            <a:ext cx="6608763" cy="1065701"/>
          </a:xfrm>
        </p:spPr>
        <p:txBody>
          <a:bodyPr/>
          <a:lstStyle/>
          <a:p>
            <a:r>
              <a:rPr lang="en-US" sz="1800" dirty="0"/>
              <a:t>Presented by Ken Siegel</a:t>
            </a:r>
          </a:p>
        </p:txBody>
      </p:sp>
    </p:spTree>
    <p:extLst>
      <p:ext uri="{BB962C8B-B14F-4D97-AF65-F5344CB8AC3E}">
        <p14:creationId xmlns:p14="http://schemas.microsoft.com/office/powerpoint/2010/main" val="67961607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6">
            <a:extLst>
              <a:ext uri="{FF2B5EF4-FFF2-40B4-BE49-F238E27FC236}">
                <a16:creationId xmlns:a16="http://schemas.microsoft.com/office/drawing/2014/main" id="{5434C0A1-84B8-48DD-5774-519515391F90}"/>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2024 amendments to the DGCL</a:t>
            </a:r>
            <a:endParaRPr lang="en-GB" altLang="en-US" sz="1350" dirty="0">
              <a:solidFill>
                <a:schemeClr val="bg1"/>
              </a:solidFill>
            </a:endParaRPr>
          </a:p>
        </p:txBody>
      </p:sp>
      <p:sp>
        <p:nvSpPr>
          <p:cNvPr id="82" name="Flowchart: Connector 81">
            <a:extLst>
              <a:ext uri="{FF2B5EF4-FFF2-40B4-BE49-F238E27FC236}">
                <a16:creationId xmlns:a16="http://schemas.microsoft.com/office/drawing/2014/main" id="{A3102593-2F5F-C554-E3FA-0548421FF8EC}"/>
              </a:ext>
            </a:extLst>
          </p:cNvPr>
          <p:cNvSpPr>
            <a:spLocks noChangeAspect="1"/>
          </p:cNvSpPr>
          <p:nvPr/>
        </p:nvSpPr>
        <p:spPr>
          <a:xfrm>
            <a:off x="727266" y="1726181"/>
            <a:ext cx="1216152" cy="1216152"/>
          </a:xfrm>
          <a:prstGeom prst="flowChartConnector">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dirty="0">
                <a:latin typeface="+mj-lt"/>
                <a:ea typeface="+mj-ea"/>
                <a:cs typeface="+mj-cs"/>
              </a:rPr>
              <a:t>Section 261(a)(1)</a:t>
            </a:r>
          </a:p>
        </p:txBody>
      </p:sp>
      <p:sp>
        <p:nvSpPr>
          <p:cNvPr id="83" name="Flowchart: Connector 82">
            <a:extLst>
              <a:ext uri="{FF2B5EF4-FFF2-40B4-BE49-F238E27FC236}">
                <a16:creationId xmlns:a16="http://schemas.microsoft.com/office/drawing/2014/main" id="{D47FBD1A-035E-5A26-3472-50FBEFE8A65B}"/>
              </a:ext>
            </a:extLst>
          </p:cNvPr>
          <p:cNvSpPr>
            <a:spLocks noChangeAspect="1"/>
          </p:cNvSpPr>
          <p:nvPr/>
        </p:nvSpPr>
        <p:spPr>
          <a:xfrm>
            <a:off x="2319846" y="1726181"/>
            <a:ext cx="1216152" cy="1216152"/>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dirty="0">
                <a:latin typeface="+mj-lt"/>
                <a:ea typeface="+mj-ea"/>
                <a:cs typeface="+mj-cs"/>
              </a:rPr>
              <a:t>Section 261(a)(2)</a:t>
            </a:r>
          </a:p>
        </p:txBody>
      </p:sp>
      <p:sp>
        <p:nvSpPr>
          <p:cNvPr id="84" name="Flowchart: Connector 83">
            <a:extLst>
              <a:ext uri="{FF2B5EF4-FFF2-40B4-BE49-F238E27FC236}">
                <a16:creationId xmlns:a16="http://schemas.microsoft.com/office/drawing/2014/main" id="{D7ACE788-D69B-AF88-4408-ACC8C1267BD6}"/>
              </a:ext>
            </a:extLst>
          </p:cNvPr>
          <p:cNvSpPr>
            <a:spLocks noChangeAspect="1"/>
          </p:cNvSpPr>
          <p:nvPr/>
        </p:nvSpPr>
        <p:spPr>
          <a:xfrm>
            <a:off x="3928835" y="1726181"/>
            <a:ext cx="1216152" cy="1216152"/>
          </a:xfrm>
          <a:prstGeom prst="flowChart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dirty="0">
                <a:latin typeface="+mj-lt"/>
                <a:ea typeface="+mj-ea"/>
                <a:cs typeface="+mj-cs"/>
              </a:rPr>
              <a:t>Sections 232 and 268</a:t>
            </a:r>
          </a:p>
        </p:txBody>
      </p:sp>
      <p:sp>
        <p:nvSpPr>
          <p:cNvPr id="85" name="Flowchart: Connector 84">
            <a:extLst>
              <a:ext uri="{FF2B5EF4-FFF2-40B4-BE49-F238E27FC236}">
                <a16:creationId xmlns:a16="http://schemas.microsoft.com/office/drawing/2014/main" id="{7EAE92F2-0615-A709-FFA2-36602B559033}"/>
              </a:ext>
            </a:extLst>
          </p:cNvPr>
          <p:cNvSpPr>
            <a:spLocks noChangeAspect="1"/>
          </p:cNvSpPr>
          <p:nvPr/>
        </p:nvSpPr>
        <p:spPr>
          <a:xfrm>
            <a:off x="5553064" y="1726181"/>
            <a:ext cx="1216152" cy="1216152"/>
          </a:xfrm>
          <a:prstGeom prst="flowChart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dirty="0">
                <a:latin typeface="+mj-lt"/>
                <a:ea typeface="+mj-ea"/>
                <a:cs typeface="+mj-cs"/>
              </a:rPr>
              <a:t>Section 122(18)</a:t>
            </a:r>
          </a:p>
        </p:txBody>
      </p:sp>
      <p:sp>
        <p:nvSpPr>
          <p:cNvPr id="86" name="Flowchart: Connector 85">
            <a:extLst>
              <a:ext uri="{FF2B5EF4-FFF2-40B4-BE49-F238E27FC236}">
                <a16:creationId xmlns:a16="http://schemas.microsoft.com/office/drawing/2014/main" id="{7808689C-0076-4608-5A9E-A5E93A4129DA}"/>
              </a:ext>
            </a:extLst>
          </p:cNvPr>
          <p:cNvSpPr>
            <a:spLocks noChangeAspect="1"/>
          </p:cNvSpPr>
          <p:nvPr/>
        </p:nvSpPr>
        <p:spPr>
          <a:xfrm>
            <a:off x="7148685" y="1726181"/>
            <a:ext cx="1216152" cy="1216152"/>
          </a:xfrm>
          <a:prstGeom prst="flowChart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400" b="1" dirty="0">
                <a:latin typeface="+mj-lt"/>
                <a:ea typeface="+mj-ea"/>
                <a:cs typeface="+mj-cs"/>
              </a:rPr>
              <a:t>Section 147</a:t>
            </a:r>
          </a:p>
        </p:txBody>
      </p:sp>
      <p:sp>
        <p:nvSpPr>
          <p:cNvPr id="87" name="Isosceles Triangle 86">
            <a:extLst>
              <a:ext uri="{FF2B5EF4-FFF2-40B4-BE49-F238E27FC236}">
                <a16:creationId xmlns:a16="http://schemas.microsoft.com/office/drawing/2014/main" id="{5FDC90C9-7447-BB76-4452-4D1FE6A866E5}"/>
              </a:ext>
            </a:extLst>
          </p:cNvPr>
          <p:cNvSpPr/>
          <p:nvPr/>
        </p:nvSpPr>
        <p:spPr>
          <a:xfrm rot="10800000">
            <a:off x="1040094" y="3221087"/>
            <a:ext cx="561472" cy="29209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8" name="Isosceles Triangle 87">
            <a:extLst>
              <a:ext uri="{FF2B5EF4-FFF2-40B4-BE49-F238E27FC236}">
                <a16:creationId xmlns:a16="http://schemas.microsoft.com/office/drawing/2014/main" id="{4D199277-F634-1813-4EF1-C428C172BD41}"/>
              </a:ext>
            </a:extLst>
          </p:cNvPr>
          <p:cNvSpPr/>
          <p:nvPr/>
        </p:nvSpPr>
        <p:spPr>
          <a:xfrm rot="10800000">
            <a:off x="2632674" y="3221087"/>
            <a:ext cx="561472" cy="29209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89" name="Isosceles Triangle 88">
            <a:extLst>
              <a:ext uri="{FF2B5EF4-FFF2-40B4-BE49-F238E27FC236}">
                <a16:creationId xmlns:a16="http://schemas.microsoft.com/office/drawing/2014/main" id="{0E546054-52B1-9E56-66B8-8653FF40793E}"/>
              </a:ext>
            </a:extLst>
          </p:cNvPr>
          <p:cNvSpPr/>
          <p:nvPr/>
        </p:nvSpPr>
        <p:spPr>
          <a:xfrm rot="10800000">
            <a:off x="4249283" y="3221087"/>
            <a:ext cx="561472" cy="29209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90" name="Isosceles Triangle 89">
            <a:extLst>
              <a:ext uri="{FF2B5EF4-FFF2-40B4-BE49-F238E27FC236}">
                <a16:creationId xmlns:a16="http://schemas.microsoft.com/office/drawing/2014/main" id="{08AFF7B2-A173-7DB9-B74E-A669E07B8590}"/>
              </a:ext>
            </a:extLst>
          </p:cNvPr>
          <p:cNvSpPr/>
          <p:nvPr/>
        </p:nvSpPr>
        <p:spPr>
          <a:xfrm rot="10800000">
            <a:off x="5882272" y="3221087"/>
            <a:ext cx="561472" cy="292096"/>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91" name="Isosceles Triangle 90">
            <a:extLst>
              <a:ext uri="{FF2B5EF4-FFF2-40B4-BE49-F238E27FC236}">
                <a16:creationId xmlns:a16="http://schemas.microsoft.com/office/drawing/2014/main" id="{10D1CF53-5C6A-2A9F-09EF-18BDCAC1F503}"/>
              </a:ext>
            </a:extLst>
          </p:cNvPr>
          <p:cNvSpPr/>
          <p:nvPr/>
        </p:nvSpPr>
        <p:spPr>
          <a:xfrm rot="10800000">
            <a:off x="7449118" y="3221087"/>
            <a:ext cx="561472" cy="292096"/>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dirty="0">
              <a:latin typeface="+mj-lt"/>
              <a:ea typeface="+mj-ea"/>
              <a:cs typeface="+mj-cs"/>
            </a:endParaRPr>
          </a:p>
        </p:txBody>
      </p:sp>
      <p:sp>
        <p:nvSpPr>
          <p:cNvPr id="92" name="Arc 91">
            <a:extLst>
              <a:ext uri="{FF2B5EF4-FFF2-40B4-BE49-F238E27FC236}">
                <a16:creationId xmlns:a16="http://schemas.microsoft.com/office/drawing/2014/main" id="{29A65111-892B-FD33-59AA-12730A7364F0}"/>
              </a:ext>
            </a:extLst>
          </p:cNvPr>
          <p:cNvSpPr>
            <a:spLocks noChangeAspect="1"/>
          </p:cNvSpPr>
          <p:nvPr/>
        </p:nvSpPr>
        <p:spPr>
          <a:xfrm rot="16200000">
            <a:off x="511522" y="1505727"/>
            <a:ext cx="1613560" cy="1614829"/>
          </a:xfrm>
          <a:prstGeom prst="arc">
            <a:avLst>
              <a:gd name="adj1" fmla="val 6868695"/>
              <a:gd name="adj2" fmla="val 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Freeform 79">
            <a:extLst>
              <a:ext uri="{FF2B5EF4-FFF2-40B4-BE49-F238E27FC236}">
                <a16:creationId xmlns:a16="http://schemas.microsoft.com/office/drawing/2014/main" id="{CC0350F3-3B22-E582-3C4C-407A6CB2A09E}"/>
              </a:ext>
            </a:extLst>
          </p:cNvPr>
          <p:cNvSpPr/>
          <p:nvPr/>
        </p:nvSpPr>
        <p:spPr>
          <a:xfrm>
            <a:off x="1389685"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a:extLst>
              <a:ext uri="{FF2B5EF4-FFF2-40B4-BE49-F238E27FC236}">
                <a16:creationId xmlns:a16="http://schemas.microsoft.com/office/drawing/2014/main" id="{93978B91-DCE1-CD91-E327-7D4B28912F01}"/>
              </a:ext>
            </a:extLst>
          </p:cNvPr>
          <p:cNvGrpSpPr/>
          <p:nvPr/>
        </p:nvGrpSpPr>
        <p:grpSpPr>
          <a:xfrm>
            <a:off x="2125714" y="1483716"/>
            <a:ext cx="1641196" cy="1663453"/>
            <a:chOff x="2186483" y="1642939"/>
            <a:chExt cx="1641196" cy="1663453"/>
          </a:xfrm>
        </p:grpSpPr>
        <p:sp>
          <p:nvSpPr>
            <p:cNvPr id="95" name="Arc 94">
              <a:extLst>
                <a:ext uri="{FF2B5EF4-FFF2-40B4-BE49-F238E27FC236}">
                  <a16:creationId xmlns:a16="http://schemas.microsoft.com/office/drawing/2014/main" id="{4A6E7003-F725-C78C-8923-D86C90BADCB6}"/>
                </a:ext>
              </a:extLst>
            </p:cNvPr>
            <p:cNvSpPr>
              <a:spLocks noChangeAspect="1"/>
            </p:cNvSpPr>
            <p:nvPr/>
          </p:nvSpPr>
          <p:spPr>
            <a:xfrm rot="16200000">
              <a:off x="2187127" y="1668972"/>
              <a:ext cx="1636776" cy="1638063"/>
            </a:xfrm>
            <a:prstGeom prst="arc">
              <a:avLst>
                <a:gd name="adj1" fmla="val 17526525"/>
                <a:gd name="adj2" fmla="val 21570875"/>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Arc 95">
              <a:extLst>
                <a:ext uri="{FF2B5EF4-FFF2-40B4-BE49-F238E27FC236}">
                  <a16:creationId xmlns:a16="http://schemas.microsoft.com/office/drawing/2014/main" id="{588F60F2-2444-0132-2660-2490AD3F0204}"/>
                </a:ext>
              </a:extLst>
            </p:cNvPr>
            <p:cNvSpPr>
              <a:spLocks noChangeAspect="1"/>
            </p:cNvSpPr>
            <p:nvPr/>
          </p:nvSpPr>
          <p:spPr>
            <a:xfrm rot="5644444">
              <a:off x="2190260" y="1642295"/>
              <a:ext cx="1636776" cy="1638063"/>
            </a:xfrm>
            <a:prstGeom prst="arc">
              <a:avLst>
                <a:gd name="adj1" fmla="val 17526525"/>
                <a:gd name="adj2" fmla="val 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7" name="Group 96">
            <a:extLst>
              <a:ext uri="{FF2B5EF4-FFF2-40B4-BE49-F238E27FC236}">
                <a16:creationId xmlns:a16="http://schemas.microsoft.com/office/drawing/2014/main" id="{CA3F79C9-6718-5F69-D688-F103BEA5A87C}"/>
              </a:ext>
            </a:extLst>
          </p:cNvPr>
          <p:cNvGrpSpPr/>
          <p:nvPr/>
        </p:nvGrpSpPr>
        <p:grpSpPr>
          <a:xfrm>
            <a:off x="3715587" y="1483716"/>
            <a:ext cx="1648256" cy="1663453"/>
            <a:chOff x="2176290" y="1642939"/>
            <a:chExt cx="1648256" cy="1663453"/>
          </a:xfrm>
        </p:grpSpPr>
        <p:sp>
          <p:nvSpPr>
            <p:cNvPr id="98" name="Arc 97">
              <a:extLst>
                <a:ext uri="{FF2B5EF4-FFF2-40B4-BE49-F238E27FC236}">
                  <a16:creationId xmlns:a16="http://schemas.microsoft.com/office/drawing/2014/main" id="{B6F9D403-A1F2-E1DD-90D6-BBA5EF1EA7CC}"/>
                </a:ext>
              </a:extLst>
            </p:cNvPr>
            <p:cNvSpPr>
              <a:spLocks noChangeAspect="1"/>
            </p:cNvSpPr>
            <p:nvPr/>
          </p:nvSpPr>
          <p:spPr>
            <a:xfrm rot="16200000">
              <a:off x="2187127" y="1668972"/>
              <a:ext cx="1636776" cy="1638063"/>
            </a:xfrm>
            <a:prstGeom prst="arc">
              <a:avLst>
                <a:gd name="adj1" fmla="val 17526525"/>
                <a:gd name="adj2" fmla="val 21570875"/>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Arc 98">
              <a:extLst>
                <a:ext uri="{FF2B5EF4-FFF2-40B4-BE49-F238E27FC236}">
                  <a16:creationId xmlns:a16="http://schemas.microsoft.com/office/drawing/2014/main" id="{D87DF32F-5DC6-A7DC-697E-5BD59EBEABB6}"/>
                </a:ext>
              </a:extLst>
            </p:cNvPr>
            <p:cNvSpPr>
              <a:spLocks noChangeAspect="1"/>
            </p:cNvSpPr>
            <p:nvPr/>
          </p:nvSpPr>
          <p:spPr>
            <a:xfrm rot="5644444">
              <a:off x="2176934" y="1642295"/>
              <a:ext cx="1636776" cy="1638063"/>
            </a:xfrm>
            <a:prstGeom prst="arc">
              <a:avLst>
                <a:gd name="adj1" fmla="val 17526525"/>
                <a:gd name="adj2" fmla="val 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5075634F-8EF8-85D4-6937-F9FB86B5D623}"/>
              </a:ext>
            </a:extLst>
          </p:cNvPr>
          <p:cNvGrpSpPr/>
          <p:nvPr/>
        </p:nvGrpSpPr>
        <p:grpSpPr>
          <a:xfrm>
            <a:off x="5313381" y="1483716"/>
            <a:ext cx="1659112" cy="1663453"/>
            <a:chOff x="2165434" y="1642939"/>
            <a:chExt cx="1659112" cy="1663453"/>
          </a:xfrm>
        </p:grpSpPr>
        <p:sp>
          <p:nvSpPr>
            <p:cNvPr id="101" name="Arc 100">
              <a:extLst>
                <a:ext uri="{FF2B5EF4-FFF2-40B4-BE49-F238E27FC236}">
                  <a16:creationId xmlns:a16="http://schemas.microsoft.com/office/drawing/2014/main" id="{C977B343-FC78-7D60-97EB-B2F8B7FC457B}"/>
                </a:ext>
              </a:extLst>
            </p:cNvPr>
            <p:cNvSpPr>
              <a:spLocks noChangeAspect="1"/>
            </p:cNvSpPr>
            <p:nvPr/>
          </p:nvSpPr>
          <p:spPr>
            <a:xfrm rot="16200000">
              <a:off x="2187127" y="1668972"/>
              <a:ext cx="1636776" cy="1638063"/>
            </a:xfrm>
            <a:prstGeom prst="arc">
              <a:avLst>
                <a:gd name="adj1" fmla="val 17526525"/>
                <a:gd name="adj2" fmla="val 21570875"/>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Arc 101">
              <a:extLst>
                <a:ext uri="{FF2B5EF4-FFF2-40B4-BE49-F238E27FC236}">
                  <a16:creationId xmlns:a16="http://schemas.microsoft.com/office/drawing/2014/main" id="{9AF96DC7-44C1-CBC5-920C-346EBE1D0572}"/>
                </a:ext>
              </a:extLst>
            </p:cNvPr>
            <p:cNvSpPr>
              <a:spLocks noChangeAspect="1"/>
            </p:cNvSpPr>
            <p:nvPr/>
          </p:nvSpPr>
          <p:spPr>
            <a:xfrm rot="5644444">
              <a:off x="2166078" y="1642295"/>
              <a:ext cx="1636776" cy="1638063"/>
            </a:xfrm>
            <a:prstGeom prst="arc">
              <a:avLst>
                <a:gd name="adj1" fmla="val 17526525"/>
                <a:gd name="adj2" fmla="val 0"/>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3" name="Arc 102">
            <a:extLst>
              <a:ext uri="{FF2B5EF4-FFF2-40B4-BE49-F238E27FC236}">
                <a16:creationId xmlns:a16="http://schemas.microsoft.com/office/drawing/2014/main" id="{C08B5549-9F06-8CEC-C903-C074EDAB5EDE}"/>
              </a:ext>
            </a:extLst>
          </p:cNvPr>
          <p:cNvSpPr>
            <a:spLocks noChangeAspect="1"/>
          </p:cNvSpPr>
          <p:nvPr/>
        </p:nvSpPr>
        <p:spPr>
          <a:xfrm rot="5400000">
            <a:off x="6916724" y="1505727"/>
            <a:ext cx="1613560" cy="1614829"/>
          </a:xfrm>
          <a:prstGeom prst="arc">
            <a:avLst>
              <a:gd name="adj1" fmla="val 6868695"/>
              <a:gd name="adj2" fmla="val 0"/>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Freeform 108">
            <a:extLst>
              <a:ext uri="{FF2B5EF4-FFF2-40B4-BE49-F238E27FC236}">
                <a16:creationId xmlns:a16="http://schemas.microsoft.com/office/drawing/2014/main" id="{AB0D25DC-B806-25C4-5B4E-7368238208D9}"/>
              </a:ext>
            </a:extLst>
          </p:cNvPr>
          <p:cNvSpPr/>
          <p:nvPr/>
        </p:nvSpPr>
        <p:spPr>
          <a:xfrm>
            <a:off x="2987479"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110">
            <a:extLst>
              <a:ext uri="{FF2B5EF4-FFF2-40B4-BE49-F238E27FC236}">
                <a16:creationId xmlns:a16="http://schemas.microsoft.com/office/drawing/2014/main" id="{2C7AB29E-1217-A1E5-2291-01B500970678}"/>
              </a:ext>
            </a:extLst>
          </p:cNvPr>
          <p:cNvSpPr/>
          <p:nvPr/>
        </p:nvSpPr>
        <p:spPr>
          <a:xfrm>
            <a:off x="4562325"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111">
            <a:extLst>
              <a:ext uri="{FF2B5EF4-FFF2-40B4-BE49-F238E27FC236}">
                <a16:creationId xmlns:a16="http://schemas.microsoft.com/office/drawing/2014/main" id="{DE2E08BF-3784-A846-5726-25DAF25B89DC}"/>
              </a:ext>
            </a:extLst>
          </p:cNvPr>
          <p:cNvSpPr/>
          <p:nvPr/>
        </p:nvSpPr>
        <p:spPr>
          <a:xfrm>
            <a:off x="6194360" y="1506361"/>
            <a:ext cx="1467485" cy="1597025"/>
          </a:xfrm>
          <a:custGeom>
            <a:avLst/>
            <a:gdLst>
              <a:gd name="connsiteX0" fmla="*/ 0 w 1508760"/>
              <a:gd name="connsiteY0" fmla="*/ 0 h 1638300"/>
              <a:gd name="connsiteX1" fmla="*/ 510540 w 1508760"/>
              <a:gd name="connsiteY1" fmla="*/ 228600 h 1638300"/>
              <a:gd name="connsiteX2" fmla="*/ 731520 w 1508760"/>
              <a:gd name="connsiteY2" fmla="*/ 571500 h 1638300"/>
              <a:gd name="connsiteX3" fmla="*/ 830580 w 1508760"/>
              <a:gd name="connsiteY3" fmla="*/ 1188720 h 1638300"/>
              <a:gd name="connsiteX4" fmla="*/ 1165860 w 1508760"/>
              <a:gd name="connsiteY4" fmla="*/ 1524000 h 1638300"/>
              <a:gd name="connsiteX5" fmla="*/ 1508760 w 1508760"/>
              <a:gd name="connsiteY5" fmla="*/ 1638300 h 1638300"/>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9265 w 1467485"/>
              <a:gd name="connsiteY1" fmla="*/ 18732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59740 w 1467485"/>
              <a:gd name="connsiteY1" fmla="*/ 21590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66884 w 1467485"/>
              <a:gd name="connsiteY1" fmla="*/ 206375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90245 w 1467485"/>
              <a:gd name="connsiteY2" fmla="*/ 530225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89305 w 1467485"/>
              <a:gd name="connsiteY3" fmla="*/ 1147445 h 1597025"/>
              <a:gd name="connsiteX4" fmla="*/ 1124585 w 1467485"/>
              <a:gd name="connsiteY4" fmla="*/ 1482725 h 1597025"/>
              <a:gd name="connsiteX5" fmla="*/ 1467485 w 1467485"/>
              <a:gd name="connsiteY5" fmla="*/ 1597025 h 1597025"/>
              <a:gd name="connsiteX0" fmla="*/ 0 w 1467485"/>
              <a:gd name="connsiteY0" fmla="*/ 0 h 1597025"/>
              <a:gd name="connsiteX1" fmla="*/ 447834 w 1467485"/>
              <a:gd name="connsiteY1" fmla="*/ 260350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4184 w 1467485"/>
              <a:gd name="connsiteY1" fmla="*/ 263525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4370 w 1467485"/>
              <a:gd name="connsiteY2" fmla="*/ 615950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76751 w 1467485"/>
              <a:gd name="connsiteY2" fmla="*/ 611188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56381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83895 w 1467485"/>
              <a:gd name="connsiteY2" fmla="*/ 618332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46856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63709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91039 w 1467485"/>
              <a:gd name="connsiteY2" fmla="*/ 620713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 name="connsiteX0" fmla="*/ 0 w 1467485"/>
              <a:gd name="connsiteY0" fmla="*/ 0 h 1597025"/>
              <a:gd name="connsiteX1" fmla="*/ 451803 w 1467485"/>
              <a:gd name="connsiteY1" fmla="*/ 237331 h 1597025"/>
              <a:gd name="connsiteX2" fmla="*/ 681514 w 1467485"/>
              <a:gd name="connsiteY2" fmla="*/ 604044 h 1597025"/>
              <a:gd name="connsiteX3" fmla="*/ 792480 w 1467485"/>
              <a:gd name="connsiteY3" fmla="*/ 1160145 h 1597025"/>
              <a:gd name="connsiteX4" fmla="*/ 1124585 w 1467485"/>
              <a:gd name="connsiteY4" fmla="*/ 1482725 h 1597025"/>
              <a:gd name="connsiteX5" fmla="*/ 1467485 w 1467485"/>
              <a:gd name="connsiteY5" fmla="*/ 1597025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7485" h="1597025">
                <a:moveTo>
                  <a:pt x="0" y="0"/>
                </a:moveTo>
                <a:cubicBezTo>
                  <a:pt x="222885" y="41275"/>
                  <a:pt x="342979" y="129513"/>
                  <a:pt x="451803" y="237331"/>
                </a:cubicBezTo>
                <a:cubicBezTo>
                  <a:pt x="560627" y="345149"/>
                  <a:pt x="634260" y="478818"/>
                  <a:pt x="681514" y="604044"/>
                </a:cubicBezTo>
                <a:cubicBezTo>
                  <a:pt x="728768" y="729270"/>
                  <a:pt x="718635" y="1013698"/>
                  <a:pt x="792480" y="1160145"/>
                </a:cubicBezTo>
                <a:cubicBezTo>
                  <a:pt x="866325" y="1306592"/>
                  <a:pt x="1012084" y="1425787"/>
                  <a:pt x="1124585" y="1482725"/>
                </a:cubicBezTo>
                <a:cubicBezTo>
                  <a:pt x="1237086" y="1539663"/>
                  <a:pt x="1352550" y="1577340"/>
                  <a:pt x="1467485" y="1597025"/>
                </a:cubicBezTo>
              </a:path>
            </a:pathLst>
          </a:cu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1F2E812B-1214-9341-4819-5DD65376179E}"/>
              </a:ext>
            </a:extLst>
          </p:cNvPr>
          <p:cNvSpPr txBox="1"/>
          <p:nvPr/>
        </p:nvSpPr>
        <p:spPr>
          <a:xfrm>
            <a:off x="488604" y="3607911"/>
            <a:ext cx="1584169" cy="798516"/>
          </a:xfrm>
          <a:prstGeom prst="rect">
            <a:avLst/>
          </a:prstGeom>
          <a:noFill/>
        </p:spPr>
        <p:txBody>
          <a:bodyPr wrap="square" lIns="0" tIns="0" rIns="0" bIns="0" rtlCol="0">
            <a:noAutofit/>
          </a:bodyPr>
          <a:lstStyle/>
          <a:p>
            <a:pPr algn="ctr"/>
            <a:r>
              <a:rPr lang="en-US" sz="1600" b="1" dirty="0"/>
              <a:t>Stockholder representatives</a:t>
            </a:r>
          </a:p>
        </p:txBody>
      </p:sp>
      <p:sp>
        <p:nvSpPr>
          <p:cNvPr id="108" name="TextBox 107">
            <a:extLst>
              <a:ext uri="{FF2B5EF4-FFF2-40B4-BE49-F238E27FC236}">
                <a16:creationId xmlns:a16="http://schemas.microsoft.com/office/drawing/2014/main" id="{C6BB0BB2-3D23-6844-A2FC-2020589AA549}"/>
              </a:ext>
            </a:extLst>
          </p:cNvPr>
          <p:cNvSpPr txBox="1"/>
          <p:nvPr/>
        </p:nvSpPr>
        <p:spPr>
          <a:xfrm>
            <a:off x="2121324" y="3607911"/>
            <a:ext cx="1584169" cy="798516"/>
          </a:xfrm>
          <a:prstGeom prst="rect">
            <a:avLst/>
          </a:prstGeom>
          <a:noFill/>
        </p:spPr>
        <p:txBody>
          <a:bodyPr wrap="square" lIns="0" tIns="0" rIns="0" bIns="0" rtlCol="0">
            <a:noAutofit/>
          </a:bodyPr>
          <a:lstStyle/>
          <a:p>
            <a:pPr algn="ctr"/>
            <a:r>
              <a:rPr lang="en-US" sz="1600" b="1" dirty="0"/>
              <a:t>Lost merger premium</a:t>
            </a:r>
          </a:p>
        </p:txBody>
      </p:sp>
      <p:sp>
        <p:nvSpPr>
          <p:cNvPr id="109" name="TextBox 108">
            <a:extLst>
              <a:ext uri="{FF2B5EF4-FFF2-40B4-BE49-F238E27FC236}">
                <a16:creationId xmlns:a16="http://schemas.microsoft.com/office/drawing/2014/main" id="{65A03483-C3C5-01F4-69EA-7C3EBB6A2819}"/>
              </a:ext>
            </a:extLst>
          </p:cNvPr>
          <p:cNvSpPr txBox="1"/>
          <p:nvPr/>
        </p:nvSpPr>
        <p:spPr>
          <a:xfrm>
            <a:off x="3769555" y="3607911"/>
            <a:ext cx="1584169" cy="798516"/>
          </a:xfrm>
          <a:prstGeom prst="rect">
            <a:avLst/>
          </a:prstGeom>
          <a:noFill/>
        </p:spPr>
        <p:txBody>
          <a:bodyPr wrap="square" lIns="0" tIns="0" rIns="0" bIns="0" rtlCol="0">
            <a:noAutofit/>
          </a:bodyPr>
          <a:lstStyle/>
          <a:p>
            <a:pPr algn="ctr"/>
            <a:r>
              <a:rPr lang="en-US" sz="1600" b="1" dirty="0"/>
              <a:t>Shareholder approval of merger agreements</a:t>
            </a:r>
          </a:p>
        </p:txBody>
      </p:sp>
      <p:sp>
        <p:nvSpPr>
          <p:cNvPr id="110" name="TextBox 109">
            <a:extLst>
              <a:ext uri="{FF2B5EF4-FFF2-40B4-BE49-F238E27FC236}">
                <a16:creationId xmlns:a16="http://schemas.microsoft.com/office/drawing/2014/main" id="{D80055EE-B572-97DC-3D73-E291864ED136}"/>
              </a:ext>
            </a:extLst>
          </p:cNvPr>
          <p:cNvSpPr txBox="1"/>
          <p:nvPr/>
        </p:nvSpPr>
        <p:spPr>
          <a:xfrm>
            <a:off x="5402275" y="3607911"/>
            <a:ext cx="1584169" cy="798516"/>
          </a:xfrm>
          <a:prstGeom prst="rect">
            <a:avLst/>
          </a:prstGeom>
          <a:noFill/>
        </p:spPr>
        <p:txBody>
          <a:bodyPr wrap="square" lIns="0" tIns="0" rIns="0" bIns="0" rtlCol="0">
            <a:noAutofit/>
          </a:bodyPr>
          <a:lstStyle/>
          <a:p>
            <a:pPr algn="ctr"/>
            <a:r>
              <a:rPr lang="en-US" sz="1600" b="1" dirty="0"/>
              <a:t>Stockholders agreements</a:t>
            </a:r>
          </a:p>
        </p:txBody>
      </p:sp>
      <p:sp>
        <p:nvSpPr>
          <p:cNvPr id="111" name="TextBox 110">
            <a:extLst>
              <a:ext uri="{FF2B5EF4-FFF2-40B4-BE49-F238E27FC236}">
                <a16:creationId xmlns:a16="http://schemas.microsoft.com/office/drawing/2014/main" id="{D27F3F77-FC7A-643C-0C25-EAFC5A25705E}"/>
              </a:ext>
            </a:extLst>
          </p:cNvPr>
          <p:cNvSpPr txBox="1"/>
          <p:nvPr/>
        </p:nvSpPr>
        <p:spPr>
          <a:xfrm>
            <a:off x="7007519" y="3607911"/>
            <a:ext cx="1584169" cy="798516"/>
          </a:xfrm>
          <a:prstGeom prst="rect">
            <a:avLst/>
          </a:prstGeom>
          <a:noFill/>
        </p:spPr>
        <p:txBody>
          <a:bodyPr wrap="square" lIns="0" tIns="0" rIns="0" bIns="0" rtlCol="0">
            <a:noAutofit/>
          </a:bodyPr>
          <a:lstStyle/>
          <a:p>
            <a:pPr algn="ctr"/>
            <a:r>
              <a:rPr lang="en-US" sz="1600" b="1" dirty="0"/>
              <a:t>Board approval of agreements</a:t>
            </a:r>
          </a:p>
        </p:txBody>
      </p:sp>
    </p:spTree>
    <p:extLst>
      <p:ext uri="{BB962C8B-B14F-4D97-AF65-F5344CB8AC3E}">
        <p14:creationId xmlns:p14="http://schemas.microsoft.com/office/powerpoint/2010/main" val="1768281158"/>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Section 122(18)</a:t>
            </a:r>
            <a:endParaRPr lang="en-GB" altLang="en-US" sz="1350" dirty="0">
              <a:solidFill>
                <a:schemeClr val="bg1"/>
              </a:solidFill>
            </a:endParaRP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Intended to overturn the Court of Chancery’s ruling in </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West Palm Beach Firefighters’ Pension Fund v. Moelis &amp; Co.</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Authorizes entry into stockholders agreements, notwithstanding </a:t>
            </a:r>
            <a:r>
              <a:rPr lang="en-US" sz="1800" dirty="0" err="1">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DGCL</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Section 141(a), for such minimum consideration as is authorized by the Board, as long as the agreement does not violate the corporation’s charter and would not violate Delaware law if included in the charter.</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Covers familiar types of stockholder protective provisions</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183564312"/>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Permissible provisions </a:t>
            </a:r>
            <a:endParaRPr lang="en-GB" altLang="en-US" sz="1350" dirty="0">
              <a:solidFill>
                <a:schemeClr val="bg1"/>
              </a:solidFill>
            </a:endParaRP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400800" y="0"/>
            <a:ext cx="27432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stockholders agreement may restrict or prohibit corporation from taking actions specified in the contract;</a:t>
            </a:r>
            <a:endParaRPr lang="en-US" sz="1800" strike="sngStrike"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p>
            <a:pPr marL="228600" indent="-228600">
              <a:spcBef>
                <a:spcPts val="1000"/>
              </a:spcBef>
              <a:spcAft>
                <a:spcPts val="1000"/>
              </a:spcAft>
              <a:buClr>
                <a:schemeClr val="accent1"/>
              </a:buClr>
              <a:buFont typeface="Arial" panose="020B0604020202020204" pitchFamily="34" charset="0"/>
              <a:buChar char="•"/>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stockholders agreement m</a:t>
            </a:r>
            <a:r>
              <a:rPr lang="en-US" sz="1800" dirty="0">
                <a:solidFill>
                  <a:srgbClr val="333333"/>
                </a:solidFill>
                <a:latin typeface="Arial" panose="020B0604020202020204" pitchFamily="34" charset="0"/>
                <a:ea typeface="Times New Roman" panose="02020603050405020304" pitchFamily="18" charset="0"/>
                <a:cs typeface="Arial" panose="020B0604020202020204" pitchFamily="34" charset="0"/>
              </a:rPr>
              <a:t>ay </a:t>
            </a: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require the approval or consent of one or more persons or bodies before the corporation may take actions specified in the contract; and </a:t>
            </a:r>
            <a:endParaRPr lang="en-US"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28600" indent="-228600">
              <a:spcBef>
                <a:spcPts val="1000"/>
              </a:spcBef>
              <a:spcAft>
                <a:spcPts val="1000"/>
              </a:spcAft>
              <a:buClr>
                <a:schemeClr val="accent1"/>
              </a:buClr>
              <a:buFont typeface="Arial" panose="020B0604020202020204" pitchFamily="34" charset="0"/>
              <a:buChar char="•"/>
            </a:pP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 corporation m</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ay c</a:t>
            </a:r>
            <a:r>
              <a:rPr lang="en-US" sz="1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ovenant that the corporation or one or more persons or bodies will take, or refrain from taking, actions specified in the contract.</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465351399"/>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Moelis and adoption of Section 122(18)</a:t>
            </a:r>
            <a:endParaRPr lang="en-GB" altLang="en-US" sz="1350" dirty="0">
              <a:solidFill>
                <a:schemeClr val="bg1"/>
              </a:solidFill>
            </a:endParaRP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904452" y="0"/>
            <a:ext cx="2239547"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Moelis</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addressed a challenge to the validity of certain provisions in a stockholders</a:t>
            </a:r>
            <a:r>
              <a:rPr lang="en-US"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agreement that, among other things, required the prior written consent of the corporation’s founder and majority stockholder in order for the corporation’s board of directors to take certain actions.  </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Moelis</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court determined that certain provisions in the stockholders agreement violated </a:t>
            </a:r>
            <a:r>
              <a:rPr lang="en-US"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ection 141(a) of the DGCL by delegating management rights traditionally held by a corporation’s board of directors to the stockholder.  </a:t>
            </a: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904396212"/>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a:extLst>
              <a:ext uri="{FF2B5EF4-FFF2-40B4-BE49-F238E27FC236}">
                <a16:creationId xmlns:a16="http://schemas.microsoft.com/office/drawing/2014/main" id="{132589C5-ADC6-98F3-7130-DFE2E3510AB4}"/>
              </a:ext>
            </a:extLst>
          </p:cNvPr>
          <p:cNvSpPr txBox="1">
            <a:spLocks/>
          </p:cNvSpPr>
          <p:nvPr/>
        </p:nvSpPr>
        <p:spPr>
          <a:xfrm>
            <a:off x="0" y="0"/>
            <a:ext cx="9144000" cy="658971"/>
          </a:xfrm>
          <a:prstGeom prst="rect">
            <a:avLst/>
          </a:prstGeom>
          <a:solidFill>
            <a:schemeClr val="accent1"/>
          </a:solidFill>
        </p:spPr>
        <p:txBody>
          <a:bodyPr vert="horz" lIns="457200" tIns="0" rIns="0" bIns="0" rtlCol="0" anchor="ctr" anchorCtr="0">
            <a:noAutofit/>
          </a:bodyPr>
          <a:lstStyle>
            <a:lvl1pPr algn="l" defTabSz="914400" rtl="0" eaLnBrk="1" latinLnBrk="0" hangingPunct="1">
              <a:lnSpc>
                <a:spcPct val="74000"/>
              </a:lnSpc>
              <a:spcBef>
                <a:spcPct val="0"/>
              </a:spcBef>
              <a:buNone/>
              <a:defRPr sz="2800" kern="1200" baseline="0">
                <a:solidFill>
                  <a:srgbClr val="000000"/>
                </a:solidFill>
                <a:latin typeface="+mn-lt"/>
                <a:ea typeface="+mn-ea"/>
                <a:cs typeface="+mn-cs"/>
              </a:defRPr>
            </a:lvl1pPr>
          </a:lstStyle>
          <a:p>
            <a:pPr>
              <a:lnSpc>
                <a:spcPct val="100000"/>
              </a:lnSpc>
              <a:spcBef>
                <a:spcPts val="900"/>
              </a:spcBef>
            </a:pPr>
            <a:r>
              <a:rPr lang="en-GB" altLang="en-US" dirty="0">
                <a:solidFill>
                  <a:schemeClr val="bg1"/>
                </a:solidFill>
              </a:rPr>
              <a:t>Moelis and adoption of Section 122(18)</a:t>
            </a:r>
            <a:endParaRPr lang="en-GB" altLang="en-US" sz="1350" dirty="0">
              <a:solidFill>
                <a:schemeClr val="bg1"/>
              </a:solidFill>
            </a:endParaRPr>
          </a:p>
        </p:txBody>
      </p:sp>
      <p:pic>
        <p:nvPicPr>
          <p:cNvPr id="2" name="Picture 4">
            <a:extLst>
              <a:ext uri="{FF2B5EF4-FFF2-40B4-BE49-F238E27FC236}">
                <a16:creationId xmlns:a16="http://schemas.microsoft.com/office/drawing/2014/main" id="{B0A5A080-2719-B2FA-A960-AC89FCA3D6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667"/>
          <a:stretch/>
        </p:blipFill>
        <p:spPr bwMode="auto">
          <a:xfrm>
            <a:off x="6884894" y="0"/>
            <a:ext cx="2259106"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0">
            <a:extLst>
              <a:ext uri="{FF2B5EF4-FFF2-40B4-BE49-F238E27FC236}">
                <a16:creationId xmlns:a16="http://schemas.microsoft.com/office/drawing/2014/main" id="{C46E49B6-B7F8-5891-7324-EF696849A956}"/>
              </a:ext>
            </a:extLst>
          </p:cNvPr>
          <p:cNvSpPr>
            <a:spLocks noGrp="1"/>
          </p:cNvSpPr>
          <p:nvPr>
            <p:ph idx="4294967295"/>
          </p:nvPr>
        </p:nvSpPr>
        <p:spPr>
          <a:xfrm>
            <a:off x="406400" y="1009650"/>
            <a:ext cx="7315200" cy="3727450"/>
          </a:xfrm>
          <a:solidFill>
            <a:schemeClr val="bg1">
              <a:alpha val="70000"/>
            </a:schemeClr>
          </a:solidFill>
        </p:spPr>
        <p:txBody>
          <a:bodyPr/>
          <a:lstStyle/>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Section 141(a) of the DGCL provides the fundamental principle of Delaware corporate law that the “business and affairs of every [Delaware] corporation . . . shall be managed by or under the direction of a board of directors, except as may be otherwise provided [in the DGCL] or in the [corporation’s] certificate of incorporation.”   </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latin typeface="Arial" panose="020B0604020202020204" pitchFamily="34" charset="0"/>
                <a:cs typeface="Times New Roman" panose="02020603050405020304" pitchFamily="18" charset="0"/>
              </a:rPr>
              <a:t>The </a:t>
            </a:r>
            <a:r>
              <a:rPr lang="en-US" sz="1800" i="1" dirty="0">
                <a:solidFill>
                  <a:schemeClr val="tx1"/>
                </a:solidFill>
                <a:latin typeface="Arial" panose="020B0604020202020204" pitchFamily="34" charset="0"/>
                <a:cs typeface="Times New Roman" panose="02020603050405020304" pitchFamily="18" charset="0"/>
              </a:rPr>
              <a:t>Moelis</a:t>
            </a:r>
            <a:r>
              <a:rPr lang="en-US" sz="1800" dirty="0">
                <a:solidFill>
                  <a:schemeClr val="tx1"/>
                </a:solidFill>
                <a:latin typeface="Arial" panose="020B0604020202020204" pitchFamily="34" charset="0"/>
                <a:cs typeface="Times New Roman" panose="02020603050405020304" pitchFamily="18" charset="0"/>
              </a:rPr>
              <a:t> court acknowledged the decision would be perceived as being contrary to market practice and invited the legislature to act.</a:t>
            </a:r>
          </a:p>
          <a:p>
            <a:pPr marL="228600" indent="-228600">
              <a:spcBef>
                <a:spcPts val="1000"/>
              </a:spcBef>
              <a:spcAft>
                <a:spcPts val="1000"/>
              </a:spcAft>
              <a:buClr>
                <a:schemeClr val="accent1"/>
              </a:buClr>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Delaware General Assembly proposed and passed Senate Bill 313 just a few months after the </a:t>
            </a:r>
            <a:r>
              <a:rPr lang="en-US" sz="1800" i="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Moelis</a:t>
            </a:r>
            <a:r>
              <a:rPr lang="en-US"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decision.  </a:t>
            </a:r>
          </a:p>
          <a:p>
            <a:pPr marL="228600" indent="-228600">
              <a:spcBef>
                <a:spcPts val="1000"/>
              </a:spcBef>
              <a:spcAft>
                <a:spcPts val="1000"/>
              </a:spcAft>
              <a:buClr>
                <a:schemeClr val="accent1"/>
              </a:buClr>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442435700"/>
      </p:ext>
    </p:extLst>
  </p:cSld>
  <p:clrMapOvr>
    <a:masterClrMapping/>
  </p:clrMapOvr>
</p:sld>
</file>

<file path=ppt/theme/theme1.xml><?xml version="1.0" encoding="utf-8"?>
<a:theme xmlns:a="http://schemas.openxmlformats.org/drawingml/2006/main" name="Reed Smith 16x9">
  <a:themeElements>
    <a:clrScheme name="Reed Smith 2022">
      <a:dk1>
        <a:srgbClr val="000000"/>
      </a:dk1>
      <a:lt1>
        <a:srgbClr val="FFFFFF"/>
      </a:lt1>
      <a:dk2>
        <a:srgbClr val="58595B"/>
      </a:dk2>
      <a:lt2>
        <a:srgbClr val="C7C8CA"/>
      </a:lt2>
      <a:accent1>
        <a:srgbClr val="CC092F"/>
      </a:accent1>
      <a:accent2>
        <a:srgbClr val="0373AC"/>
      </a:accent2>
      <a:accent3>
        <a:srgbClr val="AFCB37"/>
      </a:accent3>
      <a:accent4>
        <a:srgbClr val="E5B522"/>
      </a:accent4>
      <a:accent5>
        <a:srgbClr val="92338A"/>
      </a:accent5>
      <a:accent6>
        <a:srgbClr val="E76D25"/>
      </a:accent6>
      <a:hlink>
        <a:srgbClr val="000000"/>
      </a:hlink>
      <a:folHlink>
        <a:srgbClr val="000000"/>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solidFill>
          <a:schemeClr val="tx1"/>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sz="1400" b="1" dirty="0" smtClean="0">
            <a:latin typeface="+mj-lt"/>
            <a:ea typeface="+mj-ea"/>
            <a:cs typeface="+mj-cs"/>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200" dirty="0" smtClean="0">
            <a:solidFill>
              <a:schemeClr val="accent1"/>
            </a:solidFill>
          </a:defRPr>
        </a:defPPr>
      </a:lstStyle>
    </a:txDef>
  </a:objectDefaults>
  <a:extraClrSchemeLst/>
  <a:extLst>
    <a:ext uri="{05A4C25C-085E-4340-85A3-A5531E510DB2}">
      <thm15:themeFamily xmlns:thm15="http://schemas.microsoft.com/office/thememl/2012/main" name="RS Advanced PowerPoint Non-animated.potx" id="{2F14DA01-0223-42E0-915C-E42578964772}" vid="{CE04C574-14B5-4A48-BDE8-5496EEEDF9CF}"/>
    </a:ext>
  </a:extLst>
</a:theme>
</file>

<file path=ppt/theme/theme2.xml><?xml version="1.0" encoding="utf-8"?>
<a:theme xmlns:a="http://schemas.openxmlformats.org/drawingml/2006/main" name="Office Theme">
  <a:themeElements>
    <a:clrScheme name="Reed Smith Production 2">
      <a:dk1>
        <a:srgbClr val="E03A3E"/>
      </a:dk1>
      <a:lt1>
        <a:srgbClr val="FFFFFF"/>
      </a:lt1>
      <a:dk2>
        <a:srgbClr val="58595B"/>
      </a:dk2>
      <a:lt2>
        <a:srgbClr val="C7C8CA"/>
      </a:lt2>
      <a:accent1>
        <a:srgbClr val="000000"/>
      </a:accent1>
      <a:accent2>
        <a:srgbClr val="808285"/>
      </a:accent2>
      <a:accent3>
        <a:srgbClr val="E76D25"/>
      </a:accent3>
      <a:accent4>
        <a:srgbClr val="AFCB37"/>
      </a:accent4>
      <a:accent5>
        <a:srgbClr val="0373AC"/>
      </a:accent5>
      <a:accent6>
        <a:srgbClr val="92338A"/>
      </a:accent6>
      <a:hlink>
        <a:srgbClr val="58595B"/>
      </a:hlink>
      <a:folHlink>
        <a:srgbClr val="58595B"/>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ed Smith Production 2">
      <a:dk1>
        <a:srgbClr val="E03A3E"/>
      </a:dk1>
      <a:lt1>
        <a:srgbClr val="FFFFFF"/>
      </a:lt1>
      <a:dk2>
        <a:srgbClr val="58595B"/>
      </a:dk2>
      <a:lt2>
        <a:srgbClr val="C7C8CA"/>
      </a:lt2>
      <a:accent1>
        <a:srgbClr val="000000"/>
      </a:accent1>
      <a:accent2>
        <a:srgbClr val="808285"/>
      </a:accent2>
      <a:accent3>
        <a:srgbClr val="E76D25"/>
      </a:accent3>
      <a:accent4>
        <a:srgbClr val="AFCB37"/>
      </a:accent4>
      <a:accent5>
        <a:srgbClr val="0373AC"/>
      </a:accent5>
      <a:accent6>
        <a:srgbClr val="92338A"/>
      </a:accent6>
      <a:hlink>
        <a:srgbClr val="58595B"/>
      </a:hlink>
      <a:folHlink>
        <a:srgbClr val="58595B"/>
      </a:folHlink>
    </a:clrScheme>
    <a:fontScheme name="Reed Smith simple">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emplate>RS Advanced PowerPoint Non-animated</ap:Template>
</ap:Properties>
</file>

<file path=docProps/core.xml><?xml version="1.0" encoding="utf-8"?>
<coreProperties xmlns:dc="http://purl.org/dc/elements/1.1/" xmlns:dcterms="http://purl.org/dc/terms/" xmlns:xsi="http://www.w3.org/2001/XMLSchema-instance" xmlns="http://schemas.openxmlformats.org/package/2006/metadata/core-properties">
  <lastPrinted>2024-12-03T15:19:37.0000000Z</lastPrinted>
  <dcterms:created xsi:type="dcterms:W3CDTF">1900-01-01T05:00:00.0000000Z</dcterms:created>
  <dcterms:modified xsi:type="dcterms:W3CDTF">1900-01-01T05:00:00.0000000Z</dcterms:modified>
</coreProperties>
</file>