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45" r:id="rId2"/>
    <p:sldMasterId id="2147483787" r:id="rId3"/>
  </p:sldMasterIdLst>
  <p:notesMasterIdLst>
    <p:notesMasterId r:id="rId30"/>
  </p:notesMasterIdLst>
  <p:handoutMasterIdLst>
    <p:handoutMasterId r:id="rId31"/>
  </p:handoutMasterIdLst>
  <p:sldIdLst>
    <p:sldId id="349" r:id="rId4"/>
    <p:sldId id="404" r:id="rId5"/>
    <p:sldId id="417" r:id="rId6"/>
    <p:sldId id="469" r:id="rId7"/>
    <p:sldId id="585" r:id="rId8"/>
    <p:sldId id="652" r:id="rId9"/>
    <p:sldId id="625" r:id="rId10"/>
    <p:sldId id="668" r:id="rId11"/>
    <p:sldId id="679" r:id="rId12"/>
    <p:sldId id="626" r:id="rId13"/>
    <p:sldId id="670" r:id="rId14"/>
    <p:sldId id="657" r:id="rId15"/>
    <p:sldId id="643" r:id="rId16"/>
    <p:sldId id="661" r:id="rId17"/>
    <p:sldId id="681" r:id="rId18"/>
    <p:sldId id="641" r:id="rId19"/>
    <p:sldId id="654" r:id="rId20"/>
    <p:sldId id="671" r:id="rId21"/>
    <p:sldId id="673" r:id="rId22"/>
    <p:sldId id="676" r:id="rId23"/>
    <p:sldId id="680" r:id="rId24"/>
    <p:sldId id="678" r:id="rId25"/>
    <p:sldId id="677" r:id="rId26"/>
    <p:sldId id="453" r:id="rId27"/>
    <p:sldId id="304" r:id="rId28"/>
    <p:sldId id="285"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D0D0D0"/>
    <a:srgbClr val="FFFFFF"/>
    <a:srgbClr val="E03A3E"/>
    <a:srgbClr val="CC092F"/>
    <a:srgbClr val="C7C8CA"/>
    <a:srgbClr val="4474C2"/>
    <a:srgbClr val="0373AC"/>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6716" autoAdjust="0"/>
  </p:normalViewPr>
  <p:slideViewPr>
    <p:cSldViewPr snapToGrid="0" snapToObjects="1">
      <p:cViewPr varScale="1">
        <p:scale>
          <a:sx n="74" d="100"/>
          <a:sy n="74" d="100"/>
        </p:scale>
        <p:origin x="1077" y="42"/>
      </p:cViewPr>
      <p:guideLst/>
    </p:cSldViewPr>
  </p:slideViewPr>
  <p:outlineViewPr>
    <p:cViewPr>
      <p:scale>
        <a:sx n="33" d="100"/>
        <a:sy n="33" d="100"/>
      </p:scale>
      <p:origin x="0" y="-22944"/>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4" d="100"/>
          <a:sy n="124" d="100"/>
        </p:scale>
        <p:origin x="3900" y="150"/>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Master" Target="slideMasters/slideMaster3.xml" Id="rId3" /><Relationship Type="http://schemas.openxmlformats.org/officeDocument/2006/relationships/slide" Target="slides/slide18.xml" Id="rId21" /><Relationship Type="http://schemas.openxmlformats.org/officeDocument/2006/relationships/viewProps" Target="viewProps.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presProps" Target="presProps.xml" Id="rId33"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tableStyles" Target="tableStyles.xml" Id="rId36"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handoutMaster" Target="handoutMasters/handoutMaster1.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notesMaster" Target="notesMasters/notesMaster1.xml" Id="rId30" /><Relationship Type="http://schemas.openxmlformats.org/officeDocument/2006/relationships/theme" Target="theme/theme1.xml" Id="rId35" /><Relationship Type="http://schemas.openxmlformats.org/officeDocument/2006/relationships/slide" Target="slides/slide5.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8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563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200" kern="1200">
        <a:solidFill>
          <a:schemeClr val="accent1"/>
        </a:solidFill>
        <a:latin typeface="+mn-lt"/>
        <a:ea typeface="+mn-ea"/>
        <a:cs typeface="+mn-cs"/>
      </a:defRPr>
    </a:lvl2pPr>
    <a:lvl3pPr marL="914400" algn="l" defTabSz="914400" rtl="0" eaLnBrk="1" latinLnBrk="0" hangingPunct="1">
      <a:defRPr sz="1200" kern="1200">
        <a:solidFill>
          <a:schemeClr val="accent1"/>
        </a:solidFill>
        <a:latin typeface="+mn-lt"/>
        <a:ea typeface="+mn-ea"/>
        <a:cs typeface="+mn-cs"/>
      </a:defRPr>
    </a:lvl3pPr>
    <a:lvl4pPr marL="1371600" algn="l" defTabSz="914400" rtl="0" eaLnBrk="1" latinLnBrk="0" hangingPunct="1">
      <a:defRPr sz="1200" kern="1200">
        <a:solidFill>
          <a:schemeClr val="accent1"/>
        </a:solidFill>
        <a:latin typeface="+mn-lt"/>
        <a:ea typeface="+mn-ea"/>
        <a:cs typeface="+mn-cs"/>
      </a:defRPr>
    </a:lvl4pPr>
    <a:lvl5pPr marL="1828800" algn="l" defTabSz="914400" rtl="0" eaLnBrk="1" latinLnBrk="0" hangingPunct="1">
      <a:defRPr sz="1200" kern="1200">
        <a:solidFill>
          <a:schemeClr val="accent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9F6A589-0490-4F10-A306-7F062D9AC3AB}" type="slidenum">
              <a:rPr lang="en-GB" smtClean="0"/>
              <a:t>1</a:t>
            </a:fld>
            <a:endParaRPr lang="en-GB" dirty="0"/>
          </a:p>
        </p:txBody>
      </p:sp>
    </p:spTree>
    <p:extLst>
      <p:ext uri="{BB962C8B-B14F-4D97-AF65-F5344CB8AC3E}">
        <p14:creationId xmlns:p14="http://schemas.microsoft.com/office/powerpoint/2010/main" val="184450449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309237104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641286557"/>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64128655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2371678830"/>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501077019"/>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79617888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83171815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207331612"/>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F5219-2687-4DE1-A92E-5FB31B47E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504309"/>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62A1E2C-E508-4D99-B733-2E54214C1067}" type="slidenum">
              <a:rPr lang="en-GB" smtClean="0"/>
              <a:pPr/>
              <a:t>25</a:t>
            </a:fld>
            <a:endParaRPr lang="en-GB" dirty="0"/>
          </a:p>
        </p:txBody>
      </p:sp>
      <p:sp>
        <p:nvSpPr>
          <p:cNvPr id="5" name="Date Placeholder 4">
            <a:extLst>
              <a:ext uri="{FF2B5EF4-FFF2-40B4-BE49-F238E27FC236}">
                <a16:creationId xmlns:a16="http://schemas.microsoft.com/office/drawing/2014/main" id="{01015188-96D7-8B4C-F7F2-BC559B73B494}"/>
              </a:ext>
            </a:extLst>
          </p:cNvPr>
          <p:cNvSpPr>
            <a:spLocks noGrp="1"/>
          </p:cNvSpPr>
          <p:nvPr>
            <p:ph type="dt" idx="1"/>
          </p:nvPr>
        </p:nvSpPr>
        <p:spPr/>
        <p:txBody>
          <a:bodyPr/>
          <a:lstStyle/>
          <a:p>
            <a:fld id="{301ABD6D-1722-2344-84EF-D895CEEBC2FA}" type="datetime8">
              <a:rPr lang="en-US" smtClean="0"/>
              <a:t>12/2/2024 11:43 AM</a:t>
            </a:fld>
            <a:endParaRPr lang="en-GB" dirty="0"/>
          </a:p>
        </p:txBody>
      </p:sp>
      <p:sp>
        <p:nvSpPr>
          <p:cNvPr id="6" name="Header Placeholder 5">
            <a:extLst>
              <a:ext uri="{FF2B5EF4-FFF2-40B4-BE49-F238E27FC236}">
                <a16:creationId xmlns:a16="http://schemas.microsoft.com/office/drawing/2014/main" id="{E18A6DA1-8E6D-28E6-2D15-F4E84609BAAA}"/>
              </a:ext>
            </a:extLst>
          </p:cNvPr>
          <p:cNvSpPr>
            <a:spLocks noGrp="1"/>
          </p:cNvSpPr>
          <p:nvPr>
            <p:ph type="hdr" sz="quarter"/>
          </p:nvPr>
        </p:nvSpPr>
        <p:spPr/>
        <p:txBody>
          <a:bodyPr/>
          <a:lstStyle/>
          <a:p>
            <a:r>
              <a:rPr lang="en-GB" dirty="0"/>
              <a:t>D2_03_Joint </a:t>
            </a:r>
            <a:r>
              <a:rPr lang="en-GB" dirty="0" err="1"/>
              <a:t>Department_Peter</a:t>
            </a:r>
            <a:r>
              <a:rPr lang="en-GB" dirty="0"/>
              <a:t> Ellis, Carol Loepere_v6</a:t>
            </a:r>
          </a:p>
        </p:txBody>
      </p:sp>
    </p:spTree>
    <p:extLst>
      <p:ext uri="{BB962C8B-B14F-4D97-AF65-F5344CB8AC3E}">
        <p14:creationId xmlns:p14="http://schemas.microsoft.com/office/powerpoint/2010/main" val="111880814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327461777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257568795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97860395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426377702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300828036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470366835"/>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27453895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6A589-0490-4F10-A306-7F062D9AC3AB}" type="slidenum">
              <a:rPr kumimoji="0" lang="en-GB" sz="1200" b="0" i="0" u="none" strike="noStrike" kern="1200" cap="none" spc="0" normalizeH="0" baseline="0" noProof="0" smtClean="0">
                <a:ln>
                  <a:noFill/>
                </a:ln>
                <a:solidFill>
                  <a:srgbClr val="58595B"/>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58595B"/>
              </a:solidFill>
              <a:effectLst/>
              <a:uLnTx/>
              <a:uFillTx/>
              <a:latin typeface="Arial"/>
              <a:ea typeface="SimSun"/>
              <a:cs typeface="Arial"/>
            </a:endParaRPr>
          </a:p>
        </p:txBody>
      </p:sp>
    </p:spTree>
    <p:extLst>
      <p:ext uri="{BB962C8B-B14F-4D97-AF65-F5344CB8AC3E}">
        <p14:creationId xmlns:p14="http://schemas.microsoft.com/office/powerpoint/2010/main" val="115096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37.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7.svg"/><Relationship Id="rId4" Type="http://schemas.openxmlformats.org/officeDocument/2006/relationships/image" Target="../media/image16.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Master" Target="../slideMasters/slideMaster3.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3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37.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svg"/><Relationship Id="rId2" Type="http://schemas.openxmlformats.org/officeDocument/2006/relationships/image" Target="../media/image20.emf"/><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37.svg"/><Relationship Id="rId4" Type="http://schemas.openxmlformats.org/officeDocument/2006/relationships/image" Target="../media/image1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37.sv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www.reedsmith.com/" TargetMode="External"/><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emf"/><Relationship Id="rId4" Type="http://schemas.openxmlformats.org/officeDocument/2006/relationships/image" Target="../media/image24.png"/><Relationship Id="rId9" Type="http://schemas.openxmlformats.org/officeDocument/2006/relationships/image" Target="../media/image27.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svg"/><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www.reedsmith.com/" TargetMode="External"/><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emf"/><Relationship Id="rId4" Type="http://schemas.openxmlformats.org/officeDocument/2006/relationships/image" Target="../media/image24.png"/><Relationship Id="rId9" Type="http://schemas.openxmlformats.org/officeDocument/2006/relationships/image" Target="../media/image27.sv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3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4" y="4514262"/>
            <a:ext cx="1248691" cy="488044"/>
          </a:xfrm>
          <a:prstGeom prst="rect">
            <a:avLst/>
          </a:prstGeom>
        </p:spPr>
      </p:pic>
    </p:spTree>
    <p:extLst>
      <p:ext uri="{BB962C8B-B14F-4D97-AF65-F5344CB8AC3E}">
        <p14:creationId xmlns:p14="http://schemas.microsoft.com/office/powerpoint/2010/main" val="25198249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285906913"/>
      </p:ext>
    </p:extLst>
  </p:cSld>
  <p:clrMapOvr>
    <a:masterClrMapping/>
  </p:clrMapOvr>
</p:sldLayout>
</file>

<file path=ppt/slideLayouts/slideLayout100.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Alumni Title">
    <p:bg>
      <p:bgPr>
        <a:solidFill>
          <a:srgbClr val="FF40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714F0-0B5E-E3E3-BFAE-2EA395A48E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5" y="4514263"/>
            <a:ext cx="1248691" cy="488045"/>
          </a:xfrm>
          <a:prstGeom prst="rect">
            <a:avLst/>
          </a:prstGeom>
        </p:spPr>
      </p:pic>
      <p:sp>
        <p:nvSpPr>
          <p:cNvPr id="3" name="Freeform 2">
            <a:extLst>
              <a:ext uri="{FF2B5EF4-FFF2-40B4-BE49-F238E27FC236}">
                <a16:creationId xmlns:a16="http://schemas.microsoft.com/office/drawing/2014/main" id="{FB7F4B1A-6E05-627F-44FD-4E1D0496C8D7}"/>
              </a:ext>
            </a:extLst>
          </p:cNvPr>
          <p:cNvSpPr/>
          <p:nvPr userDrawn="1"/>
        </p:nvSpPr>
        <p:spPr>
          <a:xfrm>
            <a:off x="331848" y="1176615"/>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9627A499-23D7-25C3-6119-C4EB71D27B24}"/>
              </a:ext>
            </a:extLst>
          </p:cNvPr>
          <p:cNvSpPr/>
          <p:nvPr userDrawn="1"/>
        </p:nvSpPr>
        <p:spPr>
          <a:xfrm>
            <a:off x="7747575" y="806086"/>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300"/>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9" y="1257300"/>
            <a:ext cx="7892639"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1" y="4531995"/>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7824928" y="88677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14108090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19" name="Text Placeholder 18"/>
          <p:cNvSpPr>
            <a:spLocks noGrp="1"/>
          </p:cNvSpPr>
          <p:nvPr>
            <p:ph type="body" sz="quarter" idx="14" hasCustomPrompt="1"/>
          </p:nvPr>
        </p:nvSpPr>
        <p:spPr>
          <a:xfrm>
            <a:off x="407989"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41" name="Subtitle 2"/>
          <p:cNvSpPr>
            <a:spLocks noGrp="1"/>
          </p:cNvSpPr>
          <p:nvPr>
            <p:ph type="subTitle" idx="1"/>
          </p:nvPr>
        </p:nvSpPr>
        <p:spPr>
          <a:xfrm>
            <a:off x="407990" y="4064176"/>
            <a:ext cx="8329611"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100000"/>
              </a:lnSpc>
              <a:spcBef>
                <a:spcPts val="450"/>
              </a:spcBef>
              <a:buNone/>
              <a:defRPr sz="900" baseline="0">
                <a:solidFill>
                  <a:srgbClr val="000000"/>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pic>
        <p:nvPicPr>
          <p:cNvPr id="2" name="RS logo">
            <a:extLst>
              <a:ext uri="{FF2B5EF4-FFF2-40B4-BE49-F238E27FC236}">
                <a16:creationId xmlns:a16="http://schemas.microsoft.com/office/drawing/2014/main" id="{55938A44-A358-9975-5A4E-A44662475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1" y="4290486"/>
            <a:ext cx="1605134" cy="853014"/>
          </a:xfrm>
          <a:prstGeom prst="rect">
            <a:avLst/>
          </a:prstGeom>
        </p:spPr>
      </p:pic>
    </p:spTree>
    <p:extLst>
      <p:ext uri="{BB962C8B-B14F-4D97-AF65-F5344CB8AC3E}">
        <p14:creationId xmlns:p14="http://schemas.microsoft.com/office/powerpoint/2010/main" val="113938586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Image A">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12" name="Text Placeholder 9"/>
          <p:cNvSpPr>
            <a:spLocks noGrp="1"/>
          </p:cNvSpPr>
          <p:nvPr>
            <p:ph type="body" sz="quarter" idx="16" hasCustomPrompt="1"/>
          </p:nvPr>
        </p:nvSpPr>
        <p:spPr>
          <a:xfrm>
            <a:off x="5320800" y="2701127"/>
            <a:ext cx="3528000" cy="2383631"/>
          </a:xfrm>
        </p:spPr>
        <p:txBody>
          <a:bodyPr wrap="none"/>
          <a:lstStyle>
            <a:lvl1pPr algn="r">
              <a:lnSpc>
                <a:spcPts val="21449"/>
              </a:lnSpc>
              <a:spcBef>
                <a:spcPct val="0"/>
              </a:spcBef>
              <a:defRPr sz="29999" b="0" spc="-750" baseline="0">
                <a:solidFill>
                  <a:srgbClr val="B2B2B2"/>
                </a:solidFill>
                <a:latin typeface="+mn-lt"/>
                <a:ea typeface="+mn-ea"/>
                <a:cs typeface="+mn-cs"/>
              </a:defRPr>
            </a:lvl1pPr>
          </a:lstStyle>
          <a:p>
            <a:pPr lvl="0"/>
            <a:r>
              <a:rPr lang="en-US" dirty="0"/>
              <a:t>#</a:t>
            </a:r>
          </a:p>
        </p:txBody>
      </p:sp>
      <p:sp>
        <p:nvSpPr>
          <p:cNvPr id="15" name="Date Placeholder 6"/>
          <p:cNvSpPr>
            <a:spLocks noGrp="1"/>
          </p:cNvSpPr>
          <p:nvPr>
            <p:ph type="dt" sz="half" idx="18"/>
          </p:nvPr>
        </p:nvSpPr>
        <p:spPr>
          <a:xfrm>
            <a:off x="8271600" y="4867660"/>
            <a:ext cx="720000" cy="144000"/>
          </a:xfrm>
        </p:spPr>
        <p:txBody>
          <a:bodyPr/>
          <a:lstStyle/>
          <a:p>
            <a:fld id="{7DEED53D-AD4B-4C4B-A0FB-4954F68780B5}" type="datetime1">
              <a:rPr lang="en-US" smtClean="0"/>
              <a:t>12/2/2024</a:t>
            </a:fld>
            <a:endParaRPr lang="en-GB" dirty="0"/>
          </a:p>
        </p:txBody>
      </p:sp>
      <p:sp>
        <p:nvSpPr>
          <p:cNvPr id="16" name="Slide Number Placeholder 10"/>
          <p:cNvSpPr>
            <a:spLocks noGrp="1"/>
          </p:cNvSpPr>
          <p:nvPr>
            <p:ph type="sldNum" sz="quarter" idx="19"/>
          </p:nvPr>
        </p:nvSpPr>
        <p:spPr>
          <a:xfrm>
            <a:off x="0" y="4872422"/>
            <a:ext cx="252000" cy="144000"/>
          </a:xfrm>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59511262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B">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407988" y="0"/>
            <a:ext cx="6591300"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ctrTitle"/>
          </p:nvPr>
        </p:nvSpPr>
        <p:spPr>
          <a:xfrm>
            <a:off x="407989" y="2117648"/>
            <a:ext cx="6183311" cy="675000"/>
          </a:xfrm>
        </p:spPr>
        <p:txBody>
          <a:bodyPr lIns="302400" rIns="0"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90" y="3836980"/>
            <a:ext cx="6183310"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90000"/>
              </a:lnSpc>
              <a:spcBef>
                <a:spcPts val="450"/>
              </a:spcBef>
              <a:buNone/>
              <a:defRPr sz="900" baseline="0">
                <a:solidFill>
                  <a:srgbClr val="000000"/>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FD52B1D4-D74F-11B0-4FE7-B9EA1EF04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1" y="4290486"/>
            <a:ext cx="1605134" cy="853014"/>
          </a:xfrm>
          <a:prstGeom prst="rect">
            <a:avLst/>
          </a:prstGeom>
        </p:spPr>
      </p:pic>
    </p:spTree>
    <p:extLst>
      <p:ext uri="{BB962C8B-B14F-4D97-AF65-F5344CB8AC3E}">
        <p14:creationId xmlns:p14="http://schemas.microsoft.com/office/powerpoint/2010/main" val="292623699"/>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B">
    <p:spTree>
      <p:nvGrpSpPr>
        <p:cNvPr id="1" name=""/>
        <p:cNvGrpSpPr/>
        <p:nvPr/>
      </p:nvGrpSpPr>
      <p:grpSpPr>
        <a:xfrm>
          <a:off x="0" y="0"/>
          <a:ext cx="0" cy="0"/>
          <a:chOff x="0" y="0"/>
          <a:chExt cx="0" cy="0"/>
        </a:xfrm>
      </p:grpSpPr>
      <p:sp>
        <p:nvSpPr>
          <p:cNvPr id="8" name="Picture Placeholder 8"/>
          <p:cNvSpPr>
            <a:spLocks noGrp="1"/>
          </p:cNvSpPr>
          <p:nvPr>
            <p:ph type="pic" sz="quarter" idx="18" hasCustomPrompt="1"/>
          </p:nvPr>
        </p:nvSpPr>
        <p:spPr>
          <a:xfrm>
            <a:off x="407989" y="0"/>
            <a:ext cx="7504112"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title"/>
          </p:nvPr>
        </p:nvSpPr>
        <p:spPr>
          <a:xfrm>
            <a:off x="407989" y="3789233"/>
            <a:ext cx="6590532"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7"/>
            <a:ext cx="3528000" cy="2383631"/>
          </a:xfrm>
        </p:spPr>
        <p:txBody>
          <a:bodyPr wrap="none"/>
          <a:lstStyle>
            <a:lvl1pPr algn="r">
              <a:lnSpc>
                <a:spcPts val="21449"/>
              </a:lnSpc>
              <a:spcBef>
                <a:spcPct val="0"/>
              </a:spcBef>
              <a:defRPr sz="29999"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174988224"/>
      </p:ext>
    </p:extLst>
  </p:cSld>
  <p:clrMapOvr>
    <a:masterClrMapping/>
  </p:clrMapOvr>
</p:sldLayout>
</file>

<file path=ppt/slideLayouts/slideLayout10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C">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92409"/>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ctrTitle"/>
          </p:nvPr>
        </p:nvSpPr>
        <p:spPr>
          <a:xfrm>
            <a:off x="407989" y="2165070"/>
            <a:ext cx="5797549" cy="675000"/>
          </a:xfrm>
        </p:spPr>
        <p:txBody>
          <a:bodyPr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8" y="3019021"/>
            <a:ext cx="5809344" cy="648000"/>
          </a:xfrm>
        </p:spPr>
        <p:txBody>
          <a:bodyPr/>
          <a:lstStyle>
            <a:lvl1pPr marL="0" indent="0" algn="l">
              <a:lnSpc>
                <a:spcPct val="90000"/>
              </a:lnSpc>
              <a:spcBef>
                <a:spcPts val="0"/>
              </a:spcBef>
              <a:buNone/>
              <a:defRPr sz="1350" b="0" i="0" baseline="0">
                <a:solidFill>
                  <a:srgbClr val="FFFFFF"/>
                </a:solidFill>
                <a:latin typeface="+mn-lt"/>
                <a:ea typeface="+mn-ea"/>
                <a:cs typeface="+mn-cs"/>
              </a:defRPr>
            </a:lvl1pPr>
            <a:lvl2pPr marL="0" indent="0" algn="l">
              <a:lnSpc>
                <a:spcPct val="90000"/>
              </a:lnSpc>
              <a:spcBef>
                <a:spcPts val="450"/>
              </a:spcBef>
              <a:buNone/>
              <a:defRPr sz="900" baseline="0">
                <a:solidFill>
                  <a:schemeClr val="bg1"/>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E4C54B2A-993C-A086-C732-0556C78A0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1" y="4290486"/>
            <a:ext cx="1605134" cy="853014"/>
          </a:xfrm>
          <a:prstGeom prst="rect">
            <a:avLst/>
          </a:prstGeom>
        </p:spPr>
      </p:pic>
    </p:spTree>
    <p:extLst>
      <p:ext uri="{BB962C8B-B14F-4D97-AF65-F5344CB8AC3E}">
        <p14:creationId xmlns:p14="http://schemas.microsoft.com/office/powerpoint/2010/main" val="2158680800"/>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C">
    <p:spTree>
      <p:nvGrpSpPr>
        <p:cNvPr id="1" name=""/>
        <p:cNvGrpSpPr/>
        <p:nvPr/>
      </p:nvGrpSpPr>
      <p:grpSpPr>
        <a:xfrm>
          <a:off x="0" y="0"/>
          <a:ext cx="0" cy="0"/>
          <a:chOff x="0" y="0"/>
          <a:chExt cx="0" cy="0"/>
        </a:xfrm>
      </p:grpSpPr>
      <p:sp>
        <p:nvSpPr>
          <p:cNvPr id="12" name="Picture Placeholder 8"/>
          <p:cNvSpPr>
            <a:spLocks noGrp="1"/>
          </p:cNvSpPr>
          <p:nvPr>
            <p:ph type="pic" sz="quarter" idx="18" hasCustomPrompt="1"/>
          </p:nvPr>
        </p:nvSpPr>
        <p:spPr>
          <a:xfrm>
            <a:off x="1" y="92409"/>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title"/>
          </p:nvPr>
        </p:nvSpPr>
        <p:spPr>
          <a:xfrm>
            <a:off x="407989" y="2594700"/>
            <a:ext cx="6205536"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7"/>
            <a:ext cx="3528000" cy="2383631"/>
          </a:xfrm>
        </p:spPr>
        <p:txBody>
          <a:bodyPr wrap="none"/>
          <a:lstStyle>
            <a:lvl1pPr algn="r">
              <a:lnSpc>
                <a:spcPts val="21449"/>
              </a:lnSpc>
              <a:spcBef>
                <a:spcPct val="0"/>
              </a:spcBef>
              <a:defRPr sz="29999"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283548833"/>
      </p:ext>
    </p:extLst>
  </p:cSld>
  <p:clrMapOvr>
    <a:masterClrMapping/>
  </p:clrMapOvr>
</p:sldLayout>
</file>

<file path=ppt/slideLayouts/slideLayout107.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2474667759"/>
      </p:ext>
    </p:extLst>
  </p:cSld>
  <p:clrMapOvr>
    <a:masterClrMapping/>
  </p:clrMapOvr>
</p:sldLayout>
</file>

<file path=ppt/slideLayouts/slideLayout10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06401" y="1257300"/>
            <a:ext cx="8331200" cy="3479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197975856"/>
      </p:ext>
    </p:extLst>
  </p:cSld>
  <p:clrMapOvr>
    <a:masterClrMapping/>
  </p:clrMapOvr>
</p:sldLayout>
</file>

<file path=ppt/slideLayouts/slideLayout10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v2">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06401" y="1257300"/>
            <a:ext cx="8331200" cy="3479801"/>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716667877"/>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06400" y="1257299"/>
            <a:ext cx="8331200" cy="3479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721419364"/>
      </p:ext>
    </p:extLst>
  </p:cSld>
  <p:clrMapOvr>
    <a:masterClrMapping/>
  </p:clrMapOvr>
</p:sldLayout>
</file>

<file path=ppt/slideLayouts/slideLayout110.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Quote">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Content Placeholder 2"/>
          <p:cNvSpPr>
            <a:spLocks noGrp="1"/>
          </p:cNvSpPr>
          <p:nvPr>
            <p:ph idx="1"/>
          </p:nvPr>
        </p:nvSpPr>
        <p:spPr>
          <a:xfrm>
            <a:off x="1752600" y="959478"/>
            <a:ext cx="6985000" cy="2825648"/>
          </a:xfrm>
        </p:spPr>
        <p:txBody>
          <a:bodyPr/>
          <a:lstStyle>
            <a:lvl1pPr>
              <a:defRPr sz="3200" b="0">
                <a:solidFill>
                  <a:schemeClr val="bg1"/>
                </a:solidFill>
                <a:latin typeface="+mn-lt"/>
              </a:defRPr>
            </a:lvl1pPr>
            <a:lvl2pPr>
              <a:defRPr sz="2400" b="0">
                <a:solidFill>
                  <a:schemeClr val="bg1"/>
                </a:solidFill>
                <a:latin typeface="+mn-lt"/>
              </a:defRPr>
            </a:lvl2pPr>
            <a:lvl3pPr>
              <a:defRPr sz="2400">
                <a:solidFill>
                  <a:schemeClr val="bg1"/>
                </a:solidFill>
                <a:latin typeface="+mn-lt"/>
              </a:defRPr>
            </a:lvl3pPr>
            <a:lvl4pPr>
              <a:buClr>
                <a:schemeClr val="bg1"/>
              </a:buClr>
              <a:defRPr sz="2400">
                <a:solidFill>
                  <a:schemeClr val="bg1"/>
                </a:solidFill>
                <a:latin typeface="+mn-lt"/>
              </a:defRPr>
            </a:lvl4pPr>
            <a:lvl5pPr>
              <a:defRPr sz="24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pic>
        <p:nvPicPr>
          <p:cNvPr id="10" name="Graphic 9">
            <a:extLst>
              <a:ext uri="{FF2B5EF4-FFF2-40B4-BE49-F238E27FC236}">
                <a16:creationId xmlns:a16="http://schemas.microsoft.com/office/drawing/2014/main" id="{1A08EDBF-6E66-8208-C211-41E6A6D7A1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0041" y="278955"/>
            <a:ext cx="1346200" cy="1346200"/>
          </a:xfrm>
          <a:prstGeom prst="rect">
            <a:avLst/>
          </a:prstGeom>
        </p:spPr>
      </p:pic>
      <p:sp>
        <p:nvSpPr>
          <p:cNvPr id="11" name="Content Placeholder 2">
            <a:extLst>
              <a:ext uri="{FF2B5EF4-FFF2-40B4-BE49-F238E27FC236}">
                <a16:creationId xmlns:a16="http://schemas.microsoft.com/office/drawing/2014/main" id="{33D7325A-C0EA-F669-E22C-B190BC0A058D}"/>
              </a:ext>
            </a:extLst>
          </p:cNvPr>
          <p:cNvSpPr>
            <a:spLocks noGrp="1"/>
          </p:cNvSpPr>
          <p:nvPr>
            <p:ph idx="13" hasCustomPrompt="1"/>
          </p:nvPr>
        </p:nvSpPr>
        <p:spPr>
          <a:xfrm>
            <a:off x="406400" y="3892274"/>
            <a:ext cx="7130676" cy="609561"/>
          </a:xfrm>
        </p:spPr>
        <p:txBody>
          <a:bodyPr/>
          <a:lstStyle>
            <a:lvl1pPr>
              <a:spcBef>
                <a:spcPts val="0"/>
              </a:spcBef>
              <a:defRPr sz="1600" b="1">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a:t>
            </a:r>
          </a:p>
          <a:p>
            <a:pPr lvl="0"/>
            <a:r>
              <a:rPr lang="en-US" dirty="0"/>
              <a:t>Job title</a:t>
            </a:r>
          </a:p>
        </p:txBody>
      </p:sp>
    </p:spTree>
    <p:extLst>
      <p:ext uri="{BB962C8B-B14F-4D97-AF65-F5344CB8AC3E}">
        <p14:creationId xmlns:p14="http://schemas.microsoft.com/office/powerpoint/2010/main" val="2127641685"/>
      </p:ext>
    </p:extLst>
  </p:cSld>
  <p:clrMapOvr>
    <a:masterClrMapping/>
  </p:clrMapOvr>
</p:sldLayout>
</file>

<file path=ppt/slideLayouts/slideLayout11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6401"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p:cNvSpPr>
            <a:spLocks noGrp="1"/>
          </p:cNvSpPr>
          <p:nvPr>
            <p:ph sz="quarter" idx="14"/>
          </p:nvPr>
        </p:nvSpPr>
        <p:spPr>
          <a:xfrm>
            <a:off x="4676001"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9542578"/>
      </p:ext>
    </p:extLst>
  </p:cSld>
  <p:clrMapOvr>
    <a:masterClrMapping/>
  </p:clrMapOvr>
</p:sldLayout>
</file>

<file path=ppt/slideLayouts/slideLayout1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2">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1" y="1257300"/>
            <a:ext cx="4061600" cy="347980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9" y="1257301"/>
            <a:ext cx="4061600" cy="347852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1" y="406401"/>
            <a:ext cx="8331200" cy="517604"/>
          </a:xfrm>
        </p:spPr>
        <p:txBody>
          <a:bodyPr rIns="180000"/>
          <a:lstStyle>
            <a:lvl1pPr>
              <a:defRPr>
                <a:solidFill>
                  <a:schemeClr val="tx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EBF2EF9-CCB8-434E-BFC2-9A9C4DFBBE08}" type="slidenum">
              <a:rPr lang="en-GB" smtClean="0"/>
              <a:pPr/>
              <a:t>‹#›</a:t>
            </a:fld>
            <a:endParaRPr lang="en-GB" dirty="0"/>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9"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6"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97883615"/>
      </p:ext>
    </p:extLst>
  </p:cSld>
  <p:clrMapOvr>
    <a:masterClrMapping/>
  </p:clrMapOvr>
</p:sldLayout>
</file>

<file path=ppt/slideLayouts/slideLayout1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991271-6876-0F89-4427-560BB970A936}"/>
              </a:ext>
            </a:extLst>
          </p:cNvPr>
          <p:cNvSpPr/>
          <p:nvPr userDrawn="1"/>
        </p:nvSpPr>
        <p:spPr>
          <a:xfrm>
            <a:off x="4589388" y="1179809"/>
            <a:ext cx="4061600" cy="347852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40782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401" y="1257300"/>
            <a:ext cx="3917627"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4676001" y="1257300"/>
            <a:ext cx="4061600"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35EEFBA4-6C76-14D6-0B14-83ABD63CA957}"/>
              </a:ext>
            </a:extLst>
          </p:cNvPr>
          <p:cNvSpPr/>
          <p:nvPr userDrawn="1"/>
        </p:nvSpPr>
        <p:spPr>
          <a:xfrm>
            <a:off x="4676001" y="1257300"/>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4131045827"/>
      </p:ext>
    </p:extLst>
  </p:cSld>
  <p:clrMapOvr>
    <a:masterClrMapping/>
  </p:clrMapOvr>
</p:sldLayout>
</file>

<file path=ppt/slideLayouts/slideLayout1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4">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1"/>
            <a:ext cx="4668819" cy="4757335"/>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1"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9"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6"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9"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8244553"/>
      </p:ext>
    </p:extLst>
  </p:cSld>
  <p:clrMapOvr>
    <a:masterClrMapping/>
  </p:clrMapOvr>
</p:sldLayout>
</file>

<file path=ppt/slideLayouts/slideLayout1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5">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45D5029-7283-B6D9-7F05-87559ABB448C}"/>
              </a:ext>
            </a:extLst>
          </p:cNvPr>
          <p:cNvSpPr/>
          <p:nvPr userDrawn="1"/>
        </p:nvSpPr>
        <p:spPr>
          <a:xfrm>
            <a:off x="0" y="1"/>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9CD32369-D0AD-86C6-A3CF-4D8D9ACF4BC8}"/>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400" y="1257300"/>
            <a:ext cx="5470985"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6"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722390649"/>
      </p:ext>
    </p:extLst>
  </p:cSld>
  <p:clrMapOvr>
    <a:masterClrMapping/>
  </p:clrMapOvr>
</p:sldLayout>
</file>

<file path=ppt/slideLayouts/slideLayout1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untr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CD32369-D0AD-86C6-A3CF-4D8D9ACF4BC8}"/>
              </a:ext>
            </a:extLst>
          </p:cNvPr>
          <p:cNvSpPr/>
          <p:nvPr userDrawn="1"/>
        </p:nvSpPr>
        <p:spPr>
          <a:xfrm>
            <a:off x="6068124" y="323173"/>
            <a:ext cx="2577600" cy="425127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88374 h 4088374"/>
              <a:gd name="connsiteX1" fmla="*/ 25256 w 6407524"/>
              <a:gd name="connsiteY1" fmla="*/ 0 h 4088374"/>
              <a:gd name="connsiteX2" fmla="*/ 6407524 w 6407524"/>
              <a:gd name="connsiteY2" fmla="*/ 820738 h 4088374"/>
              <a:gd name="connsiteX3" fmla="*/ 6407524 w 6407524"/>
              <a:gd name="connsiteY3" fmla="*/ 3516874 h 4088374"/>
              <a:gd name="connsiteX4" fmla="*/ 0 w 6407524"/>
              <a:gd name="connsiteY4" fmla="*/ 4088374 h 4088374"/>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88374 h 4088374"/>
              <a:gd name="connsiteX1" fmla="*/ 25256 w 6407524"/>
              <a:gd name="connsiteY1" fmla="*/ 0 h 4088374"/>
              <a:gd name="connsiteX2" fmla="*/ 6407524 w 6407524"/>
              <a:gd name="connsiteY2" fmla="*/ 0 h 4088374"/>
              <a:gd name="connsiteX3" fmla="*/ 6407524 w 6407524"/>
              <a:gd name="connsiteY3" fmla="*/ 3516874 h 4088374"/>
              <a:gd name="connsiteX4" fmla="*/ 0 w 6407524"/>
              <a:gd name="connsiteY4" fmla="*/ 4088374 h 408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4088374">
                <a:moveTo>
                  <a:pt x="0" y="4088374"/>
                </a:moveTo>
                <a:lnTo>
                  <a:pt x="25256" y="0"/>
                </a:lnTo>
                <a:lnTo>
                  <a:pt x="6407524" y="0"/>
                </a:lnTo>
                <a:lnTo>
                  <a:pt x="6407524" y="3516874"/>
                </a:lnTo>
                <a:lnTo>
                  <a:pt x="0" y="4088374"/>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0" y="1"/>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400" y="1257300"/>
            <a:ext cx="5470985" cy="20955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6" y="434340"/>
            <a:ext cx="2581275" cy="4140107"/>
          </a:xfrm>
        </p:spPr>
        <p:txBody>
          <a:bodyPr lIns="180000" tIns="180000" rIns="180000" bIns="180000"/>
          <a:lstStyle>
            <a:lvl1pPr>
              <a:defRPr sz="2000">
                <a:solidFill>
                  <a:schemeClr val="accent1"/>
                </a:solidFill>
              </a:defRPr>
            </a:lvl1pPr>
            <a:lvl2pPr>
              <a:defRPr sz="1600">
                <a:solidFill>
                  <a:schemeClr val="tx1"/>
                </a:solidFill>
              </a:defRPr>
            </a:lvl2pPr>
            <a:lvl3pPr>
              <a:buClr>
                <a:schemeClr val="accent1"/>
              </a:buClr>
              <a:defRPr sz="1600">
                <a:solidFill>
                  <a:schemeClr val="tx1"/>
                </a:solidFill>
              </a:defRPr>
            </a:lvl3pPr>
            <a:lvl4pPr>
              <a:buClrTx/>
              <a:defRPr sz="1600">
                <a:solidFill>
                  <a:schemeClr val="tx1"/>
                </a:solidFill>
              </a:defRPr>
            </a:lvl4pPr>
            <a:lvl5pPr>
              <a:buClrTx/>
              <a:defRPr>
                <a:solidFill>
                  <a:schemeClr val="tx1"/>
                </a:solidFill>
              </a:defRPr>
            </a:lvl5pPr>
          </a:lstStyle>
          <a:p>
            <a:pPr lvl="0"/>
            <a:r>
              <a:rPr lang="en-US" dirty="0"/>
              <a:t>Click to add contact</a:t>
            </a:r>
          </a:p>
          <a:p>
            <a:pPr lvl="1"/>
            <a:r>
              <a:rPr lang="en-US" dirty="0"/>
              <a:t>Second level</a:t>
            </a:r>
          </a:p>
          <a:p>
            <a:pPr lvl="2"/>
            <a:r>
              <a:rPr lang="en-US" dirty="0"/>
              <a:t>Third level</a:t>
            </a:r>
          </a:p>
          <a:p>
            <a:pPr lvl="3"/>
            <a:r>
              <a:rPr lang="en-US" dirty="0"/>
              <a:t>Fourth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6" y="434341"/>
            <a:ext cx="2600007" cy="422079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59062 h 4059062"/>
              <a:gd name="connsiteX1" fmla="*/ 0 w 6407524"/>
              <a:gd name="connsiteY1" fmla="*/ 0 h 4059062"/>
              <a:gd name="connsiteX2" fmla="*/ 6407524 w 6407524"/>
              <a:gd name="connsiteY2" fmla="*/ 791426 h 4059062"/>
              <a:gd name="connsiteX3" fmla="*/ 6407524 w 6407524"/>
              <a:gd name="connsiteY3" fmla="*/ 3487562 h 4059062"/>
              <a:gd name="connsiteX4" fmla="*/ 0 w 6407524"/>
              <a:gd name="connsiteY4" fmla="*/ 4059062 h 4059062"/>
              <a:gd name="connsiteX0" fmla="*/ 0 w 6432760"/>
              <a:gd name="connsiteY0" fmla="*/ 4059062 h 4059062"/>
              <a:gd name="connsiteX1" fmla="*/ 0 w 6432760"/>
              <a:gd name="connsiteY1" fmla="*/ 0 h 4059062"/>
              <a:gd name="connsiteX2" fmla="*/ 6432760 w 6432760"/>
              <a:gd name="connsiteY2" fmla="*/ 9771 h 4059062"/>
              <a:gd name="connsiteX3" fmla="*/ 6407524 w 6432760"/>
              <a:gd name="connsiteY3" fmla="*/ 3487562 h 4059062"/>
              <a:gd name="connsiteX4" fmla="*/ 0 w 6432760"/>
              <a:gd name="connsiteY4" fmla="*/ 4059062 h 4059062"/>
              <a:gd name="connsiteX0" fmla="*/ 0 w 6457996"/>
              <a:gd name="connsiteY0" fmla="*/ 4078603 h 4078603"/>
              <a:gd name="connsiteX1" fmla="*/ 0 w 6457996"/>
              <a:gd name="connsiteY1" fmla="*/ 19541 h 4078603"/>
              <a:gd name="connsiteX2" fmla="*/ 6457996 w 6457996"/>
              <a:gd name="connsiteY2" fmla="*/ 0 h 4078603"/>
              <a:gd name="connsiteX3" fmla="*/ 6407524 w 6457996"/>
              <a:gd name="connsiteY3" fmla="*/ 3507103 h 4078603"/>
              <a:gd name="connsiteX4" fmla="*/ 0 w 6457996"/>
              <a:gd name="connsiteY4" fmla="*/ 4078603 h 4078603"/>
              <a:gd name="connsiteX0" fmla="*/ 0 w 6457996"/>
              <a:gd name="connsiteY0" fmla="*/ 4059062 h 4059062"/>
              <a:gd name="connsiteX1" fmla="*/ 0 w 6457996"/>
              <a:gd name="connsiteY1" fmla="*/ 0 h 4059062"/>
              <a:gd name="connsiteX2" fmla="*/ 6457996 w 6457996"/>
              <a:gd name="connsiteY2" fmla="*/ 0 h 4059062"/>
              <a:gd name="connsiteX3" fmla="*/ 6407524 w 6457996"/>
              <a:gd name="connsiteY3" fmla="*/ 3487562 h 4059062"/>
              <a:gd name="connsiteX4" fmla="*/ 0 w 6457996"/>
              <a:gd name="connsiteY4" fmla="*/ 4059062 h 405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96" h="4059062">
                <a:moveTo>
                  <a:pt x="0" y="4059062"/>
                </a:moveTo>
                <a:lnTo>
                  <a:pt x="0" y="0"/>
                </a:lnTo>
                <a:lnTo>
                  <a:pt x="6457996" y="0"/>
                </a:lnTo>
                <a:lnTo>
                  <a:pt x="6407524" y="3487562"/>
                </a:lnTo>
                <a:lnTo>
                  <a:pt x="0" y="4059062"/>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2" y="3687516"/>
            <a:ext cx="857249" cy="1049585"/>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8" y="3687516"/>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7" y="3687516"/>
            <a:ext cx="857249" cy="1049585"/>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3" y="3687516"/>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6" name="Straight Connector 15">
            <a:extLst>
              <a:ext uri="{FF2B5EF4-FFF2-40B4-BE49-F238E27FC236}">
                <a16:creationId xmlns:a16="http://schemas.microsoft.com/office/drawing/2014/main" id="{DC59BFAA-05F6-C290-37E2-C0E737148A26}"/>
              </a:ext>
            </a:extLst>
          </p:cNvPr>
          <p:cNvCxnSpPr/>
          <p:nvPr userDrawn="1"/>
        </p:nvCxnSpPr>
        <p:spPr>
          <a:xfrm>
            <a:off x="407988" y="3515360"/>
            <a:ext cx="54682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493635"/>
      </p:ext>
    </p:extLst>
  </p:cSld>
  <p:clrMapOvr>
    <a:masterClrMapping/>
  </p:clrMapOvr>
</p:sldLayout>
</file>

<file path=ppt/slideLayouts/slideLayout1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egion">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83D912E-610B-E0DE-A781-AC02FE87505A}"/>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7" name="Freeform 16">
            <a:extLst>
              <a:ext uri="{FF2B5EF4-FFF2-40B4-BE49-F238E27FC236}">
                <a16:creationId xmlns:a16="http://schemas.microsoft.com/office/drawing/2014/main" id="{BDDBF510-7A72-A42B-0B93-4E4436AF9D8F}"/>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1"/>
            <a:ext cx="83294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2" y="3687516"/>
            <a:ext cx="857249" cy="1049585"/>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8" y="3687516"/>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7" y="3687516"/>
            <a:ext cx="857249" cy="1049585"/>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3" y="3687516"/>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8" name="Straight Connector 17">
            <a:extLst>
              <a:ext uri="{FF2B5EF4-FFF2-40B4-BE49-F238E27FC236}">
                <a16:creationId xmlns:a16="http://schemas.microsoft.com/office/drawing/2014/main" id="{E2CB0546-B4F6-DFF3-C1AF-76365ACA6BA4}"/>
              </a:ext>
            </a:extLst>
          </p:cNvPr>
          <p:cNvCxnSpPr>
            <a:cxnSpLocks/>
          </p:cNvCxnSpPr>
          <p:nvPr userDrawn="1"/>
        </p:nvCxnSpPr>
        <p:spPr>
          <a:xfrm>
            <a:off x="407989" y="3515360"/>
            <a:ext cx="8327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8">
            <a:extLst>
              <a:ext uri="{FF2B5EF4-FFF2-40B4-BE49-F238E27FC236}">
                <a16:creationId xmlns:a16="http://schemas.microsoft.com/office/drawing/2014/main" id="{B9041BC2-0678-E606-FE24-659C687C8FCD}"/>
              </a:ext>
            </a:extLst>
          </p:cNvPr>
          <p:cNvSpPr>
            <a:spLocks noGrp="1"/>
          </p:cNvSpPr>
          <p:nvPr>
            <p:ph sz="quarter" idx="13" hasCustomPrompt="1"/>
          </p:nvPr>
        </p:nvSpPr>
        <p:spPr>
          <a:xfrm>
            <a:off x="406400" y="1257301"/>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8">
            <a:extLst>
              <a:ext uri="{FF2B5EF4-FFF2-40B4-BE49-F238E27FC236}">
                <a16:creationId xmlns:a16="http://schemas.microsoft.com/office/drawing/2014/main" id="{9B63C1AC-0D09-C88B-AF00-156E32667488}"/>
              </a:ext>
            </a:extLst>
          </p:cNvPr>
          <p:cNvSpPr>
            <a:spLocks noGrp="1"/>
          </p:cNvSpPr>
          <p:nvPr>
            <p:ph sz="quarter" idx="23" hasCustomPrompt="1"/>
          </p:nvPr>
        </p:nvSpPr>
        <p:spPr>
          <a:xfrm>
            <a:off x="4652314" y="1265465"/>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8">
            <a:extLst>
              <a:ext uri="{FF2B5EF4-FFF2-40B4-BE49-F238E27FC236}">
                <a16:creationId xmlns:a16="http://schemas.microsoft.com/office/drawing/2014/main" id="{18FAB2A8-93E6-9EDF-EA88-A80C099FF656}"/>
              </a:ext>
            </a:extLst>
          </p:cNvPr>
          <p:cNvSpPr>
            <a:spLocks noGrp="1"/>
          </p:cNvSpPr>
          <p:nvPr>
            <p:ph sz="quarter" idx="24" hasCustomPrompt="1"/>
          </p:nvPr>
        </p:nvSpPr>
        <p:spPr>
          <a:xfrm>
            <a:off x="407989" y="924004"/>
            <a:ext cx="8327900" cy="251358"/>
          </a:xfrm>
        </p:spPr>
        <p:txBody>
          <a:bodyPr rIns="180000"/>
          <a:lstStyle>
            <a:lvl1pPr>
              <a:defRPr sz="1600">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03008424"/>
      </p:ext>
    </p:extLst>
  </p:cSld>
  <p:clrMapOvr>
    <a:masterClrMapping/>
  </p:clrMapOvr>
</p:sldLayout>
</file>

<file path=ppt/slideLayouts/slideLayout11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lumn image background">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8"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1" y="1257301"/>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1"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1" y="1257299"/>
            <a:ext cx="4061600" cy="3135087"/>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19650982"/>
      </p:ext>
    </p:extLst>
  </p:cSld>
  <p:clrMapOvr>
    <a:masterClrMapping/>
  </p:clrMapOvr>
</p:sldLayout>
</file>

<file path=ppt/slideLayouts/slideLayout11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0"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3277476"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6148552"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9254929"/>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v2">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06400" y="1257299"/>
            <a:ext cx="8331200" cy="3479801"/>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1799524995"/>
      </p:ext>
    </p:extLst>
  </p:cSld>
  <p:clrMapOvr>
    <a:masterClrMapping/>
  </p:clrMapOvr>
</p:sldLayout>
</file>

<file path=ppt/slideLayouts/slideLayout12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B756505-0BBD-B428-A9FE-659B773C95BB}"/>
              </a:ext>
            </a:extLst>
          </p:cNvPr>
          <p:cNvSpPr/>
          <p:nvPr userDrawn="1"/>
        </p:nvSpPr>
        <p:spPr>
          <a:xfrm>
            <a:off x="319787"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Content Placeholder 10">
            <a:extLst>
              <a:ext uri="{FF2B5EF4-FFF2-40B4-BE49-F238E27FC236}">
                <a16:creationId xmlns:a16="http://schemas.microsoft.com/office/drawing/2014/main" id="{C7948C49-4198-DC5F-CC4E-EB26457A1166}"/>
              </a:ext>
            </a:extLst>
          </p:cNvPr>
          <p:cNvSpPr>
            <a:spLocks noGrp="1"/>
          </p:cNvSpPr>
          <p:nvPr>
            <p:ph sz="quarter" idx="16" hasCustomPrompt="1"/>
          </p:nvPr>
        </p:nvSpPr>
        <p:spPr>
          <a:xfrm>
            <a:off x="407989"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9"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7"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7"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6"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064886036"/>
      </p:ext>
    </p:extLst>
  </p:cSld>
  <p:clrMapOvr>
    <a:masterClrMapping/>
  </p:clrMapOvr>
</p:sldLayout>
</file>

<file path=ppt/slideLayouts/slideLayout1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content v2.1">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08B35C5-BA8B-1BBC-9E64-229B1A3EF992}"/>
              </a:ext>
            </a:extLst>
          </p:cNvPr>
          <p:cNvSpPr/>
          <p:nvPr userDrawn="1"/>
        </p:nvSpPr>
        <p:spPr>
          <a:xfrm>
            <a:off x="319787"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0B2C9675-B571-18DE-1791-14BDF2CA7D31}"/>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E7373A8B-BC20-7E63-02D0-90873D272C94}"/>
              </a:ext>
            </a:extLst>
          </p:cNvPr>
          <p:cNvSpPr/>
          <p:nvPr userDrawn="1"/>
        </p:nvSpPr>
        <p:spPr>
          <a:xfrm>
            <a:off x="3193955"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Text Placeholder 10"/>
          <p:cNvSpPr>
            <a:spLocks noGrp="1"/>
          </p:cNvSpPr>
          <p:nvPr>
            <p:ph type="body" sz="quarter" idx="15" hasCustomPrompt="1"/>
          </p:nvPr>
        </p:nvSpPr>
        <p:spPr>
          <a:xfrm>
            <a:off x="407989" y="1767064"/>
            <a:ext cx="2579687" cy="2970037"/>
          </a:xfrm>
          <a:ln w="6350">
            <a:noFill/>
          </a:ln>
        </p:spPr>
        <p:txBody>
          <a:bodyPr lIns="144000" tIns="180000" rIns="108000"/>
          <a:lstStyle>
            <a:lvl1pPr marL="134997" indent="-134997">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5" name="Text Placeholder 10"/>
          <p:cNvSpPr>
            <a:spLocks noGrp="1"/>
          </p:cNvSpPr>
          <p:nvPr>
            <p:ph type="body" sz="quarter" idx="18" hasCustomPrompt="1"/>
          </p:nvPr>
        </p:nvSpPr>
        <p:spPr>
          <a:xfrm>
            <a:off x="3275807" y="1767064"/>
            <a:ext cx="2592388" cy="2970037"/>
          </a:xfrm>
          <a:ln w="6350">
            <a:noFill/>
          </a:ln>
        </p:spPr>
        <p:txBody>
          <a:bodyPr lIns="144000" tIns="180000" rIns="108000"/>
          <a:lstStyle>
            <a:lvl1pPr marL="134997" indent="-134997">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8" name="Text Placeholder 10"/>
          <p:cNvSpPr>
            <a:spLocks noGrp="1"/>
          </p:cNvSpPr>
          <p:nvPr>
            <p:ph type="body" sz="quarter" idx="21" hasCustomPrompt="1"/>
          </p:nvPr>
        </p:nvSpPr>
        <p:spPr>
          <a:xfrm>
            <a:off x="6156325" y="1767064"/>
            <a:ext cx="2579299" cy="2970037"/>
          </a:xfrm>
          <a:ln w="6350">
            <a:noFill/>
          </a:ln>
        </p:spPr>
        <p:txBody>
          <a:bodyPr lIns="144000" tIns="180000" rIns="108000"/>
          <a:lstStyle>
            <a:lvl1pPr marL="134997" indent="-134997">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407989" y="1257301"/>
            <a:ext cx="2585649" cy="509763"/>
          </a:xfrm>
          <a:solidFill>
            <a:schemeClr val="accent1"/>
          </a:solidFill>
          <a:ln w="6350">
            <a:solidFill>
              <a:srgbClr val="E03A3E"/>
            </a:solidFill>
          </a:ln>
        </p:spPr>
        <p:txBody>
          <a:bodyPr lIns="0" rIns="0" anchor="ctr" anchorCtr="0"/>
          <a:lstStyle>
            <a:lvl1pPr algn="ctr" defTabSz="0">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4" name="Text Placeholder 8"/>
          <p:cNvSpPr>
            <a:spLocks noGrp="1"/>
          </p:cNvSpPr>
          <p:nvPr>
            <p:ph type="body" sz="quarter" idx="17" hasCustomPrompt="1"/>
          </p:nvPr>
        </p:nvSpPr>
        <p:spPr>
          <a:xfrm>
            <a:off x="3288118" y="1257301"/>
            <a:ext cx="2579688" cy="509763"/>
          </a:xfrm>
          <a:solidFill>
            <a:schemeClr val="accent1"/>
          </a:solidFill>
          <a:ln w="6350">
            <a:solidFill>
              <a:srgbClr val="878787"/>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7" name="Text Placeholder 8"/>
          <p:cNvSpPr>
            <a:spLocks noGrp="1"/>
          </p:cNvSpPr>
          <p:nvPr>
            <p:ph type="body" sz="quarter" idx="20" hasCustomPrompt="1"/>
          </p:nvPr>
        </p:nvSpPr>
        <p:spPr>
          <a:xfrm>
            <a:off x="6156325" y="1257301"/>
            <a:ext cx="2578911" cy="509763"/>
          </a:xfrm>
          <a:solidFill>
            <a:schemeClr val="accent1"/>
          </a:solidFill>
          <a:ln w="6350">
            <a:solidFill>
              <a:srgbClr val="E03A3E"/>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6" name="Title 5"/>
          <p:cNvSpPr>
            <a:spLocks noGrp="1"/>
          </p:cNvSpPr>
          <p:nvPr>
            <p:ph type="title"/>
          </p:nvPr>
        </p:nvSpPr>
        <p:spPr/>
        <p:txBody>
          <a:bodyPr/>
          <a:lstStyle/>
          <a:p>
            <a:r>
              <a:rPr lang="en-US"/>
              <a:t>Click to edit Master title style</a:t>
            </a:r>
            <a:endParaRPr lang="en-GB" dirty="0"/>
          </a:p>
        </p:txBody>
      </p:sp>
      <p:sp>
        <p:nvSpPr>
          <p:cNvPr id="2" name="Freeform 1">
            <a:extLst>
              <a:ext uri="{FF2B5EF4-FFF2-40B4-BE49-F238E27FC236}">
                <a16:creationId xmlns:a16="http://schemas.microsoft.com/office/drawing/2014/main" id="{73FD2D1A-4A7D-031F-C339-BE28A7C3F289}"/>
              </a:ext>
            </a:extLst>
          </p:cNvPr>
          <p:cNvSpPr/>
          <p:nvPr userDrawn="1"/>
        </p:nvSpPr>
        <p:spPr>
          <a:xfrm>
            <a:off x="6156326"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89C141B7-77FF-F1AE-16F7-BCADA131AE71}"/>
              </a:ext>
            </a:extLst>
          </p:cNvPr>
          <p:cNvSpPr/>
          <p:nvPr userDrawn="1"/>
        </p:nvSpPr>
        <p:spPr>
          <a:xfrm>
            <a:off x="3287714"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459ACB4-C89A-615E-BD95-635391764141}"/>
              </a:ext>
            </a:extLst>
          </p:cNvPr>
          <p:cNvSpPr/>
          <p:nvPr userDrawn="1"/>
        </p:nvSpPr>
        <p:spPr>
          <a:xfrm>
            <a:off x="407989"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586406772"/>
      </p:ext>
    </p:extLst>
  </p:cSld>
  <p:clrMapOvr>
    <a:masterClrMapping/>
  </p:clrMapOvr>
  <p:extLst>
    <p:ext uri="{DCECCB84-F9BA-43D5-87BE-67443E8EF086}">
      <p15:sldGuideLst xmlns:p15="http://schemas.microsoft.com/office/powerpoint/2012/main">
        <p15:guide id="1" pos="2064">
          <p15:clr>
            <a:srgbClr val="FBAE40"/>
          </p15:clr>
        </p15:guide>
        <p15:guide id="2" pos="3696">
          <p15:clr>
            <a:srgbClr val="FBAE40"/>
          </p15:clr>
        </p15:guide>
        <p15:guide id="3" pos="1882">
          <p15:clr>
            <a:srgbClr val="FBAE40"/>
          </p15:clr>
        </p15:guide>
        <p15:guide id="4" pos="3878">
          <p15:clr>
            <a:srgbClr val="FBAE40"/>
          </p15:clr>
        </p15:guide>
      </p15:sldGuideLst>
    </p:ext>
  </p:extLst>
</p:sldLayout>
</file>

<file path=ppt/slideLayouts/slideLayout12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6296EBF-DC21-3F66-48CB-5B1DF21676FE}"/>
              </a:ext>
            </a:extLst>
          </p:cNvPr>
          <p:cNvSpPr/>
          <p:nvPr userDrawn="1"/>
        </p:nvSpPr>
        <p:spPr>
          <a:xfrm>
            <a:off x="3193955"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Rectangle 10">
            <a:extLst>
              <a:ext uri="{FF2B5EF4-FFF2-40B4-BE49-F238E27FC236}">
                <a16:creationId xmlns:a16="http://schemas.microsoft.com/office/drawing/2014/main" id="{15F2DE0A-8C5C-8160-C27B-5A4DADC64625}"/>
              </a:ext>
            </a:extLst>
          </p:cNvPr>
          <p:cNvSpPr/>
          <p:nvPr userDrawn="1"/>
        </p:nvSpPr>
        <p:spPr>
          <a:xfrm>
            <a:off x="1" y="0"/>
            <a:ext cx="310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7989" y="424992"/>
            <a:ext cx="2694666" cy="4312108"/>
          </a:xfrm>
        </p:spPr>
        <p:txBody>
          <a:bodyPr anchor="ctr" anchorCtr="0"/>
          <a:lstStyle>
            <a:lvl1pPr>
              <a:lnSpc>
                <a:spcPct val="100000"/>
              </a:lnSpc>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9"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7"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7"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6"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7C12BA3-808F-4FB0-EBE1-4357EB71A37B}"/>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1868645393"/>
      </p:ext>
    </p:extLst>
  </p:cSld>
  <p:clrMapOvr>
    <a:masterClrMapping/>
  </p:clrMapOvr>
</p:sldLayout>
</file>

<file path=ppt/slideLayouts/slideLayout12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ection divider">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8"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1" y="1257301"/>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1"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1" y="1257299"/>
            <a:ext cx="4061600" cy="3135087"/>
          </a:xfrm>
        </p:spPr>
        <p:txBody>
          <a:bodyPr lIns="180000" tIns="180000" rIns="180000" bIns="180000"/>
          <a:lstStyle>
            <a:lvl1pPr>
              <a:defRPr sz="3600" b="1" i="0">
                <a:solidFill>
                  <a:schemeClr val="bg1"/>
                </a:solidFill>
                <a:latin typeface="Arial Black" panose="020B0604020202020204" pitchFamily="34" charset="0"/>
                <a:cs typeface="Arial Black" panose="020B0604020202020204" pitchFamily="34" charset="0"/>
              </a:defRPr>
            </a:lvl1pPr>
            <a:lvl2pPr>
              <a:defRPr sz="3600" b="1" i="0">
                <a:solidFill>
                  <a:schemeClr val="bg1"/>
                </a:solidFill>
                <a:latin typeface="Arial Black" panose="020B0604020202020204" pitchFamily="34" charset="0"/>
                <a:cs typeface="Arial Black" panose="020B0604020202020204" pitchFamily="34" charset="0"/>
              </a:defRPr>
            </a:lvl2pPr>
            <a:lvl3pPr>
              <a:buClrTx/>
              <a:defRPr sz="3600" b="1" i="0">
                <a:solidFill>
                  <a:schemeClr val="bg1"/>
                </a:solidFill>
                <a:latin typeface="Arial Black" panose="020B0604020202020204" pitchFamily="34" charset="0"/>
                <a:cs typeface="Arial Black" panose="020B0604020202020204" pitchFamily="34" charset="0"/>
              </a:defRPr>
            </a:lvl3pPr>
            <a:lvl4pPr>
              <a:buClrTx/>
              <a:defRPr sz="3600" b="1" i="0">
                <a:solidFill>
                  <a:schemeClr val="bg1"/>
                </a:solidFill>
                <a:latin typeface="Arial Black" panose="020B0604020202020204" pitchFamily="34" charset="0"/>
                <a:cs typeface="Arial Black" panose="020B0604020202020204" pitchFamily="34" charset="0"/>
              </a:defRPr>
            </a:lvl4pPr>
            <a:lvl5pPr>
              <a:buClrTx/>
              <a:defRPr sz="3600" b="1" i="0">
                <a:solidFill>
                  <a:schemeClr val="bg1"/>
                </a:solidFill>
                <a:latin typeface="Arial Black" panose="020B0604020202020204" pitchFamily="34" charset="0"/>
                <a:cs typeface="Arial Black"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5709177"/>
      </p:ext>
    </p:extLst>
  </p:cSld>
  <p:clrMapOvr>
    <a:masterClrMapping/>
  </p:clrMapOvr>
</p:sldLayout>
</file>

<file path=ppt/slideLayouts/slideLayout12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2"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0"/>
            <a:ext cx="2349500" cy="4705350"/>
          </a:xfrm>
          <a:noFill/>
        </p:spPr>
        <p:txBody>
          <a:bodyPr lIns="144000" tIns="360000" rIns="144000" bIns="648000"/>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406401" y="407989"/>
            <a:ext cx="6207125" cy="517604"/>
          </a:xfrm>
        </p:spPr>
        <p:txBody>
          <a:bodyPr/>
          <a:lstStyle/>
          <a:p>
            <a:r>
              <a:rPr lang="en-US"/>
              <a:t>Click to edit Master title style</a:t>
            </a:r>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24426007"/>
      </p:ext>
    </p:extLst>
  </p:cSld>
  <p:clrMapOvr>
    <a:masterClrMapping/>
  </p:clrMapOvr>
</p:sldLayout>
</file>

<file path=ppt/slideLayouts/slideLayout12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2"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10">
            <a:extLst>
              <a:ext uri="{FF2B5EF4-FFF2-40B4-BE49-F238E27FC236}">
                <a16:creationId xmlns:a16="http://schemas.microsoft.com/office/drawing/2014/main" id="{F6CB1B82-A9AB-4BE4-2FF0-40A17A286524}"/>
              </a:ext>
            </a:extLst>
          </p:cNvPr>
          <p:cNvSpPr>
            <a:spLocks noGrp="1"/>
          </p:cNvSpPr>
          <p:nvPr>
            <p:ph sz="quarter" idx="14" hasCustomPrompt="1"/>
          </p:nvPr>
        </p:nvSpPr>
        <p:spPr>
          <a:xfrm>
            <a:off x="6794500" y="1"/>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5" name="Content Placeholder 8">
            <a:extLst>
              <a:ext uri="{FF2B5EF4-FFF2-40B4-BE49-F238E27FC236}">
                <a16:creationId xmlns:a16="http://schemas.microsoft.com/office/drawing/2014/main" id="{B197DF04-E250-4ACA-F4C5-528523375943}"/>
              </a:ext>
            </a:extLst>
          </p:cNvPr>
          <p:cNvSpPr>
            <a:spLocks noGrp="1"/>
          </p:cNvSpPr>
          <p:nvPr>
            <p:ph sz="quarter" idx="16" hasCustomPrompt="1"/>
          </p:nvPr>
        </p:nvSpPr>
        <p:spPr>
          <a:xfrm>
            <a:off x="6794500" y="407989"/>
            <a:ext cx="1943100" cy="517604"/>
          </a:xfrm>
        </p:spPr>
        <p:txBody>
          <a:bodyPr lIns="180000"/>
          <a:lstStyle>
            <a:lvl1pPr>
              <a:defRPr sz="1400">
                <a:solidFill>
                  <a:schemeClr val="bg1"/>
                </a:solidFill>
              </a:defRPr>
            </a:lvl1pPr>
          </a:lstStyle>
          <a:p>
            <a:pPr lvl="0"/>
            <a:r>
              <a:rPr lang="en-US" dirty="0"/>
              <a:t>Edit Master text styles</a:t>
            </a:r>
          </a:p>
        </p:txBody>
      </p:sp>
      <p:sp>
        <p:nvSpPr>
          <p:cNvPr id="8" name="Title 2">
            <a:extLst>
              <a:ext uri="{FF2B5EF4-FFF2-40B4-BE49-F238E27FC236}">
                <a16:creationId xmlns:a16="http://schemas.microsoft.com/office/drawing/2014/main" id="{FD9E592A-65D6-99C7-242A-F71076312CC1}"/>
              </a:ext>
            </a:extLst>
          </p:cNvPr>
          <p:cNvSpPr>
            <a:spLocks noGrp="1"/>
          </p:cNvSpPr>
          <p:nvPr>
            <p:ph type="title"/>
          </p:nvPr>
        </p:nvSpPr>
        <p:spPr>
          <a:xfrm>
            <a:off x="1113183" y="407989"/>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819615125"/>
      </p:ext>
    </p:extLst>
  </p:cSld>
  <p:clrMapOvr>
    <a:masterClrMapping/>
  </p:clrMapOvr>
</p:sldLayout>
</file>

<file path=ppt/slideLayouts/slideLayout12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2 col">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2"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2"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8">
            <a:extLst>
              <a:ext uri="{FF2B5EF4-FFF2-40B4-BE49-F238E27FC236}">
                <a16:creationId xmlns:a16="http://schemas.microsoft.com/office/drawing/2014/main" id="{79F5B551-D1FA-2B99-5EB9-03B593F156C9}"/>
              </a:ext>
            </a:extLst>
          </p:cNvPr>
          <p:cNvSpPr>
            <a:spLocks noGrp="1"/>
          </p:cNvSpPr>
          <p:nvPr>
            <p:ph sz="quarter" idx="15"/>
          </p:nvPr>
        </p:nvSpPr>
        <p:spPr>
          <a:xfrm>
            <a:off x="3615488"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a:extLst>
              <a:ext uri="{FF2B5EF4-FFF2-40B4-BE49-F238E27FC236}">
                <a16:creationId xmlns:a16="http://schemas.microsoft.com/office/drawing/2014/main" id="{6C278F70-6D86-DF32-1674-6112DF632A8B}"/>
              </a:ext>
            </a:extLst>
          </p:cNvPr>
          <p:cNvSpPr>
            <a:spLocks noGrp="1"/>
          </p:cNvSpPr>
          <p:nvPr>
            <p:ph sz="quarter" idx="14" hasCustomPrompt="1"/>
          </p:nvPr>
        </p:nvSpPr>
        <p:spPr>
          <a:xfrm>
            <a:off x="6794500" y="1"/>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10" name="Content Placeholder 8">
            <a:extLst>
              <a:ext uri="{FF2B5EF4-FFF2-40B4-BE49-F238E27FC236}">
                <a16:creationId xmlns:a16="http://schemas.microsoft.com/office/drawing/2014/main" id="{656FB56B-09FC-4E30-218D-D8B15388BE22}"/>
              </a:ext>
            </a:extLst>
          </p:cNvPr>
          <p:cNvSpPr>
            <a:spLocks noGrp="1"/>
          </p:cNvSpPr>
          <p:nvPr>
            <p:ph sz="quarter" idx="16" hasCustomPrompt="1"/>
          </p:nvPr>
        </p:nvSpPr>
        <p:spPr>
          <a:xfrm>
            <a:off x="6794500" y="407989"/>
            <a:ext cx="1943100" cy="517604"/>
          </a:xfrm>
        </p:spPr>
        <p:txBody>
          <a:bodyPr lIns="180000"/>
          <a:lstStyle>
            <a:lvl1pPr>
              <a:defRPr sz="1400">
                <a:solidFill>
                  <a:schemeClr val="bg1"/>
                </a:solidFill>
              </a:defRPr>
            </a:lvl1pPr>
          </a:lstStyle>
          <a:p>
            <a:pPr lvl="0"/>
            <a:r>
              <a:rPr lang="en-US" dirty="0"/>
              <a:t>Edit Master text styles</a:t>
            </a:r>
          </a:p>
        </p:txBody>
      </p:sp>
      <p:sp>
        <p:nvSpPr>
          <p:cNvPr id="12" name="Title 2">
            <a:extLst>
              <a:ext uri="{FF2B5EF4-FFF2-40B4-BE49-F238E27FC236}">
                <a16:creationId xmlns:a16="http://schemas.microsoft.com/office/drawing/2014/main" id="{5E532231-FD61-276C-3AC4-E23B2F85DDCD}"/>
              </a:ext>
            </a:extLst>
          </p:cNvPr>
          <p:cNvSpPr>
            <a:spLocks noGrp="1"/>
          </p:cNvSpPr>
          <p:nvPr>
            <p:ph type="title"/>
          </p:nvPr>
        </p:nvSpPr>
        <p:spPr>
          <a:xfrm>
            <a:off x="1113183" y="407989"/>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577387930"/>
      </p:ext>
    </p:extLst>
  </p:cSld>
  <p:clrMapOvr>
    <a:masterClrMapping/>
  </p:clrMapOvr>
</p:sldLayout>
</file>

<file path=ppt/slideLayouts/slideLayout12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ndustry Group">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D0107A1-923D-C511-F12C-6C31B97B6917}"/>
              </a:ext>
            </a:extLst>
          </p:cNvPr>
          <p:cNvSpPr/>
          <p:nvPr userDrawn="1"/>
        </p:nvSpPr>
        <p:spPr>
          <a:xfrm>
            <a:off x="4543203" y="94401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87C889BE-56F3-7785-37FC-DF361EBFE335}"/>
              </a:ext>
            </a:extLst>
          </p:cNvPr>
          <p:cNvSpPr/>
          <p:nvPr userDrawn="1"/>
        </p:nvSpPr>
        <p:spPr>
          <a:xfrm>
            <a:off x="4665665" y="106647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D657BFA8-2BCC-3515-0837-1048EC6CFCBC}"/>
              </a:ext>
            </a:extLst>
          </p:cNvPr>
          <p:cNvSpPr/>
          <p:nvPr userDrawn="1"/>
        </p:nvSpPr>
        <p:spPr>
          <a:xfrm>
            <a:off x="6791932"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1"/>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400" y="1066476"/>
            <a:ext cx="3958399"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8">
            <a:extLst>
              <a:ext uri="{FF2B5EF4-FFF2-40B4-BE49-F238E27FC236}">
                <a16:creationId xmlns:a16="http://schemas.microsoft.com/office/drawing/2014/main" id="{674E24D2-6636-875C-E651-A662E32B8E08}"/>
              </a:ext>
            </a:extLst>
          </p:cNvPr>
          <p:cNvSpPr>
            <a:spLocks noGrp="1"/>
          </p:cNvSpPr>
          <p:nvPr>
            <p:ph sz="quarter" idx="15" hasCustomPrompt="1"/>
          </p:nvPr>
        </p:nvSpPr>
        <p:spPr>
          <a:xfrm>
            <a:off x="4665663" y="1066476"/>
            <a:ext cx="1947862" cy="3479800"/>
          </a:xfrm>
          <a:noFill/>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8">
            <a:extLst>
              <a:ext uri="{FF2B5EF4-FFF2-40B4-BE49-F238E27FC236}">
                <a16:creationId xmlns:a16="http://schemas.microsoft.com/office/drawing/2014/main" id="{4918C470-AE00-3023-B814-67CA61418449}"/>
              </a:ext>
            </a:extLst>
          </p:cNvPr>
          <p:cNvSpPr>
            <a:spLocks noGrp="1"/>
          </p:cNvSpPr>
          <p:nvPr>
            <p:ph sz="quarter" idx="16" hasCustomPrompt="1"/>
          </p:nvPr>
        </p:nvSpPr>
        <p:spPr>
          <a:xfrm>
            <a:off x="6794500" y="407989"/>
            <a:ext cx="1943100" cy="517604"/>
          </a:xfrm>
        </p:spPr>
        <p:txBody>
          <a:bodyPr lIns="180000"/>
          <a:lstStyle>
            <a:lvl1pPr>
              <a:defRPr sz="1400">
                <a:solidFill>
                  <a:schemeClr val="bg1"/>
                </a:solidFill>
              </a:defRPr>
            </a:lvl1pPr>
          </a:lstStyle>
          <a:p>
            <a:pPr lvl="0"/>
            <a:r>
              <a:rPr lang="en-US" dirty="0"/>
              <a:t>Edit Master text styles</a:t>
            </a:r>
          </a:p>
        </p:txBody>
      </p:sp>
      <p:sp>
        <p:nvSpPr>
          <p:cNvPr id="13" name="Title 2">
            <a:extLst>
              <a:ext uri="{FF2B5EF4-FFF2-40B4-BE49-F238E27FC236}">
                <a16:creationId xmlns:a16="http://schemas.microsoft.com/office/drawing/2014/main" id="{7CDC9F8E-F8F6-4C14-1C7C-827F36104B1E}"/>
              </a:ext>
            </a:extLst>
          </p:cNvPr>
          <p:cNvSpPr>
            <a:spLocks noGrp="1"/>
          </p:cNvSpPr>
          <p:nvPr>
            <p:ph type="title"/>
          </p:nvPr>
        </p:nvSpPr>
        <p:spPr>
          <a:xfrm>
            <a:off x="1113183" y="407989"/>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2051767565"/>
      </p:ext>
    </p:extLst>
  </p:cSld>
  <p:clrMapOvr>
    <a:masterClrMapping/>
  </p:clrMapOvr>
</p:sldLayout>
</file>

<file path=ppt/slideLayouts/slideLayout12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Practice Area">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5756745" y="0"/>
            <a:ext cx="3387256"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5756745" y="1"/>
            <a:ext cx="3387256" cy="4441371"/>
          </a:xfrm>
          <a:noFill/>
        </p:spPr>
        <p:txBody>
          <a:bodyPr lIns="180000" tIns="756000" rIns="360000" bIns="648000" numCol="2" spcCol="108000"/>
          <a:lstStyle>
            <a:lvl1pPr>
              <a:spcBef>
                <a:spcPts val="600"/>
              </a:spcBef>
              <a:defRPr sz="1000" b="0">
                <a:solidFill>
                  <a:schemeClr val="bg1"/>
                </a:solidFill>
              </a:defRPr>
            </a:lvl1pPr>
            <a:lvl2pPr>
              <a:spcBef>
                <a:spcPts val="600"/>
              </a:spcBef>
              <a:defRPr sz="1000" b="0">
                <a:solidFill>
                  <a:schemeClr val="bg1"/>
                </a:solidFill>
              </a:defRPr>
            </a:lvl2pPr>
            <a:lvl3pPr>
              <a:spcBef>
                <a:spcPts val="600"/>
              </a:spcBef>
              <a:buClrTx/>
              <a:defRPr sz="1000" b="0">
                <a:solidFill>
                  <a:schemeClr val="bg1"/>
                </a:solidFill>
              </a:defRPr>
            </a:lvl3pPr>
            <a:lvl4pPr>
              <a:spcBef>
                <a:spcPts val="600"/>
              </a:spcBef>
              <a:buClrTx/>
              <a:defRPr sz="1000" b="0">
                <a:solidFill>
                  <a:schemeClr val="bg1"/>
                </a:solidFill>
              </a:defRPr>
            </a:lvl4pPr>
            <a:lvl5pPr>
              <a:spcBef>
                <a:spcPts val="600"/>
              </a:spcBef>
              <a:buClrTx/>
              <a:defRPr sz="1000" b="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1113184" y="407989"/>
            <a:ext cx="4476584" cy="517604"/>
          </a:xfrm>
        </p:spPr>
        <p:txBody>
          <a:bodyPr/>
          <a:lstStyle/>
          <a:p>
            <a:r>
              <a:rPr lang="en-US"/>
              <a:t>Click to edit Master title style</a:t>
            </a:r>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400"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8">
            <a:extLst>
              <a:ext uri="{FF2B5EF4-FFF2-40B4-BE49-F238E27FC236}">
                <a16:creationId xmlns:a16="http://schemas.microsoft.com/office/drawing/2014/main" id="{C71CB5CC-D5D2-12FF-36D7-F1239F5FCA28}"/>
              </a:ext>
            </a:extLst>
          </p:cNvPr>
          <p:cNvSpPr>
            <a:spLocks noGrp="1"/>
          </p:cNvSpPr>
          <p:nvPr>
            <p:ph sz="quarter" idx="15" hasCustomPrompt="1"/>
          </p:nvPr>
        </p:nvSpPr>
        <p:spPr>
          <a:xfrm>
            <a:off x="5756745" y="407989"/>
            <a:ext cx="2980856" cy="517604"/>
          </a:xfrm>
        </p:spPr>
        <p:txBody>
          <a:bodyPr lIns="180000"/>
          <a:lstStyle>
            <a:lvl1pPr>
              <a:defRPr sz="1400">
                <a:solidFill>
                  <a:schemeClr val="bg1"/>
                </a:solidFill>
              </a:defRPr>
            </a:lvl1pPr>
          </a:lstStyle>
          <a:p>
            <a:pPr lvl="0"/>
            <a:r>
              <a:rPr lang="en-US" dirty="0"/>
              <a:t>Edit Master text styles</a:t>
            </a:r>
          </a:p>
        </p:txBody>
      </p:sp>
      <p:sp>
        <p:nvSpPr>
          <p:cNvPr id="13" name="Content Placeholder 8">
            <a:extLst>
              <a:ext uri="{FF2B5EF4-FFF2-40B4-BE49-F238E27FC236}">
                <a16:creationId xmlns:a16="http://schemas.microsoft.com/office/drawing/2014/main" id="{2381B135-060D-96CE-22B7-2F3C63E2C44D}"/>
              </a:ext>
            </a:extLst>
          </p:cNvPr>
          <p:cNvSpPr>
            <a:spLocks noGrp="1"/>
          </p:cNvSpPr>
          <p:nvPr>
            <p:ph sz="quarter" idx="16"/>
          </p:nvPr>
        </p:nvSpPr>
        <p:spPr>
          <a:xfrm>
            <a:off x="3142325"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8741861"/>
      </p:ext>
    </p:extLst>
  </p:cSld>
  <p:clrMapOvr>
    <a:masterClrMapping/>
  </p:clrMapOvr>
</p:sldLayout>
</file>

<file path=ppt/slideLayouts/slideLayout12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9"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CB756505-0BBD-B428-A9FE-659B773C95BB}"/>
              </a:ext>
            </a:extLst>
          </p:cNvPr>
          <p:cNvSpPr/>
          <p:nvPr userDrawn="1"/>
        </p:nvSpPr>
        <p:spPr>
          <a:xfrm>
            <a:off x="319787"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Title 2">
            <a:extLst>
              <a:ext uri="{FF2B5EF4-FFF2-40B4-BE49-F238E27FC236}">
                <a16:creationId xmlns:a16="http://schemas.microsoft.com/office/drawing/2014/main" id="{4101639F-0253-767C-FA11-A920EB0815DB}"/>
              </a:ext>
            </a:extLst>
          </p:cNvPr>
          <p:cNvSpPr>
            <a:spLocks noGrp="1"/>
          </p:cNvSpPr>
          <p:nvPr>
            <p:ph type="title"/>
          </p:nvPr>
        </p:nvSpPr>
        <p:spPr>
          <a:xfrm>
            <a:off x="406401" y="407989"/>
            <a:ext cx="8331200"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207984472"/>
      </p:ext>
    </p:extLst>
  </p:cSld>
  <p:clrMapOvr>
    <a:masterClrMapping/>
  </p:clrMapOvr>
</p:sldLayout>
</file>

<file path=ppt/slideLayouts/slideLayout13.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Quote">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Content Placeholder 2"/>
          <p:cNvSpPr>
            <a:spLocks noGrp="1"/>
          </p:cNvSpPr>
          <p:nvPr>
            <p:ph idx="1"/>
          </p:nvPr>
        </p:nvSpPr>
        <p:spPr>
          <a:xfrm>
            <a:off x="1752600" y="959477"/>
            <a:ext cx="6985000" cy="2825648"/>
          </a:xfrm>
        </p:spPr>
        <p:txBody>
          <a:bodyPr/>
          <a:lstStyle>
            <a:lvl1pPr>
              <a:defRPr sz="3200" b="0">
                <a:solidFill>
                  <a:schemeClr val="bg1"/>
                </a:solidFill>
                <a:latin typeface="+mn-lt"/>
              </a:defRPr>
            </a:lvl1pPr>
            <a:lvl2pPr>
              <a:defRPr sz="2400" b="0">
                <a:solidFill>
                  <a:schemeClr val="bg1"/>
                </a:solidFill>
                <a:latin typeface="+mn-lt"/>
              </a:defRPr>
            </a:lvl2pPr>
            <a:lvl3pPr>
              <a:defRPr sz="2400">
                <a:solidFill>
                  <a:schemeClr val="bg1"/>
                </a:solidFill>
                <a:latin typeface="+mn-lt"/>
              </a:defRPr>
            </a:lvl3pPr>
            <a:lvl4pPr>
              <a:buClr>
                <a:schemeClr val="bg1"/>
              </a:buClr>
              <a:defRPr sz="2400">
                <a:solidFill>
                  <a:schemeClr val="bg1"/>
                </a:solidFill>
                <a:latin typeface="+mn-lt"/>
              </a:defRPr>
            </a:lvl4pPr>
            <a:lvl5pPr>
              <a:defRPr sz="24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pic>
        <p:nvPicPr>
          <p:cNvPr id="10" name="Graphic 9">
            <a:extLst>
              <a:ext uri="{FF2B5EF4-FFF2-40B4-BE49-F238E27FC236}">
                <a16:creationId xmlns:a16="http://schemas.microsoft.com/office/drawing/2014/main" id="{1A08EDBF-6E66-8208-C211-41E6A6D7A1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0041" y="278954"/>
            <a:ext cx="1346200" cy="1346200"/>
          </a:xfrm>
          <a:prstGeom prst="rect">
            <a:avLst/>
          </a:prstGeom>
        </p:spPr>
      </p:pic>
      <p:sp>
        <p:nvSpPr>
          <p:cNvPr id="11" name="Content Placeholder 2">
            <a:extLst>
              <a:ext uri="{FF2B5EF4-FFF2-40B4-BE49-F238E27FC236}">
                <a16:creationId xmlns:a16="http://schemas.microsoft.com/office/drawing/2014/main" id="{33D7325A-C0EA-F669-E22C-B190BC0A058D}"/>
              </a:ext>
            </a:extLst>
          </p:cNvPr>
          <p:cNvSpPr>
            <a:spLocks noGrp="1"/>
          </p:cNvSpPr>
          <p:nvPr>
            <p:ph idx="13" hasCustomPrompt="1"/>
          </p:nvPr>
        </p:nvSpPr>
        <p:spPr>
          <a:xfrm>
            <a:off x="406400" y="3892273"/>
            <a:ext cx="7130676" cy="609561"/>
          </a:xfrm>
        </p:spPr>
        <p:txBody>
          <a:bodyPr/>
          <a:lstStyle>
            <a:lvl1pPr>
              <a:spcBef>
                <a:spcPts val="0"/>
              </a:spcBef>
              <a:defRPr sz="1600" b="1">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a:t>
            </a:r>
          </a:p>
          <a:p>
            <a:pPr lvl="0"/>
            <a:r>
              <a:rPr lang="en-US" dirty="0"/>
              <a:t>Job title</a:t>
            </a:r>
          </a:p>
        </p:txBody>
      </p:sp>
    </p:spTree>
    <p:extLst>
      <p:ext uri="{BB962C8B-B14F-4D97-AF65-F5344CB8AC3E}">
        <p14:creationId xmlns:p14="http://schemas.microsoft.com/office/powerpoint/2010/main" val="2755798530"/>
      </p:ext>
    </p:extLst>
  </p:cSld>
  <p:clrMapOvr>
    <a:masterClrMapping/>
  </p:clrMapOvr>
</p:sldLayout>
</file>

<file path=ppt/slideLayouts/slideLayout13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1"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2536826"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4665663"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p:nvPr>
        </p:nvSpPr>
        <p:spPr>
          <a:xfrm>
            <a:off x="6782676"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9396447"/>
      </p:ext>
    </p:extLst>
  </p:cSld>
  <p:clrMapOvr>
    <a:masterClrMapping/>
  </p:clrMapOvr>
</p:sldLayout>
</file>

<file path=ppt/slideLayouts/slideLayout13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8C85B8D-A566-A79B-2C6A-4184BADBDF1B}"/>
              </a:ext>
            </a:extLst>
          </p:cNvPr>
          <p:cNvSpPr/>
          <p:nvPr userDrawn="1"/>
        </p:nvSpPr>
        <p:spPr>
          <a:xfrm>
            <a:off x="319704" y="1176613"/>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5D56BDCF-BC59-A786-FE0A-3FA54DC613F3}"/>
              </a:ext>
            </a:extLst>
          </p:cNvPr>
          <p:cNvSpPr/>
          <p:nvPr userDrawn="1"/>
        </p:nvSpPr>
        <p:spPr>
          <a:xfrm>
            <a:off x="2447987" y="1176613"/>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B970E1ED-2DCE-77D4-F023-08798C8908EF}"/>
              </a:ext>
            </a:extLst>
          </p:cNvPr>
          <p:cNvSpPr/>
          <p:nvPr userDrawn="1"/>
        </p:nvSpPr>
        <p:spPr>
          <a:xfrm>
            <a:off x="4576269" y="1176613"/>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A0D382AC-28C6-9768-1D0E-68A5348242A3}"/>
              </a:ext>
            </a:extLst>
          </p:cNvPr>
          <p:cNvSpPr/>
          <p:nvPr userDrawn="1"/>
        </p:nvSpPr>
        <p:spPr>
          <a:xfrm>
            <a:off x="6704550" y="1176613"/>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hasCustomPrompt="1"/>
          </p:nvPr>
        </p:nvSpPr>
        <p:spPr>
          <a:xfrm>
            <a:off x="406401"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hasCustomPrompt="1"/>
          </p:nvPr>
        </p:nvSpPr>
        <p:spPr>
          <a:xfrm>
            <a:off x="2536826" y="1257300"/>
            <a:ext cx="1954924" cy="3479801"/>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hasCustomPrompt="1"/>
          </p:nvPr>
        </p:nvSpPr>
        <p:spPr>
          <a:xfrm>
            <a:off x="4665663"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hasCustomPrompt="1"/>
          </p:nvPr>
        </p:nvSpPr>
        <p:spPr>
          <a:xfrm>
            <a:off x="6782676"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reeform 3">
            <a:extLst>
              <a:ext uri="{FF2B5EF4-FFF2-40B4-BE49-F238E27FC236}">
                <a16:creationId xmlns:a16="http://schemas.microsoft.com/office/drawing/2014/main" id="{26580321-4B4F-5F9E-1F2A-7928F065A138}"/>
              </a:ext>
            </a:extLst>
          </p:cNvPr>
          <p:cNvSpPr/>
          <p:nvPr userDrawn="1"/>
        </p:nvSpPr>
        <p:spPr>
          <a:xfrm>
            <a:off x="407990" y="1257301"/>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9E094D7D-6CC7-638D-0B7B-E451B2BE2FBC}"/>
              </a:ext>
            </a:extLst>
          </p:cNvPr>
          <p:cNvSpPr/>
          <p:nvPr userDrawn="1"/>
        </p:nvSpPr>
        <p:spPr>
          <a:xfrm>
            <a:off x="2536827" y="1257301"/>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E1AFF80-CEA2-3C13-45B4-C9AEA3428466}"/>
              </a:ext>
            </a:extLst>
          </p:cNvPr>
          <p:cNvSpPr/>
          <p:nvPr userDrawn="1"/>
        </p:nvSpPr>
        <p:spPr>
          <a:xfrm>
            <a:off x="4665663" y="1257301"/>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49D917EE-3E64-8D91-0B78-5F904FDE847C}"/>
              </a:ext>
            </a:extLst>
          </p:cNvPr>
          <p:cNvSpPr/>
          <p:nvPr userDrawn="1"/>
        </p:nvSpPr>
        <p:spPr>
          <a:xfrm>
            <a:off x="6794501" y="1257301"/>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3073571564"/>
      </p:ext>
    </p:extLst>
  </p:cSld>
  <p:clrMapOvr>
    <a:masterClrMapping/>
  </p:clrMapOvr>
</p:sldLayout>
</file>

<file path=ppt/slideLayouts/slideLayout13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egal Landsca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8A0A3-DCB9-95C1-93D3-A64E8F9031D4}"/>
              </a:ext>
            </a:extLst>
          </p:cNvPr>
          <p:cNvPicPr>
            <a:picLocks noChangeAspect="1"/>
          </p:cNvPicPr>
          <p:nvPr userDrawn="1"/>
        </p:nvPicPr>
        <p:blipFill>
          <a:blip r:embed="rId2" cstate="screen">
            <a:alphaModFix amt="36000"/>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accent1"/>
          </a:solidFill>
        </p:spPr>
      </p:pic>
      <p:sp>
        <p:nvSpPr>
          <p:cNvPr id="2" name="Title 1"/>
          <p:cNvSpPr>
            <a:spLocks noGrp="1"/>
          </p:cNvSpPr>
          <p:nvPr>
            <p:ph type="title"/>
          </p:nvPr>
        </p:nvSpPr>
        <p:spPr>
          <a:xfrm>
            <a:off x="406401" y="406401"/>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7989"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79AC8A38-288A-8347-BA87-0CD0E2AE32BE}"/>
              </a:ext>
            </a:extLst>
          </p:cNvPr>
          <p:cNvSpPr/>
          <p:nvPr userDrawn="1"/>
        </p:nvSpPr>
        <p:spPr>
          <a:xfrm>
            <a:off x="319787"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300"/>
            <a:ext cx="2581275"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6040586"/>
      </p:ext>
    </p:extLst>
  </p:cSld>
  <p:clrMapOvr>
    <a:masterClrMapping/>
  </p:clrMapOvr>
  <p:extLst>
    <p:ext uri="{DCECCB84-F9BA-43D5-87BE-67443E8EF086}">
      <p15:sldGuideLst xmlns:p15="http://schemas.microsoft.com/office/powerpoint/2012/main">
        <p15:guide id="1" pos="1882">
          <p15:clr>
            <a:srgbClr val="FBAE40"/>
          </p15:clr>
        </p15:guide>
        <p15:guide id="2" pos="2064">
          <p15:clr>
            <a:srgbClr val="FBAE40"/>
          </p15:clr>
        </p15:guide>
        <p15:guide id="3" pos="3696">
          <p15:clr>
            <a:srgbClr val="FBAE40"/>
          </p15:clr>
        </p15:guide>
        <p15:guide id="4" pos="3878">
          <p15:clr>
            <a:srgbClr val="FBAE40"/>
          </p15:clr>
        </p15:guide>
      </p15:sldGuideLst>
    </p:ext>
  </p:extLst>
</p:sldLayout>
</file>

<file path=ppt/slideLayouts/slideLayout13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1"/>
            <a:ext cx="4668819"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Picture Placeholder 4">
            <a:extLst>
              <a:ext uri="{FF2B5EF4-FFF2-40B4-BE49-F238E27FC236}">
                <a16:creationId xmlns:a16="http://schemas.microsoft.com/office/drawing/2014/main" id="{22BF203D-4C00-29C8-116C-3A31F2E8AD43}"/>
              </a:ext>
            </a:extLst>
          </p:cNvPr>
          <p:cNvSpPr>
            <a:spLocks noGrp="1" noChangeAspect="1"/>
          </p:cNvSpPr>
          <p:nvPr>
            <p:ph type="pic" sz="quarter" idx="13" hasCustomPrompt="1"/>
          </p:nvPr>
        </p:nvSpPr>
        <p:spPr>
          <a:xfrm>
            <a:off x="406400" y="1257301"/>
            <a:ext cx="1317600" cy="1613222"/>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Text Placeholder 8">
            <a:extLst>
              <a:ext uri="{FF2B5EF4-FFF2-40B4-BE49-F238E27FC236}">
                <a16:creationId xmlns:a16="http://schemas.microsoft.com/office/drawing/2014/main" id="{B2BD316E-4981-7723-E739-652D0E3B8820}"/>
              </a:ext>
            </a:extLst>
          </p:cNvPr>
          <p:cNvSpPr>
            <a:spLocks noGrp="1"/>
          </p:cNvSpPr>
          <p:nvPr>
            <p:ph type="body" sz="quarter" idx="14" hasCustomPrompt="1"/>
          </p:nvPr>
        </p:nvSpPr>
        <p:spPr>
          <a:xfrm>
            <a:off x="408343" y="3156693"/>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79996" indent="-179996">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1"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0548691"/>
      </p:ext>
    </p:extLst>
  </p:cSld>
  <p:clrMapOvr>
    <a:masterClrMapping/>
  </p:clrMapOvr>
</p:sldLayout>
</file>

<file path=ppt/slideLayouts/slideLayout13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E019131-E44D-15C0-42D3-9A742AB8655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A511A398-BAFF-8452-6078-2E92EF097737}"/>
              </a:ext>
            </a:extLst>
          </p:cNvPr>
          <p:cNvSpPr/>
          <p:nvPr userDrawn="1"/>
        </p:nvSpPr>
        <p:spPr>
          <a:xfrm>
            <a:off x="4676001" y="1257300"/>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DA4AD2D4-BAC1-388E-5507-C2F83C1E182A}"/>
              </a:ext>
            </a:extLst>
          </p:cNvPr>
          <p:cNvSpPr/>
          <p:nvPr userDrawn="1"/>
        </p:nvSpPr>
        <p:spPr>
          <a:xfrm>
            <a:off x="4589388" y="1176614"/>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Content Placeholder 10">
            <a:extLst>
              <a:ext uri="{FF2B5EF4-FFF2-40B4-BE49-F238E27FC236}">
                <a16:creationId xmlns:a16="http://schemas.microsoft.com/office/drawing/2014/main" id="{0F741E24-5C72-78EF-88B4-D14424CB7BCF}"/>
              </a:ext>
            </a:extLst>
          </p:cNvPr>
          <p:cNvSpPr>
            <a:spLocks noGrp="1"/>
          </p:cNvSpPr>
          <p:nvPr>
            <p:ph sz="quarter" idx="15" hasCustomPrompt="1"/>
          </p:nvPr>
        </p:nvSpPr>
        <p:spPr>
          <a:xfrm>
            <a:off x="4676001" y="1257301"/>
            <a:ext cx="4061600" cy="347852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1" y="406401"/>
            <a:ext cx="4078288" cy="517604"/>
          </a:xfrm>
        </p:spPr>
        <p:txBody>
          <a:bodyPr/>
          <a:lstStyle>
            <a:lvl1pPr>
              <a:defRPr>
                <a:solidFill>
                  <a:schemeClr val="bg1"/>
                </a:solidFill>
              </a:defRPr>
            </a:lvl1pPr>
          </a:lstStyle>
          <a:p>
            <a:r>
              <a:rPr lang="en-US"/>
              <a:t>Click to edit Master title style</a:t>
            </a:r>
            <a:endParaRPr lang="en-GB" dirty="0"/>
          </a:p>
        </p:txBody>
      </p:sp>
      <p:sp>
        <p:nvSpPr>
          <p:cNvPr id="7" name="Picture Placeholder 4">
            <a:extLst>
              <a:ext uri="{FF2B5EF4-FFF2-40B4-BE49-F238E27FC236}">
                <a16:creationId xmlns:a16="http://schemas.microsoft.com/office/drawing/2014/main" id="{CFA6EE79-8D8E-89C9-99FD-B4C965120FE9}"/>
              </a:ext>
            </a:extLst>
          </p:cNvPr>
          <p:cNvSpPr>
            <a:spLocks noGrp="1" noChangeAspect="1"/>
          </p:cNvSpPr>
          <p:nvPr>
            <p:ph type="pic" sz="quarter" idx="13" hasCustomPrompt="1"/>
          </p:nvPr>
        </p:nvSpPr>
        <p:spPr>
          <a:xfrm>
            <a:off x="406400" y="1257301"/>
            <a:ext cx="1317600" cy="1613222"/>
          </a:xfrm>
          <a:solidFill>
            <a:srgbClr val="FF40FF"/>
          </a:solidFill>
        </p:spPr>
        <p:txBody>
          <a:bodyPr anchor="ctr" anchorCtr="0"/>
          <a:lstStyle>
            <a:lvl1pPr marL="0" marR="0" indent="0" algn="ctr" defTabSz="914378"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0" name="Text Placeholder 8">
            <a:extLst>
              <a:ext uri="{FF2B5EF4-FFF2-40B4-BE49-F238E27FC236}">
                <a16:creationId xmlns:a16="http://schemas.microsoft.com/office/drawing/2014/main" id="{F31B7198-4C33-0167-263E-8E9318B38884}"/>
              </a:ext>
            </a:extLst>
          </p:cNvPr>
          <p:cNvSpPr>
            <a:spLocks noGrp="1"/>
          </p:cNvSpPr>
          <p:nvPr>
            <p:ph type="body" sz="quarter" idx="14" hasCustomPrompt="1"/>
          </p:nvPr>
        </p:nvSpPr>
        <p:spPr>
          <a:xfrm>
            <a:off x="408343" y="3156693"/>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79996" indent="-179996">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2662922A-FA8F-6B5B-454A-4A9035ED8C70}"/>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chemeClr val="bg1"/>
                </a:solidFill>
                <a:latin typeface="+mj-lt"/>
                <a:ea typeface="+mj-ea"/>
                <a:cs typeface="+mj-cs"/>
              </a:defRPr>
            </a:lvl1pPr>
          </a:lstStyle>
          <a:p>
            <a:fld id="{0EBF2EF9-CCB8-434E-BFC2-9A9C4DFBBE08}" type="slidenum">
              <a:rPr lang="en-GB" smtClean="0"/>
              <a:pPr/>
              <a:t>‹#›</a:t>
            </a:fld>
            <a:endParaRPr lang="en-GB" dirty="0"/>
          </a:p>
        </p:txBody>
      </p:sp>
      <p:sp>
        <p:nvSpPr>
          <p:cNvPr id="17" name="TextBox 16">
            <a:extLst>
              <a:ext uri="{FF2B5EF4-FFF2-40B4-BE49-F238E27FC236}">
                <a16:creationId xmlns:a16="http://schemas.microsoft.com/office/drawing/2014/main" id="{9A55E9B2-E669-5B93-9F5D-BE9CD17606F9}"/>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2770917532"/>
      </p:ext>
    </p:extLst>
  </p:cSld>
  <p:clrMapOvr>
    <a:masterClrMapping/>
  </p:clrMapOvr>
</p:sldLayout>
</file>

<file path=ppt/slideLayouts/slideLayout13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1" y="406401"/>
            <a:ext cx="8331200" cy="4330700"/>
          </a:xfrm>
        </p:spPr>
        <p:txBody>
          <a:bodyPr rIns="180000" anchor="ctr" anchorCtr="0"/>
          <a:lstStyle>
            <a:lvl1pPr algn="l">
              <a:lnSpc>
                <a:spcPct val="100000"/>
              </a:lnSpc>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C1C5266D-E37F-EC4B-A46F-CBCAB1EFF640}"/>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3664041010"/>
      </p:ext>
    </p:extLst>
  </p:cSld>
  <p:clrMapOvr>
    <a:masterClrMapping/>
  </p:clrMapOvr>
</p:sldLayout>
</file>

<file path=ppt/slideLayouts/slideLayout1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625396891"/>
      </p:ext>
    </p:extLst>
  </p:cSld>
  <p:clrMapOvr>
    <a:masterClrMapping/>
  </p:clrMapOvr>
</p:sldLayout>
</file>

<file path=ppt/slideLayouts/slideLayout13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9"/>
            <a:ext cx="83100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8037386" y="80726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300"/>
            <a:ext cx="83283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1"/>
            <a:ext cx="8329612" cy="1561574"/>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up to two lines.</a:t>
            </a:r>
            <a:endParaRPr lang="en-GB" dirty="0"/>
          </a:p>
        </p:txBody>
      </p:sp>
      <p:sp>
        <p:nvSpPr>
          <p:cNvPr id="7" name="Freeform: Shape 3">
            <a:extLst>
              <a:ext uri="{FF2B5EF4-FFF2-40B4-BE49-F238E27FC236}">
                <a16:creationId xmlns:a16="http://schemas.microsoft.com/office/drawing/2014/main" id="{E4D22958-97D2-9EBC-A794-BF7F0C1DF869}"/>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84" name="Freeform 83">
            <a:extLst>
              <a:ext uri="{FF2B5EF4-FFF2-40B4-BE49-F238E27FC236}">
                <a16:creationId xmlns:a16="http://schemas.microsoft.com/office/drawing/2014/main" id="{23763DC6-A826-6063-ED71-A65AB3B15F19}"/>
              </a:ext>
            </a:extLst>
          </p:cNvPr>
          <p:cNvSpPr/>
          <p:nvPr userDrawn="1"/>
        </p:nvSpPr>
        <p:spPr>
          <a:xfrm>
            <a:off x="8118110" y="88677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4" name="Content Placeholder 3">
            <a:extLst>
              <a:ext uri="{FF2B5EF4-FFF2-40B4-BE49-F238E27FC236}">
                <a16:creationId xmlns:a16="http://schemas.microsoft.com/office/drawing/2014/main" id="{E563293B-9C6E-6BE5-5537-BB1B5BE696D6}"/>
              </a:ext>
            </a:extLst>
          </p:cNvPr>
          <p:cNvSpPr>
            <a:spLocks noGrp="1"/>
          </p:cNvSpPr>
          <p:nvPr>
            <p:ph sz="quarter" idx="10"/>
          </p:nvPr>
        </p:nvSpPr>
        <p:spPr>
          <a:xfrm>
            <a:off x="573089" y="1003301"/>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eeform 4">
            <a:extLst>
              <a:ext uri="{FF2B5EF4-FFF2-40B4-BE49-F238E27FC236}">
                <a16:creationId xmlns:a16="http://schemas.microsoft.com/office/drawing/2014/main" id="{61EC0E67-3C41-30E8-C33B-00ECC8FF655A}"/>
              </a:ext>
            </a:extLst>
          </p:cNvPr>
          <p:cNvSpPr/>
          <p:nvPr userDrawn="1"/>
        </p:nvSpPr>
        <p:spPr>
          <a:xfrm>
            <a:off x="794582" y="2749086"/>
            <a:ext cx="6603648"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C7A3408F-2FA8-6AD7-F00D-22445136BE3B}"/>
              </a:ext>
            </a:extLst>
          </p:cNvPr>
          <p:cNvSpPr/>
          <p:nvPr userDrawn="1"/>
        </p:nvSpPr>
        <p:spPr>
          <a:xfrm>
            <a:off x="884444" y="2828597"/>
            <a:ext cx="6618190"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9" name="Content Placeholder 18">
            <a:extLst>
              <a:ext uri="{FF2B5EF4-FFF2-40B4-BE49-F238E27FC236}">
                <a16:creationId xmlns:a16="http://schemas.microsoft.com/office/drawing/2014/main" id="{D50ED24D-6DBB-6FDF-2923-0F57AAFFDC57}"/>
              </a:ext>
            </a:extLst>
          </p:cNvPr>
          <p:cNvSpPr>
            <a:spLocks noGrp="1"/>
          </p:cNvSpPr>
          <p:nvPr>
            <p:ph sz="quarter" idx="11" hasCustomPrompt="1"/>
          </p:nvPr>
        </p:nvSpPr>
        <p:spPr>
          <a:xfrm>
            <a:off x="895351" y="2838451"/>
            <a:ext cx="6608763" cy="1216441"/>
          </a:xfrm>
        </p:spPr>
        <p:txBody>
          <a:bodyPr lIns="180000" tIns="180000" rIns="180000" bIns="180000" anchor="ctr" anchorCtr="0"/>
          <a:lstStyle>
            <a:lvl1pPr>
              <a:defRPr sz="3200" b="1">
                <a:solidFill>
                  <a:schemeClr val="bg1"/>
                </a:solidFill>
              </a:defRPr>
            </a:lvl1pPr>
          </a:lstStyle>
          <a:p>
            <a:pPr lvl="0"/>
            <a:r>
              <a:rPr lang="en-GB" dirty="0"/>
              <a:t>Click to edit Subtitle text styles up to two lines goes here.</a:t>
            </a:r>
          </a:p>
        </p:txBody>
      </p:sp>
    </p:spTree>
    <p:extLst>
      <p:ext uri="{BB962C8B-B14F-4D97-AF65-F5344CB8AC3E}">
        <p14:creationId xmlns:p14="http://schemas.microsoft.com/office/powerpoint/2010/main" val="3234436447"/>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9" y="117778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6" y="346848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2" y="1257300"/>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9"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60" y="354799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1213064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v2">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9" y="117778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6" y="346848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2" y="1257300"/>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9"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60" y="354799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37577256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6400"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p:cNvSpPr>
            <a:spLocks noGrp="1"/>
          </p:cNvSpPr>
          <p:nvPr>
            <p:ph sz="quarter" idx="14"/>
          </p:nvPr>
        </p:nvSpPr>
        <p:spPr>
          <a:xfrm>
            <a:off x="4676000"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04910427"/>
      </p:ext>
    </p:extLst>
  </p:cSld>
  <p:clrMapOvr>
    <a:masterClrMapping/>
  </p:clrMapOvr>
</p:sldLayout>
</file>

<file path=ppt/slideLayouts/slideLayout14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Text Placeholder 6"/>
          <p:cNvSpPr>
            <a:spLocks noGrp="1"/>
          </p:cNvSpPr>
          <p:nvPr>
            <p:ph type="body" sz="quarter" idx="13"/>
          </p:nvPr>
        </p:nvSpPr>
        <p:spPr>
          <a:xfrm>
            <a:off x="406401" y="1262064"/>
            <a:ext cx="8331200" cy="270000"/>
          </a:xfrm>
        </p:spPr>
        <p:txBody>
          <a:bodyPr/>
          <a:lstStyle/>
          <a:p>
            <a:pPr lvl="0"/>
            <a:r>
              <a:rPr lang="en-US"/>
              <a:t>Click to edit Master text styles</a:t>
            </a:r>
          </a:p>
        </p:txBody>
      </p:sp>
      <p:sp>
        <p:nvSpPr>
          <p:cNvPr id="9" name="Text Placeholder 8"/>
          <p:cNvSpPr>
            <a:spLocks noGrp="1"/>
          </p:cNvSpPr>
          <p:nvPr>
            <p:ph type="body" sz="quarter" idx="14"/>
          </p:nvPr>
        </p:nvSpPr>
        <p:spPr>
          <a:xfrm>
            <a:off x="4064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hasCustomPrompt="1"/>
          </p:nvPr>
        </p:nvSpPr>
        <p:spPr>
          <a:xfrm flipH="1">
            <a:off x="4064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nvPr>
        </p:nvSpPr>
        <p:spPr>
          <a:xfrm>
            <a:off x="2539347"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3" name="Text Placeholder 10"/>
          <p:cNvSpPr>
            <a:spLocks noGrp="1"/>
          </p:cNvSpPr>
          <p:nvPr>
            <p:ph type="body" sz="quarter" idx="17" hasCustomPrompt="1"/>
          </p:nvPr>
        </p:nvSpPr>
        <p:spPr>
          <a:xfrm flipH="1">
            <a:off x="2539347"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nvPr>
        </p:nvSpPr>
        <p:spPr>
          <a:xfrm>
            <a:off x="4670072"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5" name="Text Placeholder 10"/>
          <p:cNvSpPr>
            <a:spLocks noGrp="1"/>
          </p:cNvSpPr>
          <p:nvPr>
            <p:ph type="body" sz="quarter" idx="19" hasCustomPrompt="1"/>
          </p:nvPr>
        </p:nvSpPr>
        <p:spPr>
          <a:xfrm flipH="1">
            <a:off x="4670072"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7" name="Text Placeholder 8"/>
          <p:cNvSpPr>
            <a:spLocks noGrp="1"/>
          </p:cNvSpPr>
          <p:nvPr>
            <p:ph type="body" sz="quarter" idx="20"/>
          </p:nvPr>
        </p:nvSpPr>
        <p:spPr>
          <a:xfrm>
            <a:off x="67945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8" name="Text Placeholder 10"/>
          <p:cNvSpPr>
            <a:spLocks noGrp="1"/>
          </p:cNvSpPr>
          <p:nvPr>
            <p:ph type="body" sz="quarter" idx="21" hasCustomPrompt="1"/>
          </p:nvPr>
        </p:nvSpPr>
        <p:spPr>
          <a:xfrm flipH="1">
            <a:off x="67945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nvPr>
        </p:nvSpPr>
        <p:spPr>
          <a:xfrm>
            <a:off x="406400" y="1967189"/>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1" name="Text Placeholder 10"/>
          <p:cNvSpPr>
            <a:spLocks noGrp="1"/>
          </p:cNvSpPr>
          <p:nvPr>
            <p:ph type="body" sz="quarter" idx="23" hasCustomPrompt="1"/>
          </p:nvPr>
        </p:nvSpPr>
        <p:spPr>
          <a:xfrm flipH="1">
            <a:off x="406400"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dirty="0"/>
              <a:t>Click to add title</a:t>
            </a:r>
            <a:endParaRPr lang="en-GB" dirty="0"/>
          </a:p>
        </p:txBody>
      </p:sp>
      <p:sp>
        <p:nvSpPr>
          <p:cNvPr id="62" name="Text Placeholder 8"/>
          <p:cNvSpPr>
            <a:spLocks noGrp="1"/>
          </p:cNvSpPr>
          <p:nvPr>
            <p:ph type="body" sz="quarter" idx="24"/>
          </p:nvPr>
        </p:nvSpPr>
        <p:spPr>
          <a:xfrm>
            <a:off x="2539347"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3" name="Text Placeholder 10"/>
          <p:cNvSpPr>
            <a:spLocks noGrp="1"/>
          </p:cNvSpPr>
          <p:nvPr>
            <p:ph type="body" sz="quarter" idx="25" hasCustomPrompt="1"/>
          </p:nvPr>
        </p:nvSpPr>
        <p:spPr>
          <a:xfrm flipH="1">
            <a:off x="2539347" y="1712264"/>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nvPr>
        </p:nvSpPr>
        <p:spPr>
          <a:xfrm>
            <a:off x="4670072"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5" name="Text Placeholder 10"/>
          <p:cNvSpPr>
            <a:spLocks noGrp="1"/>
          </p:cNvSpPr>
          <p:nvPr>
            <p:ph type="body" sz="quarter" idx="27" hasCustomPrompt="1"/>
          </p:nvPr>
        </p:nvSpPr>
        <p:spPr>
          <a:xfrm flipH="1">
            <a:off x="4670072"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6" name="Text Placeholder 8"/>
          <p:cNvSpPr>
            <a:spLocks noGrp="1"/>
          </p:cNvSpPr>
          <p:nvPr>
            <p:ph type="body" sz="quarter" idx="28"/>
          </p:nvPr>
        </p:nvSpPr>
        <p:spPr>
          <a:xfrm>
            <a:off x="6794500"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89998" indent="-89998"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7" name="Text Placeholder 10"/>
          <p:cNvSpPr>
            <a:spLocks noGrp="1"/>
          </p:cNvSpPr>
          <p:nvPr>
            <p:ph type="body" sz="quarter" idx="29" hasCustomPrompt="1"/>
          </p:nvPr>
        </p:nvSpPr>
        <p:spPr>
          <a:xfrm flipH="1">
            <a:off x="6794500" y="1712264"/>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3" name="Freeform 2">
            <a:extLst>
              <a:ext uri="{FF2B5EF4-FFF2-40B4-BE49-F238E27FC236}">
                <a16:creationId xmlns:a16="http://schemas.microsoft.com/office/drawing/2014/main" id="{D720D91B-C8F0-A07B-EB77-3EE97AD2E93A}"/>
              </a:ext>
            </a:extLst>
          </p:cNvPr>
          <p:cNvSpPr/>
          <p:nvPr userDrawn="1"/>
        </p:nvSpPr>
        <p:spPr>
          <a:xfrm>
            <a:off x="407990" y="1967189"/>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82683CBE-4B85-9398-7015-1A81E8DA9E93}"/>
              </a:ext>
            </a:extLst>
          </p:cNvPr>
          <p:cNvSpPr/>
          <p:nvPr userDrawn="1"/>
        </p:nvSpPr>
        <p:spPr>
          <a:xfrm>
            <a:off x="2537745" y="196640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237CA5AB-2FB5-077C-8814-B3DC6700345F}"/>
              </a:ext>
            </a:extLst>
          </p:cNvPr>
          <p:cNvSpPr/>
          <p:nvPr userDrawn="1"/>
        </p:nvSpPr>
        <p:spPr>
          <a:xfrm>
            <a:off x="4667499" y="1974695"/>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C678482D-2A3A-5D9B-01D1-783200A1F6F7}"/>
              </a:ext>
            </a:extLst>
          </p:cNvPr>
          <p:cNvSpPr/>
          <p:nvPr userDrawn="1"/>
        </p:nvSpPr>
        <p:spPr>
          <a:xfrm>
            <a:off x="6797255" y="1973914"/>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3A6AAA55-6976-E77B-2849-0291D53C0E0A}"/>
              </a:ext>
            </a:extLst>
          </p:cNvPr>
          <p:cNvSpPr/>
          <p:nvPr userDrawn="1"/>
        </p:nvSpPr>
        <p:spPr>
          <a:xfrm>
            <a:off x="407990" y="3529362"/>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2BF8B6A3-40C2-56BE-A051-9B67613C08EC}"/>
              </a:ext>
            </a:extLst>
          </p:cNvPr>
          <p:cNvSpPr/>
          <p:nvPr userDrawn="1"/>
        </p:nvSpPr>
        <p:spPr>
          <a:xfrm>
            <a:off x="2537745" y="3528581"/>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8715A124-44ED-EC4B-AC24-6387D7CC3A58}"/>
              </a:ext>
            </a:extLst>
          </p:cNvPr>
          <p:cNvSpPr/>
          <p:nvPr userDrawn="1"/>
        </p:nvSpPr>
        <p:spPr>
          <a:xfrm>
            <a:off x="4667499" y="353686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C5A18124-94E5-62F7-5874-121F507516BF}"/>
              </a:ext>
            </a:extLst>
          </p:cNvPr>
          <p:cNvSpPr/>
          <p:nvPr userDrawn="1"/>
        </p:nvSpPr>
        <p:spPr>
          <a:xfrm>
            <a:off x="6797255" y="3536087"/>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698773460"/>
      </p:ext>
    </p:extLst>
  </p:cSld>
  <p:clrMapOvr>
    <a:masterClrMapping/>
  </p:clrMapOvr>
</p:sldLayout>
</file>

<file path=ppt/slideLayouts/slideLayout14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Picture Placeholder 6"/>
          <p:cNvSpPr>
            <a:spLocks noGrp="1" noChangeAspect="1"/>
          </p:cNvSpPr>
          <p:nvPr>
            <p:ph type="pic" sz="quarter" idx="13" hasCustomPrompt="1"/>
          </p:nvPr>
        </p:nvSpPr>
        <p:spPr>
          <a:xfrm>
            <a:off x="406401" y="1134666"/>
            <a:ext cx="658800" cy="810000"/>
          </a:xfrm>
          <a:solidFill>
            <a:srgbClr val="C7C8CA"/>
          </a:solidFill>
        </p:spPr>
        <p:txBody>
          <a:bodyPr anchor="ctr" anchorCtr="0"/>
          <a:lstStyle>
            <a:lvl1pPr algn="ctr">
              <a:defRPr sz="900"/>
            </a:lvl1pPr>
          </a:lstStyle>
          <a:p>
            <a:r>
              <a:rPr lang="en-GB" dirty="0"/>
              <a:t>Click to add headshot</a:t>
            </a:r>
          </a:p>
        </p:txBody>
      </p:sp>
      <p:sp>
        <p:nvSpPr>
          <p:cNvPr id="9" name="Text Placeholder 8"/>
          <p:cNvSpPr>
            <a:spLocks noGrp="1"/>
          </p:cNvSpPr>
          <p:nvPr>
            <p:ph type="body" sz="quarter" idx="14" hasCustomPrompt="1"/>
          </p:nvPr>
        </p:nvSpPr>
        <p:spPr>
          <a:xfrm>
            <a:off x="406400"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noChangeAspect="1"/>
          </p:cNvSpPr>
          <p:nvPr>
            <p:ph type="pic" sz="quarter" idx="15" hasCustomPrompt="1"/>
          </p:nvPr>
        </p:nvSpPr>
        <p:spPr>
          <a:xfrm>
            <a:off x="2547467" y="1134666"/>
            <a:ext cx="658800" cy="810000"/>
          </a:xfrm>
          <a:solidFill>
            <a:srgbClr val="C7C8CA"/>
          </a:solidFill>
        </p:spPr>
        <p:txBody>
          <a:bodyPr anchor="ctr" anchorCtr="0"/>
          <a:lstStyle>
            <a:lvl1pPr algn="ctr">
              <a:defRPr sz="900"/>
            </a:lvl1pPr>
          </a:lstStyle>
          <a:p>
            <a:r>
              <a:rPr lang="en-GB" dirty="0"/>
              <a:t>Click to add headshot</a:t>
            </a:r>
          </a:p>
        </p:txBody>
      </p:sp>
      <p:sp>
        <p:nvSpPr>
          <p:cNvPr id="27" name="Picture Placeholder 6"/>
          <p:cNvSpPr>
            <a:spLocks noGrp="1" noChangeAspect="1"/>
          </p:cNvSpPr>
          <p:nvPr>
            <p:ph type="pic" sz="quarter" idx="17" hasCustomPrompt="1"/>
          </p:nvPr>
        </p:nvSpPr>
        <p:spPr>
          <a:xfrm>
            <a:off x="4667018" y="1134666"/>
            <a:ext cx="658800" cy="810000"/>
          </a:xfrm>
          <a:solidFill>
            <a:srgbClr val="C7C8CA"/>
          </a:solidFill>
        </p:spPr>
        <p:txBody>
          <a:bodyPr anchor="ctr" anchorCtr="0"/>
          <a:lstStyle>
            <a:lvl1pPr algn="ctr">
              <a:defRPr sz="900"/>
            </a:lvl1pPr>
          </a:lstStyle>
          <a:p>
            <a:r>
              <a:rPr lang="en-GB" dirty="0"/>
              <a:t>Click to add headshot</a:t>
            </a:r>
          </a:p>
        </p:txBody>
      </p:sp>
      <p:sp>
        <p:nvSpPr>
          <p:cNvPr id="29" name="Picture Placeholder 6"/>
          <p:cNvSpPr>
            <a:spLocks noGrp="1" noChangeAspect="1"/>
          </p:cNvSpPr>
          <p:nvPr>
            <p:ph type="pic" sz="quarter" idx="19" hasCustomPrompt="1"/>
          </p:nvPr>
        </p:nvSpPr>
        <p:spPr>
          <a:xfrm>
            <a:off x="406401" y="2964043"/>
            <a:ext cx="658800" cy="810000"/>
          </a:xfrm>
          <a:solidFill>
            <a:srgbClr val="C7C8CA"/>
          </a:solidFill>
        </p:spPr>
        <p:txBody>
          <a:bodyPr anchor="ctr" anchorCtr="0"/>
          <a:lstStyle>
            <a:lvl1pPr algn="ctr">
              <a:defRPr sz="900"/>
            </a:lvl1pPr>
          </a:lstStyle>
          <a:p>
            <a:r>
              <a:rPr lang="en-GB" dirty="0"/>
              <a:t>Click to add headshot</a:t>
            </a:r>
          </a:p>
        </p:txBody>
      </p:sp>
      <p:sp>
        <p:nvSpPr>
          <p:cNvPr id="31" name="Picture Placeholder 6"/>
          <p:cNvSpPr>
            <a:spLocks noGrp="1" noChangeAspect="1"/>
          </p:cNvSpPr>
          <p:nvPr>
            <p:ph type="pic" sz="quarter" idx="21" hasCustomPrompt="1"/>
          </p:nvPr>
        </p:nvSpPr>
        <p:spPr>
          <a:xfrm>
            <a:off x="2547467" y="2964043"/>
            <a:ext cx="658800" cy="810000"/>
          </a:xfrm>
          <a:solidFill>
            <a:srgbClr val="C7C8CA"/>
          </a:solidFill>
        </p:spPr>
        <p:txBody>
          <a:bodyPr anchor="ctr" anchorCtr="0"/>
          <a:lstStyle>
            <a:lvl1pPr algn="ctr">
              <a:defRPr sz="900"/>
            </a:lvl1pPr>
          </a:lstStyle>
          <a:p>
            <a:r>
              <a:rPr lang="en-GB" dirty="0"/>
              <a:t>Click to add headshot</a:t>
            </a:r>
          </a:p>
        </p:txBody>
      </p:sp>
      <p:sp>
        <p:nvSpPr>
          <p:cNvPr id="33" name="Picture Placeholder 6"/>
          <p:cNvSpPr>
            <a:spLocks noGrp="1" noChangeAspect="1"/>
          </p:cNvSpPr>
          <p:nvPr>
            <p:ph type="pic" sz="quarter" idx="23" hasCustomPrompt="1"/>
          </p:nvPr>
        </p:nvSpPr>
        <p:spPr>
          <a:xfrm>
            <a:off x="4667018" y="2964043"/>
            <a:ext cx="658800" cy="810000"/>
          </a:xfrm>
          <a:solidFill>
            <a:srgbClr val="C7C8CA"/>
          </a:solidFill>
        </p:spPr>
        <p:txBody>
          <a:bodyPr anchor="ctr" anchorCtr="0"/>
          <a:lstStyle>
            <a:lvl1pPr algn="ctr">
              <a:defRPr sz="900"/>
            </a:lvl1pPr>
          </a:lstStyle>
          <a:p>
            <a:r>
              <a:rPr lang="en-GB" dirty="0"/>
              <a:t>Click to add headshot</a:t>
            </a:r>
          </a:p>
        </p:txBody>
      </p:sp>
      <p:sp>
        <p:nvSpPr>
          <p:cNvPr id="60" name="Text Placeholder 8"/>
          <p:cNvSpPr>
            <a:spLocks noGrp="1"/>
          </p:cNvSpPr>
          <p:nvPr>
            <p:ph type="body" sz="quarter" idx="24" hasCustomPrompt="1"/>
          </p:nvPr>
        </p:nvSpPr>
        <p:spPr>
          <a:xfrm>
            <a:off x="2547467"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4667018"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409661"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2549640"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4668103"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6797326" y="1134666"/>
            <a:ext cx="658800" cy="810000"/>
          </a:xfrm>
          <a:solidFill>
            <a:srgbClr val="C7C8CA"/>
          </a:solidFill>
        </p:spPr>
        <p:txBody>
          <a:bodyPr anchor="ctr" anchorCtr="0"/>
          <a:lstStyle>
            <a:lvl1pPr algn="ctr">
              <a:defRPr sz="900"/>
            </a:lvl1pPr>
          </a:lstStyle>
          <a:p>
            <a:r>
              <a:rPr lang="en-GB" dirty="0"/>
              <a:t>Click to add headshot</a:t>
            </a:r>
          </a:p>
        </p:txBody>
      </p:sp>
      <p:sp>
        <p:nvSpPr>
          <p:cNvPr id="19" name="Picture Placeholder 6"/>
          <p:cNvSpPr>
            <a:spLocks noGrp="1" noChangeAspect="1"/>
          </p:cNvSpPr>
          <p:nvPr>
            <p:ph type="pic" sz="quarter" idx="30" hasCustomPrompt="1"/>
          </p:nvPr>
        </p:nvSpPr>
        <p:spPr>
          <a:xfrm>
            <a:off x="6797326" y="2964043"/>
            <a:ext cx="658800" cy="810000"/>
          </a:xfrm>
          <a:solidFill>
            <a:srgbClr val="C7C8CA"/>
          </a:solidFill>
        </p:spPr>
        <p:txBody>
          <a:bodyPr anchor="ctr" anchorCtr="0"/>
          <a:lstStyle>
            <a:lvl1pPr algn="ctr">
              <a:defRPr sz="900"/>
            </a:lvl1pPr>
          </a:lstStyle>
          <a:p>
            <a:r>
              <a:rPr lang="en-GB" dirty="0"/>
              <a:t>Click to add headshot</a:t>
            </a:r>
          </a:p>
        </p:txBody>
      </p:sp>
      <p:sp>
        <p:nvSpPr>
          <p:cNvPr id="20" name="Text Placeholder 8"/>
          <p:cNvSpPr>
            <a:spLocks noGrp="1"/>
          </p:cNvSpPr>
          <p:nvPr>
            <p:ph type="body" sz="quarter" idx="31" hasCustomPrompt="1"/>
          </p:nvPr>
        </p:nvSpPr>
        <p:spPr>
          <a:xfrm>
            <a:off x="6797326"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797325"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5" indent="-115885">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2D1D1987-5054-057C-5FDA-ABAB6C1C8631}"/>
              </a:ext>
            </a:extLst>
          </p:cNvPr>
          <p:cNvSpPr>
            <a:spLocks noGrp="1"/>
          </p:cNvSpPr>
          <p:nvPr>
            <p:ph type="title"/>
          </p:nvPr>
        </p:nvSpPr>
        <p:spPr>
          <a:xfrm>
            <a:off x="406401" y="406401"/>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663296696"/>
      </p:ext>
    </p:extLst>
  </p:cSld>
  <p:clrMapOvr>
    <a:masterClrMapping/>
  </p:clrMapOvr>
</p:sldLayout>
</file>

<file path=ppt/slideLayouts/slideLayout14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grid">
    <p:spTree>
      <p:nvGrpSpPr>
        <p:cNvPr id="1" name=""/>
        <p:cNvGrpSpPr/>
        <p:nvPr/>
      </p:nvGrpSpPr>
      <p:grpSpPr>
        <a:xfrm>
          <a:off x="0" y="0"/>
          <a:ext cx="0" cy="0"/>
          <a:chOff x="0" y="0"/>
          <a:chExt cx="0" cy="0"/>
        </a:xfrm>
      </p:grpSpPr>
      <p:grpSp>
        <p:nvGrpSpPr>
          <p:cNvPr id="2" name="Group 1"/>
          <p:cNvGrpSpPr/>
          <p:nvPr userDrawn="1"/>
        </p:nvGrpSpPr>
        <p:grpSpPr>
          <a:xfrm>
            <a:off x="406402" y="1465106"/>
            <a:ext cx="8331200" cy="3214688"/>
            <a:chOff x="539751" y="1373979"/>
            <a:chExt cx="8064499" cy="3214688"/>
          </a:xfrm>
        </p:grpSpPr>
        <p:cxnSp>
          <p:nvCxnSpPr>
            <p:cNvPr id="37" name="Straight Connector 36"/>
            <p:cNvCxnSpPr/>
            <p:nvPr userDrawn="1"/>
          </p:nvCxnSpPr>
          <p:spPr>
            <a:xfrm>
              <a:off x="539751" y="4588667"/>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9751" y="3248023"/>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9751" y="2717004"/>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9751" y="1373979"/>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37" hasCustomPrompt="1"/>
          </p:nvPr>
        </p:nvSpPr>
        <p:spPr>
          <a:xfrm>
            <a:off x="4439765" y="1450225"/>
            <a:ext cx="225253"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39" name="Picture Placeholder 16"/>
          <p:cNvSpPr>
            <a:spLocks noGrp="1"/>
          </p:cNvSpPr>
          <p:nvPr>
            <p:ph type="pic" sz="quarter" idx="38" hasCustomPrompt="1"/>
          </p:nvPr>
        </p:nvSpPr>
        <p:spPr>
          <a:xfrm>
            <a:off x="4522790" y="3323075"/>
            <a:ext cx="142227"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15" name="Text Placeholder 14"/>
          <p:cNvSpPr>
            <a:spLocks noGrp="1"/>
          </p:cNvSpPr>
          <p:nvPr>
            <p:ph type="body" sz="quarter" idx="33" hasCustomPrompt="1"/>
          </p:nvPr>
        </p:nvSpPr>
        <p:spPr>
          <a:xfrm>
            <a:off x="407990" y="1257301"/>
            <a:ext cx="4071937" cy="210188"/>
          </a:xfrm>
        </p:spPr>
        <p:txBody>
          <a:bodyPr/>
          <a:lstStyle>
            <a:lvl1pP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665664" y="1257301"/>
            <a:ext cx="4071937" cy="210188"/>
          </a:xfrm>
        </p:spPr>
        <p:txBody>
          <a:bodyPr/>
          <a:lstStyle>
            <a:lvl1pP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407990" y="3131035"/>
            <a:ext cx="4071937" cy="210600"/>
          </a:xfrm>
        </p:spPr>
        <p:txBody>
          <a:bodyPr/>
          <a:lstStyle>
            <a:lvl1pP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4665664" y="3131035"/>
            <a:ext cx="4071937" cy="210600"/>
          </a:xfrm>
        </p:spPr>
        <p:txBody>
          <a:bodyPr/>
          <a:lstStyle>
            <a:lvl1pPr>
              <a:lnSpc>
                <a:spcPct val="100000"/>
              </a:lnSpc>
              <a:defRPr sz="1200"/>
            </a:lvl1pPr>
          </a:lstStyle>
          <a:p>
            <a:pPr lvl="0"/>
            <a:r>
              <a:rPr lang="en-US" dirty="0"/>
              <a:t>Specialism</a:t>
            </a:r>
            <a:endParaRPr lang="en-GB" dirty="0"/>
          </a:p>
        </p:txBody>
      </p:sp>
      <p:sp>
        <p:nvSpPr>
          <p:cNvPr id="7" name="Picture Placeholder 6"/>
          <p:cNvSpPr>
            <a:spLocks noGrp="1"/>
          </p:cNvSpPr>
          <p:nvPr>
            <p:ph type="pic" sz="quarter" idx="13" hasCustomPrompt="1"/>
          </p:nvPr>
        </p:nvSpPr>
        <p:spPr>
          <a:xfrm>
            <a:off x="40798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9" name="Text Placeholder 8"/>
          <p:cNvSpPr>
            <a:spLocks noGrp="1"/>
          </p:cNvSpPr>
          <p:nvPr>
            <p:ph type="body" sz="quarter" idx="14" hasCustomPrompt="1"/>
          </p:nvPr>
        </p:nvSpPr>
        <p:spPr>
          <a:xfrm>
            <a:off x="407988"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p:cNvSpPr>
          <p:nvPr>
            <p:ph type="pic" sz="quarter" idx="15" hasCustomPrompt="1"/>
          </p:nvPr>
        </p:nvSpPr>
        <p:spPr>
          <a:xfrm>
            <a:off x="2531765"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7" name="Picture Placeholder 6"/>
          <p:cNvSpPr>
            <a:spLocks noGrp="1"/>
          </p:cNvSpPr>
          <p:nvPr>
            <p:ph type="pic" sz="quarter" idx="17" hasCustomPrompt="1"/>
          </p:nvPr>
        </p:nvSpPr>
        <p:spPr>
          <a:xfrm>
            <a:off x="466630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2531765"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66631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6794500"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679450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6"/>
          <p:cNvSpPr>
            <a:spLocks noGrp="1"/>
          </p:cNvSpPr>
          <p:nvPr>
            <p:ph type="pic" sz="quarter" idx="19" hasCustomPrompt="1"/>
          </p:nvPr>
        </p:nvSpPr>
        <p:spPr>
          <a:xfrm>
            <a:off x="40798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2531765"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466630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2" name="Text Placeholder 8"/>
          <p:cNvSpPr>
            <a:spLocks noGrp="1"/>
          </p:cNvSpPr>
          <p:nvPr>
            <p:ph type="body" sz="quarter" idx="26" hasCustomPrompt="1"/>
          </p:nvPr>
        </p:nvSpPr>
        <p:spPr>
          <a:xfrm>
            <a:off x="40798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2531764"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466630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6"/>
          <p:cNvSpPr>
            <a:spLocks noGrp="1"/>
          </p:cNvSpPr>
          <p:nvPr>
            <p:ph type="pic" sz="quarter" idx="30" hasCustomPrompt="1"/>
          </p:nvPr>
        </p:nvSpPr>
        <p:spPr>
          <a:xfrm>
            <a:off x="6794500"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1" name="Text Placeholder 8"/>
          <p:cNvSpPr>
            <a:spLocks noGrp="1"/>
          </p:cNvSpPr>
          <p:nvPr>
            <p:ph type="body" sz="quarter" idx="32" hasCustomPrompt="1"/>
          </p:nvPr>
        </p:nvSpPr>
        <p:spPr>
          <a:xfrm>
            <a:off x="6794499"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D0E283C8-330E-AE93-177E-1F76ABA56008}"/>
              </a:ext>
            </a:extLst>
          </p:cNvPr>
          <p:cNvSpPr>
            <a:spLocks noGrp="1"/>
          </p:cNvSpPr>
          <p:nvPr>
            <p:ph type="title"/>
          </p:nvPr>
        </p:nvSpPr>
        <p:spPr>
          <a:xfrm>
            <a:off x="406401" y="406401"/>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416294093"/>
      </p:ext>
    </p:extLst>
  </p:cSld>
  <p:clrMapOvr>
    <a:masterClrMapping/>
  </p:clrMapOvr>
</p:sldLayout>
</file>

<file path=ppt/slideLayouts/slideLayout143.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237528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4997" indent="-134997">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Picture Placeholder 6"/>
          <p:cNvSpPr>
            <a:spLocks noGrp="1"/>
          </p:cNvSpPr>
          <p:nvPr>
            <p:ph type="pic" sz="quarter" idx="17" hasCustomPrompt="1"/>
          </p:nvPr>
        </p:nvSpPr>
        <p:spPr>
          <a:xfrm>
            <a:off x="413999"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9" name="Picture Placeholder 6"/>
          <p:cNvSpPr>
            <a:spLocks noGrp="1"/>
          </p:cNvSpPr>
          <p:nvPr>
            <p:ph type="pic" sz="quarter" idx="19" hasCustomPrompt="1"/>
          </p:nvPr>
        </p:nvSpPr>
        <p:spPr>
          <a:xfrm>
            <a:off x="3294397"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3294397"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6181600"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505224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4997" indent="-134997">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809280"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689677"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689677" y="3257874"/>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576880" y="2666346"/>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413999"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19" name="Picture Placeholder 6"/>
          <p:cNvSpPr>
            <a:spLocks noGrp="1"/>
          </p:cNvSpPr>
          <p:nvPr>
            <p:ph type="pic" sz="quarter" idx="30" hasCustomPrompt="1"/>
          </p:nvPr>
        </p:nvSpPr>
        <p:spPr>
          <a:xfrm>
            <a:off x="6181600"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809277" y="3257874"/>
            <a:ext cx="2160724"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576880" y="3263667"/>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4"/>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1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397"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81600"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397"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816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140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397"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14000" y="4045268"/>
            <a:ext cx="8323600"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8980" y="1356147"/>
            <a:ext cx="267561" cy="154152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9178" y="1457470"/>
            <a:ext cx="267561" cy="1338877"/>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1261" y="1352348"/>
            <a:ext cx="267561" cy="154911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91254"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660" y="1457866"/>
            <a:ext cx="267561" cy="1338084"/>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192"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70650"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hasCustomPrompt="1"/>
          </p:nvPr>
        </p:nvSpPr>
        <p:spPr>
          <a:xfrm>
            <a:off x="198000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5" name="Picture Placeholder 6"/>
          <p:cNvSpPr>
            <a:spLocks noGrp="1"/>
          </p:cNvSpPr>
          <p:nvPr>
            <p:ph type="pic" sz="quarter" idx="15" hasCustomPrompt="1"/>
          </p:nvPr>
        </p:nvSpPr>
        <p:spPr>
          <a:xfrm>
            <a:off x="465696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pic>
        <p:nvPicPr>
          <p:cNvPr id="6" name="Graphic 5">
            <a:extLst>
              <a:ext uri="{FF2B5EF4-FFF2-40B4-BE49-F238E27FC236}">
                <a16:creationId xmlns:a16="http://schemas.microsoft.com/office/drawing/2014/main" id="{4BB9E162-CDD7-F4BA-9A1F-2F7F4795D6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
        <p:nvSpPr>
          <p:cNvPr id="11" name="Title 1">
            <a:extLst>
              <a:ext uri="{FF2B5EF4-FFF2-40B4-BE49-F238E27FC236}">
                <a16:creationId xmlns:a16="http://schemas.microsoft.com/office/drawing/2014/main" id="{123290B6-68EB-8C32-2D32-891F4EDFEF24}"/>
              </a:ext>
            </a:extLst>
          </p:cNvPr>
          <p:cNvSpPr>
            <a:spLocks noGrp="1"/>
          </p:cNvSpPr>
          <p:nvPr>
            <p:ph type="title"/>
          </p:nvPr>
        </p:nvSpPr>
        <p:spPr>
          <a:xfrm>
            <a:off x="406401" y="406401"/>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740023952"/>
      </p:ext>
    </p:extLst>
  </p:cSld>
  <p:clrMapOvr>
    <a:masterClrMapping/>
  </p:clrMapOvr>
</p:sldLayout>
</file>

<file path=ppt/slideLayouts/slideLayout144.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simple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1980003"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4997" indent="-134997">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8"/>
          <p:cNvSpPr>
            <a:spLocks noGrp="1"/>
          </p:cNvSpPr>
          <p:nvPr>
            <p:ph type="body" sz="quarter" idx="24" hasCustomPrompt="1"/>
          </p:nvPr>
        </p:nvSpPr>
        <p:spPr>
          <a:xfrm>
            <a:off x="4656963"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4997" indent="-134997">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07988"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294000"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294000"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180807" y="2533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1" hasCustomPrompt="1"/>
          </p:nvPr>
        </p:nvSpPr>
        <p:spPr>
          <a:xfrm>
            <a:off x="407988"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180807" y="2965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7988"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4"/>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07988"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79621"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9621"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07988"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0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07989" y="4465911"/>
            <a:ext cx="8330291"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5974" y="1353141"/>
            <a:ext cx="267561" cy="1547532"/>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8980" y="1457668"/>
            <a:ext cx="267561" cy="133848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0271" y="1353338"/>
            <a:ext cx="267561" cy="154714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75017"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462" y="1457669"/>
            <a:ext cx="267561" cy="13384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0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596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47" name="Text Placeholder 8"/>
          <p:cNvSpPr>
            <a:spLocks noGrp="1"/>
          </p:cNvSpPr>
          <p:nvPr>
            <p:ph type="body" sz="quarter" idx="40" hasCustomPrompt="1"/>
          </p:nvPr>
        </p:nvSpPr>
        <p:spPr>
          <a:xfrm>
            <a:off x="3294000"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8"/>
          <p:cNvSpPr>
            <a:spLocks noGrp="1"/>
          </p:cNvSpPr>
          <p:nvPr>
            <p:ph type="body" sz="quarter" idx="41" hasCustomPrompt="1"/>
          </p:nvPr>
        </p:nvSpPr>
        <p:spPr>
          <a:xfrm>
            <a:off x="407988"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8"/>
          <p:cNvSpPr>
            <a:spLocks noGrp="1"/>
          </p:cNvSpPr>
          <p:nvPr>
            <p:ph type="body" sz="quarter" idx="42" hasCustomPrompt="1"/>
          </p:nvPr>
        </p:nvSpPr>
        <p:spPr>
          <a:xfrm>
            <a:off x="6180807" y="3396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8"/>
          <p:cNvSpPr>
            <a:spLocks noGrp="1"/>
          </p:cNvSpPr>
          <p:nvPr>
            <p:ph type="body" sz="quarter" idx="43" hasCustomPrompt="1"/>
          </p:nvPr>
        </p:nvSpPr>
        <p:spPr>
          <a:xfrm>
            <a:off x="3294000"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 Placeholder 8"/>
          <p:cNvSpPr>
            <a:spLocks noGrp="1"/>
          </p:cNvSpPr>
          <p:nvPr>
            <p:ph type="body" sz="quarter" idx="44" hasCustomPrompt="1"/>
          </p:nvPr>
        </p:nvSpPr>
        <p:spPr>
          <a:xfrm>
            <a:off x="407988"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8"/>
          <p:cNvSpPr>
            <a:spLocks noGrp="1"/>
          </p:cNvSpPr>
          <p:nvPr>
            <p:ph type="body" sz="quarter" idx="45" hasCustomPrompt="1"/>
          </p:nvPr>
        </p:nvSpPr>
        <p:spPr>
          <a:xfrm>
            <a:off x="6180807" y="3828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4997" indent="-134997">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F3EAC81-8ECA-C730-7726-6F00D6E93ED0}"/>
              </a:ext>
            </a:extLst>
          </p:cNvPr>
          <p:cNvSpPr>
            <a:spLocks noGrp="1"/>
          </p:cNvSpPr>
          <p:nvPr>
            <p:ph type="title"/>
          </p:nvPr>
        </p:nvSpPr>
        <p:spPr>
          <a:xfrm>
            <a:off x="406401" y="406401"/>
            <a:ext cx="8331200" cy="517604"/>
          </a:xfrm>
        </p:spPr>
        <p:txBody>
          <a:bodyPr/>
          <a:lstStyle/>
          <a:p>
            <a:r>
              <a:rPr lang="en-US"/>
              <a:t>Click to edit Master title style</a:t>
            </a:r>
            <a:endParaRPr lang="en-GB"/>
          </a:p>
        </p:txBody>
      </p:sp>
      <p:pic>
        <p:nvPicPr>
          <p:cNvPr id="6" name="Graphic 5">
            <a:extLst>
              <a:ext uri="{FF2B5EF4-FFF2-40B4-BE49-F238E27FC236}">
                <a16:creationId xmlns:a16="http://schemas.microsoft.com/office/drawing/2014/main" id="{C15368C2-6967-CFDE-0EF3-B098418036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Tree>
    <p:extLst>
      <p:ext uri="{BB962C8B-B14F-4D97-AF65-F5344CB8AC3E}">
        <p14:creationId xmlns:p14="http://schemas.microsoft.com/office/powerpoint/2010/main" val="2910713117"/>
      </p:ext>
    </p:extLst>
  </p:cSld>
  <p:clrMapOvr>
    <a:masterClrMapping/>
  </p:clrMapOvr>
</p:sldLayout>
</file>

<file path=ppt/slideLayouts/slideLayout145.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Why Reed Smith">
    <p:spTree>
      <p:nvGrpSpPr>
        <p:cNvPr id="1" name=""/>
        <p:cNvGrpSpPr/>
        <p:nvPr/>
      </p:nvGrpSpPr>
      <p:grpSpPr>
        <a:xfrm>
          <a:off x="0" y="0"/>
          <a:ext cx="0" cy="0"/>
          <a:chOff x="0" y="0"/>
          <a:chExt cx="0" cy="0"/>
        </a:xfrm>
      </p:grpSpPr>
      <p:grpSp>
        <p:nvGrpSpPr>
          <p:cNvPr id="54" name="Group 53"/>
          <p:cNvGrpSpPr/>
          <p:nvPr userDrawn="1"/>
        </p:nvGrpSpPr>
        <p:grpSpPr>
          <a:xfrm>
            <a:off x="1" y="0"/>
            <a:ext cx="9270999" cy="4777991"/>
            <a:chOff x="0" y="-1"/>
            <a:chExt cx="9270999" cy="4777991"/>
          </a:xfrm>
        </p:grpSpPr>
        <p:sp>
          <p:nvSpPr>
            <p:cNvPr id="55" name="Rectangle 54"/>
            <p:cNvSpPr/>
            <p:nvPr userDrawn="1"/>
          </p:nvSpPr>
          <p:spPr>
            <a:xfrm>
              <a:off x="0" y="-1"/>
              <a:ext cx="2652765" cy="4777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7" name="object 2"/>
            <p:cNvSpPr txBox="1"/>
            <p:nvPr userDrawn="1"/>
          </p:nvSpPr>
          <p:spPr>
            <a:xfrm>
              <a:off x="308176" y="1272509"/>
              <a:ext cx="2198658" cy="615553"/>
            </a:xfrm>
            <a:prstGeom prst="rect">
              <a:avLst/>
            </a:prstGeom>
          </p:spPr>
          <p:txBody>
            <a:bodyPr vert="horz" wrap="square" lIns="0" tIns="0" rIns="0" bIns="0" rtlCol="0">
              <a:spAutoFit/>
            </a:bodyPr>
            <a:lstStyle/>
            <a:p>
              <a:r>
                <a:rPr lang="en-US" sz="500" b="1" i="0" u="none" strike="noStrike" kern="1200" baseline="0" dirty="0">
                  <a:solidFill>
                    <a:schemeClr val="bg1"/>
                  </a:solidFill>
                  <a:latin typeface="+mn-lt"/>
                  <a:ea typeface="+mn-ea"/>
                  <a:cs typeface="+mn-cs"/>
                </a:rPr>
                <a:t>Reed Smith is a dynamic international law firm dedicated to helping clients move their businesses forward. With an inclusive culture and innovative mindset, we deliver smarter, more creative legal services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that drive better outcomes for our clients. </a:t>
              </a:r>
            </a:p>
            <a:p>
              <a:endParaRPr lang="en-US" sz="500" b="1" i="0" u="none" strike="noStrike" kern="1200" baseline="0" dirty="0">
                <a:solidFill>
                  <a:schemeClr val="bg1"/>
                </a:solidFill>
                <a:latin typeface="+mn-lt"/>
                <a:ea typeface="+mn-ea"/>
                <a:cs typeface="+mn-cs"/>
              </a:endParaRPr>
            </a:p>
            <a:p>
              <a:r>
                <a:rPr lang="en-US" sz="500" b="1" i="0" u="none" strike="noStrike" kern="1200" baseline="0" dirty="0">
                  <a:solidFill>
                    <a:schemeClr val="bg1"/>
                  </a:solidFill>
                  <a:latin typeface="+mn-lt"/>
                  <a:ea typeface="+mn-ea"/>
                  <a:cs typeface="+mn-cs"/>
                </a:rPr>
                <a:t>Our deep industry knowledge, long-standing relationships and collaborative structure make us the go-to partner for complex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disputes, transactions, and regulatory matters. </a:t>
              </a:r>
              <a:endParaRPr sz="500" dirty="0">
                <a:solidFill>
                  <a:schemeClr val="bg1"/>
                </a:solidFill>
                <a:latin typeface="Arial"/>
                <a:cs typeface="Arial"/>
              </a:endParaRPr>
            </a:p>
          </p:txBody>
        </p:sp>
        <p:sp>
          <p:nvSpPr>
            <p:cNvPr id="58" name="object 4"/>
            <p:cNvSpPr/>
            <p:nvPr userDrawn="1"/>
          </p:nvSpPr>
          <p:spPr>
            <a:xfrm>
              <a:off x="1688147" y="1048650"/>
              <a:ext cx="1003049" cy="45719"/>
            </a:xfrm>
            <a:custGeom>
              <a:avLst/>
              <a:gdLst/>
              <a:ahLst/>
              <a:cxnLst/>
              <a:rect l="l" t="t" r="r" b="b"/>
              <a:pathLst>
                <a:path w="12153265">
                  <a:moveTo>
                    <a:pt x="0" y="0"/>
                  </a:moveTo>
                  <a:lnTo>
                    <a:pt x="12152986" y="0"/>
                  </a:lnTo>
                </a:path>
              </a:pathLst>
            </a:custGeom>
            <a:ln w="25400">
              <a:solidFill>
                <a:srgbClr val="FFFFFF"/>
              </a:solidFill>
            </a:ln>
          </p:spPr>
          <p:txBody>
            <a:bodyPr wrap="square" lIns="0" tIns="0" rIns="0" bIns="0" rtlCol="0"/>
            <a:lstStyle/>
            <a:p>
              <a:pPr defTabSz="552741"/>
              <a:endParaRPr sz="1088" dirty="0">
                <a:solidFill>
                  <a:prstClr val="black"/>
                </a:solidFill>
                <a:latin typeface="Calibri"/>
              </a:endParaRPr>
            </a:p>
          </p:txBody>
        </p:sp>
        <p:sp>
          <p:nvSpPr>
            <p:cNvPr id="59" name="object 5"/>
            <p:cNvSpPr txBox="1"/>
            <p:nvPr userDrawn="1"/>
          </p:nvSpPr>
          <p:spPr>
            <a:xfrm>
              <a:off x="674207" y="2104802"/>
              <a:ext cx="838008" cy="93102"/>
            </a:xfrm>
            <a:prstGeom prst="rect">
              <a:avLst/>
            </a:prstGeom>
          </p:spPr>
          <p:txBody>
            <a:bodyPr vert="horz" wrap="square" lIns="0" tIns="0" rIns="0" bIns="0" rtlCol="0">
              <a:spAutoFit/>
            </a:bodyPr>
            <a:lstStyle/>
            <a:p>
              <a:pPr marL="7677" defTabSz="552741"/>
              <a:r>
                <a:rPr sz="605" b="1" spc="-12" dirty="0">
                  <a:solidFill>
                    <a:srgbClr val="FFFFFF"/>
                  </a:solidFill>
                  <a:latin typeface="Arial"/>
                  <a:cs typeface="Arial"/>
                </a:rPr>
                <a:t>We drive progress</a:t>
              </a:r>
              <a:r>
                <a:rPr sz="605" b="1" spc="-30" dirty="0">
                  <a:solidFill>
                    <a:srgbClr val="FFFFFF"/>
                  </a:solidFill>
                  <a:latin typeface="Arial"/>
                  <a:cs typeface="Arial"/>
                </a:rPr>
                <a:t> </a:t>
              </a:r>
              <a:r>
                <a:rPr sz="605" b="1" spc="-18" dirty="0">
                  <a:solidFill>
                    <a:srgbClr val="FFFFFF"/>
                  </a:solidFill>
                  <a:latin typeface="Arial"/>
                  <a:cs typeface="Arial"/>
                </a:rPr>
                <a:t>for...</a:t>
              </a:r>
              <a:endParaRPr sz="605" dirty="0">
                <a:solidFill>
                  <a:prstClr val="black"/>
                </a:solidFill>
                <a:latin typeface="Arial"/>
                <a:cs typeface="Arial"/>
              </a:endParaRPr>
            </a:p>
          </p:txBody>
        </p:sp>
        <p:sp>
          <p:nvSpPr>
            <p:cNvPr id="60" name="object 12"/>
            <p:cNvSpPr txBox="1"/>
            <p:nvPr userDrawn="1"/>
          </p:nvSpPr>
          <p:spPr>
            <a:xfrm>
              <a:off x="1524951" y="2365956"/>
              <a:ext cx="1014866" cy="872034"/>
            </a:xfrm>
            <a:prstGeom prst="rect">
              <a:avLst/>
            </a:prstGeom>
          </p:spPr>
          <p:txBody>
            <a:bodyPr vert="horz" wrap="square" lIns="0" tIns="0" rIns="0" bIns="0" rtlCol="0">
              <a:spAutoFit/>
            </a:bodyPr>
            <a:lstStyle/>
            <a:p>
              <a:pPr marL="4222" algn="ctr" defTabSz="552741">
                <a:lnSpc>
                  <a:spcPts val="2841"/>
                </a:lnSpc>
              </a:pPr>
              <a:r>
                <a:rPr lang="en-GB" sz="2418" b="1" spc="45" dirty="0">
                  <a:solidFill>
                    <a:srgbClr val="FFFFFF"/>
                  </a:solidFill>
                  <a:latin typeface="Arial"/>
                  <a:cs typeface="Arial"/>
                </a:rPr>
                <a:t>31</a:t>
              </a:r>
              <a:endParaRPr sz="2418" dirty="0">
                <a:solidFill>
                  <a:prstClr val="black"/>
                </a:solidFill>
                <a:latin typeface="Arial"/>
                <a:cs typeface="Arial"/>
              </a:endParaRPr>
            </a:p>
            <a:p>
              <a:pPr marL="0" marR="0" lvl="0" indent="0" algn="ctr" defTabSz="552741" rtl="0" eaLnBrk="1" fontAlgn="auto" latinLnBrk="0" hangingPunct="1">
                <a:lnSpc>
                  <a:spcPts val="810"/>
                </a:lnSpc>
                <a:spcBef>
                  <a:spcPts val="0"/>
                </a:spcBef>
                <a:spcAft>
                  <a:spcPts val="0"/>
                </a:spcAft>
                <a:buClrTx/>
                <a:buSzTx/>
                <a:buFontTx/>
                <a:buNone/>
                <a:tabLst/>
                <a:defRPr/>
              </a:pPr>
              <a:r>
                <a:rPr lang="en-US" sz="725" b="1" spc="6" dirty="0">
                  <a:solidFill>
                    <a:srgbClr val="FFFFFF"/>
                  </a:solidFill>
                  <a:latin typeface="+mn-lt"/>
                  <a:cs typeface="+mn-cs"/>
                </a:rPr>
                <a:t>offices</a:t>
              </a:r>
              <a:r>
                <a:rPr lang="en-US" sz="725" b="1" dirty="0">
                  <a:solidFill>
                    <a:srgbClr val="FFFFFF"/>
                  </a:solidFill>
                  <a:latin typeface="+mn-lt"/>
                  <a:cs typeface="+mn-cs"/>
                </a:rPr>
                <a:t> </a:t>
              </a:r>
              <a:r>
                <a:rPr lang="en-US" sz="725" b="1" spc="3" dirty="0">
                  <a:solidFill>
                    <a:srgbClr val="FFFFFF"/>
                  </a:solidFill>
                  <a:latin typeface="+mn-lt"/>
                  <a:cs typeface="+mn-cs"/>
                </a:rPr>
                <a:t>globally </a:t>
              </a:r>
              <a:r>
                <a:rPr lang="en-US" sz="725" b="1" spc="6" dirty="0">
                  <a:solidFill>
                    <a:srgbClr val="FFFFFF"/>
                  </a:solidFill>
                  <a:latin typeface="+mn-lt"/>
                  <a:cs typeface="+mn-cs"/>
                </a:rPr>
                <a:t>across </a:t>
              </a:r>
              <a:br>
                <a:rPr lang="en-US" sz="725" b="1" spc="6" dirty="0">
                  <a:solidFill>
                    <a:srgbClr val="FFFFFF"/>
                  </a:solidFill>
                  <a:latin typeface="+mn-lt"/>
                  <a:cs typeface="+mn-cs"/>
                </a:rPr>
              </a:br>
              <a:r>
                <a:rPr lang="en-US" sz="725" b="1" spc="6" dirty="0">
                  <a:solidFill>
                    <a:srgbClr val="FFFFFF"/>
                  </a:solidFill>
                  <a:latin typeface="+mn-lt"/>
                  <a:cs typeface="+mn-cs"/>
                </a:rPr>
                <a:t>the </a:t>
              </a:r>
              <a:r>
                <a:rPr lang="en-US" sz="725" b="1" spc="15" dirty="0">
                  <a:solidFill>
                    <a:srgbClr val="FFFFFF"/>
                  </a:solidFill>
                  <a:latin typeface="+mn-lt"/>
                  <a:cs typeface="+mn-cs"/>
                </a:rPr>
                <a:t>United States, </a:t>
              </a:r>
              <a:br>
                <a:rPr lang="en-US" sz="725" b="1" spc="15" dirty="0">
                  <a:solidFill>
                    <a:srgbClr val="FFFFFF"/>
                  </a:solidFill>
                  <a:latin typeface="+mn-lt"/>
                  <a:cs typeface="+mn-cs"/>
                </a:rPr>
              </a:br>
              <a:r>
                <a:rPr lang="en-US" sz="725" b="1" spc="6" dirty="0">
                  <a:solidFill>
                    <a:srgbClr val="FFFFFF"/>
                  </a:solidFill>
                  <a:latin typeface="+mn-lt"/>
                  <a:cs typeface="+mn-cs"/>
                </a:rPr>
                <a:t>Europe, </a:t>
              </a:r>
              <a:r>
                <a:rPr lang="en-US" sz="725" b="1" spc="12" dirty="0">
                  <a:solidFill>
                    <a:srgbClr val="FFFFFF"/>
                  </a:solidFill>
                  <a:latin typeface="+mn-lt"/>
                  <a:cs typeface="+mn-cs"/>
                </a:rPr>
                <a:t>the </a:t>
              </a:r>
              <a:r>
                <a:rPr lang="en-US" sz="725" b="1" spc="18" dirty="0">
                  <a:solidFill>
                    <a:srgbClr val="FFFFFF"/>
                  </a:solidFill>
                  <a:latin typeface="+mn-lt"/>
                  <a:cs typeface="+mn-cs"/>
                </a:rPr>
                <a:t>Middle</a:t>
              </a:r>
              <a:r>
                <a:rPr lang="en-US" sz="725" b="1" spc="18" baseline="0" dirty="0">
                  <a:solidFill>
                    <a:srgbClr val="FFFFFF"/>
                  </a:solidFill>
                  <a:latin typeface="+mn-lt"/>
                  <a:cs typeface="+mn-cs"/>
                </a:rPr>
                <a:t> </a:t>
              </a:r>
              <a:br>
                <a:rPr lang="en-US" sz="725" b="1" spc="18" baseline="0" dirty="0">
                  <a:solidFill>
                    <a:srgbClr val="FFFFFF"/>
                  </a:solidFill>
                  <a:latin typeface="+mn-lt"/>
                  <a:cs typeface="+mn-cs"/>
                </a:rPr>
              </a:br>
              <a:r>
                <a:rPr lang="en-US" sz="725" b="1" spc="9" dirty="0">
                  <a:solidFill>
                    <a:srgbClr val="FFFFFF"/>
                  </a:solidFill>
                  <a:latin typeface="+mn-lt"/>
                  <a:cs typeface="+mn-cs"/>
                </a:rPr>
                <a:t>East and </a:t>
              </a:r>
              <a:r>
                <a:rPr lang="en-US" sz="725" b="1" dirty="0">
                  <a:solidFill>
                    <a:srgbClr val="FFFFFF"/>
                  </a:solidFill>
                  <a:latin typeface="+mn-lt"/>
                  <a:cs typeface="+mn-cs"/>
                </a:rPr>
                <a:t>Asia</a:t>
              </a:r>
              <a:endParaRPr lang="en-US" sz="725" dirty="0">
                <a:solidFill>
                  <a:prstClr val="black"/>
                </a:solidFill>
                <a:latin typeface="+mn-lt"/>
                <a:cs typeface="+mn-cs"/>
              </a:endParaRPr>
            </a:p>
            <a:p>
              <a:pPr algn="ctr" defTabSz="552741">
                <a:lnSpc>
                  <a:spcPts val="810"/>
                </a:lnSpc>
              </a:pPr>
              <a:endParaRPr sz="725" dirty="0">
                <a:solidFill>
                  <a:prstClr val="black"/>
                </a:solidFill>
                <a:latin typeface="Arial"/>
                <a:cs typeface="Arial"/>
              </a:endParaRPr>
            </a:p>
          </p:txBody>
        </p:sp>
        <p:sp>
          <p:nvSpPr>
            <p:cNvPr id="61" name="object 16"/>
            <p:cNvSpPr txBox="1"/>
            <p:nvPr userDrawn="1"/>
          </p:nvSpPr>
          <p:spPr>
            <a:xfrm>
              <a:off x="1503610" y="3435141"/>
              <a:ext cx="1004995" cy="1080296"/>
            </a:xfrm>
            <a:prstGeom prst="rect">
              <a:avLst/>
            </a:prstGeom>
          </p:spPr>
          <p:txBody>
            <a:bodyPr vert="horz" wrap="square" lIns="0" tIns="0" rIns="0" bIns="0" rtlCol="0">
              <a:spAutoFit/>
            </a:bodyPr>
            <a:lstStyle/>
            <a:p>
              <a:pPr algn="ctr" defTabSz="552741"/>
              <a:r>
                <a:rPr lang="en-GB" sz="2420" b="1" spc="54" dirty="0">
                  <a:solidFill>
                    <a:srgbClr val="FFFFFF"/>
                  </a:solidFill>
                  <a:latin typeface="Arial"/>
                  <a:cs typeface="Arial"/>
                </a:rPr>
                <a:t>3,000</a:t>
              </a:r>
              <a:endParaRPr lang="en-GB" sz="2420" b="1" spc="9" dirty="0">
                <a:solidFill>
                  <a:srgbClr val="FFFFFF"/>
                </a:solidFill>
                <a:latin typeface="Arial"/>
                <a:cs typeface="Arial"/>
              </a:endParaRPr>
            </a:p>
            <a:p>
              <a:pPr algn="ctr" defTabSz="552741"/>
              <a:r>
                <a:rPr lang="en-GB" sz="800" b="1" spc="9" dirty="0">
                  <a:solidFill>
                    <a:srgbClr val="FFFFFF"/>
                  </a:solidFill>
                  <a:latin typeface="Arial"/>
                  <a:cs typeface="Arial"/>
                </a:rPr>
                <a:t>people,</a:t>
              </a:r>
            </a:p>
            <a:p>
              <a:pPr algn="ctr" defTabSz="552741"/>
              <a:r>
                <a:rPr lang="en-GB" sz="800" b="1" spc="9" dirty="0">
                  <a:solidFill>
                    <a:srgbClr val="FFFFFF"/>
                  </a:solidFill>
                  <a:latin typeface="Arial"/>
                  <a:cs typeface="Arial"/>
                </a:rPr>
                <a:t>with more than</a:t>
              </a:r>
              <a:endParaRPr lang="en-GB" sz="2418" b="1" spc="54" dirty="0">
                <a:solidFill>
                  <a:srgbClr val="FFFFFF"/>
                </a:solidFill>
                <a:latin typeface="Arial"/>
                <a:cs typeface="Arial"/>
              </a:endParaRPr>
            </a:p>
            <a:p>
              <a:pPr algn="ctr" defTabSz="552741">
                <a:lnSpc>
                  <a:spcPts val="2841"/>
                </a:lnSpc>
              </a:pPr>
              <a:r>
                <a:rPr sz="2418" b="1" spc="54" dirty="0">
                  <a:solidFill>
                    <a:srgbClr val="FFFFFF"/>
                  </a:solidFill>
                  <a:latin typeface="Arial"/>
                  <a:cs typeface="Arial"/>
                </a:rPr>
                <a:t>1,</a:t>
              </a:r>
              <a:r>
                <a:rPr lang="en-US" sz="2418" b="1" spc="54" dirty="0">
                  <a:solidFill>
                    <a:srgbClr val="FFFFFF"/>
                  </a:solidFill>
                  <a:latin typeface="Arial"/>
                  <a:cs typeface="Arial"/>
                </a:rPr>
                <a:t>7</a:t>
              </a:r>
              <a:r>
                <a:rPr sz="2418" b="1" spc="54" dirty="0">
                  <a:solidFill>
                    <a:srgbClr val="FFFFFF"/>
                  </a:solidFill>
                  <a:latin typeface="Arial"/>
                  <a:cs typeface="Arial"/>
                </a:rPr>
                <a:t>00+</a:t>
              </a:r>
              <a:endParaRPr sz="2418" dirty="0">
                <a:solidFill>
                  <a:prstClr val="black"/>
                </a:solidFill>
                <a:latin typeface="Arial"/>
                <a:cs typeface="Arial"/>
              </a:endParaRPr>
            </a:p>
            <a:p>
              <a:pPr algn="ctr" defTabSz="552741">
                <a:lnSpc>
                  <a:spcPts val="810"/>
                </a:lnSpc>
              </a:pPr>
              <a:r>
                <a:rPr sz="725" b="1" spc="9" dirty="0">
                  <a:solidFill>
                    <a:srgbClr val="FFFFFF"/>
                  </a:solidFill>
                  <a:latin typeface="Arial"/>
                  <a:cs typeface="Arial"/>
                </a:rPr>
                <a:t>lawyers</a:t>
              </a:r>
              <a:endParaRPr sz="725" dirty="0">
                <a:solidFill>
                  <a:prstClr val="black"/>
                </a:solidFill>
                <a:latin typeface="Arial"/>
                <a:cs typeface="Arial"/>
              </a:endParaRPr>
            </a:p>
          </p:txBody>
        </p:sp>
        <p:sp>
          <p:nvSpPr>
            <p:cNvPr id="62" name="object 65"/>
            <p:cNvSpPr txBox="1"/>
            <p:nvPr userDrawn="1"/>
          </p:nvSpPr>
          <p:spPr>
            <a:xfrm>
              <a:off x="224147" y="1367"/>
              <a:ext cx="1909798" cy="1015663"/>
            </a:xfrm>
            <a:prstGeom prst="rect">
              <a:avLst/>
            </a:prstGeom>
          </p:spPr>
          <p:txBody>
            <a:bodyPr vert="horz" wrap="square" lIns="0" tIns="0" rIns="0" bIns="0" rtlCol="0">
              <a:spAutoFit/>
            </a:bodyPr>
            <a:lstStyle/>
            <a:p>
              <a:pPr marL="7677" defTabSz="552741"/>
              <a:r>
                <a:rPr sz="6600" b="1" spc="-133" dirty="0">
                  <a:solidFill>
                    <a:srgbClr val="FFFFFF"/>
                  </a:solidFill>
                  <a:latin typeface="Arial"/>
                  <a:cs typeface="Arial"/>
                </a:rPr>
                <a:t>Why</a:t>
              </a:r>
              <a:endParaRPr sz="6600" dirty="0">
                <a:solidFill>
                  <a:prstClr val="black"/>
                </a:solidFill>
                <a:latin typeface="Arial"/>
                <a:cs typeface="Arial"/>
              </a:endParaRPr>
            </a:p>
          </p:txBody>
        </p:sp>
        <p:sp>
          <p:nvSpPr>
            <p:cNvPr id="64" name="object 66"/>
            <p:cNvSpPr txBox="1"/>
            <p:nvPr userDrawn="1"/>
          </p:nvSpPr>
          <p:spPr>
            <a:xfrm>
              <a:off x="313595" y="854090"/>
              <a:ext cx="1317227" cy="215444"/>
            </a:xfrm>
            <a:prstGeom prst="rect">
              <a:avLst/>
            </a:prstGeom>
          </p:spPr>
          <p:txBody>
            <a:bodyPr vert="horz" wrap="square" lIns="0" tIns="0" rIns="0" bIns="0" rtlCol="0">
              <a:spAutoFit/>
            </a:bodyPr>
            <a:lstStyle/>
            <a:p>
              <a:pPr marL="7677" defTabSz="552741"/>
              <a:r>
                <a:rPr sz="1400" spc="57" dirty="0">
                  <a:solidFill>
                    <a:srgbClr val="FFFFFF"/>
                  </a:solidFill>
                  <a:latin typeface="Arial" panose="020B0604020202020204" pitchFamily="34" charset="0"/>
                  <a:cs typeface="Arial" panose="020B0604020202020204" pitchFamily="34" charset="0"/>
                </a:rPr>
                <a:t>Reed</a:t>
              </a:r>
              <a:r>
                <a:rPr sz="1400" spc="100" dirty="0">
                  <a:solidFill>
                    <a:srgbClr val="FFFFFF"/>
                  </a:solidFill>
                  <a:latin typeface="Arial" panose="020B0604020202020204" pitchFamily="34" charset="0"/>
                  <a:cs typeface="Arial" panose="020B0604020202020204" pitchFamily="34" charset="0"/>
                </a:rPr>
                <a:t> </a:t>
              </a:r>
              <a:r>
                <a:rPr sz="1400" spc="79" dirty="0">
                  <a:solidFill>
                    <a:srgbClr val="FFFFFF"/>
                  </a:solidFill>
                  <a:latin typeface="Arial" panose="020B0604020202020204" pitchFamily="34" charset="0"/>
                  <a:cs typeface="Arial" panose="020B0604020202020204" pitchFamily="34" charset="0"/>
                </a:rPr>
                <a:t>Smith?</a:t>
              </a:r>
              <a:endParaRPr sz="1400" dirty="0">
                <a:solidFill>
                  <a:prstClr val="black"/>
                </a:solidFill>
                <a:latin typeface="Arial" panose="020B0604020202020204" pitchFamily="34" charset="0"/>
                <a:cs typeface="Arial" panose="020B0604020202020204" pitchFamily="34" charset="0"/>
              </a:endParaRP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837" y="1962838"/>
              <a:ext cx="432000" cy="432000"/>
            </a:xfrm>
            <a:prstGeom prst="rect">
              <a:avLst/>
            </a:prstGeom>
          </p:spPr>
        </p:pic>
        <p:pic>
          <p:nvPicPr>
            <p:cNvPr id="66" name="Picture 6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906" y="1959970"/>
              <a:ext cx="431271" cy="432000"/>
            </a:xfrm>
            <a:prstGeom prst="rect">
              <a:avLst/>
            </a:prstGeom>
          </p:spPr>
        </p:pic>
        <p:sp>
          <p:nvSpPr>
            <p:cNvPr id="67" name="object 17"/>
            <p:cNvSpPr/>
            <p:nvPr userDrawn="1"/>
          </p:nvSpPr>
          <p:spPr>
            <a:xfrm>
              <a:off x="1565860" y="3281667"/>
              <a:ext cx="942745" cy="45719"/>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41"/>
              <a:endParaRPr sz="1088" dirty="0">
                <a:solidFill>
                  <a:prstClr val="black"/>
                </a:solidFill>
                <a:latin typeface="Calibri"/>
              </a:endParaRPr>
            </a:p>
          </p:txBody>
        </p:sp>
        <p:grpSp>
          <p:nvGrpSpPr>
            <p:cNvPr id="71" name="Group 70"/>
            <p:cNvGrpSpPr/>
            <p:nvPr userDrawn="1"/>
          </p:nvGrpSpPr>
          <p:grpSpPr>
            <a:xfrm>
              <a:off x="2899371" y="357243"/>
              <a:ext cx="2191181" cy="4139762"/>
              <a:chOff x="2899371" y="357243"/>
              <a:chExt cx="2191181" cy="4139762"/>
            </a:xfrm>
          </p:grpSpPr>
          <p:sp>
            <p:nvSpPr>
              <p:cNvPr id="145" name="object 79"/>
              <p:cNvSpPr txBox="1"/>
              <p:nvPr userDrawn="1"/>
            </p:nvSpPr>
            <p:spPr>
              <a:xfrm>
                <a:off x="2899371" y="357243"/>
                <a:ext cx="2191181" cy="279179"/>
              </a:xfrm>
              <a:prstGeom prst="rect">
                <a:avLst/>
              </a:prstGeom>
            </p:spPr>
            <p:txBody>
              <a:bodyPr vert="horz" wrap="square" lIns="0" tIns="0" rIns="0" bIns="0" rtlCol="0">
                <a:spAutoFit/>
              </a:bodyPr>
              <a:lstStyle/>
              <a:p>
                <a:pPr marL="7677" defTabSz="552741"/>
                <a:r>
                  <a:rPr sz="1814" b="1" spc="-21" dirty="0">
                    <a:solidFill>
                      <a:schemeClr val="accent1"/>
                    </a:solidFill>
                    <a:latin typeface="Arial"/>
                    <a:cs typeface="Arial"/>
                  </a:rPr>
                  <a:t>We </a:t>
                </a:r>
                <a:r>
                  <a:rPr sz="1814" b="1" spc="-15" dirty="0">
                    <a:solidFill>
                      <a:schemeClr val="accent1"/>
                    </a:solidFill>
                    <a:latin typeface="Arial"/>
                    <a:cs typeface="Arial"/>
                  </a:rPr>
                  <a:t>drive</a:t>
                </a:r>
                <a:r>
                  <a:rPr sz="1814" b="1" dirty="0">
                    <a:solidFill>
                      <a:schemeClr val="accent1"/>
                    </a:solidFill>
                    <a:latin typeface="Arial"/>
                    <a:cs typeface="Arial"/>
                  </a:rPr>
                  <a:t> </a:t>
                </a:r>
                <a:r>
                  <a:rPr sz="1814" b="1" spc="-12" dirty="0">
                    <a:solidFill>
                      <a:schemeClr val="accent1"/>
                    </a:solidFill>
                    <a:latin typeface="Arial"/>
                    <a:cs typeface="Arial"/>
                  </a:rPr>
                  <a:t>progress...</a:t>
                </a:r>
                <a:endParaRPr sz="1814" dirty="0">
                  <a:solidFill>
                    <a:schemeClr val="accent1"/>
                  </a:solidFill>
                  <a:latin typeface="Arial"/>
                  <a:cs typeface="Arial"/>
                </a:endParaRPr>
              </a:p>
            </p:txBody>
          </p:sp>
          <p:sp>
            <p:nvSpPr>
              <p:cNvPr id="146" name="object 63"/>
              <p:cNvSpPr/>
              <p:nvPr userDrawn="1"/>
            </p:nvSpPr>
            <p:spPr>
              <a:xfrm>
                <a:off x="2925638" y="764949"/>
                <a:ext cx="1505051" cy="1898649"/>
              </a:xfrm>
              <a:custGeom>
                <a:avLst/>
                <a:gdLst/>
                <a:ahLst/>
                <a:cxnLst/>
                <a:rect l="l" t="t" r="r" b="b"/>
                <a:pathLst>
                  <a:path w="2168525" h="4057015">
                    <a:moveTo>
                      <a:pt x="0" y="4056786"/>
                    </a:moveTo>
                    <a:lnTo>
                      <a:pt x="2168296" y="4056786"/>
                    </a:lnTo>
                    <a:lnTo>
                      <a:pt x="2168296" y="0"/>
                    </a:lnTo>
                    <a:lnTo>
                      <a:pt x="0" y="0"/>
                    </a:lnTo>
                    <a:lnTo>
                      <a:pt x="0" y="4056786"/>
                    </a:lnTo>
                    <a:close/>
                  </a:path>
                </a:pathLst>
              </a:custGeom>
              <a:ln w="25399">
                <a:solidFill>
                  <a:schemeClr val="accent1"/>
                </a:solidFill>
              </a:ln>
            </p:spPr>
            <p:txBody>
              <a:bodyPr wrap="square" lIns="0" tIns="0" rIns="0" bIns="0" rtlCol="0">
                <a:normAutofit/>
              </a:bodyPr>
              <a:lstStyle/>
              <a:p>
                <a:pPr defTabSz="552741"/>
                <a:endParaRPr sz="1088" dirty="0">
                  <a:solidFill>
                    <a:prstClr val="black"/>
                  </a:solidFill>
                  <a:latin typeface="Calibri"/>
                </a:endParaRPr>
              </a:p>
            </p:txBody>
          </p:sp>
          <p:sp>
            <p:nvSpPr>
              <p:cNvPr id="147" name="object 70"/>
              <p:cNvSpPr/>
              <p:nvPr userDrawn="1"/>
            </p:nvSpPr>
            <p:spPr>
              <a:xfrm>
                <a:off x="2975947" y="842695"/>
                <a:ext cx="349930" cy="229159"/>
              </a:xfrm>
              <a:custGeom>
                <a:avLst/>
                <a:gdLst/>
                <a:ahLst/>
                <a:cxnLst/>
                <a:rect l="l" t="t" r="r" b="b"/>
                <a:pathLst>
                  <a:path w="504189" h="442594">
                    <a:moveTo>
                      <a:pt x="502285" y="0"/>
                    </a:moveTo>
                    <a:lnTo>
                      <a:pt x="456282" y="5273"/>
                    </a:lnTo>
                    <a:lnTo>
                      <a:pt x="417131" y="20330"/>
                    </a:lnTo>
                    <a:lnTo>
                      <a:pt x="384610" y="44026"/>
                    </a:lnTo>
                    <a:lnTo>
                      <a:pt x="358498" y="75215"/>
                    </a:lnTo>
                    <a:lnTo>
                      <a:pt x="338574" y="112753"/>
                    </a:lnTo>
                    <a:lnTo>
                      <a:pt x="324616" y="155494"/>
                    </a:lnTo>
                    <a:lnTo>
                      <a:pt x="316403" y="202293"/>
                    </a:lnTo>
                    <a:lnTo>
                      <a:pt x="313715" y="252006"/>
                    </a:lnTo>
                    <a:lnTo>
                      <a:pt x="313715" y="442290"/>
                    </a:lnTo>
                    <a:lnTo>
                      <a:pt x="503999" y="442290"/>
                    </a:lnTo>
                    <a:lnTo>
                      <a:pt x="503999" y="252006"/>
                    </a:lnTo>
                    <a:lnTo>
                      <a:pt x="402856" y="252006"/>
                    </a:lnTo>
                    <a:lnTo>
                      <a:pt x="405791" y="204432"/>
                    </a:lnTo>
                    <a:lnTo>
                      <a:pt x="415639" y="159410"/>
                    </a:lnTo>
                    <a:lnTo>
                      <a:pt x="433961" y="121545"/>
                    </a:lnTo>
                    <a:lnTo>
                      <a:pt x="462322" y="95448"/>
                    </a:lnTo>
                    <a:lnTo>
                      <a:pt x="502285" y="85724"/>
                    </a:lnTo>
                    <a:lnTo>
                      <a:pt x="502285" y="0"/>
                    </a:lnTo>
                    <a:close/>
                  </a:path>
                  <a:path w="504189" h="442594">
                    <a:moveTo>
                      <a:pt x="188569" y="0"/>
                    </a:moveTo>
                    <a:lnTo>
                      <a:pt x="142567" y="5273"/>
                    </a:lnTo>
                    <a:lnTo>
                      <a:pt x="103416" y="20330"/>
                    </a:lnTo>
                    <a:lnTo>
                      <a:pt x="70895" y="44026"/>
                    </a:lnTo>
                    <a:lnTo>
                      <a:pt x="44783" y="75215"/>
                    </a:lnTo>
                    <a:lnTo>
                      <a:pt x="24858" y="112753"/>
                    </a:lnTo>
                    <a:lnTo>
                      <a:pt x="10900" y="155494"/>
                    </a:lnTo>
                    <a:lnTo>
                      <a:pt x="2688" y="202293"/>
                    </a:lnTo>
                    <a:lnTo>
                      <a:pt x="0" y="252006"/>
                    </a:lnTo>
                    <a:lnTo>
                      <a:pt x="0" y="442290"/>
                    </a:lnTo>
                    <a:lnTo>
                      <a:pt x="190284" y="442290"/>
                    </a:lnTo>
                    <a:lnTo>
                      <a:pt x="190284" y="252006"/>
                    </a:lnTo>
                    <a:lnTo>
                      <a:pt x="89141" y="252006"/>
                    </a:lnTo>
                    <a:lnTo>
                      <a:pt x="92076" y="204432"/>
                    </a:lnTo>
                    <a:lnTo>
                      <a:pt x="101923" y="159410"/>
                    </a:lnTo>
                    <a:lnTo>
                      <a:pt x="120246" y="121545"/>
                    </a:lnTo>
                    <a:lnTo>
                      <a:pt x="148607" y="95448"/>
                    </a:lnTo>
                    <a:lnTo>
                      <a:pt x="188569" y="85724"/>
                    </a:lnTo>
                    <a:lnTo>
                      <a:pt x="188569" y="0"/>
                    </a:lnTo>
                    <a:close/>
                  </a:path>
                </a:pathLst>
              </a:custGeom>
              <a:solidFill>
                <a:schemeClr val="accent1"/>
              </a:solidFill>
            </p:spPr>
            <p:txBody>
              <a:bodyPr wrap="square" lIns="0" tIns="0" rIns="0" bIns="0" rtlCol="0">
                <a:normAutofit/>
              </a:bodyPr>
              <a:lstStyle/>
              <a:p>
                <a:pPr defTabSz="552741"/>
                <a:endParaRPr sz="1088" dirty="0">
                  <a:solidFill>
                    <a:prstClr val="black"/>
                  </a:solidFill>
                  <a:latin typeface="Calibri"/>
                </a:endParaRPr>
              </a:p>
            </p:txBody>
          </p:sp>
          <p:sp>
            <p:nvSpPr>
              <p:cNvPr id="148" name="object 71"/>
              <p:cNvSpPr/>
              <p:nvPr userDrawn="1"/>
            </p:nvSpPr>
            <p:spPr>
              <a:xfrm>
                <a:off x="4025558" y="1991417"/>
                <a:ext cx="349930" cy="229159"/>
              </a:xfrm>
              <a:custGeom>
                <a:avLst/>
                <a:gdLst/>
                <a:ahLst/>
                <a:cxnLst/>
                <a:rect l="l" t="t" r="r" b="b"/>
                <a:pathLst>
                  <a:path w="504190" h="442595">
                    <a:moveTo>
                      <a:pt x="190284" y="0"/>
                    </a:moveTo>
                    <a:lnTo>
                      <a:pt x="0" y="0"/>
                    </a:lnTo>
                    <a:lnTo>
                      <a:pt x="0" y="190284"/>
                    </a:lnTo>
                    <a:lnTo>
                      <a:pt x="101142" y="190284"/>
                    </a:lnTo>
                    <a:lnTo>
                      <a:pt x="98207" y="237857"/>
                    </a:lnTo>
                    <a:lnTo>
                      <a:pt x="88360" y="282880"/>
                    </a:lnTo>
                    <a:lnTo>
                      <a:pt x="70037" y="320744"/>
                    </a:lnTo>
                    <a:lnTo>
                      <a:pt x="41676" y="346841"/>
                    </a:lnTo>
                    <a:lnTo>
                      <a:pt x="1714" y="356565"/>
                    </a:lnTo>
                    <a:lnTo>
                      <a:pt x="1714" y="442290"/>
                    </a:lnTo>
                    <a:lnTo>
                      <a:pt x="47716" y="437016"/>
                    </a:lnTo>
                    <a:lnTo>
                      <a:pt x="86867" y="421959"/>
                    </a:lnTo>
                    <a:lnTo>
                      <a:pt x="119388" y="398263"/>
                    </a:lnTo>
                    <a:lnTo>
                      <a:pt x="145500" y="367074"/>
                    </a:lnTo>
                    <a:lnTo>
                      <a:pt x="165425" y="329536"/>
                    </a:lnTo>
                    <a:lnTo>
                      <a:pt x="179383" y="286795"/>
                    </a:lnTo>
                    <a:lnTo>
                      <a:pt x="187595" y="239996"/>
                    </a:lnTo>
                    <a:lnTo>
                      <a:pt x="190284" y="190284"/>
                    </a:lnTo>
                    <a:lnTo>
                      <a:pt x="190284" y="0"/>
                    </a:lnTo>
                    <a:close/>
                  </a:path>
                  <a:path w="504190" h="442595">
                    <a:moveTo>
                      <a:pt x="503999" y="0"/>
                    </a:moveTo>
                    <a:lnTo>
                      <a:pt x="313715" y="0"/>
                    </a:lnTo>
                    <a:lnTo>
                      <a:pt x="313715" y="190284"/>
                    </a:lnTo>
                    <a:lnTo>
                      <a:pt x="414858" y="190284"/>
                    </a:lnTo>
                    <a:lnTo>
                      <a:pt x="411923" y="237857"/>
                    </a:lnTo>
                    <a:lnTo>
                      <a:pt x="402075" y="282880"/>
                    </a:lnTo>
                    <a:lnTo>
                      <a:pt x="383753" y="320744"/>
                    </a:lnTo>
                    <a:lnTo>
                      <a:pt x="355392" y="346841"/>
                    </a:lnTo>
                    <a:lnTo>
                      <a:pt x="315429" y="356565"/>
                    </a:lnTo>
                    <a:lnTo>
                      <a:pt x="315429" y="442290"/>
                    </a:lnTo>
                    <a:lnTo>
                      <a:pt x="361432" y="437016"/>
                    </a:lnTo>
                    <a:lnTo>
                      <a:pt x="400583" y="421959"/>
                    </a:lnTo>
                    <a:lnTo>
                      <a:pt x="433103" y="398263"/>
                    </a:lnTo>
                    <a:lnTo>
                      <a:pt x="459216" y="367074"/>
                    </a:lnTo>
                    <a:lnTo>
                      <a:pt x="479140" y="329536"/>
                    </a:lnTo>
                    <a:lnTo>
                      <a:pt x="493098" y="286795"/>
                    </a:lnTo>
                    <a:lnTo>
                      <a:pt x="501311" y="239996"/>
                    </a:lnTo>
                    <a:lnTo>
                      <a:pt x="503999" y="190284"/>
                    </a:lnTo>
                    <a:lnTo>
                      <a:pt x="503999" y="0"/>
                    </a:lnTo>
                    <a:close/>
                  </a:path>
                </a:pathLst>
              </a:custGeom>
              <a:solidFill>
                <a:schemeClr val="accent1"/>
              </a:solidFill>
            </p:spPr>
            <p:txBody>
              <a:bodyPr wrap="square" lIns="0" tIns="0" rIns="0" bIns="0" rtlCol="0">
                <a:normAutofit/>
              </a:bodyPr>
              <a:lstStyle/>
              <a:p>
                <a:pPr defTabSz="552741"/>
                <a:endParaRPr sz="1088" dirty="0">
                  <a:solidFill>
                    <a:prstClr val="black"/>
                  </a:solidFill>
                  <a:latin typeface="Calibri"/>
                </a:endParaRPr>
              </a:p>
            </p:txBody>
          </p:sp>
          <p:sp>
            <p:nvSpPr>
              <p:cNvPr id="149" name="object 72"/>
              <p:cNvSpPr txBox="1"/>
              <p:nvPr userDrawn="1"/>
            </p:nvSpPr>
            <p:spPr>
              <a:xfrm>
                <a:off x="3050635" y="1123424"/>
                <a:ext cx="1324853" cy="993353"/>
              </a:xfrm>
              <a:prstGeom prst="rect">
                <a:avLst/>
              </a:prstGeom>
            </p:spPr>
            <p:txBody>
              <a:bodyPr vert="horz" wrap="square" lIns="0" tIns="0" rIns="0" bIns="0" rtlCol="0">
                <a:noAutofit/>
              </a:bodyPr>
              <a:lstStyle/>
              <a:p>
                <a:r>
                  <a:rPr lang="en-US" sz="730" b="0" i="0" u="none" strike="noStrike" kern="1200" baseline="0" dirty="0">
                    <a:solidFill>
                      <a:schemeClr val="accent1"/>
                    </a:solidFill>
                    <a:latin typeface="+mn-lt"/>
                    <a:ea typeface="+mn-ea"/>
                    <a:cs typeface="+mn-cs"/>
                  </a:rPr>
                  <a:t>Reed Smith took the time to understand our needs and then acted upon them. It’s not often that we are asked to provide feedback, and it’s even rarer that feedback is then turned into positive actions that benefit our business. </a:t>
                </a:r>
                <a:endParaRPr sz="730" dirty="0">
                  <a:solidFill>
                    <a:schemeClr val="accent1"/>
                  </a:solidFill>
                  <a:latin typeface="Arial"/>
                  <a:cs typeface="Arial"/>
                </a:endParaRPr>
              </a:p>
            </p:txBody>
          </p:sp>
          <p:sp>
            <p:nvSpPr>
              <p:cNvPr id="150" name="object 73"/>
              <p:cNvSpPr txBox="1"/>
              <p:nvPr userDrawn="1"/>
            </p:nvSpPr>
            <p:spPr>
              <a:xfrm>
                <a:off x="3230812" y="2252836"/>
                <a:ext cx="1117220" cy="318956"/>
              </a:xfrm>
              <a:prstGeom prst="rect">
                <a:avLst/>
              </a:prstGeom>
            </p:spPr>
            <p:txBody>
              <a:bodyPr vert="horz" wrap="square" lIns="0" tIns="0" rIns="0" bIns="0" rtlCol="0">
                <a:normAutofit fontScale="32500" lnSpcReduction="20000"/>
              </a:bodyPr>
              <a:lstStyle/>
              <a:p>
                <a:pPr algn="r"/>
                <a:endParaRPr lang="en-GB" sz="1800" b="0" i="0" u="none" strike="noStrike" kern="1200" baseline="0" dirty="0">
                  <a:solidFill>
                    <a:srgbClr val="58595B"/>
                  </a:solidFill>
                  <a:latin typeface="+mn-lt"/>
                  <a:ea typeface="+mn-ea"/>
                  <a:cs typeface="+mn-cs"/>
                </a:endParaRPr>
              </a:p>
              <a:p>
                <a:pPr algn="r"/>
                <a:r>
                  <a:rPr lang="en-GB" sz="1800" b="0" i="0" u="none" strike="noStrike" kern="1200" baseline="0" dirty="0">
                    <a:solidFill>
                      <a:srgbClr val="58595B"/>
                    </a:solidFill>
                    <a:latin typeface="+mn-lt"/>
                    <a:ea typeface="+mn-ea"/>
                    <a:cs typeface="+mn-cs"/>
                  </a:rPr>
                  <a:t>Martyn Freeman </a:t>
                </a:r>
              </a:p>
              <a:p>
                <a:pPr algn="r"/>
                <a:r>
                  <a:rPr lang="en-US" sz="1800" b="0" i="0" u="none" strike="noStrike" kern="1200" baseline="0" dirty="0">
                    <a:solidFill>
                      <a:srgbClr val="58595B"/>
                    </a:solidFill>
                    <a:latin typeface="+mn-lt"/>
                    <a:ea typeface="+mn-ea"/>
                    <a:cs typeface="+mn-cs"/>
                  </a:rPr>
                  <a:t>General Counsel </a:t>
                </a:r>
              </a:p>
              <a:p>
                <a:pPr algn="r"/>
                <a:r>
                  <a:rPr lang="en-US" sz="1800" b="0" i="0" u="none" strike="noStrike" kern="1200" baseline="0" dirty="0">
                    <a:solidFill>
                      <a:srgbClr val="58595B"/>
                    </a:solidFill>
                    <a:latin typeface="+mn-lt"/>
                    <a:ea typeface="+mn-ea"/>
                    <a:cs typeface="+mn-cs"/>
                  </a:rPr>
                  <a:t>BBC Studios </a:t>
                </a:r>
                <a:endParaRPr sz="605" dirty="0">
                  <a:solidFill>
                    <a:srgbClr val="58595B"/>
                  </a:solidFill>
                  <a:latin typeface="Arial"/>
                  <a:cs typeface="Arial"/>
                </a:endParaRPr>
              </a:p>
            </p:txBody>
          </p:sp>
          <p:sp>
            <p:nvSpPr>
              <p:cNvPr id="151" name="object 50"/>
              <p:cNvSpPr/>
              <p:nvPr userDrawn="1"/>
            </p:nvSpPr>
            <p:spPr>
              <a:xfrm>
                <a:off x="3071991" y="3078619"/>
                <a:ext cx="1167837" cy="38044"/>
              </a:xfrm>
              <a:custGeom>
                <a:avLst/>
                <a:gdLst/>
                <a:ahLst/>
                <a:cxnLst/>
                <a:rect l="l" t="t" r="r" b="b"/>
                <a:pathLst>
                  <a:path w="1152525">
                    <a:moveTo>
                      <a:pt x="0" y="0"/>
                    </a:moveTo>
                    <a:lnTo>
                      <a:pt x="1152004" y="0"/>
                    </a:lnTo>
                  </a:path>
                </a:pathLst>
              </a:custGeom>
              <a:ln w="12700">
                <a:solidFill>
                  <a:srgbClr val="E31836"/>
                </a:solidFill>
              </a:ln>
            </p:spPr>
            <p:txBody>
              <a:bodyPr wrap="square" lIns="0" tIns="0" rIns="0" bIns="0" rtlCol="0"/>
              <a:lstStyle/>
              <a:p>
                <a:pPr defTabSz="552741"/>
                <a:endParaRPr sz="1088" dirty="0">
                  <a:solidFill>
                    <a:prstClr val="black"/>
                  </a:solidFill>
                  <a:latin typeface="Calibri"/>
                </a:endParaRPr>
              </a:p>
            </p:txBody>
          </p:sp>
          <p:sp>
            <p:nvSpPr>
              <p:cNvPr id="152" name="object 51"/>
              <p:cNvSpPr/>
              <p:nvPr userDrawn="1"/>
            </p:nvSpPr>
            <p:spPr>
              <a:xfrm flipV="1">
                <a:off x="3071991" y="3434461"/>
                <a:ext cx="1167837" cy="38044"/>
              </a:xfrm>
              <a:custGeom>
                <a:avLst/>
                <a:gdLst/>
                <a:ahLst/>
                <a:cxnLst/>
                <a:rect l="l" t="t" r="r" b="b"/>
                <a:pathLst>
                  <a:path w="1152525">
                    <a:moveTo>
                      <a:pt x="0" y="0"/>
                    </a:moveTo>
                    <a:lnTo>
                      <a:pt x="1152004" y="0"/>
                    </a:lnTo>
                  </a:path>
                </a:pathLst>
              </a:custGeom>
              <a:ln w="12700">
                <a:solidFill>
                  <a:srgbClr val="E31836"/>
                </a:solidFill>
              </a:ln>
            </p:spPr>
            <p:txBody>
              <a:bodyPr wrap="square" lIns="0" tIns="0" rIns="0" bIns="0" rtlCol="0"/>
              <a:lstStyle/>
              <a:p>
                <a:pPr defTabSz="552741"/>
                <a:endParaRPr sz="1088" dirty="0">
                  <a:solidFill>
                    <a:prstClr val="black"/>
                  </a:solidFill>
                  <a:latin typeface="Calibri"/>
                </a:endParaRPr>
              </a:p>
            </p:txBody>
          </p:sp>
          <p:sp>
            <p:nvSpPr>
              <p:cNvPr id="153" name="object 52"/>
              <p:cNvSpPr/>
              <p:nvPr userDrawn="1"/>
            </p:nvSpPr>
            <p:spPr>
              <a:xfrm flipV="1">
                <a:off x="3071991" y="3828345"/>
                <a:ext cx="1185480" cy="38044"/>
              </a:xfrm>
              <a:custGeom>
                <a:avLst/>
                <a:gdLst/>
                <a:ahLst/>
                <a:cxnLst/>
                <a:rect l="l" t="t" r="r" b="b"/>
                <a:pathLst>
                  <a:path w="1152525">
                    <a:moveTo>
                      <a:pt x="0" y="0"/>
                    </a:moveTo>
                    <a:lnTo>
                      <a:pt x="1152004" y="0"/>
                    </a:lnTo>
                  </a:path>
                </a:pathLst>
              </a:custGeom>
              <a:ln w="12700">
                <a:solidFill>
                  <a:srgbClr val="E31836"/>
                </a:solidFill>
              </a:ln>
            </p:spPr>
            <p:txBody>
              <a:bodyPr wrap="square" lIns="0" tIns="0" rIns="0" bIns="0" rtlCol="0"/>
              <a:lstStyle/>
              <a:p>
                <a:pPr defTabSz="552741"/>
                <a:endParaRPr sz="1088" dirty="0">
                  <a:solidFill>
                    <a:prstClr val="black"/>
                  </a:solidFill>
                  <a:latin typeface="Calibri"/>
                </a:endParaRPr>
              </a:p>
            </p:txBody>
          </p:sp>
          <p:sp>
            <p:nvSpPr>
              <p:cNvPr id="154" name="object 53"/>
              <p:cNvSpPr/>
              <p:nvPr userDrawn="1"/>
            </p:nvSpPr>
            <p:spPr>
              <a:xfrm>
                <a:off x="3071991" y="4260272"/>
                <a:ext cx="1185480" cy="38044"/>
              </a:xfrm>
              <a:custGeom>
                <a:avLst/>
                <a:gdLst/>
                <a:ahLst/>
                <a:cxnLst/>
                <a:rect l="l" t="t" r="r" b="b"/>
                <a:pathLst>
                  <a:path w="1152525">
                    <a:moveTo>
                      <a:pt x="0" y="0"/>
                    </a:moveTo>
                    <a:lnTo>
                      <a:pt x="1152004" y="0"/>
                    </a:lnTo>
                  </a:path>
                </a:pathLst>
              </a:custGeom>
              <a:ln w="12700">
                <a:solidFill>
                  <a:srgbClr val="E31836"/>
                </a:solidFill>
              </a:ln>
            </p:spPr>
            <p:txBody>
              <a:bodyPr wrap="square" lIns="0" tIns="0" rIns="0" bIns="0" rtlCol="0"/>
              <a:lstStyle/>
              <a:p>
                <a:pPr defTabSz="552741"/>
                <a:endParaRPr sz="1088" dirty="0">
                  <a:solidFill>
                    <a:prstClr val="black"/>
                  </a:solidFill>
                  <a:latin typeface="Calibri"/>
                </a:endParaRPr>
              </a:p>
            </p:txBody>
          </p:sp>
          <p:sp>
            <p:nvSpPr>
              <p:cNvPr id="155" name="object 12"/>
              <p:cNvSpPr txBox="1"/>
              <p:nvPr userDrawn="1"/>
            </p:nvSpPr>
            <p:spPr>
              <a:xfrm>
                <a:off x="3336914" y="4394413"/>
                <a:ext cx="677576" cy="102592"/>
              </a:xfrm>
              <a:prstGeom prst="rect">
                <a:avLst/>
              </a:prstGeom>
            </p:spPr>
            <p:txBody>
              <a:bodyPr vert="horz" wrap="square" lIns="0" tIns="0" rIns="0" bIns="0" rtlCol="0">
                <a:spAutoFit/>
              </a:bodyPr>
              <a:lstStyle/>
              <a:p>
                <a:pPr algn="ctr" defTabSz="552741">
                  <a:lnSpc>
                    <a:spcPts val="810"/>
                  </a:lnSpc>
                </a:pPr>
                <a:r>
                  <a:rPr lang="en-GB" sz="725" b="1" spc="6" dirty="0">
                    <a:solidFill>
                      <a:schemeClr val="accent1"/>
                    </a:solidFill>
                    <a:latin typeface="Arial"/>
                    <a:cs typeface="Arial"/>
                  </a:rPr>
                  <a:t>Transportation</a:t>
                </a:r>
                <a:endParaRPr sz="725" dirty="0">
                  <a:solidFill>
                    <a:schemeClr val="accent1"/>
                  </a:solidFill>
                  <a:latin typeface="Arial"/>
                  <a:cs typeface="Arial"/>
                </a:endParaRPr>
              </a:p>
            </p:txBody>
          </p:sp>
          <p:sp>
            <p:nvSpPr>
              <p:cNvPr id="156" name="object 12"/>
              <p:cNvSpPr txBox="1"/>
              <p:nvPr userDrawn="1"/>
            </p:nvSpPr>
            <p:spPr>
              <a:xfrm>
                <a:off x="3336914" y="3969335"/>
                <a:ext cx="677576" cy="205184"/>
              </a:xfrm>
              <a:prstGeom prst="rect">
                <a:avLst/>
              </a:prstGeom>
            </p:spPr>
            <p:txBody>
              <a:bodyPr vert="horz" wrap="square" lIns="0" tIns="0" rIns="0" bIns="0" rtlCol="0">
                <a:spAutoFit/>
              </a:bodyPr>
              <a:lstStyle/>
              <a:p>
                <a:pPr algn="ctr" defTabSz="552741">
                  <a:lnSpc>
                    <a:spcPts val="810"/>
                  </a:lnSpc>
                </a:pPr>
                <a:r>
                  <a:rPr lang="en-GB" sz="725" b="1" spc="6" dirty="0">
                    <a:solidFill>
                      <a:schemeClr val="accent1"/>
                    </a:solidFill>
                    <a:latin typeface="Arial"/>
                    <a:cs typeface="Arial"/>
                  </a:rPr>
                  <a:t>Life sciences</a:t>
                </a:r>
              </a:p>
              <a:p>
                <a:pPr algn="ctr" defTabSz="552741">
                  <a:lnSpc>
                    <a:spcPts val="810"/>
                  </a:lnSpc>
                </a:pPr>
                <a:r>
                  <a:rPr lang="en-GB" sz="725" b="1" spc="6" dirty="0">
                    <a:solidFill>
                      <a:schemeClr val="accent1"/>
                    </a:solidFill>
                    <a:latin typeface="Arial"/>
                    <a:cs typeface="Arial"/>
                  </a:rPr>
                  <a:t>&amp; health care</a:t>
                </a:r>
                <a:endParaRPr sz="725" dirty="0">
                  <a:solidFill>
                    <a:schemeClr val="accent1"/>
                  </a:solidFill>
                  <a:latin typeface="Arial"/>
                  <a:cs typeface="Arial"/>
                </a:endParaRPr>
              </a:p>
            </p:txBody>
          </p:sp>
          <p:sp>
            <p:nvSpPr>
              <p:cNvPr id="157" name="object 12"/>
              <p:cNvSpPr txBox="1"/>
              <p:nvPr userDrawn="1"/>
            </p:nvSpPr>
            <p:spPr>
              <a:xfrm>
                <a:off x="3310116" y="3583042"/>
                <a:ext cx="677576" cy="205184"/>
              </a:xfrm>
              <a:prstGeom prst="rect">
                <a:avLst/>
              </a:prstGeom>
            </p:spPr>
            <p:txBody>
              <a:bodyPr vert="horz" wrap="square" lIns="0" tIns="0" rIns="0" bIns="0" rtlCol="0">
                <a:spAutoFit/>
              </a:bodyPr>
              <a:lstStyle/>
              <a:p>
                <a:pPr algn="ctr" defTabSz="552741">
                  <a:lnSpc>
                    <a:spcPts val="810"/>
                  </a:lnSpc>
                </a:pPr>
                <a:r>
                  <a:rPr lang="en-GB" sz="725" b="1" spc="6" dirty="0">
                    <a:solidFill>
                      <a:schemeClr val="accent1"/>
                    </a:solidFill>
                    <a:latin typeface="Arial"/>
                    <a:cs typeface="Arial"/>
                  </a:rPr>
                  <a:t>Financial services</a:t>
                </a:r>
                <a:endParaRPr sz="725" dirty="0">
                  <a:solidFill>
                    <a:schemeClr val="accent1"/>
                  </a:solidFill>
                  <a:latin typeface="Arial"/>
                  <a:cs typeface="Arial"/>
                </a:endParaRPr>
              </a:p>
            </p:txBody>
          </p:sp>
          <p:sp>
            <p:nvSpPr>
              <p:cNvPr id="158" name="object 12"/>
              <p:cNvSpPr txBox="1"/>
              <p:nvPr userDrawn="1"/>
            </p:nvSpPr>
            <p:spPr>
              <a:xfrm>
                <a:off x="3300531" y="3186260"/>
                <a:ext cx="677576" cy="205184"/>
              </a:xfrm>
              <a:prstGeom prst="rect">
                <a:avLst/>
              </a:prstGeom>
            </p:spPr>
            <p:txBody>
              <a:bodyPr vert="horz" wrap="square" lIns="0" tIns="0" rIns="0" bIns="0" rtlCol="0">
                <a:spAutoFit/>
              </a:bodyPr>
              <a:lstStyle/>
              <a:p>
                <a:pPr algn="ctr" defTabSz="552741">
                  <a:lnSpc>
                    <a:spcPts val="810"/>
                  </a:lnSpc>
                </a:pPr>
                <a:r>
                  <a:rPr lang="en-GB" sz="725" b="1" spc="6" dirty="0">
                    <a:solidFill>
                      <a:schemeClr val="accent1"/>
                    </a:solidFill>
                    <a:latin typeface="Arial"/>
                    <a:cs typeface="Arial"/>
                  </a:rPr>
                  <a:t>Entertainment &amp; media</a:t>
                </a:r>
                <a:endParaRPr sz="725" dirty="0">
                  <a:solidFill>
                    <a:schemeClr val="accent1"/>
                  </a:solidFill>
                  <a:latin typeface="Arial"/>
                  <a:cs typeface="Arial"/>
                </a:endParaRPr>
              </a:p>
            </p:txBody>
          </p:sp>
          <p:sp>
            <p:nvSpPr>
              <p:cNvPr id="159" name="object 12"/>
              <p:cNvSpPr txBox="1"/>
              <p:nvPr userDrawn="1"/>
            </p:nvSpPr>
            <p:spPr>
              <a:xfrm>
                <a:off x="3232761" y="2816750"/>
                <a:ext cx="846295" cy="205184"/>
              </a:xfrm>
              <a:prstGeom prst="rect">
                <a:avLst/>
              </a:prstGeom>
            </p:spPr>
            <p:txBody>
              <a:bodyPr vert="horz" wrap="square" lIns="0" tIns="0" rIns="0" bIns="0" rtlCol="0">
                <a:spAutoFit/>
              </a:bodyPr>
              <a:lstStyle/>
              <a:p>
                <a:pPr algn="ctr" defTabSz="552741">
                  <a:lnSpc>
                    <a:spcPts val="810"/>
                  </a:lnSpc>
                </a:pPr>
                <a:r>
                  <a:rPr lang="en-GB" sz="725" b="1" spc="6" dirty="0">
                    <a:solidFill>
                      <a:schemeClr val="accent1"/>
                    </a:solidFill>
                    <a:latin typeface="Arial"/>
                    <a:cs typeface="Arial"/>
                  </a:rPr>
                  <a:t>Energy &amp; natural resources</a:t>
                </a:r>
                <a:endParaRPr sz="725" dirty="0">
                  <a:solidFill>
                    <a:schemeClr val="accent1"/>
                  </a:solidFill>
                  <a:latin typeface="Arial"/>
                  <a:cs typeface="Arial"/>
                </a:endParaRPr>
              </a:p>
            </p:txBody>
          </p:sp>
        </p:grpSp>
        <p:grpSp>
          <p:nvGrpSpPr>
            <p:cNvPr id="72" name="Group 71"/>
            <p:cNvGrpSpPr/>
            <p:nvPr userDrawn="1"/>
          </p:nvGrpSpPr>
          <p:grpSpPr>
            <a:xfrm>
              <a:off x="4567444" y="738195"/>
              <a:ext cx="1447301" cy="3729548"/>
              <a:chOff x="4567444" y="738195"/>
              <a:chExt cx="1447301" cy="3729548"/>
            </a:xfrm>
          </p:grpSpPr>
          <p:sp>
            <p:nvSpPr>
              <p:cNvPr id="139" name="object 59"/>
              <p:cNvSpPr txBox="1"/>
              <p:nvPr userDrawn="1"/>
            </p:nvSpPr>
            <p:spPr>
              <a:xfrm>
                <a:off x="5107444" y="1704031"/>
                <a:ext cx="829179" cy="469359"/>
              </a:xfrm>
              <a:prstGeom prst="rect">
                <a:avLst/>
              </a:prstGeom>
            </p:spPr>
            <p:txBody>
              <a:bodyPr vert="horz" wrap="square" lIns="0" tIns="0" rIns="0" bIns="0" rtlCol="0">
                <a:spAutoFit/>
              </a:bodyPr>
              <a:lstStyle/>
              <a:p>
                <a:r>
                  <a:rPr lang="en-US" sz="610" b="0" i="0" u="none" strike="noStrike" kern="1200" baseline="0" dirty="0">
                    <a:solidFill>
                      <a:schemeClr val="accent1"/>
                    </a:solidFill>
                    <a:latin typeface="+mn-lt"/>
                    <a:ea typeface="+mn-ea"/>
                    <a:cs typeface="+mn-cs"/>
                  </a:rPr>
                  <a:t>Featured in the </a:t>
                </a:r>
                <a:r>
                  <a:rPr lang="en-US" sz="610" b="1" i="1" u="none" strike="noStrike" kern="1200" baseline="0" dirty="0">
                    <a:solidFill>
                      <a:schemeClr val="accent1"/>
                    </a:solidFill>
                    <a:latin typeface="+mn-lt"/>
                    <a:ea typeface="+mn-ea"/>
                    <a:cs typeface="+mn-cs"/>
                  </a:rPr>
                  <a:t>Financial Times</a:t>
                </a:r>
              </a:p>
              <a:p>
                <a:r>
                  <a:rPr lang="en-US" sz="610" b="0" i="0" u="none" strike="noStrike" kern="1200" baseline="0" dirty="0">
                    <a:solidFill>
                      <a:schemeClr val="accent1"/>
                    </a:solidFill>
                    <a:latin typeface="+mn-lt"/>
                    <a:ea typeface="+mn-ea"/>
                    <a:cs typeface="+mn-cs"/>
                  </a:rPr>
                  <a:t>as one of the top 20 most innovative law firms in North America.</a:t>
                </a:r>
                <a:endParaRPr lang="en-US" sz="610" dirty="0">
                  <a:solidFill>
                    <a:schemeClr val="accent1"/>
                  </a:solidFill>
                  <a:latin typeface="+mn-lt"/>
                  <a:cs typeface="+mn-cs"/>
                </a:endParaRPr>
              </a:p>
            </p:txBody>
          </p:sp>
          <p:sp>
            <p:nvSpPr>
              <p:cNvPr id="140" name="object 74"/>
              <p:cNvSpPr txBox="1"/>
              <p:nvPr userDrawn="1"/>
            </p:nvSpPr>
            <p:spPr>
              <a:xfrm>
                <a:off x="4617007" y="738195"/>
                <a:ext cx="608448" cy="111569"/>
              </a:xfrm>
              <a:prstGeom prst="rect">
                <a:avLst/>
              </a:prstGeom>
            </p:spPr>
            <p:txBody>
              <a:bodyPr vert="horz" wrap="square" lIns="0" tIns="0" rIns="0" bIns="0" rtlCol="0">
                <a:spAutoFit/>
              </a:bodyPr>
              <a:lstStyle/>
              <a:p>
                <a:pPr marL="7677" defTabSz="552741"/>
                <a:r>
                  <a:rPr sz="725" spc="-3" dirty="0">
                    <a:solidFill>
                      <a:schemeClr val="accent1"/>
                    </a:solidFill>
                    <a:latin typeface="Wingdings 3"/>
                    <a:cs typeface="Wingdings 3"/>
                  </a:rPr>
                  <a:t></a:t>
                </a:r>
                <a:r>
                  <a:rPr sz="725" spc="-3" dirty="0">
                    <a:solidFill>
                      <a:schemeClr val="accent1"/>
                    </a:solidFill>
                    <a:latin typeface="Times New Roman"/>
                    <a:cs typeface="Times New Roman"/>
                  </a:rPr>
                  <a:t> </a:t>
                </a:r>
                <a:r>
                  <a:rPr sz="725" spc="3" dirty="0">
                    <a:solidFill>
                      <a:schemeClr val="accent1"/>
                    </a:solidFill>
                    <a:latin typeface="Times New Roman"/>
                    <a:cs typeface="Times New Roman"/>
                  </a:rPr>
                  <a:t> </a:t>
                </a:r>
                <a:r>
                  <a:rPr sz="725" b="1" spc="-6" dirty="0">
                    <a:solidFill>
                      <a:schemeClr val="accent1"/>
                    </a:solidFill>
                    <a:latin typeface="Arial"/>
                    <a:cs typeface="Arial"/>
                  </a:rPr>
                  <a:t>Innovation</a:t>
                </a:r>
                <a:endParaRPr sz="725" dirty="0">
                  <a:solidFill>
                    <a:schemeClr val="accent1"/>
                  </a:solidFill>
                  <a:latin typeface="Arial"/>
                  <a:cs typeface="Arial"/>
                </a:endParaRPr>
              </a:p>
            </p:txBody>
          </p:sp>
          <p:sp>
            <p:nvSpPr>
              <p:cNvPr id="141" name="object 75"/>
              <p:cNvSpPr txBox="1"/>
              <p:nvPr userDrawn="1"/>
            </p:nvSpPr>
            <p:spPr>
              <a:xfrm>
                <a:off x="4617007" y="867474"/>
                <a:ext cx="1297895" cy="657103"/>
              </a:xfrm>
              <a:prstGeom prst="rect">
                <a:avLst/>
              </a:prstGeom>
            </p:spPr>
            <p:txBody>
              <a:bodyPr vert="horz" wrap="square" lIns="0" tIns="0" rIns="0" bIns="0" rtlCol="0">
                <a:spAutoFit/>
              </a:bodyPr>
              <a:lstStyle/>
              <a:p>
                <a:r>
                  <a:rPr lang="en-US" sz="610" b="0" i="0" u="none" strike="noStrike" kern="1200" baseline="0" dirty="0">
                    <a:solidFill>
                      <a:schemeClr val="tx1"/>
                    </a:solidFill>
                    <a:latin typeface="+mn-lt"/>
                    <a:ea typeface="+mn-ea"/>
                    <a:cs typeface="+mn-cs"/>
                  </a:rPr>
                  <a:t>We take a more “human” approach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to innovation. Our philosophy is “people, process, and then technology.” We listen to our clients and encourage co-creation and collaboration, to create solutions </a:t>
                </a:r>
              </a:p>
              <a:p>
                <a:r>
                  <a:rPr lang="en-US" sz="610" b="0" i="0" u="none" strike="noStrike" kern="1200" baseline="0" dirty="0">
                    <a:solidFill>
                      <a:schemeClr val="tx1"/>
                    </a:solidFill>
                    <a:latin typeface="+mn-lt"/>
                    <a:ea typeface="+mn-ea"/>
                    <a:cs typeface="+mn-cs"/>
                  </a:rPr>
                  <a:t>that truly meet their needs.</a:t>
                </a:r>
                <a:endParaRPr lang="en-US" sz="610" dirty="0">
                  <a:solidFill>
                    <a:prstClr val="black"/>
                  </a:solidFill>
                  <a:latin typeface="+mn-lt"/>
                  <a:cs typeface="+mn-cs"/>
                </a:endParaRPr>
              </a:p>
            </p:txBody>
          </p:sp>
          <p:sp>
            <p:nvSpPr>
              <p:cNvPr id="142" name="object 76"/>
              <p:cNvSpPr txBox="1"/>
              <p:nvPr userDrawn="1"/>
            </p:nvSpPr>
            <p:spPr>
              <a:xfrm>
                <a:off x="4617007" y="2331037"/>
                <a:ext cx="1297511" cy="862544"/>
              </a:xfrm>
              <a:prstGeom prst="rect">
                <a:avLst/>
              </a:prstGeom>
            </p:spPr>
            <p:txBody>
              <a:bodyPr vert="horz" wrap="square" lIns="0" tIns="0" rIns="0" bIns="0" rtlCol="0">
                <a:spAutoFit/>
              </a:bodyPr>
              <a:lstStyle/>
              <a:p>
                <a:pPr marL="7677" defTabSz="552741"/>
                <a:r>
                  <a:rPr sz="725" spc="-3" dirty="0">
                    <a:solidFill>
                      <a:schemeClr val="accent1"/>
                    </a:solidFill>
                    <a:latin typeface="Wingdings 3"/>
                    <a:cs typeface="Wingdings 3"/>
                  </a:rPr>
                  <a:t></a:t>
                </a:r>
                <a:r>
                  <a:rPr sz="725" spc="-3" dirty="0">
                    <a:solidFill>
                      <a:schemeClr val="accent1"/>
                    </a:solidFill>
                    <a:latin typeface="Times New Roman"/>
                    <a:cs typeface="Times New Roman"/>
                  </a:rPr>
                  <a:t> </a:t>
                </a:r>
                <a:r>
                  <a:rPr sz="725" spc="12" dirty="0">
                    <a:solidFill>
                      <a:schemeClr val="accent1"/>
                    </a:solidFill>
                    <a:latin typeface="Times New Roman"/>
                    <a:cs typeface="Times New Roman"/>
                  </a:rPr>
                  <a:t> </a:t>
                </a:r>
                <a:r>
                  <a:rPr sz="725" b="1" spc="-15" dirty="0">
                    <a:solidFill>
                      <a:schemeClr val="accent1"/>
                    </a:solidFill>
                    <a:latin typeface="Arial"/>
                    <a:cs typeface="Arial"/>
                  </a:rPr>
                  <a:t>Technology</a:t>
                </a:r>
                <a:endParaRPr sz="725" dirty="0">
                  <a:solidFill>
                    <a:schemeClr val="accent1"/>
                  </a:solidFill>
                  <a:latin typeface="Arial"/>
                  <a:cs typeface="Arial"/>
                </a:endParaRPr>
              </a:p>
              <a:p>
                <a:r>
                  <a:rPr lang="en-US" sz="610" b="0" i="0" u="none" strike="noStrike" kern="1200" baseline="0" dirty="0">
                    <a:solidFill>
                      <a:schemeClr val="tx1"/>
                    </a:solidFill>
                    <a:latin typeface="+mn-lt"/>
                    <a:ea typeface="+mn-ea"/>
                    <a:cs typeface="+mn-cs"/>
                  </a:rPr>
                  <a:t>Our global team is dedicated to creating smart solutions to meet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our clients’ needs through partnership with our lawyers and our clients. We offer technology-based solutions to streamline our service delivery to our clients while simultaneously improving efficiency and quality.</a:t>
                </a:r>
                <a:endParaRPr lang="en-GB" sz="610" dirty="0">
                  <a:solidFill>
                    <a:prstClr val="black"/>
                  </a:solidFill>
                  <a:latin typeface="+mn-lt"/>
                  <a:cs typeface="+mn-cs"/>
                </a:endParaRPr>
              </a:p>
            </p:txBody>
          </p:sp>
          <p:sp>
            <p:nvSpPr>
              <p:cNvPr id="143" name="object 78"/>
              <p:cNvSpPr txBox="1"/>
              <p:nvPr userDrawn="1"/>
            </p:nvSpPr>
            <p:spPr>
              <a:xfrm>
                <a:off x="4617006" y="3417712"/>
                <a:ext cx="1397739" cy="1050031"/>
              </a:xfrm>
              <a:prstGeom prst="rect">
                <a:avLst/>
              </a:prstGeom>
            </p:spPr>
            <p:txBody>
              <a:bodyPr vert="horz" wrap="square" lIns="0" tIns="0" rIns="0" bIns="0" rtlCol="0">
                <a:spAutoFit/>
              </a:bodyPr>
              <a:lstStyle/>
              <a:p>
                <a:pPr marL="139721" marR="318978" indent="-132428" defTabSz="552741">
                  <a:lnSpc>
                    <a:spcPts val="786"/>
                  </a:lnSpc>
                </a:pPr>
                <a:r>
                  <a:rPr sz="725" spc="-3" dirty="0">
                    <a:solidFill>
                      <a:schemeClr val="accent1"/>
                    </a:solidFill>
                    <a:latin typeface="Wingdings 3"/>
                    <a:cs typeface="Wingdings 3"/>
                  </a:rPr>
                  <a:t></a:t>
                </a:r>
                <a:r>
                  <a:rPr sz="725" spc="-3" dirty="0">
                    <a:solidFill>
                      <a:schemeClr val="accent1"/>
                    </a:solidFill>
                    <a:latin typeface="Times New Roman"/>
                    <a:cs typeface="Times New Roman"/>
                  </a:rPr>
                  <a:t> </a:t>
                </a:r>
                <a:r>
                  <a:rPr sz="725" b="1" spc="3" dirty="0">
                    <a:solidFill>
                      <a:schemeClr val="accent1"/>
                    </a:solidFill>
                    <a:latin typeface="Arial"/>
                    <a:cs typeface="Arial"/>
                  </a:rPr>
                  <a:t>Sector </a:t>
                </a:r>
                <a:r>
                  <a:rPr sz="725" b="1" dirty="0">
                    <a:solidFill>
                      <a:schemeClr val="accent1"/>
                    </a:solidFill>
                    <a:latin typeface="Arial"/>
                    <a:cs typeface="Arial"/>
                  </a:rPr>
                  <a:t>and </a:t>
                </a:r>
                <a:r>
                  <a:rPr sz="725" b="1" spc="-9" dirty="0">
                    <a:solidFill>
                      <a:schemeClr val="accent1"/>
                    </a:solidFill>
                    <a:latin typeface="Arial"/>
                    <a:cs typeface="Arial"/>
                  </a:rPr>
                  <a:t>industry  </a:t>
                </a:r>
                <a:r>
                  <a:rPr sz="725" b="1" dirty="0">
                    <a:solidFill>
                      <a:schemeClr val="accent1"/>
                    </a:solidFill>
                    <a:latin typeface="Arial"/>
                    <a:cs typeface="Arial"/>
                  </a:rPr>
                  <a:t>approach</a:t>
                </a:r>
                <a:endParaRPr sz="725" dirty="0">
                  <a:solidFill>
                    <a:schemeClr val="accent1"/>
                  </a:solidFill>
                  <a:latin typeface="Arial"/>
                  <a:cs typeface="Arial"/>
                </a:endParaRPr>
              </a:p>
              <a:p>
                <a:r>
                  <a:rPr lang="en-US" sz="610" b="0" i="0" u="none" strike="noStrike" kern="1200" baseline="0" dirty="0">
                    <a:solidFill>
                      <a:schemeClr val="tx1"/>
                    </a:solidFill>
                    <a:latin typeface="+mn-lt"/>
                    <a:ea typeface="+mn-ea"/>
                    <a:cs typeface="+mn-cs"/>
                  </a:rPr>
                  <a:t>Our extensive legal experience covers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a range of industry sectors. We focus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on future outcomes, where our clients and their businesses want to go, and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the issues that they might face.</a:t>
                </a:r>
              </a:p>
              <a:p>
                <a:endParaRPr lang="en-US" sz="610" b="0" i="0" u="none" strike="noStrike" kern="1200" baseline="0" dirty="0">
                  <a:solidFill>
                    <a:schemeClr val="tx1"/>
                  </a:solidFill>
                  <a:latin typeface="+mn-lt"/>
                  <a:ea typeface="+mn-ea"/>
                  <a:cs typeface="+mn-cs"/>
                </a:endParaRPr>
              </a:p>
              <a:p>
                <a:r>
                  <a:rPr lang="en-US" sz="610" b="0" i="0" u="none" strike="noStrike" kern="1200" baseline="0" dirty="0">
                    <a:solidFill>
                      <a:schemeClr val="tx1"/>
                    </a:solidFill>
                    <a:latin typeface="+mn-lt"/>
                    <a:ea typeface="+mn-ea"/>
                    <a:cs typeface="+mn-cs"/>
                  </a:rPr>
                  <a:t>We live and breathe our clients’ sectors and have an informed point of view on what’s coming around the corner. </a:t>
                </a:r>
                <a:endParaRPr lang="en-US" sz="610" dirty="0">
                  <a:solidFill>
                    <a:prstClr val="black"/>
                  </a:solidFill>
                  <a:latin typeface="+mn-lt"/>
                  <a:cs typeface="+mn-cs"/>
                </a:endParaRPr>
              </a:p>
            </p:txBody>
          </p:sp>
          <p:pic>
            <p:nvPicPr>
              <p:cNvPr id="144" name="Picture 143"/>
              <p:cNvPicPr>
                <a:picLocks noChangeAspect="1"/>
              </p:cNvPicPr>
              <p:nvPr userDrawn="1"/>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67444" y="1656775"/>
                <a:ext cx="540000" cy="540000"/>
              </a:xfrm>
              <a:prstGeom prst="rect">
                <a:avLst/>
              </a:prstGeom>
            </p:spPr>
          </p:pic>
        </p:grpSp>
        <p:sp>
          <p:nvSpPr>
            <p:cNvPr id="89" name="Rectangle 88"/>
            <p:cNvSpPr/>
            <p:nvPr userDrawn="1"/>
          </p:nvSpPr>
          <p:spPr>
            <a:xfrm>
              <a:off x="228587" y="2351559"/>
              <a:ext cx="1280206" cy="2000548"/>
            </a:xfrm>
            <a:prstGeom prst="rect">
              <a:avLst/>
            </a:prstGeom>
          </p:spPr>
          <p:txBody>
            <a:bodyPr wrap="square">
              <a:spAutoFit/>
            </a:bodyPr>
            <a:lstStyle/>
            <a:p>
              <a:pPr marL="88898" indent="-88898">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60 </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 </a:t>
              </a:r>
              <a:b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largest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88898" indent="-88898">
                <a:spcAft>
                  <a:spcPts val="0"/>
                </a:spcAft>
                <a:buFont typeface="Arial" panose="020B0604020202020204" pitchFamily="34" charset="0"/>
                <a:buChar char="•"/>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All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banks* </a:t>
              </a:r>
            </a:p>
            <a:p>
              <a:pPr marL="88898" indent="-88898">
                <a:spcAft>
                  <a:spcPts val="0"/>
                </a:spcAft>
                <a:buFontTx/>
                <a:buNone/>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 the United States, EU </a:t>
              </a:r>
              <a:b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UK</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898" indent="-88898">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life sciences and health care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898" indent="-88898">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7 </a:t>
              </a:r>
              <a:r>
                <a:rPr lang="en-US" sz="600" b="0" dirty="0">
                  <a:solidFill>
                    <a:schemeClr val="bg1"/>
                  </a:solidFill>
                  <a:effectLst/>
                  <a:latin typeface="Arial" panose="020B0604020202020204" pitchFamily="34" charset="0"/>
                  <a:ea typeface="Calibri" panose="020F0502020204030204" pitchFamily="34" charset="0"/>
                </a:rPr>
                <a:t>of the top </a:t>
              </a:r>
              <a:r>
                <a:rPr lang="en-US" sz="600" b="1" dirty="0">
                  <a:solidFill>
                    <a:schemeClr val="bg1"/>
                  </a:solidFill>
                  <a:effectLst/>
                  <a:latin typeface="Arial" panose="020B0604020202020204" pitchFamily="34" charset="0"/>
                  <a:ea typeface="Calibri" panose="020F0502020204030204" pitchFamily="34" charset="0"/>
                </a:rPr>
                <a:t>10</a:t>
              </a:r>
              <a:r>
                <a:rPr lang="en-US" sz="600" b="0" dirty="0">
                  <a:solidFill>
                    <a:schemeClr val="bg1"/>
                  </a:solidFill>
                  <a:effectLst/>
                  <a:latin typeface="Arial" panose="020B0604020202020204" pitchFamily="34" charset="0"/>
                  <a:ea typeface="Calibri" panose="020F0502020204030204" pitchFamily="34" charset="0"/>
                </a:rPr>
                <a:t> shipping industry companies*</a:t>
              </a:r>
            </a:p>
            <a:p>
              <a:pPr marL="88898" indent="-88898">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898" indent="-88898">
                <a:spcAft>
                  <a:spcPts val="0"/>
                </a:spcAft>
                <a:buFont typeface="Arial" panose="020B0604020202020204" pitchFamily="34" charset="0"/>
                <a:buChar char="•"/>
                <a:tabLst/>
              </a:pPr>
              <a:r>
                <a:rPr lang="en-US" sz="600" b="0" dirty="0">
                  <a:solidFill>
                    <a:schemeClr val="bg1"/>
                  </a:solidFill>
                  <a:effectLst/>
                  <a:latin typeface="Arial" panose="020B0604020202020204" pitchFamily="34" charset="0"/>
                  <a:ea typeface="Calibri" panose="020F0502020204030204" pitchFamily="34" charset="0"/>
                </a:rPr>
                <a:t>All of the top </a:t>
              </a:r>
              <a:r>
                <a:rPr lang="en-US" sz="600" b="1" dirty="0">
                  <a:solidFill>
                    <a:schemeClr val="bg1"/>
                  </a:solidFill>
                  <a:effectLst/>
                  <a:latin typeface="Arial" panose="020B0604020202020204" pitchFamily="34" charset="0"/>
                  <a:ea typeface="Calibri" panose="020F0502020204030204" pitchFamily="34" charset="0"/>
                </a:rPr>
                <a:t>10 </a:t>
              </a:r>
              <a:r>
                <a:rPr lang="en-US" sz="600" b="0" dirty="0">
                  <a:solidFill>
                    <a:schemeClr val="bg1"/>
                  </a:solidFill>
                  <a:effectLst/>
                  <a:latin typeface="Arial" panose="020B0604020202020204" pitchFamily="34" charset="0"/>
                  <a:ea typeface="Calibri" panose="020F0502020204030204" pitchFamily="34" charset="0"/>
                </a:rPr>
                <a:t>commercial and savings banks*</a:t>
              </a:r>
            </a:p>
            <a:p>
              <a:pPr marL="88898" indent="-88898">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898" indent="-88898">
                <a:spcAft>
                  <a:spcPts val="120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of the top </a:t>
              </a: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chemical </a:t>
              </a:r>
              <a:b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industry companies*</a:t>
              </a:r>
            </a:p>
            <a:p>
              <a:pPr marL="0" indent="0">
                <a:spcAft>
                  <a:spcPts val="1200"/>
                </a:spcAft>
                <a:buFont typeface="Arial" panose="020B0604020202020204" pitchFamily="34" charset="0"/>
                <a:buNone/>
              </a:pP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*2022 Fortune Global 500</a:t>
              </a:r>
            </a:p>
          </p:txBody>
        </p:sp>
        <p:grpSp>
          <p:nvGrpSpPr>
            <p:cNvPr id="99" name="Group 98"/>
            <p:cNvGrpSpPr/>
            <p:nvPr userDrawn="1"/>
          </p:nvGrpSpPr>
          <p:grpSpPr>
            <a:xfrm>
              <a:off x="6030904" y="738195"/>
              <a:ext cx="1494920" cy="3346148"/>
              <a:chOff x="6030904" y="738195"/>
              <a:chExt cx="1494920" cy="3346148"/>
            </a:xfrm>
          </p:grpSpPr>
          <p:sp>
            <p:nvSpPr>
              <p:cNvPr id="133" name="object 44"/>
              <p:cNvSpPr txBox="1"/>
              <p:nvPr userDrawn="1"/>
            </p:nvSpPr>
            <p:spPr>
              <a:xfrm>
                <a:off x="6541665" y="3628912"/>
                <a:ext cx="984159" cy="372410"/>
              </a:xfrm>
              <a:prstGeom prst="rect">
                <a:avLst/>
              </a:prstGeom>
            </p:spPr>
            <p:txBody>
              <a:bodyPr vert="horz" wrap="square" lIns="0" tIns="0" rIns="0" bIns="0" rtlCol="0">
                <a:spAutoFit/>
              </a:bodyPr>
              <a:lstStyle/>
              <a:p>
                <a:pPr marL="7677" marR="130125" lvl="0" indent="0" algn="l" defTabSz="552741" rtl="0" eaLnBrk="1" fontAlgn="auto" latinLnBrk="0" hangingPunct="1">
                  <a:lnSpc>
                    <a:spcPct val="100000"/>
                  </a:lnSpc>
                  <a:spcBef>
                    <a:spcPts val="0"/>
                  </a:spcBef>
                  <a:spcAft>
                    <a:spcPts val="0"/>
                  </a:spcAft>
                  <a:buClrTx/>
                  <a:buSzTx/>
                  <a:buFontTx/>
                  <a:buNone/>
                  <a:tabLst/>
                  <a:defRPr/>
                </a:pPr>
                <a:r>
                  <a:rPr lang="en-US" sz="605" spc="-15" dirty="0">
                    <a:solidFill>
                      <a:schemeClr val="accent1"/>
                    </a:solidFill>
                    <a:latin typeface="+mn-lt"/>
                    <a:cs typeface="+mn-cs"/>
                  </a:rPr>
                  <a:t>In 2022, our lawyers across the U.S. and EMEA regions devoted 92,000 hours to pro bono.</a:t>
                </a:r>
                <a:endParaRPr lang="en-US" sz="605" dirty="0">
                  <a:solidFill>
                    <a:schemeClr val="accent1"/>
                  </a:solidFill>
                  <a:latin typeface="+mn-lt"/>
                  <a:cs typeface="+mn-cs"/>
                </a:endParaRPr>
              </a:p>
            </p:txBody>
          </p:sp>
          <p:sp>
            <p:nvSpPr>
              <p:cNvPr id="134" name="object 80"/>
              <p:cNvSpPr txBox="1"/>
              <p:nvPr userDrawn="1"/>
            </p:nvSpPr>
            <p:spPr>
              <a:xfrm>
                <a:off x="6048366" y="738195"/>
                <a:ext cx="1318241" cy="111569"/>
              </a:xfrm>
              <a:prstGeom prst="rect">
                <a:avLst/>
              </a:prstGeom>
            </p:spPr>
            <p:txBody>
              <a:bodyPr vert="horz" wrap="square" lIns="0" tIns="0" rIns="0" bIns="0" rtlCol="0">
                <a:spAutoFit/>
              </a:bodyPr>
              <a:lstStyle/>
              <a:p>
                <a:pPr marL="7677" defTabSz="552741"/>
                <a:r>
                  <a:rPr sz="725" spc="-3" dirty="0">
                    <a:solidFill>
                      <a:schemeClr val="accent1"/>
                    </a:solidFill>
                    <a:latin typeface="Wingdings 3"/>
                    <a:cs typeface="Wingdings 3"/>
                  </a:rPr>
                  <a:t></a:t>
                </a:r>
                <a:r>
                  <a:rPr sz="725" spc="-3" dirty="0">
                    <a:solidFill>
                      <a:schemeClr val="accent1"/>
                    </a:solidFill>
                    <a:latin typeface="Times New Roman"/>
                    <a:cs typeface="Times New Roman"/>
                  </a:rPr>
                  <a:t>  </a:t>
                </a:r>
                <a:r>
                  <a:rPr sz="725" b="1" spc="-12" dirty="0">
                    <a:solidFill>
                      <a:schemeClr val="accent1"/>
                    </a:solidFill>
                    <a:latin typeface="Arial"/>
                    <a:cs typeface="Arial"/>
                  </a:rPr>
                  <a:t>Reed </a:t>
                </a:r>
                <a:r>
                  <a:rPr sz="725" b="1" spc="-24" dirty="0">
                    <a:solidFill>
                      <a:schemeClr val="accent1"/>
                    </a:solidFill>
                    <a:latin typeface="Arial"/>
                    <a:cs typeface="Arial"/>
                  </a:rPr>
                  <a:t>Smith </a:t>
                </a:r>
                <a:r>
                  <a:rPr sz="725" b="1" spc="-27" dirty="0">
                    <a:solidFill>
                      <a:schemeClr val="accent1"/>
                    </a:solidFill>
                    <a:latin typeface="Arial"/>
                    <a:cs typeface="Arial"/>
                  </a:rPr>
                  <a:t>Global</a:t>
                </a:r>
                <a:r>
                  <a:rPr sz="725" b="1" spc="-142" dirty="0">
                    <a:solidFill>
                      <a:schemeClr val="accent1"/>
                    </a:solidFill>
                    <a:latin typeface="Arial"/>
                    <a:cs typeface="Arial"/>
                  </a:rPr>
                  <a:t> </a:t>
                </a:r>
                <a:r>
                  <a:rPr sz="725" b="1" spc="-33" dirty="0">
                    <a:solidFill>
                      <a:schemeClr val="accent1"/>
                    </a:solidFill>
                    <a:latin typeface="Arial"/>
                    <a:cs typeface="Arial"/>
                  </a:rPr>
                  <a:t>Solutions</a:t>
                </a:r>
                <a:endParaRPr sz="725" dirty="0">
                  <a:solidFill>
                    <a:schemeClr val="accent1"/>
                  </a:solidFill>
                  <a:latin typeface="Arial"/>
                  <a:cs typeface="Arial"/>
                </a:endParaRPr>
              </a:p>
            </p:txBody>
          </p:sp>
          <p:sp>
            <p:nvSpPr>
              <p:cNvPr id="135" name="object 82"/>
              <p:cNvSpPr txBox="1"/>
              <p:nvPr userDrawn="1"/>
            </p:nvSpPr>
            <p:spPr>
              <a:xfrm>
                <a:off x="6048367" y="2335411"/>
                <a:ext cx="1339354" cy="720134"/>
              </a:xfrm>
              <a:prstGeom prst="rect">
                <a:avLst/>
              </a:prstGeom>
            </p:spPr>
            <p:txBody>
              <a:bodyPr vert="horz" wrap="square" lIns="0" tIns="0" rIns="0" bIns="0" rtlCol="0">
                <a:spAutoFit/>
              </a:bodyPr>
              <a:lstStyle/>
              <a:p>
                <a:pPr marL="7677" defTabSz="552741"/>
                <a:r>
                  <a:rPr sz="725" spc="-3" dirty="0">
                    <a:solidFill>
                      <a:srgbClr val="E03A3E"/>
                    </a:solidFill>
                    <a:latin typeface="Wingdings 3"/>
                    <a:cs typeface="Wingdings 3"/>
                  </a:rPr>
                  <a:t></a:t>
                </a:r>
                <a:r>
                  <a:rPr sz="725" spc="-3" dirty="0">
                    <a:solidFill>
                      <a:srgbClr val="E03A3E"/>
                    </a:solidFill>
                    <a:latin typeface="Times New Roman"/>
                    <a:cs typeface="Times New Roman"/>
                  </a:rPr>
                  <a:t>  </a:t>
                </a:r>
                <a:r>
                  <a:rPr sz="725" b="1" spc="-6" dirty="0">
                    <a:solidFill>
                      <a:srgbClr val="E03A3E"/>
                    </a:solidFill>
                    <a:latin typeface="Arial"/>
                    <a:cs typeface="Arial"/>
                  </a:rPr>
                  <a:t>Responsible</a:t>
                </a:r>
                <a:r>
                  <a:rPr sz="725" b="1" spc="12" dirty="0">
                    <a:solidFill>
                      <a:srgbClr val="E03A3E"/>
                    </a:solidFill>
                    <a:latin typeface="Arial"/>
                    <a:cs typeface="Arial"/>
                  </a:rPr>
                  <a:t> </a:t>
                </a:r>
                <a:r>
                  <a:rPr sz="725" b="1" spc="-9" dirty="0">
                    <a:solidFill>
                      <a:srgbClr val="E03A3E"/>
                    </a:solidFill>
                    <a:latin typeface="Arial"/>
                    <a:cs typeface="Arial"/>
                  </a:rPr>
                  <a:t>business</a:t>
                </a:r>
                <a:endParaRPr sz="725" dirty="0">
                  <a:solidFill>
                    <a:srgbClr val="E03A3E"/>
                  </a:solidFill>
                  <a:latin typeface="Arial"/>
                  <a:cs typeface="Arial"/>
                </a:endParaRPr>
              </a:p>
              <a:p>
                <a:pPr marL="7677" marR="3071" defTabSz="552741">
                  <a:lnSpc>
                    <a:spcPct val="108300"/>
                  </a:lnSpc>
                  <a:spcBef>
                    <a:spcPts val="145"/>
                  </a:spcBef>
                </a:pPr>
                <a:r>
                  <a:rPr lang="en-US" sz="605" spc="-12" dirty="0">
                    <a:solidFill>
                      <a:srgbClr val="231F20"/>
                    </a:solidFill>
                    <a:latin typeface="+mn-lt"/>
                    <a:cs typeface="+mn-cs"/>
                  </a:rPr>
                  <a:t>Being a responsible business is vitally important to us. It makes us a better law firm and a better place to work. It helps us on the world stage and in our local communities. We focus our responsible business efforts in four key areas:</a:t>
                </a:r>
              </a:p>
            </p:txBody>
          </p:sp>
          <p:sp>
            <p:nvSpPr>
              <p:cNvPr id="136" name="object 83"/>
              <p:cNvSpPr txBox="1"/>
              <p:nvPr userDrawn="1"/>
            </p:nvSpPr>
            <p:spPr>
              <a:xfrm>
                <a:off x="6200709" y="3115481"/>
                <a:ext cx="977356" cy="372410"/>
              </a:xfrm>
              <a:prstGeom prst="rect">
                <a:avLst/>
              </a:prstGeom>
            </p:spPr>
            <p:txBody>
              <a:bodyPr vert="horz" wrap="square" lIns="0" tIns="0" rIns="0" bIns="0" rtlCol="0">
                <a:spAutoFit/>
              </a:bodyPr>
              <a:lstStyle/>
              <a:p>
                <a:pPr marL="131660" indent="-123982" defTabSz="552741">
                  <a:buClr>
                    <a:srgbClr val="E0393E"/>
                  </a:buClr>
                  <a:buSzPct val="120000"/>
                  <a:buFont typeface="Open Sans"/>
                  <a:buChar char="•"/>
                  <a:tabLst>
                    <a:tab pos="131660" algn="l"/>
                    <a:tab pos="132044" algn="l"/>
                  </a:tabLst>
                </a:pPr>
                <a:r>
                  <a:rPr sz="605" spc="6" dirty="0">
                    <a:solidFill>
                      <a:srgbClr val="231F20"/>
                    </a:solidFill>
                    <a:latin typeface="Arial"/>
                    <a:cs typeface="Arial"/>
                  </a:rPr>
                  <a:t>Community</a:t>
                </a:r>
                <a:r>
                  <a:rPr sz="605" spc="-39" dirty="0">
                    <a:solidFill>
                      <a:srgbClr val="231F20"/>
                    </a:solidFill>
                    <a:latin typeface="Arial"/>
                    <a:cs typeface="Arial"/>
                  </a:rPr>
                  <a:t> </a:t>
                </a:r>
                <a:r>
                  <a:rPr sz="605" dirty="0">
                    <a:solidFill>
                      <a:srgbClr val="231F20"/>
                    </a:solidFill>
                    <a:latin typeface="Arial"/>
                    <a:cs typeface="Arial"/>
                  </a:rPr>
                  <a:t>volunteering</a:t>
                </a:r>
                <a:endParaRPr sz="605" dirty="0">
                  <a:solidFill>
                    <a:prstClr val="black"/>
                  </a:solidFill>
                  <a:latin typeface="Arial"/>
                  <a:cs typeface="Arial"/>
                </a:endParaRPr>
              </a:p>
              <a:p>
                <a:pPr marL="131660" indent="-123982" defTabSz="552741">
                  <a:buClr>
                    <a:srgbClr val="E0393E"/>
                  </a:buClr>
                  <a:buSzPct val="120000"/>
                  <a:buFont typeface="Open Sans"/>
                  <a:buChar char="•"/>
                  <a:tabLst>
                    <a:tab pos="131660" algn="l"/>
                    <a:tab pos="132044" algn="l"/>
                  </a:tabLst>
                </a:pPr>
                <a:r>
                  <a:rPr sz="605" spc="-12" dirty="0">
                    <a:solidFill>
                      <a:srgbClr val="231F20"/>
                    </a:solidFill>
                    <a:latin typeface="Arial"/>
                    <a:cs typeface="Arial"/>
                  </a:rPr>
                  <a:t>Green</a:t>
                </a:r>
                <a:r>
                  <a:rPr sz="605" spc="-36" dirty="0">
                    <a:solidFill>
                      <a:srgbClr val="231F20"/>
                    </a:solidFill>
                    <a:latin typeface="Arial"/>
                    <a:cs typeface="Arial"/>
                  </a:rPr>
                  <a:t> </a:t>
                </a:r>
                <a:r>
                  <a:rPr sz="605" spc="3" dirty="0">
                    <a:solidFill>
                      <a:srgbClr val="231F20"/>
                    </a:solidFill>
                    <a:latin typeface="Arial"/>
                    <a:cs typeface="Arial"/>
                  </a:rPr>
                  <a:t>matters</a:t>
                </a:r>
                <a:endParaRPr sz="605" dirty="0">
                  <a:solidFill>
                    <a:prstClr val="black"/>
                  </a:solidFill>
                  <a:latin typeface="Arial"/>
                  <a:cs typeface="Arial"/>
                </a:endParaRPr>
              </a:p>
              <a:p>
                <a:pPr marL="131660" indent="-123982" defTabSz="552741">
                  <a:buClr>
                    <a:srgbClr val="E0393E"/>
                  </a:buClr>
                  <a:buSzPct val="120000"/>
                  <a:buFont typeface="Open Sans"/>
                  <a:buChar char="•"/>
                  <a:tabLst>
                    <a:tab pos="131660" algn="l"/>
                    <a:tab pos="132044" algn="l"/>
                  </a:tabLst>
                </a:pPr>
                <a:r>
                  <a:rPr sz="605" spc="-6" dirty="0">
                    <a:solidFill>
                      <a:srgbClr val="231F20"/>
                    </a:solidFill>
                    <a:latin typeface="Arial"/>
                    <a:cs typeface="Arial"/>
                  </a:rPr>
                  <a:t>Pro</a:t>
                </a:r>
                <a:r>
                  <a:rPr sz="605" spc="-48" dirty="0">
                    <a:solidFill>
                      <a:srgbClr val="231F20"/>
                    </a:solidFill>
                    <a:latin typeface="Arial"/>
                    <a:cs typeface="Arial"/>
                  </a:rPr>
                  <a:t> </a:t>
                </a:r>
                <a:r>
                  <a:rPr sz="605" spc="9" dirty="0">
                    <a:solidFill>
                      <a:srgbClr val="231F20"/>
                    </a:solidFill>
                    <a:latin typeface="Arial"/>
                    <a:cs typeface="Arial"/>
                  </a:rPr>
                  <a:t>bono</a:t>
                </a:r>
                <a:endParaRPr sz="605" dirty="0">
                  <a:solidFill>
                    <a:prstClr val="black"/>
                  </a:solidFill>
                  <a:latin typeface="Arial"/>
                  <a:cs typeface="Arial"/>
                </a:endParaRPr>
              </a:p>
              <a:p>
                <a:pPr marL="131660" indent="-123982" defTabSz="552741">
                  <a:buClr>
                    <a:srgbClr val="E0393E"/>
                  </a:buClr>
                  <a:buSzPct val="120000"/>
                  <a:buFont typeface="Open Sans"/>
                  <a:buChar char="•"/>
                  <a:tabLst>
                    <a:tab pos="131660" algn="l"/>
                    <a:tab pos="132044" algn="l"/>
                  </a:tabLst>
                </a:pPr>
                <a:r>
                  <a:rPr sz="605" dirty="0">
                    <a:solidFill>
                      <a:srgbClr val="231F20"/>
                    </a:solidFill>
                    <a:latin typeface="Arial"/>
                    <a:cs typeface="Arial"/>
                  </a:rPr>
                  <a:t>Developing </a:t>
                </a:r>
                <a:r>
                  <a:rPr sz="605" spc="3" dirty="0">
                    <a:solidFill>
                      <a:srgbClr val="231F20"/>
                    </a:solidFill>
                    <a:latin typeface="Arial"/>
                    <a:cs typeface="Arial"/>
                  </a:rPr>
                  <a:t>our</a:t>
                </a:r>
                <a:r>
                  <a:rPr sz="605" spc="-36" dirty="0">
                    <a:solidFill>
                      <a:srgbClr val="231F20"/>
                    </a:solidFill>
                    <a:latin typeface="Arial"/>
                    <a:cs typeface="Arial"/>
                  </a:rPr>
                  <a:t> </a:t>
                </a:r>
                <a:r>
                  <a:rPr sz="605" spc="3" dirty="0">
                    <a:solidFill>
                      <a:srgbClr val="231F20"/>
                    </a:solidFill>
                    <a:latin typeface="Arial"/>
                    <a:cs typeface="Arial"/>
                  </a:rPr>
                  <a:t>people</a:t>
                </a:r>
                <a:endParaRPr sz="605" dirty="0">
                  <a:solidFill>
                    <a:prstClr val="black"/>
                  </a:solidFill>
                  <a:latin typeface="Arial"/>
                  <a:cs typeface="Arial"/>
                </a:endParaRPr>
              </a:p>
            </p:txBody>
          </p:sp>
          <p:pic>
            <p:nvPicPr>
              <p:cNvPr id="137" name="Picture 136"/>
              <p:cNvPicPr>
                <a:picLocks noChangeAspect="1"/>
              </p:cNvPicPr>
              <p:nvPr userDrawn="1"/>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030904" y="3543429"/>
                <a:ext cx="540000" cy="540914"/>
              </a:xfrm>
              <a:prstGeom prst="rect">
                <a:avLst/>
              </a:prstGeom>
            </p:spPr>
          </p:pic>
          <p:sp>
            <p:nvSpPr>
              <p:cNvPr id="138" name="object 81"/>
              <p:cNvSpPr txBox="1"/>
              <p:nvPr userDrawn="1"/>
            </p:nvSpPr>
            <p:spPr>
              <a:xfrm>
                <a:off x="6053219" y="872356"/>
                <a:ext cx="1431437" cy="1310359"/>
              </a:xfrm>
              <a:prstGeom prst="rect">
                <a:avLst/>
              </a:prstGeom>
            </p:spPr>
            <p:txBody>
              <a:bodyPr vert="horz" wrap="square" lIns="0" tIns="0" rIns="0" bIns="0" rtlCol="0">
                <a:spAutoFit/>
              </a:bodyPr>
              <a:lstStyle/>
              <a:p>
                <a:pPr marL="7677" marR="139721" defTabSz="552741">
                  <a:lnSpc>
                    <a:spcPct val="108300"/>
                  </a:lnSpc>
                </a:pPr>
                <a:r>
                  <a:rPr lang="en-US" sz="610" b="0" i="0" u="none" strike="noStrike" kern="1200" baseline="0" dirty="0">
                    <a:solidFill>
                      <a:schemeClr val="tx1"/>
                    </a:solidFill>
                    <a:latin typeface="+mn-lt"/>
                    <a:ea typeface="+mn-ea"/>
                    <a:cs typeface="+mn-cs"/>
                  </a:rPr>
                  <a:t>Reed Smith Global Solutions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re-thinks legal services. By </a:t>
                </a:r>
                <a:br>
                  <a:rPr lang="en-US" sz="610" b="0" i="0" u="none" strike="noStrike" kern="1200" baseline="0" dirty="0">
                    <a:solidFill>
                      <a:schemeClr val="tx1"/>
                    </a:solidFill>
                    <a:latin typeface="+mn-lt"/>
                    <a:ea typeface="+mn-ea"/>
                    <a:cs typeface="+mn-cs"/>
                  </a:rPr>
                </a:br>
                <a:r>
                  <a:rPr lang="en-US" sz="610" b="0" i="0" u="none" strike="noStrike" kern="1200" baseline="0" dirty="0">
                    <a:solidFill>
                      <a:schemeClr val="tx1"/>
                    </a:solidFill>
                    <a:latin typeface="+mn-lt"/>
                    <a:ea typeface="+mn-ea"/>
                    <a:cs typeface="+mn-cs"/>
                  </a:rPr>
                  <a:t>re-evaluating our clients’ legal needs together, we can clearly determine what’s valuable to them. Complex tasks can be simplified, opportunities for efficiencies can be discovered, and continuous improvement and progress can be built in. Evolution becomes first nature through Reed Smith Global Solutions, freeing our clients up to grow their businesses now and in the future. </a:t>
                </a:r>
                <a:endParaRPr sz="610" dirty="0">
                  <a:solidFill>
                    <a:prstClr val="black"/>
                  </a:solidFill>
                  <a:latin typeface="Arial"/>
                  <a:cs typeface="Arial"/>
                </a:endParaRPr>
              </a:p>
            </p:txBody>
          </p:sp>
        </p:grpSp>
        <p:grpSp>
          <p:nvGrpSpPr>
            <p:cNvPr id="120" name="Group 119"/>
            <p:cNvGrpSpPr/>
            <p:nvPr userDrawn="1"/>
          </p:nvGrpSpPr>
          <p:grpSpPr>
            <a:xfrm>
              <a:off x="7426984" y="729385"/>
              <a:ext cx="1844015" cy="3977290"/>
              <a:chOff x="7426984" y="729385"/>
              <a:chExt cx="1844015" cy="3977290"/>
            </a:xfrm>
          </p:grpSpPr>
          <p:sp>
            <p:nvSpPr>
              <p:cNvPr id="123" name="object 63"/>
              <p:cNvSpPr/>
              <p:nvPr userDrawn="1"/>
            </p:nvSpPr>
            <p:spPr>
              <a:xfrm>
                <a:off x="7475515" y="2973227"/>
                <a:ext cx="1505051" cy="1733448"/>
              </a:xfrm>
              <a:custGeom>
                <a:avLst/>
                <a:gdLst/>
                <a:ahLst/>
                <a:cxnLst/>
                <a:rect l="l" t="t" r="r" b="b"/>
                <a:pathLst>
                  <a:path w="2168525" h="4057015">
                    <a:moveTo>
                      <a:pt x="0" y="4056786"/>
                    </a:moveTo>
                    <a:lnTo>
                      <a:pt x="2168296" y="4056786"/>
                    </a:lnTo>
                    <a:lnTo>
                      <a:pt x="2168296" y="0"/>
                    </a:lnTo>
                    <a:lnTo>
                      <a:pt x="0" y="0"/>
                    </a:lnTo>
                    <a:lnTo>
                      <a:pt x="0" y="4056786"/>
                    </a:lnTo>
                    <a:close/>
                  </a:path>
                </a:pathLst>
              </a:custGeom>
              <a:ln w="25399">
                <a:solidFill>
                  <a:schemeClr val="accent1"/>
                </a:solidFill>
              </a:ln>
            </p:spPr>
            <p:txBody>
              <a:bodyPr wrap="square" lIns="0" tIns="0" rIns="0" bIns="0" rtlCol="0">
                <a:normAutofit/>
              </a:bodyPr>
              <a:lstStyle/>
              <a:p>
                <a:pPr defTabSz="552741"/>
                <a:endParaRPr sz="1088" dirty="0">
                  <a:solidFill>
                    <a:prstClr val="black"/>
                  </a:solidFill>
                  <a:latin typeface="Calibri"/>
                </a:endParaRPr>
              </a:p>
            </p:txBody>
          </p:sp>
          <p:sp>
            <p:nvSpPr>
              <p:cNvPr id="124" name="object 70"/>
              <p:cNvSpPr/>
              <p:nvPr userDrawn="1"/>
            </p:nvSpPr>
            <p:spPr>
              <a:xfrm>
                <a:off x="7525824" y="3055500"/>
                <a:ext cx="349930" cy="229159"/>
              </a:xfrm>
              <a:custGeom>
                <a:avLst/>
                <a:gdLst/>
                <a:ahLst/>
                <a:cxnLst/>
                <a:rect l="l" t="t" r="r" b="b"/>
                <a:pathLst>
                  <a:path w="504189" h="442594">
                    <a:moveTo>
                      <a:pt x="502285" y="0"/>
                    </a:moveTo>
                    <a:lnTo>
                      <a:pt x="456282" y="5273"/>
                    </a:lnTo>
                    <a:lnTo>
                      <a:pt x="417131" y="20330"/>
                    </a:lnTo>
                    <a:lnTo>
                      <a:pt x="384610" y="44026"/>
                    </a:lnTo>
                    <a:lnTo>
                      <a:pt x="358498" y="75215"/>
                    </a:lnTo>
                    <a:lnTo>
                      <a:pt x="338574" y="112753"/>
                    </a:lnTo>
                    <a:lnTo>
                      <a:pt x="324616" y="155494"/>
                    </a:lnTo>
                    <a:lnTo>
                      <a:pt x="316403" y="202293"/>
                    </a:lnTo>
                    <a:lnTo>
                      <a:pt x="313715" y="252006"/>
                    </a:lnTo>
                    <a:lnTo>
                      <a:pt x="313715" y="442290"/>
                    </a:lnTo>
                    <a:lnTo>
                      <a:pt x="503999" y="442290"/>
                    </a:lnTo>
                    <a:lnTo>
                      <a:pt x="503999" y="252006"/>
                    </a:lnTo>
                    <a:lnTo>
                      <a:pt x="402856" y="252006"/>
                    </a:lnTo>
                    <a:lnTo>
                      <a:pt x="405791" y="204432"/>
                    </a:lnTo>
                    <a:lnTo>
                      <a:pt x="415639" y="159410"/>
                    </a:lnTo>
                    <a:lnTo>
                      <a:pt x="433961" y="121545"/>
                    </a:lnTo>
                    <a:lnTo>
                      <a:pt x="462322" y="95448"/>
                    </a:lnTo>
                    <a:lnTo>
                      <a:pt x="502285" y="85724"/>
                    </a:lnTo>
                    <a:lnTo>
                      <a:pt x="502285" y="0"/>
                    </a:lnTo>
                    <a:close/>
                  </a:path>
                  <a:path w="504189" h="442594">
                    <a:moveTo>
                      <a:pt x="188569" y="0"/>
                    </a:moveTo>
                    <a:lnTo>
                      <a:pt x="142567" y="5273"/>
                    </a:lnTo>
                    <a:lnTo>
                      <a:pt x="103416" y="20330"/>
                    </a:lnTo>
                    <a:lnTo>
                      <a:pt x="70895" y="44026"/>
                    </a:lnTo>
                    <a:lnTo>
                      <a:pt x="44783" y="75215"/>
                    </a:lnTo>
                    <a:lnTo>
                      <a:pt x="24858" y="112753"/>
                    </a:lnTo>
                    <a:lnTo>
                      <a:pt x="10900" y="155494"/>
                    </a:lnTo>
                    <a:lnTo>
                      <a:pt x="2688" y="202293"/>
                    </a:lnTo>
                    <a:lnTo>
                      <a:pt x="0" y="252006"/>
                    </a:lnTo>
                    <a:lnTo>
                      <a:pt x="0" y="442290"/>
                    </a:lnTo>
                    <a:lnTo>
                      <a:pt x="190284" y="442290"/>
                    </a:lnTo>
                    <a:lnTo>
                      <a:pt x="190284" y="252006"/>
                    </a:lnTo>
                    <a:lnTo>
                      <a:pt x="89141" y="252006"/>
                    </a:lnTo>
                    <a:lnTo>
                      <a:pt x="92076" y="204432"/>
                    </a:lnTo>
                    <a:lnTo>
                      <a:pt x="101923" y="159410"/>
                    </a:lnTo>
                    <a:lnTo>
                      <a:pt x="120246" y="121545"/>
                    </a:lnTo>
                    <a:lnTo>
                      <a:pt x="148607" y="95448"/>
                    </a:lnTo>
                    <a:lnTo>
                      <a:pt x="188569" y="85724"/>
                    </a:lnTo>
                    <a:lnTo>
                      <a:pt x="188569" y="0"/>
                    </a:lnTo>
                    <a:close/>
                  </a:path>
                </a:pathLst>
              </a:custGeom>
              <a:solidFill>
                <a:schemeClr val="accent1"/>
              </a:solidFill>
            </p:spPr>
            <p:txBody>
              <a:bodyPr wrap="square" lIns="0" tIns="0" rIns="0" bIns="0" rtlCol="0">
                <a:normAutofit/>
              </a:bodyPr>
              <a:lstStyle/>
              <a:p>
                <a:pPr defTabSz="552741"/>
                <a:endParaRPr sz="1088" dirty="0">
                  <a:solidFill>
                    <a:prstClr val="black"/>
                  </a:solidFill>
                  <a:latin typeface="Calibri"/>
                </a:endParaRPr>
              </a:p>
            </p:txBody>
          </p:sp>
          <p:sp>
            <p:nvSpPr>
              <p:cNvPr id="125" name="object 71"/>
              <p:cNvSpPr/>
              <p:nvPr userDrawn="1"/>
            </p:nvSpPr>
            <p:spPr>
              <a:xfrm>
                <a:off x="8575435" y="4122339"/>
                <a:ext cx="349930" cy="229159"/>
              </a:xfrm>
              <a:custGeom>
                <a:avLst/>
                <a:gdLst/>
                <a:ahLst/>
                <a:cxnLst/>
                <a:rect l="l" t="t" r="r" b="b"/>
                <a:pathLst>
                  <a:path w="504190" h="442595">
                    <a:moveTo>
                      <a:pt x="190284" y="0"/>
                    </a:moveTo>
                    <a:lnTo>
                      <a:pt x="0" y="0"/>
                    </a:lnTo>
                    <a:lnTo>
                      <a:pt x="0" y="190284"/>
                    </a:lnTo>
                    <a:lnTo>
                      <a:pt x="101142" y="190284"/>
                    </a:lnTo>
                    <a:lnTo>
                      <a:pt x="98207" y="237857"/>
                    </a:lnTo>
                    <a:lnTo>
                      <a:pt x="88360" y="282880"/>
                    </a:lnTo>
                    <a:lnTo>
                      <a:pt x="70037" y="320744"/>
                    </a:lnTo>
                    <a:lnTo>
                      <a:pt x="41676" y="346841"/>
                    </a:lnTo>
                    <a:lnTo>
                      <a:pt x="1714" y="356565"/>
                    </a:lnTo>
                    <a:lnTo>
                      <a:pt x="1714" y="442290"/>
                    </a:lnTo>
                    <a:lnTo>
                      <a:pt x="47716" y="437016"/>
                    </a:lnTo>
                    <a:lnTo>
                      <a:pt x="86867" y="421959"/>
                    </a:lnTo>
                    <a:lnTo>
                      <a:pt x="119388" y="398263"/>
                    </a:lnTo>
                    <a:lnTo>
                      <a:pt x="145500" y="367074"/>
                    </a:lnTo>
                    <a:lnTo>
                      <a:pt x="165425" y="329536"/>
                    </a:lnTo>
                    <a:lnTo>
                      <a:pt x="179383" y="286795"/>
                    </a:lnTo>
                    <a:lnTo>
                      <a:pt x="187595" y="239996"/>
                    </a:lnTo>
                    <a:lnTo>
                      <a:pt x="190284" y="190284"/>
                    </a:lnTo>
                    <a:lnTo>
                      <a:pt x="190284" y="0"/>
                    </a:lnTo>
                    <a:close/>
                  </a:path>
                  <a:path w="504190" h="442595">
                    <a:moveTo>
                      <a:pt x="503999" y="0"/>
                    </a:moveTo>
                    <a:lnTo>
                      <a:pt x="313715" y="0"/>
                    </a:lnTo>
                    <a:lnTo>
                      <a:pt x="313715" y="190284"/>
                    </a:lnTo>
                    <a:lnTo>
                      <a:pt x="414858" y="190284"/>
                    </a:lnTo>
                    <a:lnTo>
                      <a:pt x="411923" y="237857"/>
                    </a:lnTo>
                    <a:lnTo>
                      <a:pt x="402075" y="282880"/>
                    </a:lnTo>
                    <a:lnTo>
                      <a:pt x="383753" y="320744"/>
                    </a:lnTo>
                    <a:lnTo>
                      <a:pt x="355392" y="346841"/>
                    </a:lnTo>
                    <a:lnTo>
                      <a:pt x="315429" y="356565"/>
                    </a:lnTo>
                    <a:lnTo>
                      <a:pt x="315429" y="442290"/>
                    </a:lnTo>
                    <a:lnTo>
                      <a:pt x="361432" y="437016"/>
                    </a:lnTo>
                    <a:lnTo>
                      <a:pt x="400583" y="421959"/>
                    </a:lnTo>
                    <a:lnTo>
                      <a:pt x="433103" y="398263"/>
                    </a:lnTo>
                    <a:lnTo>
                      <a:pt x="459216" y="367074"/>
                    </a:lnTo>
                    <a:lnTo>
                      <a:pt x="479140" y="329536"/>
                    </a:lnTo>
                    <a:lnTo>
                      <a:pt x="493098" y="286795"/>
                    </a:lnTo>
                    <a:lnTo>
                      <a:pt x="501311" y="239996"/>
                    </a:lnTo>
                    <a:lnTo>
                      <a:pt x="503999" y="190284"/>
                    </a:lnTo>
                    <a:lnTo>
                      <a:pt x="503999" y="0"/>
                    </a:lnTo>
                    <a:close/>
                  </a:path>
                </a:pathLst>
              </a:custGeom>
              <a:solidFill>
                <a:schemeClr val="accent1"/>
              </a:solidFill>
            </p:spPr>
            <p:txBody>
              <a:bodyPr wrap="square" lIns="0" tIns="0" rIns="0" bIns="0" rtlCol="0">
                <a:normAutofit/>
              </a:bodyPr>
              <a:lstStyle/>
              <a:p>
                <a:pPr defTabSz="552741"/>
                <a:endParaRPr sz="1088" dirty="0">
                  <a:solidFill>
                    <a:prstClr val="black"/>
                  </a:solidFill>
                  <a:latin typeface="Calibri"/>
                </a:endParaRPr>
              </a:p>
            </p:txBody>
          </p:sp>
          <p:sp>
            <p:nvSpPr>
              <p:cNvPr id="126" name="object 72"/>
              <p:cNvSpPr txBox="1"/>
              <p:nvPr userDrawn="1"/>
            </p:nvSpPr>
            <p:spPr>
              <a:xfrm>
                <a:off x="7535636" y="3364640"/>
                <a:ext cx="1344082" cy="858512"/>
              </a:xfrm>
              <a:prstGeom prst="rect">
                <a:avLst/>
              </a:prstGeom>
            </p:spPr>
            <p:txBody>
              <a:bodyPr vert="horz" wrap="square" lIns="0" tIns="0" rIns="0" bIns="0" rtlCol="0">
                <a:normAutofit/>
              </a:bodyPr>
              <a:lstStyle/>
              <a:p>
                <a:r>
                  <a:rPr lang="en-US" sz="730" b="0" i="0" u="none" strike="noStrike" kern="1200" baseline="0" dirty="0">
                    <a:solidFill>
                      <a:schemeClr val="accent1"/>
                    </a:solidFill>
                    <a:latin typeface="+mn-lt"/>
                    <a:ea typeface="+mn-ea"/>
                    <a:cs typeface="+mn-cs"/>
                  </a:rPr>
                  <a:t>Reed Smith delivers exceptional expertise and value to our matters, and is distinguished among its peers by a real commitment to diversity. They drive the diversity conversation with us. </a:t>
                </a:r>
                <a:endParaRPr lang="en-US" sz="730" dirty="0">
                  <a:solidFill>
                    <a:schemeClr val="accent1"/>
                  </a:solidFill>
                  <a:latin typeface="+mn-lt"/>
                  <a:cs typeface="+mn-cs"/>
                </a:endParaRPr>
              </a:p>
            </p:txBody>
          </p:sp>
          <p:sp>
            <p:nvSpPr>
              <p:cNvPr id="127" name="object 73"/>
              <p:cNvSpPr txBox="1"/>
              <p:nvPr userDrawn="1"/>
            </p:nvSpPr>
            <p:spPr>
              <a:xfrm>
                <a:off x="7662228" y="4414847"/>
                <a:ext cx="1318338" cy="231661"/>
              </a:xfrm>
              <a:prstGeom prst="rect">
                <a:avLst/>
              </a:prstGeom>
            </p:spPr>
            <p:txBody>
              <a:bodyPr vert="horz" wrap="square" lIns="0" tIns="0" rIns="0" bIns="0" rtlCol="0">
                <a:normAutofit fontScale="92500" lnSpcReduction="20000"/>
              </a:bodyPr>
              <a:lstStyle/>
              <a:p>
                <a:pPr marL="296714" marR="107093" indent="372717" algn="r" defTabSz="552741">
                  <a:spcBef>
                    <a:spcPts val="683"/>
                  </a:spcBef>
                </a:pPr>
                <a:r>
                  <a:rPr lang="en-US" sz="605" spc="-3" dirty="0">
                    <a:solidFill>
                      <a:srgbClr val="808285"/>
                    </a:solidFill>
                    <a:latin typeface="+mn-lt"/>
                    <a:cs typeface="+mn-cs"/>
                  </a:rPr>
                  <a:t>Jason</a:t>
                </a:r>
                <a:r>
                  <a:rPr lang="en-US" sz="605" spc="-54" baseline="0" dirty="0">
                    <a:solidFill>
                      <a:srgbClr val="808285"/>
                    </a:solidFill>
                    <a:latin typeface="+mn-lt"/>
                    <a:cs typeface="+mn-cs"/>
                  </a:rPr>
                  <a:t> </a:t>
                </a:r>
                <a:r>
                  <a:rPr lang="en-US" sz="605" spc="-6" dirty="0">
                    <a:solidFill>
                      <a:srgbClr val="808285"/>
                    </a:solidFill>
                    <a:latin typeface="+mn-lt"/>
                    <a:cs typeface="+mn-cs"/>
                  </a:rPr>
                  <a:t>Barnwell  </a:t>
                </a:r>
                <a:r>
                  <a:rPr lang="en-US" sz="605" spc="-3" dirty="0">
                    <a:solidFill>
                      <a:srgbClr val="808285"/>
                    </a:solidFill>
                    <a:latin typeface="+mn-lt"/>
                    <a:cs typeface="+mn-cs"/>
                  </a:rPr>
                  <a:t>Assistant </a:t>
                </a:r>
                <a:r>
                  <a:rPr lang="en-US" sz="605" spc="-12" dirty="0">
                    <a:solidFill>
                      <a:srgbClr val="808285"/>
                    </a:solidFill>
                    <a:latin typeface="+mn-lt"/>
                    <a:cs typeface="+mn-cs"/>
                  </a:rPr>
                  <a:t>General</a:t>
                </a:r>
                <a:r>
                  <a:rPr lang="en-US" sz="605" spc="-60" dirty="0">
                    <a:solidFill>
                      <a:srgbClr val="808285"/>
                    </a:solidFill>
                    <a:latin typeface="+mn-lt"/>
                    <a:cs typeface="+mn-cs"/>
                  </a:rPr>
                  <a:t> </a:t>
                </a:r>
                <a:r>
                  <a:rPr lang="en-US" sz="605" spc="-9" dirty="0">
                    <a:solidFill>
                      <a:srgbClr val="808285"/>
                    </a:solidFill>
                    <a:latin typeface="+mn-lt"/>
                    <a:cs typeface="+mn-cs"/>
                  </a:rPr>
                  <a:t>Counsel</a:t>
                </a:r>
                <a:endParaRPr lang="en-US" sz="605" dirty="0">
                  <a:solidFill>
                    <a:prstClr val="black"/>
                  </a:solidFill>
                  <a:latin typeface="+mn-lt"/>
                  <a:cs typeface="+mn-cs"/>
                </a:endParaRPr>
              </a:p>
              <a:p>
                <a:pPr marR="107093" algn="r" defTabSz="552741"/>
                <a:r>
                  <a:rPr lang="en-US" sz="605" spc="6" dirty="0">
                    <a:solidFill>
                      <a:srgbClr val="808285"/>
                    </a:solidFill>
                    <a:latin typeface="+mn-lt"/>
                    <a:cs typeface="+mn-cs"/>
                  </a:rPr>
                  <a:t>Mic</a:t>
                </a:r>
                <a:r>
                  <a:rPr lang="en-US" sz="605" spc="-12" dirty="0">
                    <a:solidFill>
                      <a:srgbClr val="808285"/>
                    </a:solidFill>
                    <a:latin typeface="+mn-lt"/>
                    <a:cs typeface="+mn-cs"/>
                  </a:rPr>
                  <a:t>r</a:t>
                </a:r>
                <a:r>
                  <a:rPr lang="en-US" sz="605" spc="3" dirty="0">
                    <a:solidFill>
                      <a:srgbClr val="808285"/>
                    </a:solidFill>
                    <a:latin typeface="+mn-lt"/>
                    <a:cs typeface="+mn-cs"/>
                  </a:rPr>
                  <a:t>osoft</a:t>
                </a:r>
                <a:endParaRPr lang="en-US" sz="605" dirty="0">
                  <a:solidFill>
                    <a:prstClr val="black"/>
                  </a:solidFill>
                  <a:latin typeface="+mn-lt"/>
                  <a:cs typeface="+mn-cs"/>
                </a:endParaRPr>
              </a:p>
            </p:txBody>
          </p:sp>
          <p:sp>
            <p:nvSpPr>
              <p:cNvPr id="128" name="object 40"/>
              <p:cNvSpPr txBox="1"/>
              <p:nvPr userDrawn="1"/>
            </p:nvSpPr>
            <p:spPr>
              <a:xfrm>
                <a:off x="7979425" y="2138517"/>
                <a:ext cx="1051449" cy="657103"/>
              </a:xfrm>
              <a:prstGeom prst="rect">
                <a:avLst/>
              </a:prstGeom>
            </p:spPr>
            <p:txBody>
              <a:bodyPr vert="horz" wrap="square" lIns="0" tIns="0" rIns="0" bIns="0" rtlCol="0">
                <a:spAutoFit/>
              </a:bodyPr>
              <a:lstStyle/>
              <a:p>
                <a:r>
                  <a:rPr lang="en-US" sz="610" b="0" i="0" u="none" strike="noStrike" kern="1200" baseline="0" dirty="0">
                    <a:solidFill>
                      <a:schemeClr val="accent1"/>
                    </a:solidFill>
                    <a:latin typeface="+mn-lt"/>
                    <a:ea typeface="+mn-ea"/>
                    <a:cs typeface="+mn-cs"/>
                  </a:rPr>
                  <a:t>Achieved </a:t>
                </a:r>
                <a:r>
                  <a:rPr lang="en-US" sz="610" b="1" i="0" u="none" strike="noStrike" kern="1200" baseline="0" dirty="0">
                    <a:solidFill>
                      <a:schemeClr val="accent1"/>
                    </a:solidFill>
                    <a:latin typeface="+mn-lt"/>
                    <a:ea typeface="+mn-ea"/>
                    <a:cs typeface="+mn-cs"/>
                  </a:rPr>
                  <a:t>“Mansfield Certification Plus” </a:t>
                </a:r>
                <a:r>
                  <a:rPr lang="en-US" sz="610" b="0" i="0" u="none" strike="noStrike" kern="1200" baseline="0" dirty="0">
                    <a:solidFill>
                      <a:schemeClr val="accent1"/>
                    </a:solidFill>
                    <a:latin typeface="+mn-lt"/>
                    <a:ea typeface="+mn-ea"/>
                    <a:cs typeface="+mn-cs"/>
                  </a:rPr>
                  <a:t>status</a:t>
                </a:r>
                <a:br>
                  <a:rPr lang="en-US" sz="610" b="0" i="0" u="none" strike="noStrike" kern="1200" baseline="0" dirty="0">
                    <a:solidFill>
                      <a:schemeClr val="accent1"/>
                    </a:solidFill>
                    <a:latin typeface="+mn-lt"/>
                    <a:ea typeface="+mn-ea"/>
                    <a:cs typeface="+mn-cs"/>
                  </a:rPr>
                </a:br>
                <a:r>
                  <a:rPr lang="en-US" sz="610" b="0" i="0" u="none" strike="noStrike" kern="1200" baseline="0" dirty="0">
                    <a:solidFill>
                      <a:schemeClr val="accent1"/>
                    </a:solidFill>
                    <a:latin typeface="+mn-lt"/>
                    <a:ea typeface="+mn-ea"/>
                    <a:cs typeface="+mn-cs"/>
                  </a:rPr>
                  <a:t>for 2022 – the </a:t>
                </a:r>
                <a:r>
                  <a:rPr lang="en-US" sz="610" b="1" i="0" u="none" strike="noStrike" kern="1200" baseline="0" dirty="0">
                    <a:solidFill>
                      <a:schemeClr val="accent1"/>
                    </a:solidFill>
                    <a:latin typeface="+mn-lt"/>
                    <a:ea typeface="+mn-ea"/>
                    <a:cs typeface="+mn-cs"/>
                  </a:rPr>
                  <a:t>5th year in </a:t>
                </a:r>
                <a:br>
                  <a:rPr lang="en-US" sz="610" b="1" i="0" u="none" strike="noStrike" kern="1200" baseline="0" dirty="0">
                    <a:solidFill>
                      <a:schemeClr val="accent1"/>
                    </a:solidFill>
                    <a:latin typeface="+mn-lt"/>
                    <a:ea typeface="+mn-ea"/>
                    <a:cs typeface="+mn-cs"/>
                  </a:rPr>
                </a:br>
                <a:r>
                  <a:rPr lang="en-US" sz="610" b="1" i="0" u="none" strike="noStrike" kern="1200" baseline="0" dirty="0">
                    <a:solidFill>
                      <a:schemeClr val="accent1"/>
                    </a:solidFill>
                    <a:latin typeface="+mn-lt"/>
                    <a:ea typeface="+mn-ea"/>
                    <a:cs typeface="+mn-cs"/>
                  </a:rPr>
                  <a:t>a row </a:t>
                </a:r>
                <a:r>
                  <a:rPr lang="en-US" sz="610" b="0" i="0" u="none" strike="noStrike" kern="1200" baseline="0" dirty="0">
                    <a:solidFill>
                      <a:schemeClr val="accent1"/>
                    </a:solidFill>
                    <a:latin typeface="+mn-lt"/>
                    <a:ea typeface="+mn-ea"/>
                    <a:cs typeface="+mn-cs"/>
                  </a:rPr>
                  <a:t>that our longstanding commitment to diversity, equality and inclusion has been recognized</a:t>
                </a:r>
                <a:endParaRPr sz="610" dirty="0">
                  <a:solidFill>
                    <a:schemeClr val="accent1"/>
                  </a:solidFill>
                  <a:latin typeface="Arial"/>
                  <a:cs typeface="Arial"/>
                </a:endParaRPr>
              </a:p>
            </p:txBody>
          </p:sp>
          <p:pic>
            <p:nvPicPr>
              <p:cNvPr id="129" name="Picture 128"/>
              <p:cNvPicPr>
                <a:picLocks noChangeAspect="1"/>
              </p:cNvPicPr>
              <p:nvPr userDrawn="1"/>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426984" y="2190504"/>
                <a:ext cx="540000" cy="540914"/>
              </a:xfrm>
              <a:prstGeom prst="rect">
                <a:avLst/>
              </a:prstGeom>
            </p:spPr>
          </p:pic>
          <p:grpSp>
            <p:nvGrpSpPr>
              <p:cNvPr id="130" name="Group 129"/>
              <p:cNvGrpSpPr/>
              <p:nvPr userDrawn="1"/>
            </p:nvGrpSpPr>
            <p:grpSpPr>
              <a:xfrm>
                <a:off x="7482498" y="729385"/>
                <a:ext cx="1788501" cy="1335015"/>
                <a:chOff x="7482498" y="961266"/>
                <a:chExt cx="1788501" cy="1335015"/>
              </a:xfrm>
            </p:grpSpPr>
            <p:sp>
              <p:nvSpPr>
                <p:cNvPr id="131" name="object 84"/>
                <p:cNvSpPr txBox="1"/>
                <p:nvPr userDrawn="1"/>
              </p:nvSpPr>
              <p:spPr>
                <a:xfrm>
                  <a:off x="7482498" y="961266"/>
                  <a:ext cx="1788501" cy="214161"/>
                </a:xfrm>
                <a:prstGeom prst="rect">
                  <a:avLst/>
                </a:prstGeom>
              </p:spPr>
              <p:txBody>
                <a:bodyPr vert="horz" wrap="square" lIns="0" tIns="0" rIns="0" bIns="0" rtlCol="0">
                  <a:spAutoFit/>
                </a:bodyPr>
                <a:lstStyle/>
                <a:p>
                  <a:pPr marL="139721" marR="318978" indent="-132428" defTabSz="552741">
                    <a:lnSpc>
                      <a:spcPts val="786"/>
                    </a:lnSpc>
                  </a:pPr>
                  <a:r>
                    <a:rPr sz="725" spc="-3" dirty="0">
                      <a:solidFill>
                        <a:schemeClr val="accent1"/>
                      </a:solidFill>
                      <a:latin typeface="Wingdings 3"/>
                      <a:cs typeface="Wingdings 3"/>
                    </a:rPr>
                    <a:t></a:t>
                  </a:r>
                  <a:r>
                    <a:rPr sz="725" spc="-3" dirty="0">
                      <a:solidFill>
                        <a:schemeClr val="accent1"/>
                      </a:solidFill>
                      <a:latin typeface="Times New Roman"/>
                      <a:cs typeface="Times New Roman"/>
                    </a:rPr>
                    <a:t>  </a:t>
                  </a:r>
                  <a:r>
                    <a:rPr sz="725" b="1" spc="-9" dirty="0">
                      <a:solidFill>
                        <a:schemeClr val="accent1"/>
                      </a:solidFill>
                      <a:latin typeface="Arial"/>
                      <a:cs typeface="Arial"/>
                    </a:rPr>
                    <a:t>Diversity</a:t>
                  </a:r>
                  <a:r>
                    <a:rPr lang="en-GB" sz="725" b="1" spc="-9" dirty="0">
                      <a:solidFill>
                        <a:schemeClr val="accent1"/>
                      </a:solidFill>
                      <a:latin typeface="Arial"/>
                      <a:cs typeface="Arial"/>
                    </a:rPr>
                    <a:t>,</a:t>
                  </a:r>
                  <a:r>
                    <a:rPr lang="en-GB" sz="725" b="1" spc="-9" baseline="0" dirty="0">
                      <a:solidFill>
                        <a:schemeClr val="accent1"/>
                      </a:solidFill>
                      <a:latin typeface="Arial"/>
                      <a:cs typeface="Arial"/>
                    </a:rPr>
                    <a:t> </a:t>
                  </a:r>
                  <a:r>
                    <a:rPr lang="en-GB" sz="725" b="1" spc="-9" dirty="0">
                      <a:solidFill>
                        <a:schemeClr val="accent1"/>
                      </a:solidFill>
                      <a:latin typeface="Arial"/>
                      <a:cs typeface="Arial"/>
                    </a:rPr>
                    <a:t>equity</a:t>
                  </a:r>
                  <a:r>
                    <a:rPr sz="725" b="1" spc="-9" dirty="0">
                      <a:solidFill>
                        <a:schemeClr val="accent1"/>
                      </a:solidFill>
                      <a:latin typeface="Arial"/>
                      <a:cs typeface="Arial"/>
                    </a:rPr>
                    <a:t> </a:t>
                  </a:r>
                  <a:r>
                    <a:rPr sz="725" b="1" dirty="0">
                      <a:solidFill>
                        <a:schemeClr val="accent1"/>
                      </a:solidFill>
                      <a:latin typeface="Arial"/>
                      <a:cs typeface="Arial"/>
                    </a:rPr>
                    <a:t>and</a:t>
                  </a:r>
                  <a:r>
                    <a:rPr sz="725" b="1" spc="48" dirty="0">
                      <a:solidFill>
                        <a:schemeClr val="accent1"/>
                      </a:solidFill>
                      <a:latin typeface="Arial"/>
                      <a:cs typeface="Arial"/>
                    </a:rPr>
                    <a:t> </a:t>
                  </a:r>
                  <a:r>
                    <a:rPr sz="725" b="1" spc="-12" dirty="0" err="1">
                      <a:solidFill>
                        <a:schemeClr val="accent1"/>
                      </a:solidFill>
                      <a:latin typeface="Arial"/>
                      <a:cs typeface="Arial"/>
                    </a:rPr>
                    <a:t>inclusi</a:t>
                  </a:r>
                  <a:r>
                    <a:rPr lang="en-GB" sz="725" b="1" spc="-12" dirty="0">
                      <a:solidFill>
                        <a:schemeClr val="accent1"/>
                      </a:solidFill>
                      <a:latin typeface="Arial"/>
                      <a:cs typeface="Arial"/>
                    </a:rPr>
                    <a:t>on</a:t>
                  </a:r>
                  <a:endParaRPr lang="en-GB" sz="725" dirty="0">
                    <a:solidFill>
                      <a:schemeClr val="accent1"/>
                    </a:solidFill>
                    <a:latin typeface="+mn-lt"/>
                    <a:cs typeface="+mn-cs"/>
                  </a:endParaRPr>
                </a:p>
                <a:p>
                  <a:pPr marL="7677" defTabSz="552741"/>
                  <a:endParaRPr sz="725" dirty="0">
                    <a:solidFill>
                      <a:srgbClr val="E03A3E"/>
                    </a:solidFill>
                    <a:latin typeface="Arial"/>
                    <a:cs typeface="Arial"/>
                  </a:endParaRPr>
                </a:p>
              </p:txBody>
            </p:sp>
            <p:sp>
              <p:nvSpPr>
                <p:cNvPr id="132" name="object 85"/>
                <p:cNvSpPr txBox="1"/>
                <p:nvPr userDrawn="1"/>
              </p:nvSpPr>
              <p:spPr>
                <a:xfrm>
                  <a:off x="7488542" y="1097298"/>
                  <a:ext cx="1499350" cy="1198983"/>
                </a:xfrm>
                <a:prstGeom prst="rect">
                  <a:avLst/>
                </a:prstGeom>
              </p:spPr>
              <p:txBody>
                <a:bodyPr vert="horz" wrap="square" lIns="0" tIns="0" rIns="0" bIns="0" rtlCol="0">
                  <a:spAutoFit/>
                </a:bodyPr>
                <a:lstStyle/>
                <a:p>
                  <a:pPr marL="7677" marR="3071" defTabSz="552741">
                    <a:lnSpc>
                      <a:spcPct val="108300"/>
                    </a:lnSpc>
                  </a:pPr>
                  <a:r>
                    <a:rPr lang="en-US" sz="605" spc="0" dirty="0">
                      <a:solidFill>
                        <a:srgbClr val="231F20"/>
                      </a:solidFill>
                      <a:latin typeface="+mn-lt"/>
                      <a:cs typeface="+mn-cs"/>
                    </a:rPr>
                    <a:t>We have cultivated a working environment where we value, reward, respect and celebrate everyone's diversity, hiring the very best talent, which makes us a stronger workforce and ultimately leads to the best results for our clients.</a:t>
                  </a:r>
                </a:p>
                <a:p>
                  <a:pPr marL="7677" marR="3071" defTabSz="552741">
                    <a:lnSpc>
                      <a:spcPct val="108300"/>
                    </a:lnSpc>
                  </a:pPr>
                  <a:endParaRPr lang="en-US" sz="605" spc="0" dirty="0">
                    <a:solidFill>
                      <a:srgbClr val="231F20"/>
                    </a:solidFill>
                    <a:latin typeface="+mn-lt"/>
                    <a:cs typeface="+mn-cs"/>
                  </a:endParaRPr>
                </a:p>
                <a:p>
                  <a:pPr marL="7677" marR="3071" defTabSz="552741">
                    <a:lnSpc>
                      <a:spcPct val="108300"/>
                    </a:lnSpc>
                  </a:pPr>
                  <a:r>
                    <a:rPr lang="en-US" sz="605" spc="0" dirty="0">
                      <a:solidFill>
                        <a:srgbClr val="231F20"/>
                      </a:solidFill>
                      <a:latin typeface="+mn-lt"/>
                      <a:cs typeface="+mn-cs"/>
                    </a:rPr>
                    <a:t>We are transforming our culture through</a:t>
                  </a:r>
                </a:p>
                <a:p>
                  <a:pPr marL="7677" marR="3071" defTabSz="552741">
                    <a:lnSpc>
                      <a:spcPct val="108300"/>
                    </a:lnSpc>
                  </a:pPr>
                  <a:r>
                    <a:rPr lang="en-US" sz="605" spc="0" dirty="0">
                      <a:solidFill>
                        <a:srgbClr val="231F20"/>
                      </a:solidFill>
                      <a:latin typeface="+mn-lt"/>
                      <a:cs typeface="+mn-cs"/>
                    </a:rPr>
                    <a:t>“tone at the top” messaging and innovative training, mentoring, and sponsorship programming focused on inclusive behavior across our global network. </a:t>
                  </a:r>
                </a:p>
              </p:txBody>
            </p:sp>
          </p:grpSp>
        </p:grpSp>
      </p:grpSp>
      <p:sp>
        <p:nvSpPr>
          <p:cNvPr id="3" name="Slide Number Placeholder 5">
            <a:extLst>
              <a:ext uri="{FF2B5EF4-FFF2-40B4-BE49-F238E27FC236}">
                <a16:creationId xmlns:a16="http://schemas.microsoft.com/office/drawing/2014/main" id="{EF0AF96F-FDE0-F4A4-A70F-8202DB1D9898}"/>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Tree>
    <p:extLst>
      <p:ext uri="{BB962C8B-B14F-4D97-AF65-F5344CB8AC3E}">
        <p14:creationId xmlns:p14="http://schemas.microsoft.com/office/powerpoint/2010/main" val="1771152898"/>
      </p:ext>
    </p:extLst>
  </p:cSld>
  <p:clrMapOvr>
    <a:masterClrMapping/>
  </p:clrMapOvr>
</p:sldLayout>
</file>

<file path=ppt/slideLayouts/slideLayout14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1_RS overview">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19CC685-72C0-1D2D-2FE3-0E2F4DC763D3}"/>
              </a:ext>
            </a:extLst>
          </p:cNvPr>
          <p:cNvSpPr/>
          <p:nvPr userDrawn="1"/>
        </p:nvSpPr>
        <p:spPr>
          <a:xfrm>
            <a:off x="4676001" y="1257300"/>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Bef>
                <a:spcPts val="600"/>
              </a:spcBef>
              <a:spcAft>
                <a:spcPts val="1200"/>
              </a:spcAft>
              <a:buClrTx/>
            </a:pPr>
            <a:r>
              <a:rPr lang="en-GB" sz="1600" b="1" dirty="0">
                <a:solidFill>
                  <a:schemeClr val="bg1"/>
                </a:solidFill>
              </a:rPr>
              <a:t>Our key industry focus areas… </a:t>
            </a:r>
            <a:br>
              <a:rPr lang="en-GB" sz="1400" b="1" dirty="0">
                <a:solidFill>
                  <a:schemeClr val="bg1"/>
                </a:solidFill>
              </a:rPr>
            </a:br>
            <a:br>
              <a:rPr lang="en-GB" sz="1400" b="1" dirty="0">
                <a:solidFill>
                  <a:schemeClr val="bg1"/>
                </a:solidFill>
              </a:rPr>
            </a:br>
            <a:r>
              <a:rPr lang="en-GB" sz="1400" dirty="0">
                <a:solidFill>
                  <a:schemeClr val="bg1"/>
                </a:solidFill>
              </a:rPr>
              <a:t>Energy and natural resources</a:t>
            </a:r>
            <a:br>
              <a:rPr lang="en-GB" sz="1400" dirty="0">
                <a:solidFill>
                  <a:schemeClr val="bg1"/>
                </a:solidFill>
              </a:rPr>
            </a:br>
            <a:br>
              <a:rPr lang="en-GB" sz="1400" dirty="0">
                <a:solidFill>
                  <a:schemeClr val="bg1"/>
                </a:solidFill>
              </a:rPr>
            </a:br>
            <a:r>
              <a:rPr lang="en-GB" sz="1400" dirty="0">
                <a:solidFill>
                  <a:schemeClr val="bg1"/>
                </a:solidFill>
              </a:rPr>
              <a:t>Entertainment and media</a:t>
            </a:r>
            <a:br>
              <a:rPr lang="en-GB" sz="1400" dirty="0">
                <a:solidFill>
                  <a:schemeClr val="bg1"/>
                </a:solidFill>
              </a:rPr>
            </a:br>
            <a:br>
              <a:rPr lang="en-GB" sz="1400" dirty="0">
                <a:solidFill>
                  <a:schemeClr val="bg1"/>
                </a:solidFill>
              </a:rPr>
            </a:br>
            <a:r>
              <a:rPr lang="en-GB" sz="1400" dirty="0">
                <a:solidFill>
                  <a:schemeClr val="bg1"/>
                </a:solidFill>
              </a:rPr>
              <a:t>Financial services </a:t>
            </a:r>
            <a:br>
              <a:rPr lang="en-GB" sz="1400" dirty="0">
                <a:solidFill>
                  <a:schemeClr val="bg1"/>
                </a:solidFill>
              </a:rPr>
            </a:br>
            <a:br>
              <a:rPr lang="en-GB" sz="1400" dirty="0">
                <a:solidFill>
                  <a:schemeClr val="bg1"/>
                </a:solidFill>
              </a:rPr>
            </a:br>
            <a:r>
              <a:rPr lang="en-GB" sz="1400" dirty="0">
                <a:solidFill>
                  <a:schemeClr val="bg1"/>
                </a:solidFill>
              </a:rPr>
              <a:t>Life sciences and healthcare </a:t>
            </a:r>
            <a:br>
              <a:rPr lang="en-GB" sz="1400" dirty="0">
                <a:solidFill>
                  <a:schemeClr val="bg1"/>
                </a:solidFill>
              </a:rPr>
            </a:br>
            <a:br>
              <a:rPr lang="en-GB" sz="1400" dirty="0">
                <a:solidFill>
                  <a:schemeClr val="bg1"/>
                </a:solidFill>
              </a:rPr>
            </a:br>
            <a:r>
              <a:rPr lang="en-GB" sz="1400" dirty="0">
                <a:solidFill>
                  <a:schemeClr val="bg1"/>
                </a:solidFill>
              </a:rPr>
              <a:t>Transportation</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Box 5"/>
          <p:cNvSpPr txBox="1"/>
          <p:nvPr userDrawn="1"/>
        </p:nvSpPr>
        <p:spPr>
          <a:xfrm>
            <a:off x="407988" y="419560"/>
            <a:ext cx="8329612" cy="626400"/>
          </a:xfrm>
          <a:prstGeom prst="rect">
            <a:avLst/>
          </a:prstGeom>
          <a:noFill/>
        </p:spPr>
        <p:txBody>
          <a:bodyPr wrap="square" lIns="0" tIns="0" rIns="0" bIns="0" rtlCol="0" anchor="b" anchorCtr="0">
            <a:noAutofit/>
          </a:bodyPr>
          <a:lstStyle/>
          <a:p>
            <a:pPr>
              <a:lnSpc>
                <a:spcPct val="74000"/>
              </a:lnSpc>
            </a:pPr>
            <a:r>
              <a:rPr lang="en-GB" sz="2800" dirty="0">
                <a:solidFill>
                  <a:srgbClr val="000000"/>
                </a:solidFill>
                <a:latin typeface="+mj-lt"/>
              </a:rPr>
              <a:t>Who we</a:t>
            </a:r>
            <a:r>
              <a:rPr lang="en-GB" sz="2800" baseline="0" dirty="0">
                <a:solidFill>
                  <a:srgbClr val="000000"/>
                </a:solidFill>
                <a:latin typeface="+mj-lt"/>
              </a:rPr>
              <a:t> are</a:t>
            </a:r>
          </a:p>
          <a:p>
            <a:pPr>
              <a:lnSpc>
                <a:spcPct val="74000"/>
              </a:lnSpc>
            </a:pPr>
            <a:endParaRPr lang="en-GB" sz="2800" dirty="0">
              <a:solidFill>
                <a:srgbClr val="000000"/>
              </a:solidFill>
              <a:latin typeface="+mj-lt"/>
            </a:endParaRPr>
          </a:p>
        </p:txBody>
      </p:sp>
      <p:graphicFrame>
        <p:nvGraphicFramePr>
          <p:cNvPr id="32" name="Table 31"/>
          <p:cNvGraphicFramePr>
            <a:graphicFrameLocks noGrp="1"/>
          </p:cNvGraphicFramePr>
          <p:nvPr userDrawn="1">
            <p:extLst>
              <p:ext uri="{D42A27DB-BD31-4B8C-83A1-F6EECF244321}">
                <p14:modId xmlns:p14="http://schemas.microsoft.com/office/powerpoint/2010/main" val="3413643296"/>
              </p:ext>
            </p:extLst>
          </p:nvPr>
        </p:nvGraphicFramePr>
        <p:xfrm>
          <a:off x="407988" y="1208923"/>
          <a:ext cx="4076700" cy="3528177"/>
        </p:xfrm>
        <a:graphic>
          <a:graphicData uri="http://schemas.openxmlformats.org/drawingml/2006/table">
            <a:tbl>
              <a:tblPr>
                <a:tableStyleId>{7E9639D4-E3E2-4D34-9284-5A2195B3D0D7}</a:tableStyleId>
              </a:tblPr>
              <a:tblGrid>
                <a:gridCol w="4076700">
                  <a:extLst>
                    <a:ext uri="{9D8B030D-6E8A-4147-A177-3AD203B41FA5}">
                      <a16:colId xmlns:a16="http://schemas.microsoft.com/office/drawing/2014/main" val="20000"/>
                    </a:ext>
                  </a:extLst>
                </a:gridCol>
              </a:tblGrid>
              <a:tr h="777764">
                <a:tc>
                  <a:txBody>
                    <a:bodyPr/>
                    <a:lstStyle/>
                    <a:p>
                      <a:pPr>
                        <a:lnSpc>
                          <a:spcPct val="80000"/>
                        </a:lnSpc>
                      </a:pPr>
                      <a:r>
                        <a:rPr lang="en-GB" sz="1400" dirty="0">
                          <a:solidFill>
                            <a:srgbClr val="000000"/>
                          </a:solidFill>
                        </a:rPr>
                        <a:t>We are a dynamic international law firm with…</a:t>
                      </a:r>
                    </a:p>
                    <a:p>
                      <a:pPr marL="0" lvl="1">
                        <a:lnSpc>
                          <a:spcPct val="90000"/>
                        </a:lnSpc>
                        <a:spcBef>
                          <a:spcPts val="100"/>
                        </a:spcBef>
                        <a:spcAft>
                          <a:spcPts val="0"/>
                        </a:spcAft>
                      </a:pPr>
                      <a:r>
                        <a:rPr lang="en-GB" sz="3200" dirty="0">
                          <a:solidFill>
                            <a:schemeClr val="accent1"/>
                          </a:solidFill>
                        </a:rPr>
                        <a:t>3,000</a:t>
                      </a:r>
                      <a:r>
                        <a:rPr lang="en-GB" sz="1600" dirty="0">
                          <a:solidFill>
                            <a:schemeClr val="accent1"/>
                          </a:solidFill>
                        </a:rPr>
                        <a:t> </a:t>
                      </a:r>
                      <a:r>
                        <a:rPr lang="en-GB" sz="1400" b="1" kern="1200" dirty="0">
                          <a:solidFill>
                            <a:srgbClr val="000000"/>
                          </a:solidFill>
                          <a:latin typeface="+mn-lt"/>
                          <a:ea typeface="+mn-ea"/>
                          <a:cs typeface="+mn-cs"/>
                        </a:rPr>
                        <a:t>people</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2513">
                <a:tc>
                  <a:txBody>
                    <a:bodyPr/>
                    <a:lstStyle/>
                    <a:p>
                      <a:pPr marL="0" algn="l" defTabSz="914400" rtl="0" eaLnBrk="1" latinLnBrk="0" hangingPunct="1">
                        <a:lnSpc>
                          <a:spcPct val="80000"/>
                        </a:lnSpc>
                        <a:spcBef>
                          <a:spcPts val="0"/>
                        </a:spcBef>
                      </a:pPr>
                      <a:r>
                        <a:rPr lang="en-GB" sz="1400" kern="1200" dirty="0">
                          <a:solidFill>
                            <a:srgbClr val="000000"/>
                          </a:solidFill>
                          <a:latin typeface="+mn-lt"/>
                          <a:ea typeface="+mn-ea"/>
                          <a:cs typeface="+mn-cs"/>
                        </a:rPr>
                        <a:t>including…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1,700+</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lawyers</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1576">
                <a:tc>
                  <a:txBody>
                    <a:bodyPr/>
                    <a:lstStyle/>
                    <a:p>
                      <a:pPr marL="0" algn="l" defTabSz="914400" rtl="0" eaLnBrk="1" latinLnBrk="0" hangingPunct="1">
                        <a:lnSpc>
                          <a:spcPct val="80000"/>
                        </a:lnSpc>
                        <a:spcBef>
                          <a:spcPts val="0"/>
                        </a:spcBef>
                      </a:pPr>
                      <a:r>
                        <a:rPr lang="en-GB" sz="1400" b="0" kern="1200" dirty="0">
                          <a:solidFill>
                            <a:srgbClr val="000000"/>
                          </a:solidFill>
                          <a:latin typeface="+mn-lt"/>
                          <a:ea typeface="+mn-ea"/>
                          <a:cs typeface="+mn-cs"/>
                        </a:rPr>
                        <a:t>We work internationally across…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31</a:t>
                      </a:r>
                      <a:r>
                        <a:rPr lang="en-GB" sz="1600" b="1" kern="1200" dirty="0">
                          <a:solidFill>
                            <a:schemeClr val="accent1"/>
                          </a:solidFill>
                          <a:latin typeface="+mn-lt"/>
                          <a:ea typeface="+mn-ea"/>
                          <a:cs typeface="+mn-cs"/>
                        </a:rPr>
                        <a:t> </a:t>
                      </a:r>
                      <a:r>
                        <a:rPr lang="en-GB" sz="1400" b="1" kern="1200" dirty="0">
                          <a:solidFill>
                            <a:srgbClr val="000000"/>
                          </a:solidFill>
                          <a:latin typeface="+mn-lt"/>
                          <a:ea typeface="+mn-ea"/>
                          <a:cs typeface="+mn-cs"/>
                        </a:rPr>
                        <a:t>offices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100" kern="1200" dirty="0">
                          <a:solidFill>
                            <a:srgbClr val="000000"/>
                          </a:solidFill>
                          <a:latin typeface="+mn-lt"/>
                          <a:ea typeface="+mn-ea"/>
                          <a:cs typeface="+mn-cs"/>
                        </a:rPr>
                        <a:t>throughout the United States, Europe, Asia and the Middle East</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6324">
                <a:tc>
                  <a:txBody>
                    <a:bodyPr/>
                    <a:lstStyle/>
                    <a:p>
                      <a:pPr marL="0" algn="l" defTabSz="914400" rtl="0" eaLnBrk="1" latinLnBrk="0" hangingPunct="1">
                        <a:lnSpc>
                          <a:spcPct val="90000"/>
                        </a:lnSpc>
                        <a:spcBef>
                          <a:spcPts val="0"/>
                        </a:spcBef>
                      </a:pPr>
                      <a:r>
                        <a:rPr lang="en-GB" sz="1400" kern="1200" dirty="0">
                          <a:solidFill>
                            <a:srgbClr val="000000"/>
                          </a:solidFill>
                          <a:latin typeface="+mn-lt"/>
                          <a:ea typeface="+mn-ea"/>
                          <a:cs typeface="+mn-cs"/>
                        </a:rPr>
                        <a:t>One of the…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Top 25</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largest global law firms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100" kern="1200" dirty="0">
                          <a:solidFill>
                            <a:srgbClr val="000000"/>
                          </a:solidFill>
                          <a:latin typeface="+mn-lt"/>
                          <a:ea typeface="+mn-ea"/>
                          <a:cs typeface="+mn-cs"/>
                        </a:rPr>
                        <a:t>by lawyer headcount</a:t>
                      </a:r>
                      <a:endParaRPr lang="en-GB" sz="800"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9246311"/>
      </p:ext>
    </p:extLst>
  </p:cSld>
  <p:clrMapOvr>
    <a:masterClrMapping/>
  </p:clrMapOvr>
</p:sldLayout>
</file>

<file path=ppt/slideLayouts/slideLayout147.xml><?xml version="1.0" encoding="utf-8"?>
<p:sldLayout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RS map - World">
    <p:spTree>
      <p:nvGrpSpPr>
        <p:cNvPr id="1" name=""/>
        <p:cNvGrpSpPr/>
        <p:nvPr/>
      </p:nvGrpSpPr>
      <p:grpSpPr>
        <a:xfrm>
          <a:off x="0" y="0"/>
          <a:ext cx="0" cy="0"/>
          <a:chOff x="0" y="0"/>
          <a:chExt cx="0" cy="0"/>
        </a:xfrm>
      </p:grpSpPr>
      <p:sp>
        <p:nvSpPr>
          <p:cNvPr id="10" name="TextBox 9"/>
          <p:cNvSpPr txBox="1"/>
          <p:nvPr userDrawn="1"/>
        </p:nvSpPr>
        <p:spPr>
          <a:xfrm>
            <a:off x="407988" y="3543301"/>
            <a:ext cx="2128838" cy="1195388"/>
          </a:xfrm>
          <a:prstGeom prst="rect">
            <a:avLst/>
          </a:prstGeom>
          <a:noFill/>
        </p:spPr>
        <p:txBody>
          <a:bodyPr wrap="square" lIns="0" tIns="0" rIns="0" bIns="0" rtlCol="0">
            <a:noAutofit/>
          </a:bodyPr>
          <a:lstStyle>
            <a:defPPr>
              <a:defRPr lang="en-US"/>
            </a:defPPr>
            <a:lvl1pPr>
              <a:lnSpc>
                <a:spcPts val="1000"/>
              </a:lnSpc>
              <a:spcBef>
                <a:spcPts val="400"/>
              </a:spcBef>
              <a:defRPr sz="800">
                <a:solidFill>
                  <a:srgbClr val="000000"/>
                </a:solidFill>
              </a:defRPr>
            </a:lvl1pPr>
          </a:lstStyle>
          <a:p>
            <a:pPr marL="0" lvl="1">
              <a:lnSpc>
                <a:spcPts val="1100"/>
              </a:lnSpc>
              <a:spcBef>
                <a:spcPts val="675"/>
              </a:spcBef>
            </a:pPr>
            <a:r>
              <a:rPr lang="en-GB" sz="900" dirty="0"/>
              <a:t>In addition to our physical presence (</a:t>
            </a:r>
            <a:r>
              <a:rPr lang="en-GB" sz="900" dirty="0">
                <a:solidFill>
                  <a:srgbClr val="E03A3E"/>
                </a:solidFill>
              </a:rPr>
              <a:t>■</a:t>
            </a:r>
            <a:r>
              <a:rPr lang="en-GB" sz="900" dirty="0"/>
              <a:t>) our regional business teams (</a:t>
            </a:r>
            <a:r>
              <a:rPr lang="en-GB" sz="900" dirty="0">
                <a:solidFill>
                  <a:srgbClr val="575756"/>
                </a:solidFill>
              </a:rPr>
              <a:t>■</a:t>
            </a:r>
            <a:r>
              <a:rPr lang="en-GB" sz="900" dirty="0"/>
              <a:t>) bring together lawyers across the firm with a depth of experience and an established </a:t>
            </a:r>
            <a:r>
              <a:rPr lang="en-GB" sz="900"/>
              <a:t>network of </a:t>
            </a:r>
            <a:r>
              <a:rPr lang="en-GB" sz="900" dirty="0"/>
              <a:t>local counsel in advising clients operating or investing </a:t>
            </a:r>
            <a:br>
              <a:rPr lang="en-GB" sz="900" dirty="0"/>
            </a:br>
            <a:r>
              <a:rPr lang="en-GB" sz="900" dirty="0"/>
              <a:t>in specific geographic markets.</a:t>
            </a:r>
          </a:p>
        </p:txBody>
      </p:sp>
      <p:sp>
        <p:nvSpPr>
          <p:cNvPr id="15" name="Slide Number Placeholder 14"/>
          <p:cNvSpPr>
            <a:spLocks noGrp="1"/>
          </p:cNvSpPr>
          <p:nvPr>
            <p:ph type="sldNum" sz="quarter" idx="12"/>
          </p:nvPr>
        </p:nvSpPr>
        <p:spPr/>
        <p:txBody>
          <a:bodyPr/>
          <a:lstStyle/>
          <a:p>
            <a:fld id="{0EBF2EF9-CCB8-434E-BFC2-9A9C4DFBBE08}" type="slidenum">
              <a:rPr lang="en-GB" smtClean="0"/>
              <a:t>‹#›</a:t>
            </a:fld>
            <a:endParaRPr lang="en-GB"/>
          </a:p>
        </p:txBody>
      </p:sp>
      <p:pic>
        <p:nvPicPr>
          <p:cNvPr id="3086" name="Picture 30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639" y="759636"/>
            <a:ext cx="7084004" cy="4115062"/>
          </a:xfrm>
          <a:prstGeom prst="rect">
            <a:avLst/>
          </a:prstGeom>
        </p:spPr>
      </p:pic>
      <p:pic>
        <p:nvPicPr>
          <p:cNvPr id="3" name="Graphic 2">
            <a:extLst>
              <a:ext uri="{FF2B5EF4-FFF2-40B4-BE49-F238E27FC236}">
                <a16:creationId xmlns:a16="http://schemas.microsoft.com/office/drawing/2014/main" id="{F4BE456A-1E13-F73B-F294-2DB9F672773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66153" y="360031"/>
            <a:ext cx="540000" cy="540000"/>
          </a:xfrm>
          <a:prstGeom prst="rect">
            <a:avLst/>
          </a:prstGeom>
        </p:spPr>
      </p:pic>
      <p:pic>
        <p:nvPicPr>
          <p:cNvPr id="4" name="Graphic 3">
            <a:extLst>
              <a:ext uri="{FF2B5EF4-FFF2-40B4-BE49-F238E27FC236}">
                <a16:creationId xmlns:a16="http://schemas.microsoft.com/office/drawing/2014/main" id="{76DEA1EE-DC9D-BDA9-737C-E9EA7531D20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1741" y="358370"/>
            <a:ext cx="540000" cy="540000"/>
          </a:xfrm>
          <a:prstGeom prst="rect">
            <a:avLst/>
          </a:prstGeom>
        </p:spPr>
      </p:pic>
      <p:sp>
        <p:nvSpPr>
          <p:cNvPr id="5" name="TextBox 4">
            <a:extLst>
              <a:ext uri="{FF2B5EF4-FFF2-40B4-BE49-F238E27FC236}">
                <a16:creationId xmlns:a16="http://schemas.microsoft.com/office/drawing/2014/main" id="{D3C557B9-9101-C58D-BC56-99845B5977C4}"/>
              </a:ext>
            </a:extLst>
          </p:cNvPr>
          <p:cNvSpPr txBox="1"/>
          <p:nvPr userDrawn="1"/>
        </p:nvSpPr>
        <p:spPr>
          <a:xfrm>
            <a:off x="407988" y="405000"/>
            <a:ext cx="7186104"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spTree>
    <p:extLst>
      <p:ext uri="{BB962C8B-B14F-4D97-AF65-F5344CB8AC3E}">
        <p14:creationId xmlns:p14="http://schemas.microsoft.com/office/powerpoint/2010/main" val="1826463274"/>
      </p:ext>
    </p:extLst>
  </p:cSld>
  <p:clrMapOvr>
    <a:masterClrMapping/>
  </p:clrMapOvr>
</p:sldLayout>
</file>

<file path=ppt/slideLayouts/slideLayout148.xml><?xml version="1.0" encoding="utf-8"?>
<p:sldLayout xmlns:a16="http://schemas.microsoft.com/office/drawing/2014/main" xmlns:p14="http://schemas.microsoft.com/office/powerpoint/2010/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showMasterSp="0" preserve="1" userDrawn="1">
  <p:cSld name="RS locations">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0D0ED74-EF7A-8E85-7785-062693B49D29}"/>
              </a:ext>
            </a:extLst>
          </p:cNvPr>
          <p:cNvSpPr/>
          <p:nvPr userDrawn="1"/>
        </p:nvSpPr>
        <p:spPr>
          <a:xfrm>
            <a:off x="6068124" y="1176613"/>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965B0406-35B1-7919-8974-66CB3EFA03AF}"/>
              </a:ext>
            </a:extLst>
          </p:cNvPr>
          <p:cNvSpPr/>
          <p:nvPr userDrawn="1"/>
        </p:nvSpPr>
        <p:spPr>
          <a:xfrm>
            <a:off x="6156326" y="1257301"/>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1" name="Table 10"/>
          <p:cNvGraphicFramePr>
            <a:graphicFrameLocks noGrp="1"/>
          </p:cNvGraphicFramePr>
          <p:nvPr userDrawn="1">
            <p:extLst>
              <p:ext uri="{D42A27DB-BD31-4B8C-83A1-F6EECF244321}">
                <p14:modId xmlns:p14="http://schemas.microsoft.com/office/powerpoint/2010/main" val="1344762736"/>
              </p:ext>
            </p:extLst>
          </p:nvPr>
        </p:nvGraphicFramePr>
        <p:xfrm>
          <a:off x="407988" y="1695362"/>
          <a:ext cx="2592000" cy="2025408"/>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435406">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Asia</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03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Beijing, Hong Kong, Shanghai, Singapore</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3406">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Europe</a:t>
                      </a:r>
                    </a:p>
                  </a:txBody>
                  <a:tcPr marL="0" marR="0" marT="162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3564">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Astana, Athens, Brussels, Frankfurt, London, Munich, Paris</a:t>
                      </a:r>
                    </a:p>
                    <a:p>
                      <a:pPr>
                        <a:lnSpc>
                          <a:spcPts val="1400"/>
                        </a:lnSpc>
                      </a:pPr>
                      <a:endParaRPr lang="en-GB" sz="800" dirty="0"/>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3241773235"/>
              </p:ext>
            </p:extLst>
          </p:nvPr>
        </p:nvGraphicFramePr>
        <p:xfrm>
          <a:off x="3276000" y="1695363"/>
          <a:ext cx="2592000" cy="212406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435406">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Middle East</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130">
                <a:tc>
                  <a:txBody>
                    <a:bodyPr/>
                    <a:lstStyle/>
                    <a:p>
                      <a:pPr>
                        <a:lnSpc>
                          <a:spcPts val="1300"/>
                        </a:lnSpc>
                      </a:pPr>
                      <a:r>
                        <a:rPr lang="en-GB" sz="1000" dirty="0"/>
                        <a:t>Abu Dhabi, Dubai</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9406">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U.S.</a:t>
                      </a:r>
                    </a:p>
                  </a:txBody>
                  <a:tcPr marL="0" marR="0" marT="108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21118">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Austin, Century City, Chicago, Dallas, Houston, Los Angeles, Miami, New York, Orange County, Philadelphia, Pittsburgh, Princeton, Richmond, San Francisco, Silicon Valley, Tysons, Washington, D.C., Wilmington</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userDrawn="1">
            <p:extLst>
              <p:ext uri="{D42A27DB-BD31-4B8C-83A1-F6EECF244321}">
                <p14:modId xmlns:p14="http://schemas.microsoft.com/office/powerpoint/2010/main" val="2587274992"/>
              </p:ext>
            </p:extLst>
          </p:nvPr>
        </p:nvGraphicFramePr>
        <p:xfrm>
          <a:off x="6287289" y="1135381"/>
          <a:ext cx="2238704" cy="2432924"/>
        </p:xfrm>
        <a:graphic>
          <a:graphicData uri="http://schemas.openxmlformats.org/drawingml/2006/table">
            <a:tbl>
              <a:tblPr>
                <a:tableStyleId>{7E9639D4-E3E2-4D34-9284-5A2195B3D0D7}</a:tableStyleId>
              </a:tblPr>
              <a:tblGrid>
                <a:gridCol w="2238704">
                  <a:extLst>
                    <a:ext uri="{9D8B030D-6E8A-4147-A177-3AD203B41FA5}">
                      <a16:colId xmlns:a16="http://schemas.microsoft.com/office/drawing/2014/main" val="20000"/>
                    </a:ext>
                  </a:extLst>
                </a:gridCol>
              </a:tblGrid>
              <a:tr h="597406">
                <a:tc>
                  <a:txBody>
                    <a:bodyPr/>
                    <a:lstStyle/>
                    <a:p>
                      <a:pPr>
                        <a:lnSpc>
                          <a:spcPts val="2800"/>
                        </a:lnSpc>
                      </a:pPr>
                      <a:r>
                        <a:rPr lang="en-GB" sz="2100" spc="-20" baseline="0" dirty="0">
                          <a:solidFill>
                            <a:schemeClr val="tx2"/>
                          </a:solidFill>
                        </a:rPr>
                        <a:t>Business teams</a:t>
                      </a:r>
                    </a:p>
                  </a:txBody>
                  <a:tcPr marL="0" marR="0" marT="216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5518">
                <a:tc>
                  <a:txBody>
                    <a:bodyPr/>
                    <a:lstStyle/>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Africa, Australia, India, Indonesia, Israel, Japan, Korea, Latin America, Nordic</a:t>
                      </a:r>
                    </a:p>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9" name="Graphic 8">
            <a:extLst>
              <a:ext uri="{FF2B5EF4-FFF2-40B4-BE49-F238E27FC236}">
                <a16:creationId xmlns:a16="http://schemas.microsoft.com/office/drawing/2014/main" id="{F76D55EB-AC94-E160-5307-1E4473334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26145" y="3861687"/>
            <a:ext cx="540000" cy="540000"/>
          </a:xfrm>
          <a:prstGeom prst="rect">
            <a:avLst/>
          </a:prstGeom>
        </p:spPr>
      </p:pic>
      <p:pic>
        <p:nvPicPr>
          <p:cNvPr id="15" name="Graphic 14">
            <a:extLst>
              <a:ext uri="{FF2B5EF4-FFF2-40B4-BE49-F238E27FC236}">
                <a16:creationId xmlns:a16="http://schemas.microsoft.com/office/drawing/2014/main" id="{7D01D722-4747-E016-2FE1-0B779C023E0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240299192"/>
      </p:ext>
    </p:extLst>
  </p:cSld>
  <p:clrMapOvr>
    <a:masterClrMapping/>
  </p:clrMapOvr>
</p:sldLayout>
</file>

<file path=ppt/slideLayouts/slideLayout149.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meric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1390226547"/>
              </p:ext>
            </p:extLst>
          </p:nvPr>
        </p:nvGraphicFramePr>
        <p:xfrm>
          <a:off x="406308" y="1631266"/>
          <a:ext cx="2138400" cy="3173073"/>
        </p:xfrm>
        <a:graphic>
          <a:graphicData uri="http://schemas.openxmlformats.org/drawingml/2006/table">
            <a:tbl>
              <a:tblPr>
                <a:tableStyleId>{7E9639D4-E3E2-4D34-9284-5A2195B3D0D7}</a:tableStyleId>
              </a:tblPr>
              <a:tblGrid>
                <a:gridCol w="1069200">
                  <a:extLst>
                    <a:ext uri="{9D8B030D-6E8A-4147-A177-3AD203B41FA5}">
                      <a16:colId xmlns:a16="http://schemas.microsoft.com/office/drawing/2014/main" val="20000"/>
                    </a:ext>
                  </a:extLst>
                </a:gridCol>
                <a:gridCol w="1069200">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ts val="1100"/>
                        </a:lnSpc>
                        <a:spcBef>
                          <a:spcPts val="0"/>
                        </a:spcBef>
                        <a:spcAft>
                          <a:spcPts val="100"/>
                        </a:spcAft>
                      </a:pPr>
                      <a:r>
                        <a:rPr lang="en-GB" sz="900" dirty="0"/>
                        <a:t>Austin</a:t>
                      </a:r>
                    </a:p>
                    <a:p>
                      <a:pPr>
                        <a:lnSpc>
                          <a:spcPts val="1100"/>
                        </a:lnSpc>
                        <a:spcBef>
                          <a:spcPts val="0"/>
                        </a:spcBef>
                        <a:spcAft>
                          <a:spcPts val="100"/>
                        </a:spcAft>
                      </a:pPr>
                      <a:r>
                        <a:rPr lang="en-GB" sz="900" dirty="0"/>
                        <a:t>Century City</a:t>
                      </a:r>
                    </a:p>
                    <a:p>
                      <a:pPr>
                        <a:lnSpc>
                          <a:spcPts val="1100"/>
                        </a:lnSpc>
                        <a:spcBef>
                          <a:spcPts val="0"/>
                        </a:spcBef>
                        <a:spcAft>
                          <a:spcPts val="100"/>
                        </a:spcAft>
                      </a:pPr>
                      <a:r>
                        <a:rPr lang="en-GB" sz="900" dirty="0"/>
                        <a:t>Chicago</a:t>
                      </a:r>
                    </a:p>
                    <a:p>
                      <a:pPr>
                        <a:lnSpc>
                          <a:spcPts val="1100"/>
                        </a:lnSpc>
                        <a:spcBef>
                          <a:spcPts val="0"/>
                        </a:spcBef>
                        <a:spcAft>
                          <a:spcPts val="100"/>
                        </a:spcAft>
                      </a:pPr>
                      <a:r>
                        <a:rPr lang="en-GB" sz="900" dirty="0"/>
                        <a:t>Dallas</a:t>
                      </a:r>
                    </a:p>
                    <a:p>
                      <a:pPr>
                        <a:lnSpc>
                          <a:spcPts val="1100"/>
                        </a:lnSpc>
                        <a:spcBef>
                          <a:spcPts val="0"/>
                        </a:spcBef>
                        <a:spcAft>
                          <a:spcPts val="100"/>
                        </a:spcAft>
                      </a:pPr>
                      <a:r>
                        <a:rPr lang="en-GB" sz="900" dirty="0"/>
                        <a:t>Houston</a:t>
                      </a:r>
                    </a:p>
                    <a:p>
                      <a:pPr>
                        <a:lnSpc>
                          <a:spcPts val="1100"/>
                        </a:lnSpc>
                        <a:spcBef>
                          <a:spcPts val="0"/>
                        </a:spcBef>
                        <a:spcAft>
                          <a:spcPts val="100"/>
                        </a:spcAft>
                      </a:pPr>
                      <a:r>
                        <a:rPr lang="en-GB" sz="900" dirty="0"/>
                        <a:t>Los Angeles</a:t>
                      </a:r>
                    </a:p>
                    <a:p>
                      <a:pPr>
                        <a:lnSpc>
                          <a:spcPts val="1100"/>
                        </a:lnSpc>
                        <a:spcBef>
                          <a:spcPts val="0"/>
                        </a:spcBef>
                        <a:spcAft>
                          <a:spcPts val="100"/>
                        </a:spcAft>
                      </a:pPr>
                      <a:r>
                        <a:rPr lang="en-GB" sz="900" dirty="0"/>
                        <a:t>Miami</a:t>
                      </a:r>
                    </a:p>
                    <a:p>
                      <a:pPr>
                        <a:lnSpc>
                          <a:spcPts val="1100"/>
                        </a:lnSpc>
                        <a:spcBef>
                          <a:spcPts val="0"/>
                        </a:spcBef>
                        <a:spcAft>
                          <a:spcPts val="100"/>
                        </a:spcAft>
                      </a:pPr>
                      <a:r>
                        <a:rPr lang="en-GB" sz="900" dirty="0"/>
                        <a:t>New York</a:t>
                      </a:r>
                    </a:p>
                    <a:p>
                      <a:pPr>
                        <a:lnSpc>
                          <a:spcPts val="1100"/>
                        </a:lnSpc>
                        <a:spcBef>
                          <a:spcPts val="0"/>
                        </a:spcBef>
                        <a:spcAft>
                          <a:spcPts val="100"/>
                        </a:spcAft>
                      </a:pPr>
                      <a:r>
                        <a:rPr lang="en-GB" sz="900" dirty="0"/>
                        <a:t>Orange County</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ts val="1100"/>
                        </a:lnSpc>
                        <a:spcBef>
                          <a:spcPts val="0"/>
                        </a:spcBef>
                        <a:spcAft>
                          <a:spcPts val="100"/>
                        </a:spcAft>
                      </a:pPr>
                      <a:r>
                        <a:rPr lang="en-GB" sz="900" dirty="0"/>
                        <a:t>Philadelphia</a:t>
                      </a:r>
                    </a:p>
                    <a:p>
                      <a:pPr>
                        <a:lnSpc>
                          <a:spcPts val="1100"/>
                        </a:lnSpc>
                        <a:spcBef>
                          <a:spcPts val="0"/>
                        </a:spcBef>
                        <a:spcAft>
                          <a:spcPts val="100"/>
                        </a:spcAft>
                      </a:pPr>
                      <a:r>
                        <a:rPr lang="en-GB" sz="900" dirty="0"/>
                        <a:t>Pittsburgh</a:t>
                      </a:r>
                    </a:p>
                    <a:p>
                      <a:pPr>
                        <a:lnSpc>
                          <a:spcPts val="1100"/>
                        </a:lnSpc>
                        <a:spcBef>
                          <a:spcPts val="0"/>
                        </a:spcBef>
                        <a:spcAft>
                          <a:spcPts val="100"/>
                        </a:spcAft>
                      </a:pPr>
                      <a:r>
                        <a:rPr lang="en-GB" sz="900" dirty="0"/>
                        <a:t>Princeton</a:t>
                      </a:r>
                    </a:p>
                    <a:p>
                      <a:pPr>
                        <a:lnSpc>
                          <a:spcPts val="1100"/>
                        </a:lnSpc>
                        <a:spcBef>
                          <a:spcPts val="0"/>
                        </a:spcBef>
                        <a:spcAft>
                          <a:spcPts val="100"/>
                        </a:spcAft>
                      </a:pPr>
                      <a:r>
                        <a:rPr lang="en-GB" sz="900" dirty="0"/>
                        <a:t>Richmond</a:t>
                      </a:r>
                    </a:p>
                    <a:p>
                      <a:pPr>
                        <a:lnSpc>
                          <a:spcPts val="1100"/>
                        </a:lnSpc>
                        <a:spcBef>
                          <a:spcPts val="0"/>
                        </a:spcBef>
                        <a:spcAft>
                          <a:spcPts val="100"/>
                        </a:spcAft>
                      </a:pPr>
                      <a:r>
                        <a:rPr lang="en-GB" sz="900" dirty="0"/>
                        <a:t>San Francisco</a:t>
                      </a:r>
                    </a:p>
                    <a:p>
                      <a:pPr>
                        <a:lnSpc>
                          <a:spcPts val="1100"/>
                        </a:lnSpc>
                        <a:spcBef>
                          <a:spcPts val="0"/>
                        </a:spcBef>
                        <a:spcAft>
                          <a:spcPts val="100"/>
                        </a:spcAft>
                      </a:pPr>
                      <a:r>
                        <a:rPr lang="en-GB" sz="900" dirty="0"/>
                        <a:t>Silicon Valley</a:t>
                      </a:r>
                    </a:p>
                    <a:p>
                      <a:pPr>
                        <a:lnSpc>
                          <a:spcPts val="1100"/>
                        </a:lnSpc>
                        <a:spcBef>
                          <a:spcPts val="0"/>
                        </a:spcBef>
                        <a:spcAft>
                          <a:spcPts val="100"/>
                        </a:spcAft>
                      </a:pPr>
                      <a:r>
                        <a:rPr lang="en-GB" sz="900" dirty="0" err="1"/>
                        <a:t>Tysons</a:t>
                      </a:r>
                      <a:endParaRPr lang="en-GB" sz="900" dirty="0"/>
                    </a:p>
                    <a:p>
                      <a:pPr>
                        <a:lnSpc>
                          <a:spcPts val="1100"/>
                        </a:lnSpc>
                        <a:spcBef>
                          <a:spcPts val="0"/>
                        </a:spcBef>
                        <a:spcAft>
                          <a:spcPts val="100"/>
                        </a:spcAft>
                      </a:pPr>
                      <a:r>
                        <a:rPr lang="en-GB" sz="900" dirty="0"/>
                        <a:t>Washington, D.C.</a:t>
                      </a:r>
                    </a:p>
                    <a:p>
                      <a:pPr>
                        <a:lnSpc>
                          <a:spcPts val="1100"/>
                        </a:lnSpc>
                        <a:spcBef>
                          <a:spcPts val="0"/>
                        </a:spcBef>
                        <a:spcAft>
                          <a:spcPts val="100"/>
                        </a:spcAft>
                      </a:pPr>
                      <a:r>
                        <a:rPr lang="en-GB" sz="900" dirty="0"/>
                        <a:t>Wilmington</a:t>
                      </a:r>
                      <a:endParaRPr lang="en-GB" sz="900" kern="1200" dirty="0">
                        <a:solidFill>
                          <a:schemeClr val="tx1"/>
                        </a:solidFill>
                        <a:latin typeface="+mn-lt"/>
                        <a:ea typeface="+mn-ea"/>
                        <a:cs typeface="+mn-cs"/>
                      </a:endParaRP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854881994"/>
              </p:ext>
            </p:extLst>
          </p:nvPr>
        </p:nvGraphicFramePr>
        <p:xfrm>
          <a:off x="6614144" y="1631265"/>
          <a:ext cx="2138400" cy="19009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31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Latin America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8" name="Group 7"/>
          <p:cNvGrpSpPr/>
          <p:nvPr userDrawn="1"/>
        </p:nvGrpSpPr>
        <p:grpSpPr>
          <a:xfrm>
            <a:off x="3326470" y="1196549"/>
            <a:ext cx="2479765" cy="3637881"/>
            <a:chOff x="3326469" y="1196549"/>
            <a:chExt cx="2479765" cy="3637881"/>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7673" y="1196549"/>
              <a:ext cx="2468561" cy="3637881"/>
            </a:xfrm>
            <a:prstGeom prst="rect">
              <a:avLst/>
            </a:prstGeom>
          </p:spPr>
        </p:pic>
        <p:sp>
          <p:nvSpPr>
            <p:cNvPr id="2" name="Rectangle 1"/>
            <p:cNvSpPr/>
            <p:nvPr userDrawn="1"/>
          </p:nvSpPr>
          <p:spPr>
            <a:xfrm>
              <a:off x="3364792" y="166250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0" name="Rectangle 99"/>
            <p:cNvSpPr/>
            <p:nvPr userDrawn="1"/>
          </p:nvSpPr>
          <p:spPr>
            <a:xfrm>
              <a:off x="3364792" y="16245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1" name="Rectangle 100"/>
            <p:cNvSpPr/>
            <p:nvPr userDrawn="1"/>
          </p:nvSpPr>
          <p:spPr>
            <a:xfrm>
              <a:off x="3326469" y="162490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2" name="Rectangle 101"/>
            <p:cNvSpPr/>
            <p:nvPr userDrawn="1"/>
          </p:nvSpPr>
          <p:spPr>
            <a:xfrm>
              <a:off x="3326469" y="15899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3" name="Rectangle 102"/>
            <p:cNvSpPr/>
            <p:nvPr userDrawn="1"/>
          </p:nvSpPr>
          <p:spPr>
            <a:xfrm>
              <a:off x="4405725" y="158755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5" name="Rectangle 104"/>
            <p:cNvSpPr/>
            <p:nvPr userDrawn="1"/>
          </p:nvSpPr>
          <p:spPr>
            <a:xfrm>
              <a:off x="4504762" y="162471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6" name="Rectangle 105"/>
            <p:cNvSpPr/>
            <p:nvPr userDrawn="1"/>
          </p:nvSpPr>
          <p:spPr>
            <a:xfrm>
              <a:off x="4092467" y="186283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7" name="Rectangle 106"/>
            <p:cNvSpPr/>
            <p:nvPr userDrawn="1"/>
          </p:nvSpPr>
          <p:spPr>
            <a:xfrm>
              <a:off x="4030386" y="19356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8" name="Rectangle 107"/>
            <p:cNvSpPr/>
            <p:nvPr userDrawn="1"/>
          </p:nvSpPr>
          <p:spPr>
            <a:xfrm>
              <a:off x="4106753" y="196884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9" name="Rectangle 108"/>
            <p:cNvSpPr/>
            <p:nvPr userDrawn="1"/>
          </p:nvSpPr>
          <p:spPr>
            <a:xfrm>
              <a:off x="4473581" y="212515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0" name="Rectangle 109"/>
            <p:cNvSpPr/>
            <p:nvPr userDrawn="1"/>
          </p:nvSpPr>
          <p:spPr>
            <a:xfrm>
              <a:off x="4617025" y="181238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1" name="Rectangle 110"/>
            <p:cNvSpPr/>
            <p:nvPr userDrawn="1"/>
          </p:nvSpPr>
          <p:spPr>
            <a:xfrm>
              <a:off x="4636863" y="1776963"/>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2" name="Rectangle 111"/>
            <p:cNvSpPr/>
            <p:nvPr userDrawn="1"/>
          </p:nvSpPr>
          <p:spPr>
            <a:xfrm>
              <a:off x="4636863"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3" name="Rectangle 112"/>
            <p:cNvSpPr/>
            <p:nvPr userDrawn="1"/>
          </p:nvSpPr>
          <p:spPr>
            <a:xfrm>
              <a:off x="4672475"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4" name="Rectangle 113"/>
            <p:cNvSpPr/>
            <p:nvPr userDrawn="1"/>
          </p:nvSpPr>
          <p:spPr>
            <a:xfrm>
              <a:off x="4672475" y="170831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5" name="Rectangle 114"/>
            <p:cNvSpPr/>
            <p:nvPr userDrawn="1"/>
          </p:nvSpPr>
          <p:spPr>
            <a:xfrm>
              <a:off x="4683244" y="16683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6" name="Rectangle 115"/>
            <p:cNvSpPr/>
            <p:nvPr userDrawn="1"/>
          </p:nvSpPr>
          <p:spPr>
            <a:xfrm>
              <a:off x="4694013" y="163289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grpSp>
        <p:nvGrpSpPr>
          <p:cNvPr id="97" name="Group 96"/>
          <p:cNvGrpSpPr/>
          <p:nvPr userDrawn="1"/>
        </p:nvGrpSpPr>
        <p:grpSpPr>
          <a:xfrm>
            <a:off x="3362412" y="3396417"/>
            <a:ext cx="1122118" cy="361121"/>
            <a:chOff x="520702" y="1425886"/>
            <a:chExt cx="1122118" cy="481494"/>
          </a:xfrm>
        </p:grpSpPr>
        <p:sp>
          <p:nvSpPr>
            <p:cNvPr id="98" name="TextBox 97"/>
            <p:cNvSpPr txBox="1"/>
            <p:nvPr userDrawn="1"/>
          </p:nvSpPr>
          <p:spPr>
            <a:xfrm>
              <a:off x="700088" y="1425886"/>
              <a:ext cx="942732" cy="481493"/>
            </a:xfrm>
            <a:prstGeom prst="rect">
              <a:avLst/>
            </a:prstGeom>
            <a:noFill/>
          </p:spPr>
          <p:txBody>
            <a:bodyPr wrap="square" lIns="0" tIns="0" rIns="0" bIns="0" rtlCol="0">
              <a:noAutofit/>
            </a:bodyPr>
            <a:lstStyle/>
            <a:p>
              <a:pPr>
                <a:lnSpc>
                  <a:spcPts val="1100"/>
                </a:lnSpc>
                <a:spcBef>
                  <a:spcPts val="300"/>
                </a:spcBef>
              </a:pPr>
              <a:r>
                <a:rPr lang="en-GB" sz="800" dirty="0">
                  <a:solidFill>
                    <a:srgbClr val="000000"/>
                  </a:solidFill>
                </a:rPr>
                <a:t>Our offices</a:t>
              </a:r>
            </a:p>
            <a:p>
              <a:pPr>
                <a:lnSpc>
                  <a:spcPts val="1100"/>
                </a:lnSpc>
                <a:spcBef>
                  <a:spcPts val="300"/>
                </a:spcBef>
              </a:pPr>
              <a:r>
                <a:rPr lang="en-GB" sz="800" dirty="0">
                  <a:solidFill>
                    <a:srgbClr val="000000"/>
                  </a:solidFill>
                </a:rPr>
                <a:t>Our business teams</a:t>
              </a:r>
            </a:p>
          </p:txBody>
        </p:sp>
        <p:sp>
          <p:nvSpPr>
            <p:cNvPr id="99" name="TextBox 98"/>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7" name="TextBox 6">
            <a:extLst>
              <a:ext uri="{FF2B5EF4-FFF2-40B4-BE49-F238E27FC236}">
                <a16:creationId xmlns:a16="http://schemas.microsoft.com/office/drawing/2014/main" id="{880F5536-5FA0-C44A-FEA6-9DA9BB1EC392}"/>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11" name="Graphic 10">
            <a:extLst>
              <a:ext uri="{FF2B5EF4-FFF2-40B4-BE49-F238E27FC236}">
                <a16:creationId xmlns:a16="http://schemas.microsoft.com/office/drawing/2014/main" id="{176C74EC-F8F8-70EC-AE2E-0DB0D10B98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16" name="Graphic 15">
            <a:extLst>
              <a:ext uri="{FF2B5EF4-FFF2-40B4-BE49-F238E27FC236}">
                <a16:creationId xmlns:a16="http://schemas.microsoft.com/office/drawing/2014/main" id="{55B37A77-C687-A4FB-E48B-11348F63C7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921744850"/>
      </p:ext>
    </p:extLst>
  </p:cSld>
  <p:clrMapOvr>
    <a:masterClrMapping/>
  </p:clrMapOvr>
</p:sldLayout>
</file>

<file path=ppt/slideLayouts/slideLayout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2">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8" y="1257300"/>
            <a:ext cx="4061600" cy="347852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0" y="406400"/>
            <a:ext cx="8331200" cy="517604"/>
          </a:xfrm>
        </p:spPr>
        <p:txBody>
          <a:bodyPr rIns="180000"/>
          <a:lstStyle>
            <a:lvl1pPr>
              <a:defRPr>
                <a:solidFill>
                  <a:schemeClr val="tx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EBF2EF9-CCB8-434E-BFC2-9A9C4DFBBE08}" type="slidenum">
              <a:rPr lang="en-GB" smtClean="0"/>
              <a:pPr/>
              <a:t>‹#›</a:t>
            </a:fld>
            <a:endParaRPr lang="en-GB" dirty="0"/>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8"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5"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856691426"/>
      </p:ext>
    </p:extLst>
  </p:cSld>
  <p:clrMapOvr>
    <a:masterClrMapping/>
  </p:clrMapOvr>
</p:sldLayout>
</file>

<file path=ppt/slideLayouts/slideLayout150.xml><?xml version="1.0" encoding="utf-8"?>
<p:sldLayout xmlns:a14="http://schemas.microsoft.com/office/drawing/2010/main" xmlns:p14="http://schemas.microsoft.com/office/powerpoint/2010/main"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Europe">
    <p:spTree>
      <p:nvGrpSpPr>
        <p:cNvPr id="1" name=""/>
        <p:cNvGrpSpPr/>
        <p:nvPr/>
      </p:nvGrpSpPr>
      <p:grpSpPr>
        <a:xfrm>
          <a:off x="0" y="0"/>
          <a:ext cx="0" cy="0"/>
          <a:chOff x="0" y="0"/>
          <a:chExt cx="0" cy="0"/>
        </a:xfrm>
      </p:grpSpPr>
      <p:grpSp>
        <p:nvGrpSpPr>
          <p:cNvPr id="67" name="Group 66"/>
          <p:cNvGrpSpPr/>
          <p:nvPr userDrawn="1"/>
        </p:nvGrpSpPr>
        <p:grpSpPr>
          <a:xfrm>
            <a:off x="1183215" y="955104"/>
            <a:ext cx="5430311" cy="3455647"/>
            <a:chOff x="1517223" y="1014205"/>
            <a:chExt cx="6185070" cy="3935948"/>
          </a:xfrm>
        </p:grpSpPr>
        <p:pic>
          <p:nvPicPr>
            <p:cNvPr id="74" name="Picture 73"/>
            <p:cNvPicPr>
              <a:picLocks noChangeAspect="1"/>
            </p:cNvPicPr>
            <p:nvPr userDrawn="1"/>
          </p:nvPicPr>
          <p:blipFill rotWithShape="1">
            <a:blip r:embed="rId2" cstate="screen">
              <a:extLst>
                <a:ext uri="{28A0092B-C50C-407E-A947-70E740481C1C}">
                  <a14:useLocalDpi xmlns:a14="http://schemas.microsoft.com/office/drawing/2010/main"/>
                </a:ext>
              </a:extLst>
            </a:blip>
            <a:srcRect l="1918" t="30255" r="40755" b="6435"/>
            <a:stretch/>
          </p:blipFill>
          <p:spPr>
            <a:xfrm>
              <a:off x="1517223" y="1014205"/>
              <a:ext cx="6185070" cy="3935948"/>
            </a:xfrm>
            <a:prstGeom prst="rect">
              <a:avLst/>
            </a:prstGeom>
          </p:spPr>
        </p:pic>
        <p:sp>
          <p:nvSpPr>
            <p:cNvPr id="75" name="Rectangle 74"/>
            <p:cNvSpPr>
              <a:spLocks noChangeAspect="1"/>
            </p:cNvSpPr>
            <p:nvPr userDrawn="1"/>
          </p:nvSpPr>
          <p:spPr>
            <a:xfrm>
              <a:off x="2739813" y="31551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76" name="Rectangle 75"/>
            <p:cNvSpPr>
              <a:spLocks noChangeAspect="1"/>
            </p:cNvSpPr>
            <p:nvPr userDrawn="1"/>
          </p:nvSpPr>
          <p:spPr>
            <a:xfrm>
              <a:off x="2881730" y="334948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77" name="Rectangle 76"/>
            <p:cNvSpPr>
              <a:spLocks noChangeAspect="1"/>
            </p:cNvSpPr>
            <p:nvPr userDrawn="1"/>
          </p:nvSpPr>
          <p:spPr>
            <a:xfrm>
              <a:off x="3370163" y="33871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78" name="Rectangle 77"/>
            <p:cNvSpPr>
              <a:spLocks noChangeAspect="1"/>
            </p:cNvSpPr>
            <p:nvPr userDrawn="1"/>
          </p:nvSpPr>
          <p:spPr>
            <a:xfrm>
              <a:off x="3248694" y="323045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79" name="Rectangle 78"/>
            <p:cNvSpPr>
              <a:spLocks noChangeAspect="1"/>
            </p:cNvSpPr>
            <p:nvPr userDrawn="1"/>
          </p:nvSpPr>
          <p:spPr>
            <a:xfrm>
              <a:off x="4115912" y="415927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80" name="Rectangle 79"/>
            <p:cNvSpPr>
              <a:spLocks noChangeAspect="1"/>
            </p:cNvSpPr>
            <p:nvPr userDrawn="1"/>
          </p:nvSpPr>
          <p:spPr>
            <a:xfrm>
              <a:off x="3012383" y="32139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sp>
          <p:nvSpPr>
            <p:cNvPr id="81" name="Rectangle 80"/>
            <p:cNvSpPr>
              <a:spLocks noChangeAspect="1"/>
            </p:cNvSpPr>
            <p:nvPr userDrawn="1"/>
          </p:nvSpPr>
          <p:spPr>
            <a:xfrm>
              <a:off x="6715378" y="317221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00" dirty="0"/>
            </a:p>
          </p:txBody>
        </p:sp>
      </p:grpSp>
      <p:grpSp>
        <p:nvGrpSpPr>
          <p:cNvPr id="82" name="Group 81"/>
          <p:cNvGrpSpPr/>
          <p:nvPr userDrawn="1"/>
        </p:nvGrpSpPr>
        <p:grpSpPr>
          <a:xfrm>
            <a:off x="2536826" y="4177221"/>
            <a:ext cx="1122118" cy="361121"/>
            <a:chOff x="520702" y="1425886"/>
            <a:chExt cx="1122118" cy="481494"/>
          </a:xfrm>
        </p:grpSpPr>
        <p:sp>
          <p:nvSpPr>
            <p:cNvPr id="83" name="TextBox 8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sz="800" dirty="0"/>
                <a:t>Our offices</a:t>
              </a:r>
            </a:p>
            <a:p>
              <a:pPr lvl="0"/>
              <a:r>
                <a:rPr lang="en-GB" sz="800" dirty="0"/>
                <a:t>Our business teams</a:t>
              </a:r>
            </a:p>
          </p:txBody>
        </p:sp>
        <p:sp>
          <p:nvSpPr>
            <p:cNvPr id="84" name="TextBox 8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85"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87"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88" name="Table 87"/>
          <p:cNvGraphicFramePr>
            <a:graphicFrameLocks noGrp="1"/>
          </p:cNvGraphicFramePr>
          <p:nvPr userDrawn="1">
            <p:extLst>
              <p:ext uri="{D42A27DB-BD31-4B8C-83A1-F6EECF244321}">
                <p14:modId xmlns:p14="http://schemas.microsoft.com/office/powerpoint/2010/main" val="2131397172"/>
              </p:ext>
            </p:extLst>
          </p:nvPr>
        </p:nvGraphicFramePr>
        <p:xfrm>
          <a:off x="406401" y="1631266"/>
          <a:ext cx="1367809" cy="1799300"/>
        </p:xfrm>
        <a:graphic>
          <a:graphicData uri="http://schemas.openxmlformats.org/drawingml/2006/table">
            <a:tbl>
              <a:tblPr>
                <a:tableStyleId>{7E9639D4-E3E2-4D34-9284-5A2195B3D0D7}</a:tableStyleId>
              </a:tblPr>
              <a:tblGrid>
                <a:gridCol w="1367809">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15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Astana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Athens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Brussels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Frankfurt</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London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Munich</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Paris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9" name="Table 88"/>
          <p:cNvGraphicFramePr>
            <a:graphicFrameLocks noGrp="1"/>
          </p:cNvGraphicFramePr>
          <p:nvPr userDrawn="1">
            <p:extLst>
              <p:ext uri="{D42A27DB-BD31-4B8C-83A1-F6EECF244321}">
                <p14:modId xmlns:p14="http://schemas.microsoft.com/office/powerpoint/2010/main" val="1240184258"/>
              </p:ext>
            </p:extLst>
          </p:nvPr>
        </p:nvGraphicFramePr>
        <p:xfrm>
          <a:off x="6613526" y="1631265"/>
          <a:ext cx="2124075" cy="1900900"/>
        </p:xfrm>
        <a:graphic>
          <a:graphicData uri="http://schemas.openxmlformats.org/drawingml/2006/table">
            <a:tbl>
              <a:tblPr>
                <a:tableStyleId>{7E9639D4-E3E2-4D34-9284-5A2195B3D0D7}</a:tableStyleId>
              </a:tblPr>
              <a:tblGrid>
                <a:gridCol w="2124075">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3600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31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Nordic</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3600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1CB954A-6A73-F01B-07DF-820CC3666644}"/>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3" name="Graphic 2">
            <a:extLst>
              <a:ext uri="{FF2B5EF4-FFF2-40B4-BE49-F238E27FC236}">
                <a16:creationId xmlns:a16="http://schemas.microsoft.com/office/drawing/2014/main" id="{1FAC1B76-1816-A488-38B8-AC68CC59114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4" name="Graphic 3">
            <a:extLst>
              <a:ext uri="{FF2B5EF4-FFF2-40B4-BE49-F238E27FC236}">
                <a16:creationId xmlns:a16="http://schemas.microsoft.com/office/drawing/2014/main" id="{48224962-F7C6-251E-75E7-EAB4527F64C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2566207140"/>
      </p:ext>
    </p:extLst>
  </p:cSld>
  <p:clrMapOvr>
    <a:masterClrMapping/>
  </p:clrMapOvr>
</p:sldLayout>
</file>

<file path=ppt/slideLayouts/slideLayout151.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Middle Eas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355900058"/>
              </p:ext>
            </p:extLst>
          </p:nvPr>
        </p:nvGraphicFramePr>
        <p:xfrm>
          <a:off x="406400" y="1631265"/>
          <a:ext cx="2138400" cy="9103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25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Abu Dhabi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Dubai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5340710"/>
              </p:ext>
            </p:extLst>
          </p:nvPr>
        </p:nvGraphicFramePr>
        <p:xfrm>
          <a:off x="6613525" y="1631265"/>
          <a:ext cx="2138400" cy="20787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209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Africa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Israel</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02" name="Group 101"/>
          <p:cNvGrpSpPr/>
          <p:nvPr userDrawn="1"/>
        </p:nvGrpSpPr>
        <p:grpSpPr>
          <a:xfrm>
            <a:off x="2968713" y="3062414"/>
            <a:ext cx="1122118" cy="361121"/>
            <a:chOff x="520702" y="1425886"/>
            <a:chExt cx="1122118" cy="481494"/>
          </a:xfrm>
        </p:grpSpPr>
        <p:sp>
          <p:nvSpPr>
            <p:cNvPr id="103" name="TextBox 10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sz="800" dirty="0"/>
                <a:t>Our offices</a:t>
              </a:r>
            </a:p>
            <a:p>
              <a:pPr lvl="0"/>
              <a:r>
                <a:rPr lang="en-GB" sz="800" dirty="0"/>
                <a:t>Our business teams</a:t>
              </a:r>
            </a:p>
          </p:txBody>
        </p:sp>
        <p:sp>
          <p:nvSpPr>
            <p:cNvPr id="104" name="TextBox 10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grpSp>
        <p:nvGrpSpPr>
          <p:cNvPr id="60" name="Group 59"/>
          <p:cNvGrpSpPr>
            <a:grpSpLocks noChangeAspect="1"/>
          </p:cNvGrpSpPr>
          <p:nvPr userDrawn="1"/>
        </p:nvGrpSpPr>
        <p:grpSpPr>
          <a:xfrm>
            <a:off x="2959162" y="1193801"/>
            <a:ext cx="3240000" cy="3229672"/>
            <a:chOff x="3024000" y="1600200"/>
            <a:chExt cx="3096000" cy="3086131"/>
          </a:xfrm>
        </p:grpSpPr>
        <p:pic>
          <p:nvPicPr>
            <p:cNvPr id="61" name="Picture 60"/>
            <p:cNvPicPr>
              <a:picLocks noChangeAspect="1"/>
            </p:cNvPicPr>
            <p:nvPr userDrawn="1"/>
          </p:nvPicPr>
          <p:blipFill rotWithShape="1">
            <a:blip r:embed="rId2" cstate="screen">
              <a:extLst>
                <a:ext uri="{28A0092B-C50C-407E-A947-70E740481C1C}">
                  <a14:useLocalDpi xmlns:a14="http://schemas.microsoft.com/office/drawing/2010/main"/>
                </a:ext>
              </a:extLst>
            </a:blip>
            <a:srcRect l="7658" t="13794" r="17493" b="1"/>
            <a:stretch/>
          </p:blipFill>
          <p:spPr>
            <a:xfrm>
              <a:off x="3024000" y="1600200"/>
              <a:ext cx="3096000" cy="3086131"/>
            </a:xfrm>
            <a:prstGeom prst="rect">
              <a:avLst/>
            </a:prstGeom>
          </p:spPr>
        </p:pic>
        <p:sp>
          <p:nvSpPr>
            <p:cNvPr id="62" name="Rectangle 61"/>
            <p:cNvSpPr>
              <a:spLocks noChangeAspect="1"/>
            </p:cNvSpPr>
            <p:nvPr userDrawn="1"/>
          </p:nvSpPr>
          <p:spPr>
            <a:xfrm>
              <a:off x="5834838" y="215348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3" name="Rectangle 62"/>
            <p:cNvSpPr>
              <a:spLocks noChangeAspect="1"/>
            </p:cNvSpPr>
            <p:nvPr userDrawn="1"/>
          </p:nvSpPr>
          <p:spPr>
            <a:xfrm>
              <a:off x="5875600" y="211117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93406" y="2051050"/>
            <a:ext cx="933450" cy="863600"/>
          </a:xfrm>
          <a:prstGeom prst="rect">
            <a:avLst/>
          </a:prstGeom>
        </p:spPr>
      </p:pic>
      <p:sp>
        <p:nvSpPr>
          <p:cNvPr id="6" name="Rectangle 5"/>
          <p:cNvSpPr/>
          <p:nvPr userDrawn="1"/>
        </p:nvSpPr>
        <p:spPr>
          <a:xfrm>
            <a:off x="5940152" y="172908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7" name="TextBox 6">
            <a:extLst>
              <a:ext uri="{FF2B5EF4-FFF2-40B4-BE49-F238E27FC236}">
                <a16:creationId xmlns:a16="http://schemas.microsoft.com/office/drawing/2014/main" id="{62722999-9472-484C-56DE-873D6EEE33C1}"/>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8" name="Graphic 7">
            <a:extLst>
              <a:ext uri="{FF2B5EF4-FFF2-40B4-BE49-F238E27FC236}">
                <a16:creationId xmlns:a16="http://schemas.microsoft.com/office/drawing/2014/main" id="{5830E268-3FC7-08C9-ADCD-8898C29710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67028" y="1139752"/>
            <a:ext cx="540000" cy="540000"/>
          </a:xfrm>
          <a:prstGeom prst="rect">
            <a:avLst/>
          </a:prstGeom>
        </p:spPr>
      </p:pic>
      <p:pic>
        <p:nvPicPr>
          <p:cNvPr id="9" name="Graphic 8">
            <a:extLst>
              <a:ext uri="{FF2B5EF4-FFF2-40B4-BE49-F238E27FC236}">
                <a16:creationId xmlns:a16="http://schemas.microsoft.com/office/drawing/2014/main" id="{C1C0BC01-B3A9-47D6-2608-75E972727CF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989838754"/>
      </p:ext>
    </p:extLst>
  </p:cSld>
  <p:clrMapOvr>
    <a:masterClrMapping/>
  </p:clrMapOvr>
</p:sldLayout>
</file>

<file path=ppt/slideLayouts/slideLayout152.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sia">
    <p:spTree>
      <p:nvGrpSpPr>
        <p:cNvPr id="1" name=""/>
        <p:cNvGrpSpPr/>
        <p:nvPr/>
      </p:nvGrpSpPr>
      <p:grpSpPr>
        <a:xfrm>
          <a:off x="0" y="0"/>
          <a:ext cx="0" cy="0"/>
          <a:chOff x="0" y="0"/>
          <a:chExt cx="0" cy="0"/>
        </a:xfrm>
      </p:grpSpPr>
      <p:sp>
        <p:nvSpPr>
          <p:cNvPr id="69"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70" name="Table 69"/>
          <p:cNvGraphicFramePr>
            <a:graphicFrameLocks noGrp="1"/>
          </p:cNvGraphicFramePr>
          <p:nvPr userDrawn="1">
            <p:extLst>
              <p:ext uri="{D42A27DB-BD31-4B8C-83A1-F6EECF244321}">
                <p14:modId xmlns:p14="http://schemas.microsoft.com/office/powerpoint/2010/main" val="1691908677"/>
              </p:ext>
            </p:extLst>
          </p:nvPr>
        </p:nvGraphicFramePr>
        <p:xfrm>
          <a:off x="406400" y="1631266"/>
          <a:ext cx="2138400" cy="1382373"/>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Beijing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Hong Kong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Shanghai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Singapore</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71" name="Table 70"/>
          <p:cNvGraphicFramePr>
            <a:graphicFrameLocks noGrp="1"/>
          </p:cNvGraphicFramePr>
          <p:nvPr userDrawn="1">
            <p:extLst>
              <p:ext uri="{D42A27DB-BD31-4B8C-83A1-F6EECF244321}">
                <p14:modId xmlns:p14="http://schemas.microsoft.com/office/powerpoint/2010/main" val="2265542890"/>
              </p:ext>
            </p:extLst>
          </p:nvPr>
        </p:nvGraphicFramePr>
        <p:xfrm>
          <a:off x="6613525" y="1631265"/>
          <a:ext cx="2138400" cy="26121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54347">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Australia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Indonesia</a:t>
                      </a:r>
                    </a:p>
                    <a:p>
                      <a:pPr marL="0" marR="0" lvl="0" indent="0" algn="l" defTabSz="914400" rtl="0" eaLnBrk="1" fontAlgn="auto" latinLnBrk="0" hangingPunct="1">
                        <a:lnSpc>
                          <a:spcPts val="1100"/>
                        </a:lnSpc>
                        <a:spcBef>
                          <a:spcPts val="0"/>
                        </a:spcBef>
                        <a:spcAft>
                          <a:spcPts val="300"/>
                        </a:spcAft>
                        <a:buClrTx/>
                        <a:buSzTx/>
                        <a:buFontTx/>
                        <a:buNone/>
                        <a:tabLst/>
                        <a:defRPr/>
                      </a:pPr>
                      <a:r>
                        <a:rPr lang="en-GB" sz="900" kern="1200" dirty="0">
                          <a:solidFill>
                            <a:schemeClr val="tx1"/>
                          </a:solidFill>
                          <a:latin typeface="+mn-lt"/>
                          <a:ea typeface="+mn-ea"/>
                          <a:cs typeface="+mn-cs"/>
                        </a:rPr>
                        <a:t>India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Japan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Korea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73" name="Group 72"/>
          <p:cNvGrpSpPr/>
          <p:nvPr userDrawn="1"/>
        </p:nvGrpSpPr>
        <p:grpSpPr>
          <a:xfrm>
            <a:off x="3036881" y="3261556"/>
            <a:ext cx="1122118" cy="361121"/>
            <a:chOff x="520702" y="1425886"/>
            <a:chExt cx="1122118" cy="481494"/>
          </a:xfrm>
        </p:grpSpPr>
        <p:sp>
          <p:nvSpPr>
            <p:cNvPr id="74" name="TextBox 73"/>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sz="800" dirty="0"/>
                <a:t>Our offices</a:t>
              </a:r>
            </a:p>
            <a:p>
              <a:pPr lvl="0"/>
              <a:r>
                <a:rPr lang="en-GB" sz="800" dirty="0"/>
                <a:t>Our business teams</a:t>
              </a:r>
            </a:p>
          </p:txBody>
        </p:sp>
        <p:sp>
          <p:nvSpPr>
            <p:cNvPr id="75" name="TextBox 74"/>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grpSp>
        <p:nvGrpSpPr>
          <p:cNvPr id="173" name="Group 172"/>
          <p:cNvGrpSpPr/>
          <p:nvPr userDrawn="1"/>
        </p:nvGrpSpPr>
        <p:grpSpPr>
          <a:xfrm>
            <a:off x="3118584" y="735645"/>
            <a:ext cx="2906832" cy="4011612"/>
            <a:chOff x="3616348" y="1193800"/>
            <a:chExt cx="2574851" cy="3553457"/>
          </a:xfrm>
        </p:grpSpPr>
        <p:pic>
          <p:nvPicPr>
            <p:cNvPr id="174" name="Picture 173"/>
            <p:cNvPicPr>
              <a:picLocks noChangeAspect="1"/>
            </p:cNvPicPr>
            <p:nvPr userDrawn="1"/>
          </p:nvPicPr>
          <p:blipFill rotWithShape="1">
            <a:blip r:embed="rId2" cstate="screen">
              <a:extLst>
                <a:ext uri="{28A0092B-C50C-407E-A947-70E740481C1C}">
                  <a14:useLocalDpi xmlns:a14="http://schemas.microsoft.com/office/drawing/2010/main"/>
                </a:ext>
              </a:extLst>
            </a:blip>
            <a:srcRect l="28275" t="26007" r="16036" b="4903"/>
            <a:stretch/>
          </p:blipFill>
          <p:spPr>
            <a:xfrm>
              <a:off x="3616348" y="1193800"/>
              <a:ext cx="2574851" cy="3553457"/>
            </a:xfrm>
            <a:prstGeom prst="rect">
              <a:avLst/>
            </a:prstGeom>
          </p:spPr>
        </p:pic>
        <p:sp>
          <p:nvSpPr>
            <p:cNvPr id="175" name="Rectangle 174"/>
            <p:cNvSpPr>
              <a:spLocks noChangeAspect="1"/>
            </p:cNvSpPr>
            <p:nvPr userDrawn="1"/>
          </p:nvSpPr>
          <p:spPr>
            <a:xfrm>
              <a:off x="4914901" y="180192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endParaRPr lang="en-GB" sz="1400" b="1" dirty="0">
                <a:latin typeface="+mj-lt"/>
                <a:ea typeface="+mj-ea"/>
                <a:cs typeface="+mj-cs"/>
              </a:endParaRPr>
            </a:p>
          </p:txBody>
        </p:sp>
        <p:sp>
          <p:nvSpPr>
            <p:cNvPr id="176" name="Rectangle 175"/>
            <p:cNvSpPr>
              <a:spLocks noChangeAspect="1"/>
            </p:cNvSpPr>
            <p:nvPr userDrawn="1"/>
          </p:nvSpPr>
          <p:spPr>
            <a:xfrm>
              <a:off x="5126832" y="214720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endParaRPr lang="en-GB" sz="1400" b="1" dirty="0">
                <a:latin typeface="+mj-lt"/>
                <a:ea typeface="+mj-ea"/>
                <a:cs typeface="+mj-cs"/>
              </a:endParaRPr>
            </a:p>
          </p:txBody>
        </p:sp>
        <p:sp>
          <p:nvSpPr>
            <p:cNvPr id="177" name="Rectangle 176"/>
            <p:cNvSpPr>
              <a:spLocks noChangeAspect="1"/>
            </p:cNvSpPr>
            <p:nvPr userDrawn="1"/>
          </p:nvSpPr>
          <p:spPr>
            <a:xfrm>
              <a:off x="4955663" y="243556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endParaRPr lang="en-GB" sz="1400" b="1" dirty="0">
                <a:latin typeface="+mj-lt"/>
                <a:ea typeface="+mj-ea"/>
                <a:cs typeface="+mj-cs"/>
              </a:endParaRPr>
            </a:p>
          </p:txBody>
        </p:sp>
        <p:sp>
          <p:nvSpPr>
            <p:cNvPr id="178" name="Rectangle 177"/>
            <p:cNvSpPr>
              <a:spLocks noChangeAspect="1"/>
            </p:cNvSpPr>
            <p:nvPr userDrawn="1"/>
          </p:nvSpPr>
          <p:spPr>
            <a:xfrm>
              <a:off x="4722300" y="31094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a:latin typeface="+mj-lt"/>
                  <a:ea typeface="+mj-ea"/>
                  <a:cs typeface="+mj-cs"/>
                </a:rPr>
                <a:t> </a:t>
              </a:r>
              <a:endParaRPr lang="en-GB" sz="1400" b="1" dirty="0">
                <a:latin typeface="+mj-lt"/>
                <a:ea typeface="+mj-ea"/>
                <a:cs typeface="+mj-cs"/>
              </a:endParaRPr>
            </a:p>
          </p:txBody>
        </p:sp>
      </p:grpSp>
      <p:sp>
        <p:nvSpPr>
          <p:cNvPr id="2" name="TextBox 1">
            <a:extLst>
              <a:ext uri="{FF2B5EF4-FFF2-40B4-BE49-F238E27FC236}">
                <a16:creationId xmlns:a16="http://schemas.microsoft.com/office/drawing/2014/main" id="{034D4CAF-CC51-0F57-7D60-26A772DE5B3F}"/>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4" name="Graphic 3">
            <a:extLst>
              <a:ext uri="{FF2B5EF4-FFF2-40B4-BE49-F238E27FC236}">
                <a16:creationId xmlns:a16="http://schemas.microsoft.com/office/drawing/2014/main" id="{ECC805C0-B028-D9FD-6DBD-7F16F58C39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6" name="Graphic 5">
            <a:extLst>
              <a:ext uri="{FF2B5EF4-FFF2-40B4-BE49-F238E27FC236}">
                <a16:creationId xmlns:a16="http://schemas.microsoft.com/office/drawing/2014/main" id="{8AEEF8F1-B1E8-49E3-BEFB-6910314B8E5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544098645"/>
      </p:ext>
    </p:extLst>
  </p:cSld>
  <p:clrMapOvr>
    <a:masterClrMapping/>
  </p:clrMapOvr>
</p:sldLayout>
</file>

<file path=ppt/slideLayouts/slideLayout15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Icons</a:t>
            </a:r>
          </a:p>
        </p:txBody>
      </p:sp>
      <p:sp>
        <p:nvSpPr>
          <p:cNvPr id="7" name="Picture Placeholder 6"/>
          <p:cNvSpPr>
            <a:spLocks noGrp="1" noChangeAspect="1"/>
          </p:cNvSpPr>
          <p:nvPr>
            <p:ph type="pic" sz="quarter" idx="13" hasCustomPrompt="1"/>
          </p:nvPr>
        </p:nvSpPr>
        <p:spPr>
          <a:xfrm>
            <a:off x="406401" y="1210205"/>
            <a:ext cx="720000" cy="720000"/>
          </a:xfrm>
          <a:noFill/>
        </p:spPr>
        <p:txBody>
          <a:bodyPr anchor="ctr" anchorCtr="0"/>
          <a:lstStyle>
            <a:lvl1pPr algn="ctr">
              <a:defRPr sz="900"/>
            </a:lvl1pPr>
          </a:lstStyle>
          <a:p>
            <a:r>
              <a:rPr lang="en-GB" dirty="0"/>
              <a:t>Click to add Icon</a:t>
            </a:r>
          </a:p>
        </p:txBody>
      </p:sp>
      <p:sp>
        <p:nvSpPr>
          <p:cNvPr id="6" name="Slide Number Placeholder 5">
            <a:extLst>
              <a:ext uri="{FF2B5EF4-FFF2-40B4-BE49-F238E27FC236}">
                <a16:creationId xmlns:a16="http://schemas.microsoft.com/office/drawing/2014/main" id="{5D8A709E-87D2-CAF8-ECA8-82F6879E4A52}"/>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
        <p:nvSpPr>
          <p:cNvPr id="8" name="Picture Placeholder 6">
            <a:extLst>
              <a:ext uri="{FF2B5EF4-FFF2-40B4-BE49-F238E27FC236}">
                <a16:creationId xmlns:a16="http://schemas.microsoft.com/office/drawing/2014/main" id="{126DA533-60A2-D9A3-EAE0-AB2BCEBA4D9F}"/>
              </a:ext>
            </a:extLst>
          </p:cNvPr>
          <p:cNvSpPr>
            <a:spLocks noGrp="1" noChangeAspect="1"/>
          </p:cNvSpPr>
          <p:nvPr>
            <p:ph type="pic" sz="quarter" idx="14" hasCustomPrompt="1"/>
          </p:nvPr>
        </p:nvSpPr>
        <p:spPr>
          <a:xfrm>
            <a:off x="1250934" y="1210205"/>
            <a:ext cx="720000" cy="720000"/>
          </a:xfrm>
          <a:noFill/>
        </p:spPr>
        <p:txBody>
          <a:bodyPr anchor="ctr" anchorCtr="0"/>
          <a:lstStyle>
            <a:lvl1pPr algn="ctr">
              <a:defRPr sz="900"/>
            </a:lvl1pPr>
          </a:lstStyle>
          <a:p>
            <a:r>
              <a:rPr lang="en-GB" dirty="0"/>
              <a:t>Click to add Icon</a:t>
            </a:r>
          </a:p>
        </p:txBody>
      </p:sp>
      <p:sp>
        <p:nvSpPr>
          <p:cNvPr id="10" name="Picture Placeholder 6">
            <a:extLst>
              <a:ext uri="{FF2B5EF4-FFF2-40B4-BE49-F238E27FC236}">
                <a16:creationId xmlns:a16="http://schemas.microsoft.com/office/drawing/2014/main" id="{9164EF2F-BA7C-294D-AE25-B68AC467545E}"/>
              </a:ext>
            </a:extLst>
          </p:cNvPr>
          <p:cNvSpPr>
            <a:spLocks noGrp="1" noChangeAspect="1"/>
          </p:cNvSpPr>
          <p:nvPr>
            <p:ph type="pic" sz="quarter" idx="15" hasCustomPrompt="1"/>
          </p:nvPr>
        </p:nvSpPr>
        <p:spPr>
          <a:xfrm>
            <a:off x="2095467" y="1210205"/>
            <a:ext cx="720000" cy="720000"/>
          </a:xfrm>
          <a:noFill/>
        </p:spPr>
        <p:txBody>
          <a:bodyPr anchor="ctr" anchorCtr="0"/>
          <a:lstStyle>
            <a:lvl1pPr algn="ctr">
              <a:defRPr sz="900"/>
            </a:lvl1pPr>
          </a:lstStyle>
          <a:p>
            <a:r>
              <a:rPr lang="en-GB" dirty="0"/>
              <a:t>Click to add Icon</a:t>
            </a:r>
          </a:p>
        </p:txBody>
      </p:sp>
      <p:sp>
        <p:nvSpPr>
          <p:cNvPr id="11" name="Picture Placeholder 6">
            <a:extLst>
              <a:ext uri="{FF2B5EF4-FFF2-40B4-BE49-F238E27FC236}">
                <a16:creationId xmlns:a16="http://schemas.microsoft.com/office/drawing/2014/main" id="{C6B1F478-1733-4ABB-C83E-CD68C6CE5562}"/>
              </a:ext>
            </a:extLst>
          </p:cNvPr>
          <p:cNvSpPr>
            <a:spLocks noGrp="1" noChangeAspect="1"/>
          </p:cNvSpPr>
          <p:nvPr>
            <p:ph type="pic" sz="quarter" idx="16" hasCustomPrompt="1"/>
          </p:nvPr>
        </p:nvSpPr>
        <p:spPr>
          <a:xfrm>
            <a:off x="2940000" y="1210205"/>
            <a:ext cx="720000" cy="720000"/>
          </a:xfrm>
          <a:noFill/>
        </p:spPr>
        <p:txBody>
          <a:bodyPr anchor="ctr" anchorCtr="0"/>
          <a:lstStyle>
            <a:lvl1pPr algn="ctr">
              <a:defRPr sz="900"/>
            </a:lvl1pPr>
          </a:lstStyle>
          <a:p>
            <a:r>
              <a:rPr lang="en-GB" dirty="0"/>
              <a:t>Click to add Icon</a:t>
            </a:r>
          </a:p>
        </p:txBody>
      </p:sp>
      <p:sp>
        <p:nvSpPr>
          <p:cNvPr id="12" name="Picture Placeholder 6">
            <a:extLst>
              <a:ext uri="{FF2B5EF4-FFF2-40B4-BE49-F238E27FC236}">
                <a16:creationId xmlns:a16="http://schemas.microsoft.com/office/drawing/2014/main" id="{04DE9628-CE0B-FFBD-DF9D-6F7D0CB81A09}"/>
              </a:ext>
            </a:extLst>
          </p:cNvPr>
          <p:cNvSpPr>
            <a:spLocks noGrp="1" noChangeAspect="1"/>
          </p:cNvSpPr>
          <p:nvPr>
            <p:ph type="pic" sz="quarter" idx="17" hasCustomPrompt="1"/>
          </p:nvPr>
        </p:nvSpPr>
        <p:spPr>
          <a:xfrm>
            <a:off x="3784533" y="1210205"/>
            <a:ext cx="720000" cy="720000"/>
          </a:xfrm>
          <a:noFill/>
        </p:spPr>
        <p:txBody>
          <a:bodyPr anchor="ctr" anchorCtr="0"/>
          <a:lstStyle>
            <a:lvl1pPr algn="ctr">
              <a:defRPr sz="900"/>
            </a:lvl1pPr>
          </a:lstStyle>
          <a:p>
            <a:r>
              <a:rPr lang="en-GB" dirty="0"/>
              <a:t>Click to add Icon</a:t>
            </a:r>
          </a:p>
        </p:txBody>
      </p:sp>
      <p:sp>
        <p:nvSpPr>
          <p:cNvPr id="13" name="Picture Placeholder 6">
            <a:extLst>
              <a:ext uri="{FF2B5EF4-FFF2-40B4-BE49-F238E27FC236}">
                <a16:creationId xmlns:a16="http://schemas.microsoft.com/office/drawing/2014/main" id="{3D451869-8E9D-5C88-D64C-79375B4D7D39}"/>
              </a:ext>
            </a:extLst>
          </p:cNvPr>
          <p:cNvSpPr>
            <a:spLocks noGrp="1" noChangeAspect="1"/>
          </p:cNvSpPr>
          <p:nvPr>
            <p:ph type="pic" sz="quarter" idx="18" hasCustomPrompt="1"/>
          </p:nvPr>
        </p:nvSpPr>
        <p:spPr>
          <a:xfrm>
            <a:off x="4629066" y="1210205"/>
            <a:ext cx="720000" cy="720000"/>
          </a:xfrm>
          <a:noFill/>
        </p:spPr>
        <p:txBody>
          <a:bodyPr anchor="ctr" anchorCtr="0"/>
          <a:lstStyle>
            <a:lvl1pPr algn="ctr">
              <a:defRPr sz="900"/>
            </a:lvl1pPr>
          </a:lstStyle>
          <a:p>
            <a:r>
              <a:rPr lang="en-GB" dirty="0"/>
              <a:t>Click to add Icon</a:t>
            </a:r>
          </a:p>
        </p:txBody>
      </p:sp>
      <p:sp>
        <p:nvSpPr>
          <p:cNvPr id="14" name="Picture Placeholder 6">
            <a:extLst>
              <a:ext uri="{FF2B5EF4-FFF2-40B4-BE49-F238E27FC236}">
                <a16:creationId xmlns:a16="http://schemas.microsoft.com/office/drawing/2014/main" id="{6795F290-C2B1-1447-DABD-E7363CC95BE7}"/>
              </a:ext>
            </a:extLst>
          </p:cNvPr>
          <p:cNvSpPr>
            <a:spLocks noGrp="1" noChangeAspect="1"/>
          </p:cNvSpPr>
          <p:nvPr>
            <p:ph type="pic" sz="quarter" idx="19" hasCustomPrompt="1"/>
          </p:nvPr>
        </p:nvSpPr>
        <p:spPr>
          <a:xfrm>
            <a:off x="5473599" y="1210205"/>
            <a:ext cx="720000" cy="720000"/>
          </a:xfrm>
          <a:noFill/>
        </p:spPr>
        <p:txBody>
          <a:bodyPr anchor="ctr" anchorCtr="0"/>
          <a:lstStyle>
            <a:lvl1pPr algn="ctr">
              <a:defRPr sz="900"/>
            </a:lvl1pPr>
          </a:lstStyle>
          <a:p>
            <a:r>
              <a:rPr lang="en-GB" dirty="0"/>
              <a:t>Click to add Icon</a:t>
            </a:r>
          </a:p>
        </p:txBody>
      </p:sp>
      <p:sp>
        <p:nvSpPr>
          <p:cNvPr id="15" name="Picture Placeholder 6">
            <a:extLst>
              <a:ext uri="{FF2B5EF4-FFF2-40B4-BE49-F238E27FC236}">
                <a16:creationId xmlns:a16="http://schemas.microsoft.com/office/drawing/2014/main" id="{07BA949C-B1E3-E296-9F3D-EFAB52E7CA06}"/>
              </a:ext>
            </a:extLst>
          </p:cNvPr>
          <p:cNvSpPr>
            <a:spLocks noGrp="1" noChangeAspect="1"/>
          </p:cNvSpPr>
          <p:nvPr>
            <p:ph type="pic" sz="quarter" idx="20" hasCustomPrompt="1"/>
          </p:nvPr>
        </p:nvSpPr>
        <p:spPr>
          <a:xfrm>
            <a:off x="6318132" y="1210205"/>
            <a:ext cx="720000" cy="720000"/>
          </a:xfrm>
          <a:noFill/>
        </p:spPr>
        <p:txBody>
          <a:bodyPr anchor="ctr" anchorCtr="0"/>
          <a:lstStyle>
            <a:lvl1pPr algn="ctr">
              <a:defRPr sz="900"/>
            </a:lvl1pPr>
          </a:lstStyle>
          <a:p>
            <a:r>
              <a:rPr lang="en-GB" dirty="0"/>
              <a:t>Click to add Icon</a:t>
            </a:r>
          </a:p>
        </p:txBody>
      </p:sp>
      <p:sp>
        <p:nvSpPr>
          <p:cNvPr id="16" name="Picture Placeholder 6">
            <a:extLst>
              <a:ext uri="{FF2B5EF4-FFF2-40B4-BE49-F238E27FC236}">
                <a16:creationId xmlns:a16="http://schemas.microsoft.com/office/drawing/2014/main" id="{DD4C2243-6B68-43E1-E29E-077EB6AAFB37}"/>
              </a:ext>
            </a:extLst>
          </p:cNvPr>
          <p:cNvSpPr>
            <a:spLocks noGrp="1" noChangeAspect="1"/>
          </p:cNvSpPr>
          <p:nvPr>
            <p:ph type="pic" sz="quarter" idx="21" hasCustomPrompt="1"/>
          </p:nvPr>
        </p:nvSpPr>
        <p:spPr>
          <a:xfrm>
            <a:off x="7162665" y="1210205"/>
            <a:ext cx="720000" cy="720000"/>
          </a:xfrm>
          <a:noFill/>
        </p:spPr>
        <p:txBody>
          <a:bodyPr anchor="ctr" anchorCtr="0"/>
          <a:lstStyle>
            <a:lvl1pPr algn="ctr">
              <a:defRPr sz="900"/>
            </a:lvl1pPr>
          </a:lstStyle>
          <a:p>
            <a:r>
              <a:rPr lang="en-GB" dirty="0"/>
              <a:t>Click to add Icon</a:t>
            </a:r>
          </a:p>
        </p:txBody>
      </p:sp>
      <p:sp>
        <p:nvSpPr>
          <p:cNvPr id="17" name="Picture Placeholder 6">
            <a:extLst>
              <a:ext uri="{FF2B5EF4-FFF2-40B4-BE49-F238E27FC236}">
                <a16:creationId xmlns:a16="http://schemas.microsoft.com/office/drawing/2014/main" id="{3D286FAD-FBAD-FAC0-46B4-F30B0EC09CC7}"/>
              </a:ext>
            </a:extLst>
          </p:cNvPr>
          <p:cNvSpPr>
            <a:spLocks noGrp="1" noChangeAspect="1"/>
          </p:cNvSpPr>
          <p:nvPr>
            <p:ph type="pic" sz="quarter" idx="22" hasCustomPrompt="1"/>
          </p:nvPr>
        </p:nvSpPr>
        <p:spPr>
          <a:xfrm>
            <a:off x="8007201" y="1210205"/>
            <a:ext cx="720000" cy="720000"/>
          </a:xfrm>
          <a:noFill/>
        </p:spPr>
        <p:txBody>
          <a:bodyPr anchor="ctr" anchorCtr="0"/>
          <a:lstStyle>
            <a:lvl1pPr algn="ctr">
              <a:defRPr sz="900"/>
            </a:lvl1pPr>
          </a:lstStyle>
          <a:p>
            <a:r>
              <a:rPr lang="en-GB" dirty="0"/>
              <a:t>Click to add Icon</a:t>
            </a:r>
          </a:p>
        </p:txBody>
      </p:sp>
      <p:sp>
        <p:nvSpPr>
          <p:cNvPr id="22" name="Picture Placeholder 6">
            <a:extLst>
              <a:ext uri="{FF2B5EF4-FFF2-40B4-BE49-F238E27FC236}">
                <a16:creationId xmlns:a16="http://schemas.microsoft.com/office/drawing/2014/main" id="{779D2A48-0C3E-29A1-964A-F62361A9FB78}"/>
              </a:ext>
            </a:extLst>
          </p:cNvPr>
          <p:cNvSpPr>
            <a:spLocks noGrp="1" noChangeAspect="1"/>
          </p:cNvSpPr>
          <p:nvPr>
            <p:ph type="pic" sz="quarter" idx="23" hasCustomPrompt="1"/>
          </p:nvPr>
        </p:nvSpPr>
        <p:spPr>
          <a:xfrm>
            <a:off x="407601" y="2082605"/>
            <a:ext cx="720000" cy="720000"/>
          </a:xfrm>
          <a:noFill/>
        </p:spPr>
        <p:txBody>
          <a:bodyPr anchor="ctr" anchorCtr="0"/>
          <a:lstStyle>
            <a:lvl1pPr algn="ctr">
              <a:defRPr sz="900"/>
            </a:lvl1pPr>
          </a:lstStyle>
          <a:p>
            <a:r>
              <a:rPr lang="en-GB" dirty="0"/>
              <a:t>Click to add Icon</a:t>
            </a:r>
          </a:p>
        </p:txBody>
      </p:sp>
      <p:sp>
        <p:nvSpPr>
          <p:cNvPr id="23" name="Picture Placeholder 6">
            <a:extLst>
              <a:ext uri="{FF2B5EF4-FFF2-40B4-BE49-F238E27FC236}">
                <a16:creationId xmlns:a16="http://schemas.microsoft.com/office/drawing/2014/main" id="{166997BF-2403-E831-F52F-087502C5C20E}"/>
              </a:ext>
            </a:extLst>
          </p:cNvPr>
          <p:cNvSpPr>
            <a:spLocks noGrp="1" noChangeAspect="1"/>
          </p:cNvSpPr>
          <p:nvPr>
            <p:ph type="pic" sz="quarter" idx="24" hasCustomPrompt="1"/>
          </p:nvPr>
        </p:nvSpPr>
        <p:spPr>
          <a:xfrm>
            <a:off x="1252134" y="2082605"/>
            <a:ext cx="720000" cy="720000"/>
          </a:xfrm>
          <a:noFill/>
        </p:spPr>
        <p:txBody>
          <a:bodyPr anchor="ctr" anchorCtr="0"/>
          <a:lstStyle>
            <a:lvl1pPr algn="ctr">
              <a:defRPr sz="900"/>
            </a:lvl1pPr>
          </a:lstStyle>
          <a:p>
            <a:r>
              <a:rPr lang="en-GB" dirty="0"/>
              <a:t>Click to add Icon</a:t>
            </a:r>
          </a:p>
        </p:txBody>
      </p:sp>
      <p:sp>
        <p:nvSpPr>
          <p:cNvPr id="24" name="Picture Placeholder 6">
            <a:extLst>
              <a:ext uri="{FF2B5EF4-FFF2-40B4-BE49-F238E27FC236}">
                <a16:creationId xmlns:a16="http://schemas.microsoft.com/office/drawing/2014/main" id="{6DACCAF3-9604-119F-48B6-3051E36A1D72}"/>
              </a:ext>
            </a:extLst>
          </p:cNvPr>
          <p:cNvSpPr>
            <a:spLocks noGrp="1" noChangeAspect="1"/>
          </p:cNvSpPr>
          <p:nvPr>
            <p:ph type="pic" sz="quarter" idx="25" hasCustomPrompt="1"/>
          </p:nvPr>
        </p:nvSpPr>
        <p:spPr>
          <a:xfrm>
            <a:off x="2096667" y="2082605"/>
            <a:ext cx="720000" cy="720000"/>
          </a:xfrm>
          <a:noFill/>
        </p:spPr>
        <p:txBody>
          <a:bodyPr anchor="ctr" anchorCtr="0"/>
          <a:lstStyle>
            <a:lvl1pPr algn="ctr">
              <a:defRPr sz="900"/>
            </a:lvl1pPr>
          </a:lstStyle>
          <a:p>
            <a:r>
              <a:rPr lang="en-GB" dirty="0"/>
              <a:t>Click to add Icon</a:t>
            </a:r>
          </a:p>
        </p:txBody>
      </p:sp>
      <p:sp>
        <p:nvSpPr>
          <p:cNvPr id="26" name="Picture Placeholder 6">
            <a:extLst>
              <a:ext uri="{FF2B5EF4-FFF2-40B4-BE49-F238E27FC236}">
                <a16:creationId xmlns:a16="http://schemas.microsoft.com/office/drawing/2014/main" id="{720ACF52-DC5E-AD9E-4987-63E4CB046648}"/>
              </a:ext>
            </a:extLst>
          </p:cNvPr>
          <p:cNvSpPr>
            <a:spLocks noGrp="1" noChangeAspect="1"/>
          </p:cNvSpPr>
          <p:nvPr>
            <p:ph type="pic" sz="quarter" idx="26" hasCustomPrompt="1"/>
          </p:nvPr>
        </p:nvSpPr>
        <p:spPr>
          <a:xfrm>
            <a:off x="2941200" y="2082605"/>
            <a:ext cx="720000" cy="720000"/>
          </a:xfrm>
          <a:noFill/>
        </p:spPr>
        <p:txBody>
          <a:bodyPr anchor="ctr" anchorCtr="0"/>
          <a:lstStyle>
            <a:lvl1pPr algn="ctr">
              <a:defRPr sz="900"/>
            </a:lvl1pPr>
          </a:lstStyle>
          <a:p>
            <a:r>
              <a:rPr lang="en-GB" dirty="0"/>
              <a:t>Click to add Icon</a:t>
            </a:r>
          </a:p>
        </p:txBody>
      </p:sp>
      <p:sp>
        <p:nvSpPr>
          <p:cNvPr id="28" name="Picture Placeholder 6">
            <a:extLst>
              <a:ext uri="{FF2B5EF4-FFF2-40B4-BE49-F238E27FC236}">
                <a16:creationId xmlns:a16="http://schemas.microsoft.com/office/drawing/2014/main" id="{45A2ED33-8AB0-EFD9-ED41-DB996DE8039B}"/>
              </a:ext>
            </a:extLst>
          </p:cNvPr>
          <p:cNvSpPr>
            <a:spLocks noGrp="1" noChangeAspect="1"/>
          </p:cNvSpPr>
          <p:nvPr>
            <p:ph type="pic" sz="quarter" idx="27" hasCustomPrompt="1"/>
          </p:nvPr>
        </p:nvSpPr>
        <p:spPr>
          <a:xfrm>
            <a:off x="3785733" y="2082605"/>
            <a:ext cx="720000" cy="720000"/>
          </a:xfrm>
          <a:noFill/>
        </p:spPr>
        <p:txBody>
          <a:bodyPr anchor="ctr" anchorCtr="0"/>
          <a:lstStyle>
            <a:lvl1pPr algn="ctr">
              <a:defRPr sz="900"/>
            </a:lvl1pPr>
          </a:lstStyle>
          <a:p>
            <a:r>
              <a:rPr lang="en-GB" dirty="0"/>
              <a:t>Click to add Icon</a:t>
            </a:r>
          </a:p>
        </p:txBody>
      </p:sp>
      <p:sp>
        <p:nvSpPr>
          <p:cNvPr id="30" name="Picture Placeholder 6">
            <a:extLst>
              <a:ext uri="{FF2B5EF4-FFF2-40B4-BE49-F238E27FC236}">
                <a16:creationId xmlns:a16="http://schemas.microsoft.com/office/drawing/2014/main" id="{61F318B7-2AB2-1043-6758-9BECD8DD93B7}"/>
              </a:ext>
            </a:extLst>
          </p:cNvPr>
          <p:cNvSpPr>
            <a:spLocks noGrp="1" noChangeAspect="1"/>
          </p:cNvSpPr>
          <p:nvPr>
            <p:ph type="pic" sz="quarter" idx="28" hasCustomPrompt="1"/>
          </p:nvPr>
        </p:nvSpPr>
        <p:spPr>
          <a:xfrm>
            <a:off x="4630266" y="2082605"/>
            <a:ext cx="720000" cy="720000"/>
          </a:xfrm>
          <a:noFill/>
        </p:spPr>
        <p:txBody>
          <a:bodyPr anchor="ctr" anchorCtr="0"/>
          <a:lstStyle>
            <a:lvl1pPr algn="ctr">
              <a:defRPr sz="900"/>
            </a:lvl1pPr>
          </a:lstStyle>
          <a:p>
            <a:r>
              <a:rPr lang="en-GB" dirty="0"/>
              <a:t>Click to add Icon</a:t>
            </a:r>
          </a:p>
        </p:txBody>
      </p:sp>
      <p:sp>
        <p:nvSpPr>
          <p:cNvPr id="32" name="Picture Placeholder 6">
            <a:extLst>
              <a:ext uri="{FF2B5EF4-FFF2-40B4-BE49-F238E27FC236}">
                <a16:creationId xmlns:a16="http://schemas.microsoft.com/office/drawing/2014/main" id="{39EB1A6C-376C-F18C-950B-41C973E038F5}"/>
              </a:ext>
            </a:extLst>
          </p:cNvPr>
          <p:cNvSpPr>
            <a:spLocks noGrp="1" noChangeAspect="1"/>
          </p:cNvSpPr>
          <p:nvPr>
            <p:ph type="pic" sz="quarter" idx="29" hasCustomPrompt="1"/>
          </p:nvPr>
        </p:nvSpPr>
        <p:spPr>
          <a:xfrm>
            <a:off x="5474799" y="2082605"/>
            <a:ext cx="720000" cy="720000"/>
          </a:xfrm>
          <a:noFill/>
        </p:spPr>
        <p:txBody>
          <a:bodyPr anchor="ctr" anchorCtr="0"/>
          <a:lstStyle>
            <a:lvl1pPr algn="ctr">
              <a:defRPr sz="900"/>
            </a:lvl1pPr>
          </a:lstStyle>
          <a:p>
            <a:r>
              <a:rPr lang="en-GB" dirty="0"/>
              <a:t>Click to add Icon</a:t>
            </a:r>
          </a:p>
        </p:txBody>
      </p:sp>
      <p:sp>
        <p:nvSpPr>
          <p:cNvPr id="34" name="Picture Placeholder 6">
            <a:extLst>
              <a:ext uri="{FF2B5EF4-FFF2-40B4-BE49-F238E27FC236}">
                <a16:creationId xmlns:a16="http://schemas.microsoft.com/office/drawing/2014/main" id="{04390C35-70ED-4562-59E0-407DF4B1C175}"/>
              </a:ext>
            </a:extLst>
          </p:cNvPr>
          <p:cNvSpPr>
            <a:spLocks noGrp="1" noChangeAspect="1"/>
          </p:cNvSpPr>
          <p:nvPr>
            <p:ph type="pic" sz="quarter" idx="30" hasCustomPrompt="1"/>
          </p:nvPr>
        </p:nvSpPr>
        <p:spPr>
          <a:xfrm>
            <a:off x="6319332" y="2082605"/>
            <a:ext cx="720000" cy="720000"/>
          </a:xfrm>
          <a:noFill/>
        </p:spPr>
        <p:txBody>
          <a:bodyPr anchor="ctr" anchorCtr="0"/>
          <a:lstStyle>
            <a:lvl1pPr algn="ctr">
              <a:defRPr sz="900"/>
            </a:lvl1pPr>
          </a:lstStyle>
          <a:p>
            <a:r>
              <a:rPr lang="en-GB" dirty="0"/>
              <a:t>Click to add Icon</a:t>
            </a:r>
          </a:p>
        </p:txBody>
      </p:sp>
      <p:sp>
        <p:nvSpPr>
          <p:cNvPr id="35" name="Picture Placeholder 6">
            <a:extLst>
              <a:ext uri="{FF2B5EF4-FFF2-40B4-BE49-F238E27FC236}">
                <a16:creationId xmlns:a16="http://schemas.microsoft.com/office/drawing/2014/main" id="{B957C5D8-3242-0E44-F454-0D9FE115C796}"/>
              </a:ext>
            </a:extLst>
          </p:cNvPr>
          <p:cNvSpPr>
            <a:spLocks noGrp="1" noChangeAspect="1"/>
          </p:cNvSpPr>
          <p:nvPr>
            <p:ph type="pic" sz="quarter" idx="31" hasCustomPrompt="1"/>
          </p:nvPr>
        </p:nvSpPr>
        <p:spPr>
          <a:xfrm>
            <a:off x="7163865" y="2082605"/>
            <a:ext cx="720000" cy="720000"/>
          </a:xfrm>
          <a:noFill/>
        </p:spPr>
        <p:txBody>
          <a:bodyPr anchor="ctr" anchorCtr="0"/>
          <a:lstStyle>
            <a:lvl1pPr algn="ctr">
              <a:defRPr sz="900"/>
            </a:lvl1pPr>
          </a:lstStyle>
          <a:p>
            <a:r>
              <a:rPr lang="en-GB" dirty="0"/>
              <a:t>Click to add Icon</a:t>
            </a:r>
          </a:p>
        </p:txBody>
      </p:sp>
      <p:sp>
        <p:nvSpPr>
          <p:cNvPr id="36" name="Picture Placeholder 6">
            <a:extLst>
              <a:ext uri="{FF2B5EF4-FFF2-40B4-BE49-F238E27FC236}">
                <a16:creationId xmlns:a16="http://schemas.microsoft.com/office/drawing/2014/main" id="{7FD6761F-53C7-9E8A-0F79-8E6843800876}"/>
              </a:ext>
            </a:extLst>
          </p:cNvPr>
          <p:cNvSpPr>
            <a:spLocks noGrp="1" noChangeAspect="1"/>
          </p:cNvSpPr>
          <p:nvPr>
            <p:ph type="pic" sz="quarter" idx="32" hasCustomPrompt="1"/>
          </p:nvPr>
        </p:nvSpPr>
        <p:spPr>
          <a:xfrm>
            <a:off x="8008401" y="2082605"/>
            <a:ext cx="720000" cy="720000"/>
          </a:xfrm>
          <a:noFill/>
        </p:spPr>
        <p:txBody>
          <a:bodyPr anchor="ctr" anchorCtr="0"/>
          <a:lstStyle>
            <a:lvl1pPr algn="ctr">
              <a:defRPr sz="900"/>
            </a:lvl1pPr>
          </a:lstStyle>
          <a:p>
            <a:r>
              <a:rPr lang="en-GB" dirty="0"/>
              <a:t>Click to add Icon</a:t>
            </a:r>
          </a:p>
        </p:txBody>
      </p:sp>
      <p:sp>
        <p:nvSpPr>
          <p:cNvPr id="37" name="Picture Placeholder 6">
            <a:extLst>
              <a:ext uri="{FF2B5EF4-FFF2-40B4-BE49-F238E27FC236}">
                <a16:creationId xmlns:a16="http://schemas.microsoft.com/office/drawing/2014/main" id="{328DD00A-D784-9AED-5B97-EE7365CBAD9D}"/>
              </a:ext>
            </a:extLst>
          </p:cNvPr>
          <p:cNvSpPr>
            <a:spLocks noGrp="1" noChangeAspect="1"/>
          </p:cNvSpPr>
          <p:nvPr>
            <p:ph type="pic" sz="quarter" idx="33" hasCustomPrompt="1"/>
          </p:nvPr>
        </p:nvSpPr>
        <p:spPr>
          <a:xfrm>
            <a:off x="407601" y="2946605"/>
            <a:ext cx="720000" cy="720000"/>
          </a:xfrm>
          <a:noFill/>
        </p:spPr>
        <p:txBody>
          <a:bodyPr anchor="ctr" anchorCtr="0"/>
          <a:lstStyle>
            <a:lvl1pPr algn="ctr">
              <a:defRPr sz="900"/>
            </a:lvl1pPr>
          </a:lstStyle>
          <a:p>
            <a:r>
              <a:rPr lang="en-GB" dirty="0"/>
              <a:t>Click to add Icon</a:t>
            </a:r>
          </a:p>
        </p:txBody>
      </p:sp>
      <p:sp>
        <p:nvSpPr>
          <p:cNvPr id="38" name="Picture Placeholder 6">
            <a:extLst>
              <a:ext uri="{FF2B5EF4-FFF2-40B4-BE49-F238E27FC236}">
                <a16:creationId xmlns:a16="http://schemas.microsoft.com/office/drawing/2014/main" id="{912C49D5-755B-357B-B632-EF554123B9C2}"/>
              </a:ext>
            </a:extLst>
          </p:cNvPr>
          <p:cNvSpPr>
            <a:spLocks noGrp="1" noChangeAspect="1"/>
          </p:cNvSpPr>
          <p:nvPr>
            <p:ph type="pic" sz="quarter" idx="34" hasCustomPrompt="1"/>
          </p:nvPr>
        </p:nvSpPr>
        <p:spPr>
          <a:xfrm>
            <a:off x="1252134" y="2946605"/>
            <a:ext cx="720000" cy="720000"/>
          </a:xfrm>
          <a:noFill/>
        </p:spPr>
        <p:txBody>
          <a:bodyPr anchor="ctr" anchorCtr="0"/>
          <a:lstStyle>
            <a:lvl1pPr algn="ctr">
              <a:defRPr sz="900"/>
            </a:lvl1pPr>
          </a:lstStyle>
          <a:p>
            <a:r>
              <a:rPr lang="en-GB" dirty="0"/>
              <a:t>Click to add Icon</a:t>
            </a:r>
          </a:p>
        </p:txBody>
      </p:sp>
      <p:sp>
        <p:nvSpPr>
          <p:cNvPr id="39" name="Picture Placeholder 6">
            <a:extLst>
              <a:ext uri="{FF2B5EF4-FFF2-40B4-BE49-F238E27FC236}">
                <a16:creationId xmlns:a16="http://schemas.microsoft.com/office/drawing/2014/main" id="{7EE25A78-1878-EE79-3B10-4EEAB462EBD7}"/>
              </a:ext>
            </a:extLst>
          </p:cNvPr>
          <p:cNvSpPr>
            <a:spLocks noGrp="1" noChangeAspect="1"/>
          </p:cNvSpPr>
          <p:nvPr>
            <p:ph type="pic" sz="quarter" idx="35" hasCustomPrompt="1"/>
          </p:nvPr>
        </p:nvSpPr>
        <p:spPr>
          <a:xfrm>
            <a:off x="2096667" y="2946605"/>
            <a:ext cx="720000" cy="720000"/>
          </a:xfrm>
          <a:noFill/>
        </p:spPr>
        <p:txBody>
          <a:bodyPr anchor="ctr" anchorCtr="0"/>
          <a:lstStyle>
            <a:lvl1pPr algn="ctr">
              <a:defRPr sz="900"/>
            </a:lvl1pPr>
          </a:lstStyle>
          <a:p>
            <a:r>
              <a:rPr lang="en-GB" dirty="0"/>
              <a:t>Click to add Icon</a:t>
            </a:r>
          </a:p>
        </p:txBody>
      </p:sp>
      <p:sp>
        <p:nvSpPr>
          <p:cNvPr id="40" name="Picture Placeholder 6">
            <a:extLst>
              <a:ext uri="{FF2B5EF4-FFF2-40B4-BE49-F238E27FC236}">
                <a16:creationId xmlns:a16="http://schemas.microsoft.com/office/drawing/2014/main" id="{0F531BC2-BB07-EB21-32F2-476B676F5950}"/>
              </a:ext>
            </a:extLst>
          </p:cNvPr>
          <p:cNvSpPr>
            <a:spLocks noGrp="1" noChangeAspect="1"/>
          </p:cNvSpPr>
          <p:nvPr>
            <p:ph type="pic" sz="quarter" idx="36" hasCustomPrompt="1"/>
          </p:nvPr>
        </p:nvSpPr>
        <p:spPr>
          <a:xfrm>
            <a:off x="2941200" y="2946605"/>
            <a:ext cx="720000" cy="720000"/>
          </a:xfrm>
          <a:noFill/>
        </p:spPr>
        <p:txBody>
          <a:bodyPr anchor="ctr" anchorCtr="0"/>
          <a:lstStyle>
            <a:lvl1pPr algn="ctr">
              <a:defRPr sz="900"/>
            </a:lvl1pPr>
          </a:lstStyle>
          <a:p>
            <a:r>
              <a:rPr lang="en-GB" dirty="0"/>
              <a:t>Click to add Icon</a:t>
            </a:r>
          </a:p>
        </p:txBody>
      </p:sp>
      <p:sp>
        <p:nvSpPr>
          <p:cNvPr id="41" name="Picture Placeholder 6">
            <a:extLst>
              <a:ext uri="{FF2B5EF4-FFF2-40B4-BE49-F238E27FC236}">
                <a16:creationId xmlns:a16="http://schemas.microsoft.com/office/drawing/2014/main" id="{AFA8545B-7CBE-E749-B4EF-ABDCD4F3B4E8}"/>
              </a:ext>
            </a:extLst>
          </p:cNvPr>
          <p:cNvSpPr>
            <a:spLocks noGrp="1" noChangeAspect="1"/>
          </p:cNvSpPr>
          <p:nvPr>
            <p:ph type="pic" sz="quarter" idx="37" hasCustomPrompt="1"/>
          </p:nvPr>
        </p:nvSpPr>
        <p:spPr>
          <a:xfrm>
            <a:off x="3785733" y="2946605"/>
            <a:ext cx="720000" cy="720000"/>
          </a:xfrm>
          <a:noFill/>
        </p:spPr>
        <p:txBody>
          <a:bodyPr anchor="ctr" anchorCtr="0"/>
          <a:lstStyle>
            <a:lvl1pPr algn="ctr">
              <a:defRPr sz="900"/>
            </a:lvl1pPr>
          </a:lstStyle>
          <a:p>
            <a:r>
              <a:rPr lang="en-GB" dirty="0"/>
              <a:t>Click to add Icon</a:t>
            </a:r>
          </a:p>
        </p:txBody>
      </p:sp>
      <p:sp>
        <p:nvSpPr>
          <p:cNvPr id="42" name="Picture Placeholder 6">
            <a:extLst>
              <a:ext uri="{FF2B5EF4-FFF2-40B4-BE49-F238E27FC236}">
                <a16:creationId xmlns:a16="http://schemas.microsoft.com/office/drawing/2014/main" id="{B6BF6903-782D-CDFE-4183-383E2D2E3D51}"/>
              </a:ext>
            </a:extLst>
          </p:cNvPr>
          <p:cNvSpPr>
            <a:spLocks noGrp="1" noChangeAspect="1"/>
          </p:cNvSpPr>
          <p:nvPr>
            <p:ph type="pic" sz="quarter" idx="38" hasCustomPrompt="1"/>
          </p:nvPr>
        </p:nvSpPr>
        <p:spPr>
          <a:xfrm>
            <a:off x="4630266" y="2946605"/>
            <a:ext cx="720000" cy="720000"/>
          </a:xfrm>
          <a:noFill/>
        </p:spPr>
        <p:txBody>
          <a:bodyPr anchor="ctr" anchorCtr="0"/>
          <a:lstStyle>
            <a:lvl1pPr algn="ctr">
              <a:defRPr sz="900"/>
            </a:lvl1pPr>
          </a:lstStyle>
          <a:p>
            <a:r>
              <a:rPr lang="en-GB" dirty="0"/>
              <a:t>Click to add Icon</a:t>
            </a:r>
          </a:p>
        </p:txBody>
      </p:sp>
      <p:sp>
        <p:nvSpPr>
          <p:cNvPr id="43" name="Picture Placeholder 6">
            <a:extLst>
              <a:ext uri="{FF2B5EF4-FFF2-40B4-BE49-F238E27FC236}">
                <a16:creationId xmlns:a16="http://schemas.microsoft.com/office/drawing/2014/main" id="{DEAB06F9-7DAE-CC94-8E10-D1108C226DF7}"/>
              </a:ext>
            </a:extLst>
          </p:cNvPr>
          <p:cNvSpPr>
            <a:spLocks noGrp="1" noChangeAspect="1"/>
          </p:cNvSpPr>
          <p:nvPr>
            <p:ph type="pic" sz="quarter" idx="39" hasCustomPrompt="1"/>
          </p:nvPr>
        </p:nvSpPr>
        <p:spPr>
          <a:xfrm>
            <a:off x="5474799" y="2946605"/>
            <a:ext cx="720000" cy="720000"/>
          </a:xfrm>
          <a:noFill/>
        </p:spPr>
        <p:txBody>
          <a:bodyPr anchor="ctr" anchorCtr="0"/>
          <a:lstStyle>
            <a:lvl1pPr algn="ctr">
              <a:defRPr sz="900"/>
            </a:lvl1pPr>
          </a:lstStyle>
          <a:p>
            <a:r>
              <a:rPr lang="en-GB" dirty="0"/>
              <a:t>Click to add Icon</a:t>
            </a:r>
          </a:p>
        </p:txBody>
      </p:sp>
      <p:sp>
        <p:nvSpPr>
          <p:cNvPr id="44" name="Picture Placeholder 6">
            <a:extLst>
              <a:ext uri="{FF2B5EF4-FFF2-40B4-BE49-F238E27FC236}">
                <a16:creationId xmlns:a16="http://schemas.microsoft.com/office/drawing/2014/main" id="{8FD2B3D0-2C77-2B2C-31F5-5A62BB17EF39}"/>
              </a:ext>
            </a:extLst>
          </p:cNvPr>
          <p:cNvSpPr>
            <a:spLocks noGrp="1" noChangeAspect="1"/>
          </p:cNvSpPr>
          <p:nvPr>
            <p:ph type="pic" sz="quarter" idx="40" hasCustomPrompt="1"/>
          </p:nvPr>
        </p:nvSpPr>
        <p:spPr>
          <a:xfrm>
            <a:off x="6319332" y="2946605"/>
            <a:ext cx="720000" cy="720000"/>
          </a:xfrm>
          <a:noFill/>
        </p:spPr>
        <p:txBody>
          <a:bodyPr anchor="ctr" anchorCtr="0"/>
          <a:lstStyle>
            <a:lvl1pPr algn="ctr">
              <a:defRPr sz="900"/>
            </a:lvl1pPr>
          </a:lstStyle>
          <a:p>
            <a:r>
              <a:rPr lang="en-GB" dirty="0"/>
              <a:t>Click to add Icon</a:t>
            </a:r>
          </a:p>
        </p:txBody>
      </p:sp>
      <p:sp>
        <p:nvSpPr>
          <p:cNvPr id="45" name="Picture Placeholder 6">
            <a:extLst>
              <a:ext uri="{FF2B5EF4-FFF2-40B4-BE49-F238E27FC236}">
                <a16:creationId xmlns:a16="http://schemas.microsoft.com/office/drawing/2014/main" id="{C2C31810-F49E-A5D4-1FA4-E48294D6F96E}"/>
              </a:ext>
            </a:extLst>
          </p:cNvPr>
          <p:cNvSpPr>
            <a:spLocks noGrp="1" noChangeAspect="1"/>
          </p:cNvSpPr>
          <p:nvPr>
            <p:ph type="pic" sz="quarter" idx="41" hasCustomPrompt="1"/>
          </p:nvPr>
        </p:nvSpPr>
        <p:spPr>
          <a:xfrm>
            <a:off x="7163865" y="2946605"/>
            <a:ext cx="720000" cy="720000"/>
          </a:xfrm>
          <a:noFill/>
        </p:spPr>
        <p:txBody>
          <a:bodyPr anchor="ctr" anchorCtr="0"/>
          <a:lstStyle>
            <a:lvl1pPr algn="ctr">
              <a:defRPr sz="900"/>
            </a:lvl1pPr>
          </a:lstStyle>
          <a:p>
            <a:r>
              <a:rPr lang="en-GB" dirty="0"/>
              <a:t>Click to add Icon</a:t>
            </a:r>
          </a:p>
        </p:txBody>
      </p:sp>
      <p:sp>
        <p:nvSpPr>
          <p:cNvPr id="46" name="Picture Placeholder 6">
            <a:extLst>
              <a:ext uri="{FF2B5EF4-FFF2-40B4-BE49-F238E27FC236}">
                <a16:creationId xmlns:a16="http://schemas.microsoft.com/office/drawing/2014/main" id="{7E3DB2AF-D01F-EF35-EB9B-3CDB78CF85A5}"/>
              </a:ext>
            </a:extLst>
          </p:cNvPr>
          <p:cNvSpPr>
            <a:spLocks noGrp="1" noChangeAspect="1"/>
          </p:cNvSpPr>
          <p:nvPr>
            <p:ph type="pic" sz="quarter" idx="42" hasCustomPrompt="1"/>
          </p:nvPr>
        </p:nvSpPr>
        <p:spPr>
          <a:xfrm>
            <a:off x="8008401" y="2946605"/>
            <a:ext cx="720000" cy="720000"/>
          </a:xfrm>
          <a:noFill/>
        </p:spPr>
        <p:txBody>
          <a:bodyPr anchor="ctr" anchorCtr="0"/>
          <a:lstStyle>
            <a:lvl1pPr algn="ctr">
              <a:defRPr sz="900"/>
            </a:lvl1pPr>
          </a:lstStyle>
          <a:p>
            <a:r>
              <a:rPr lang="en-GB" dirty="0"/>
              <a:t>Click to add Icon</a:t>
            </a:r>
          </a:p>
        </p:txBody>
      </p:sp>
      <p:sp>
        <p:nvSpPr>
          <p:cNvPr id="47" name="Picture Placeholder 6">
            <a:extLst>
              <a:ext uri="{FF2B5EF4-FFF2-40B4-BE49-F238E27FC236}">
                <a16:creationId xmlns:a16="http://schemas.microsoft.com/office/drawing/2014/main" id="{B1601A9D-A63C-D5E0-FBAF-FDBB7753B4CE}"/>
              </a:ext>
            </a:extLst>
          </p:cNvPr>
          <p:cNvSpPr>
            <a:spLocks noGrp="1" noChangeAspect="1"/>
          </p:cNvSpPr>
          <p:nvPr>
            <p:ph type="pic" sz="quarter" idx="43" hasCustomPrompt="1"/>
          </p:nvPr>
        </p:nvSpPr>
        <p:spPr>
          <a:xfrm>
            <a:off x="408801" y="3819005"/>
            <a:ext cx="720000" cy="720000"/>
          </a:xfrm>
          <a:noFill/>
        </p:spPr>
        <p:txBody>
          <a:bodyPr anchor="ctr" anchorCtr="0"/>
          <a:lstStyle>
            <a:lvl1pPr algn="ctr">
              <a:defRPr sz="900"/>
            </a:lvl1pPr>
          </a:lstStyle>
          <a:p>
            <a:r>
              <a:rPr lang="en-GB" dirty="0"/>
              <a:t>Click to add Icon</a:t>
            </a:r>
          </a:p>
        </p:txBody>
      </p:sp>
      <p:sp>
        <p:nvSpPr>
          <p:cNvPr id="48" name="Picture Placeholder 6">
            <a:extLst>
              <a:ext uri="{FF2B5EF4-FFF2-40B4-BE49-F238E27FC236}">
                <a16:creationId xmlns:a16="http://schemas.microsoft.com/office/drawing/2014/main" id="{7F2C045F-C45F-C5B5-9E27-E616B5D4C1C6}"/>
              </a:ext>
            </a:extLst>
          </p:cNvPr>
          <p:cNvSpPr>
            <a:spLocks noGrp="1" noChangeAspect="1"/>
          </p:cNvSpPr>
          <p:nvPr>
            <p:ph type="pic" sz="quarter" idx="44" hasCustomPrompt="1"/>
          </p:nvPr>
        </p:nvSpPr>
        <p:spPr>
          <a:xfrm>
            <a:off x="1253334" y="3819005"/>
            <a:ext cx="720000" cy="720000"/>
          </a:xfrm>
          <a:noFill/>
        </p:spPr>
        <p:txBody>
          <a:bodyPr anchor="ctr" anchorCtr="0"/>
          <a:lstStyle>
            <a:lvl1pPr algn="ctr">
              <a:defRPr sz="900"/>
            </a:lvl1pPr>
          </a:lstStyle>
          <a:p>
            <a:r>
              <a:rPr lang="en-GB" dirty="0"/>
              <a:t>Click to add Icon</a:t>
            </a:r>
          </a:p>
        </p:txBody>
      </p:sp>
      <p:sp>
        <p:nvSpPr>
          <p:cNvPr id="49" name="Picture Placeholder 6">
            <a:extLst>
              <a:ext uri="{FF2B5EF4-FFF2-40B4-BE49-F238E27FC236}">
                <a16:creationId xmlns:a16="http://schemas.microsoft.com/office/drawing/2014/main" id="{D8844969-21B3-1087-BE06-711ED8234CD4}"/>
              </a:ext>
            </a:extLst>
          </p:cNvPr>
          <p:cNvSpPr>
            <a:spLocks noGrp="1" noChangeAspect="1"/>
          </p:cNvSpPr>
          <p:nvPr>
            <p:ph type="pic" sz="quarter" idx="45" hasCustomPrompt="1"/>
          </p:nvPr>
        </p:nvSpPr>
        <p:spPr>
          <a:xfrm>
            <a:off x="2097867" y="3819005"/>
            <a:ext cx="720000" cy="720000"/>
          </a:xfrm>
          <a:noFill/>
        </p:spPr>
        <p:txBody>
          <a:bodyPr anchor="ctr" anchorCtr="0"/>
          <a:lstStyle>
            <a:lvl1pPr algn="ctr">
              <a:defRPr sz="900"/>
            </a:lvl1pPr>
          </a:lstStyle>
          <a:p>
            <a:r>
              <a:rPr lang="en-GB" dirty="0"/>
              <a:t>Click to add Icon</a:t>
            </a:r>
          </a:p>
        </p:txBody>
      </p:sp>
      <p:sp>
        <p:nvSpPr>
          <p:cNvPr id="50" name="Picture Placeholder 6">
            <a:extLst>
              <a:ext uri="{FF2B5EF4-FFF2-40B4-BE49-F238E27FC236}">
                <a16:creationId xmlns:a16="http://schemas.microsoft.com/office/drawing/2014/main" id="{13944697-8FBE-98E6-CCFC-7ACBF1CF0570}"/>
              </a:ext>
            </a:extLst>
          </p:cNvPr>
          <p:cNvSpPr>
            <a:spLocks noGrp="1" noChangeAspect="1"/>
          </p:cNvSpPr>
          <p:nvPr>
            <p:ph type="pic" sz="quarter" idx="46" hasCustomPrompt="1"/>
          </p:nvPr>
        </p:nvSpPr>
        <p:spPr>
          <a:xfrm>
            <a:off x="2942400" y="3819005"/>
            <a:ext cx="720000" cy="720000"/>
          </a:xfrm>
          <a:noFill/>
        </p:spPr>
        <p:txBody>
          <a:bodyPr anchor="ctr" anchorCtr="0"/>
          <a:lstStyle>
            <a:lvl1pPr algn="ctr">
              <a:defRPr sz="900"/>
            </a:lvl1pPr>
          </a:lstStyle>
          <a:p>
            <a:r>
              <a:rPr lang="en-GB" dirty="0"/>
              <a:t>Click to add Icon</a:t>
            </a:r>
          </a:p>
        </p:txBody>
      </p:sp>
      <p:sp>
        <p:nvSpPr>
          <p:cNvPr id="51" name="Picture Placeholder 6">
            <a:extLst>
              <a:ext uri="{FF2B5EF4-FFF2-40B4-BE49-F238E27FC236}">
                <a16:creationId xmlns:a16="http://schemas.microsoft.com/office/drawing/2014/main" id="{F4C5F451-A7C1-D990-CDB6-0A94F4D029F6}"/>
              </a:ext>
            </a:extLst>
          </p:cNvPr>
          <p:cNvSpPr>
            <a:spLocks noGrp="1" noChangeAspect="1"/>
          </p:cNvSpPr>
          <p:nvPr>
            <p:ph type="pic" sz="quarter" idx="47" hasCustomPrompt="1"/>
          </p:nvPr>
        </p:nvSpPr>
        <p:spPr>
          <a:xfrm>
            <a:off x="3786933" y="3819005"/>
            <a:ext cx="720000" cy="720000"/>
          </a:xfrm>
          <a:noFill/>
        </p:spPr>
        <p:txBody>
          <a:bodyPr anchor="ctr" anchorCtr="0"/>
          <a:lstStyle>
            <a:lvl1pPr algn="ctr">
              <a:defRPr sz="900"/>
            </a:lvl1pPr>
          </a:lstStyle>
          <a:p>
            <a:r>
              <a:rPr lang="en-GB" dirty="0"/>
              <a:t>Click to add Icon</a:t>
            </a:r>
          </a:p>
        </p:txBody>
      </p:sp>
      <p:sp>
        <p:nvSpPr>
          <p:cNvPr id="52" name="Picture Placeholder 6">
            <a:extLst>
              <a:ext uri="{FF2B5EF4-FFF2-40B4-BE49-F238E27FC236}">
                <a16:creationId xmlns:a16="http://schemas.microsoft.com/office/drawing/2014/main" id="{8B65342F-6615-A66F-440B-DE7300AE6E4F}"/>
              </a:ext>
            </a:extLst>
          </p:cNvPr>
          <p:cNvSpPr>
            <a:spLocks noGrp="1" noChangeAspect="1"/>
          </p:cNvSpPr>
          <p:nvPr>
            <p:ph type="pic" sz="quarter" idx="48" hasCustomPrompt="1"/>
          </p:nvPr>
        </p:nvSpPr>
        <p:spPr>
          <a:xfrm>
            <a:off x="4631466" y="3819005"/>
            <a:ext cx="720000" cy="720000"/>
          </a:xfrm>
          <a:noFill/>
        </p:spPr>
        <p:txBody>
          <a:bodyPr anchor="ctr" anchorCtr="0"/>
          <a:lstStyle>
            <a:lvl1pPr algn="ctr">
              <a:defRPr sz="900"/>
            </a:lvl1pPr>
          </a:lstStyle>
          <a:p>
            <a:r>
              <a:rPr lang="en-GB" dirty="0"/>
              <a:t>Click to add Icon</a:t>
            </a:r>
          </a:p>
        </p:txBody>
      </p:sp>
      <p:sp>
        <p:nvSpPr>
          <p:cNvPr id="53" name="Picture Placeholder 6">
            <a:extLst>
              <a:ext uri="{FF2B5EF4-FFF2-40B4-BE49-F238E27FC236}">
                <a16:creationId xmlns:a16="http://schemas.microsoft.com/office/drawing/2014/main" id="{6A35ECB3-72F5-8827-943A-A7E33EC1B35C}"/>
              </a:ext>
            </a:extLst>
          </p:cNvPr>
          <p:cNvSpPr>
            <a:spLocks noGrp="1" noChangeAspect="1"/>
          </p:cNvSpPr>
          <p:nvPr>
            <p:ph type="pic" sz="quarter" idx="49" hasCustomPrompt="1"/>
          </p:nvPr>
        </p:nvSpPr>
        <p:spPr>
          <a:xfrm>
            <a:off x="5475999" y="3819005"/>
            <a:ext cx="720000" cy="720000"/>
          </a:xfrm>
          <a:noFill/>
        </p:spPr>
        <p:txBody>
          <a:bodyPr anchor="ctr" anchorCtr="0"/>
          <a:lstStyle>
            <a:lvl1pPr algn="ctr">
              <a:defRPr sz="900"/>
            </a:lvl1pPr>
          </a:lstStyle>
          <a:p>
            <a:r>
              <a:rPr lang="en-GB" dirty="0"/>
              <a:t>Click to add Icon</a:t>
            </a:r>
          </a:p>
        </p:txBody>
      </p:sp>
      <p:sp>
        <p:nvSpPr>
          <p:cNvPr id="54" name="Picture Placeholder 6">
            <a:extLst>
              <a:ext uri="{FF2B5EF4-FFF2-40B4-BE49-F238E27FC236}">
                <a16:creationId xmlns:a16="http://schemas.microsoft.com/office/drawing/2014/main" id="{2C0CF89C-7809-44AE-9A31-948CFC64B0C8}"/>
              </a:ext>
            </a:extLst>
          </p:cNvPr>
          <p:cNvSpPr>
            <a:spLocks noGrp="1" noChangeAspect="1"/>
          </p:cNvSpPr>
          <p:nvPr>
            <p:ph type="pic" sz="quarter" idx="50" hasCustomPrompt="1"/>
          </p:nvPr>
        </p:nvSpPr>
        <p:spPr>
          <a:xfrm>
            <a:off x="6320532" y="3819005"/>
            <a:ext cx="720000" cy="720000"/>
          </a:xfrm>
          <a:noFill/>
        </p:spPr>
        <p:txBody>
          <a:bodyPr anchor="ctr" anchorCtr="0"/>
          <a:lstStyle>
            <a:lvl1pPr algn="ctr">
              <a:defRPr sz="900"/>
            </a:lvl1pPr>
          </a:lstStyle>
          <a:p>
            <a:r>
              <a:rPr lang="en-GB" dirty="0"/>
              <a:t>Click to add Icon</a:t>
            </a:r>
          </a:p>
        </p:txBody>
      </p:sp>
      <p:sp>
        <p:nvSpPr>
          <p:cNvPr id="55" name="Picture Placeholder 6">
            <a:extLst>
              <a:ext uri="{FF2B5EF4-FFF2-40B4-BE49-F238E27FC236}">
                <a16:creationId xmlns:a16="http://schemas.microsoft.com/office/drawing/2014/main" id="{78D55ECE-15A4-D494-EA69-081246F2230F}"/>
              </a:ext>
            </a:extLst>
          </p:cNvPr>
          <p:cNvSpPr>
            <a:spLocks noGrp="1" noChangeAspect="1"/>
          </p:cNvSpPr>
          <p:nvPr>
            <p:ph type="pic" sz="quarter" idx="51" hasCustomPrompt="1"/>
          </p:nvPr>
        </p:nvSpPr>
        <p:spPr>
          <a:xfrm>
            <a:off x="7165065" y="3819005"/>
            <a:ext cx="720000" cy="720000"/>
          </a:xfrm>
          <a:noFill/>
        </p:spPr>
        <p:txBody>
          <a:bodyPr anchor="ctr" anchorCtr="0"/>
          <a:lstStyle>
            <a:lvl1pPr algn="ctr">
              <a:defRPr sz="900"/>
            </a:lvl1pPr>
          </a:lstStyle>
          <a:p>
            <a:r>
              <a:rPr lang="en-GB" dirty="0"/>
              <a:t>Click to add Icon</a:t>
            </a:r>
          </a:p>
        </p:txBody>
      </p:sp>
      <p:sp>
        <p:nvSpPr>
          <p:cNvPr id="56" name="Picture Placeholder 6">
            <a:extLst>
              <a:ext uri="{FF2B5EF4-FFF2-40B4-BE49-F238E27FC236}">
                <a16:creationId xmlns:a16="http://schemas.microsoft.com/office/drawing/2014/main" id="{5C0B5A29-53A1-701F-9296-A8FF3F33EDC6}"/>
              </a:ext>
            </a:extLst>
          </p:cNvPr>
          <p:cNvSpPr>
            <a:spLocks noGrp="1" noChangeAspect="1"/>
          </p:cNvSpPr>
          <p:nvPr>
            <p:ph type="pic" sz="quarter" idx="52" hasCustomPrompt="1"/>
          </p:nvPr>
        </p:nvSpPr>
        <p:spPr>
          <a:xfrm>
            <a:off x="8009601" y="3819005"/>
            <a:ext cx="720000" cy="720000"/>
          </a:xfrm>
          <a:noFill/>
        </p:spPr>
        <p:txBody>
          <a:bodyPr anchor="ctr" anchorCtr="0"/>
          <a:lstStyle>
            <a:lvl1pPr algn="ctr">
              <a:defRPr sz="900"/>
            </a:lvl1pPr>
          </a:lstStyle>
          <a:p>
            <a:r>
              <a:rPr lang="en-GB" dirty="0"/>
              <a:t>Click to add Icon</a:t>
            </a:r>
          </a:p>
        </p:txBody>
      </p:sp>
      <p:sp>
        <p:nvSpPr>
          <p:cNvPr id="4" name="TextBox 3">
            <a:extLst>
              <a:ext uri="{FF2B5EF4-FFF2-40B4-BE49-F238E27FC236}">
                <a16:creationId xmlns:a16="http://schemas.microsoft.com/office/drawing/2014/main" id="{70539214-6B2B-B59C-AC0B-825EA0220815}"/>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The colour of these icons can be changed in PowerPoint</a:t>
            </a:r>
          </a:p>
        </p:txBody>
      </p:sp>
    </p:spTree>
    <p:extLst>
      <p:ext uri="{BB962C8B-B14F-4D97-AF65-F5344CB8AC3E}">
        <p14:creationId xmlns:p14="http://schemas.microsoft.com/office/powerpoint/2010/main" val="4143492184"/>
      </p:ext>
    </p:extLst>
  </p:cSld>
  <p:clrMapOvr>
    <a:masterClrMapping/>
  </p:clrMapOvr>
</p:sldLayout>
</file>

<file path=ppt/slideLayouts/slideLayout154.xml><?xml version="1.0" encoding="utf-8"?>
<p:sldLayout xmlns:a16="http://schemas.microsoft.com/office/drawing/2014/main" xmlns:a14="http://schemas.microsoft.com/office/drawing/2010/main" xmlns:p14="http://schemas.microsoft.com/office/powerpoint/2010/main" xmlns:asvg="http://schemas.microsoft.com/office/drawing/2016/SVG/main" xmlns:a="http://schemas.openxmlformats.org/drawingml/2006/main" xmlns:r="http://schemas.openxmlformats.org/officeDocument/2006/relationships" xmlns:p="http://schemas.openxmlformats.org/presentationml/2006/main" preserve="1" userDrawn="1">
  <p:cSld name="Locations+Disclaimer">
    <p:spTree>
      <p:nvGrpSpPr>
        <p:cNvPr id="1" name=""/>
        <p:cNvGrpSpPr/>
        <p:nvPr/>
      </p:nvGrpSpPr>
      <p:grpSpPr>
        <a:xfrm>
          <a:off x="0" y="0"/>
          <a:ext cx="0" cy="0"/>
          <a:chOff x="0" y="0"/>
          <a:chExt cx="0" cy="0"/>
        </a:xfrm>
      </p:grpSpPr>
      <p:sp>
        <p:nvSpPr>
          <p:cNvPr id="8" name="Rectangle 7">
            <a:hlinkClick r:id="rId2"/>
          </p:cNvPr>
          <p:cNvSpPr/>
          <p:nvPr userDrawn="1"/>
        </p:nvSpPr>
        <p:spPr>
          <a:xfrm>
            <a:off x="406401" y="4779426"/>
            <a:ext cx="1250950" cy="13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a:latin typeface="+mj-lt"/>
              <a:ea typeface="+mj-ea"/>
              <a:cs typeface="+mj-cs"/>
            </a:endParaRPr>
          </a:p>
        </p:txBody>
      </p:sp>
      <p:grpSp>
        <p:nvGrpSpPr>
          <p:cNvPr id="18" name="Group 17">
            <a:extLst>
              <a:ext uri="{FF2B5EF4-FFF2-40B4-BE49-F238E27FC236}">
                <a16:creationId xmlns:a16="http://schemas.microsoft.com/office/drawing/2014/main" id="{66F21A79-9E6C-725D-CE86-8A657473283D}"/>
              </a:ext>
            </a:extLst>
          </p:cNvPr>
          <p:cNvGrpSpPr/>
          <p:nvPr userDrawn="1"/>
        </p:nvGrpSpPr>
        <p:grpSpPr>
          <a:xfrm>
            <a:off x="2878758" y="1863302"/>
            <a:ext cx="1268710" cy="1268710"/>
            <a:chOff x="3310696" y="2546986"/>
            <a:chExt cx="1419984" cy="1419984"/>
          </a:xfrm>
        </p:grpSpPr>
        <p:pic>
          <p:nvPicPr>
            <p:cNvPr id="9" name="Picture 8">
              <a:extLst>
                <a:ext uri="{FF2B5EF4-FFF2-40B4-BE49-F238E27FC236}">
                  <a16:creationId xmlns:a16="http://schemas.microsoft.com/office/drawing/2014/main" id="{67FC759C-EC6C-669E-10AB-A295123C40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0696" y="2546986"/>
              <a:ext cx="1419984" cy="1419984"/>
            </a:xfrm>
            <a:prstGeom prst="rect">
              <a:avLst/>
            </a:prstGeom>
            <a:ln w="19050">
              <a:noFill/>
            </a:ln>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34976" y="3736653"/>
              <a:ext cx="163029" cy="70966"/>
            </a:xfrm>
            <a:prstGeom prst="rect">
              <a:avLst/>
            </a:prstGeom>
          </p:spPr>
        </p:pic>
      </p:grpSp>
      <p:pic>
        <p:nvPicPr>
          <p:cNvPr id="2" name="Picture 1">
            <a:extLst>
              <a:ext uri="{FF2B5EF4-FFF2-40B4-BE49-F238E27FC236}">
                <a16:creationId xmlns:a16="http://schemas.microsoft.com/office/drawing/2014/main" id="{D8343F3F-D2FD-23BB-B898-8D3205295A6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01635" y="4514263"/>
            <a:ext cx="1248691" cy="488045"/>
          </a:xfrm>
          <a:prstGeom prst="rect">
            <a:avLst/>
          </a:prstGeom>
        </p:spPr>
      </p:pic>
      <p:pic>
        <p:nvPicPr>
          <p:cNvPr id="6" name="Picture 5">
            <a:extLst>
              <a:ext uri="{FF2B5EF4-FFF2-40B4-BE49-F238E27FC236}">
                <a16:creationId xmlns:a16="http://schemas.microsoft.com/office/drawing/2014/main" id="{D9426F4A-FEA9-7B72-4E35-69A90024222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878758" y="553832"/>
            <a:ext cx="1268710" cy="1268710"/>
          </a:xfrm>
          <a:prstGeom prst="rect">
            <a:avLst/>
          </a:prstGeom>
          <a:ln w="19050">
            <a:noFill/>
          </a:ln>
        </p:spPr>
      </p:pic>
      <p:pic>
        <p:nvPicPr>
          <p:cNvPr id="10" name="Picture 9">
            <a:extLst>
              <a:ext uri="{FF2B5EF4-FFF2-40B4-BE49-F238E27FC236}">
                <a16:creationId xmlns:a16="http://schemas.microsoft.com/office/drawing/2014/main" id="{B07AD4DB-275A-36AC-6C2D-1A601FBA28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78729" y="3172771"/>
            <a:ext cx="1268738" cy="1268738"/>
          </a:xfrm>
          <a:prstGeom prst="rect">
            <a:avLst/>
          </a:prstGeom>
          <a:ln w="19050">
            <a:noFill/>
          </a:ln>
        </p:spPr>
      </p:pic>
      <p:sp>
        <p:nvSpPr>
          <p:cNvPr id="13" name="TextBox 12">
            <a:extLst>
              <a:ext uri="{FF2B5EF4-FFF2-40B4-BE49-F238E27FC236}">
                <a16:creationId xmlns:a16="http://schemas.microsoft.com/office/drawing/2014/main" id="{696D6CCC-16C9-BF23-70B8-EEC1ECB7304A}"/>
              </a:ext>
            </a:extLst>
          </p:cNvPr>
          <p:cNvSpPr txBox="1"/>
          <p:nvPr userDrawn="1"/>
        </p:nvSpPr>
        <p:spPr>
          <a:xfrm>
            <a:off x="164705" y="4284201"/>
            <a:ext cx="1844575" cy="284693"/>
          </a:xfrm>
          <a:prstGeom prst="rect">
            <a:avLst/>
          </a:prstGeom>
          <a:noFill/>
        </p:spPr>
        <p:txBody>
          <a:bodyPr wrap="square">
            <a:spAutoFit/>
          </a:bodyPr>
          <a:lstStyle/>
          <a:p>
            <a:pPr>
              <a:lnSpc>
                <a:spcPts val="1500"/>
              </a:lnSpc>
              <a:spcBef>
                <a:spcPts val="2000"/>
              </a:spcBef>
              <a:spcAft>
                <a:spcPct val="0"/>
              </a:spcAft>
            </a:pPr>
            <a:r>
              <a:rPr lang="en-GB" sz="1400" b="1" u="none" strike="noStrike" dirty="0">
                <a:solidFill>
                  <a:schemeClr val="accent1"/>
                </a:solidFill>
                <a:effectLst/>
                <a:latin typeface="+mn-lt"/>
                <a:ea typeface="STSong"/>
                <a:cs typeface="Arial"/>
              </a:rPr>
              <a:t>reedsmith.com</a:t>
            </a:r>
            <a:endParaRPr lang="en-GB" sz="1400" b="1" dirty="0">
              <a:solidFill>
                <a:schemeClr val="accent1"/>
              </a:solidFill>
              <a:effectLst/>
              <a:latin typeface="+mn-lt"/>
              <a:ea typeface="STSong"/>
              <a:cs typeface="Arial"/>
            </a:endParaRPr>
          </a:p>
        </p:txBody>
      </p:sp>
      <p:graphicFrame>
        <p:nvGraphicFramePr>
          <p:cNvPr id="19" name="Table 18">
            <a:extLst>
              <a:ext uri="{FF2B5EF4-FFF2-40B4-BE49-F238E27FC236}">
                <a16:creationId xmlns:a16="http://schemas.microsoft.com/office/drawing/2014/main" id="{26262183-B154-CE1E-CAB9-9B1FE63D14E2}"/>
              </a:ext>
            </a:extLst>
          </p:cNvPr>
          <p:cNvGraphicFramePr>
            <a:graphicFrameLocks noGrp="1"/>
          </p:cNvGraphicFramePr>
          <p:nvPr userDrawn="1">
            <p:extLst>
              <p:ext uri="{D42A27DB-BD31-4B8C-83A1-F6EECF244321}">
                <p14:modId xmlns:p14="http://schemas.microsoft.com/office/powerpoint/2010/main" val="2358447396"/>
              </p:ext>
            </p:extLst>
          </p:nvPr>
        </p:nvGraphicFramePr>
        <p:xfrm>
          <a:off x="283767" y="995714"/>
          <a:ext cx="2272684" cy="3190996"/>
        </p:xfrm>
        <a:graphic>
          <a:graphicData uri="http://schemas.openxmlformats.org/drawingml/2006/table">
            <a:tbl>
              <a:tblPr>
                <a:tableStyleId>{7E9639D4-E3E2-4D34-9284-5A2195B3D0D7}</a:tableStyleId>
              </a:tblPr>
              <a:tblGrid>
                <a:gridCol w="1136342">
                  <a:extLst>
                    <a:ext uri="{9D8B030D-6E8A-4147-A177-3AD203B41FA5}">
                      <a16:colId xmlns:a16="http://schemas.microsoft.com/office/drawing/2014/main" val="20000"/>
                    </a:ext>
                  </a:extLst>
                </a:gridCol>
                <a:gridCol w="1136342">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62375">
                <a:tc>
                  <a:txBody>
                    <a:bodyPr/>
                    <a:lstStyle/>
                    <a:p>
                      <a:pPr>
                        <a:lnSpc>
                          <a:spcPct val="120000"/>
                        </a:lnSpc>
                        <a:spcAft>
                          <a:spcPct val="0"/>
                        </a:spcAft>
                      </a:pPr>
                      <a:r>
                        <a:rPr lang="en-GB" sz="900" cap="all" spc="10" baseline="0" dirty="0">
                          <a:solidFill>
                            <a:schemeClr val="tx1"/>
                          </a:solidFill>
                          <a:effectLst/>
                          <a:latin typeface="+mn-lt"/>
                          <a:ea typeface="STSong"/>
                          <a:cs typeface="+mn-cs"/>
                        </a:rPr>
                        <a:t>ABU DHABI</a:t>
                      </a:r>
                    </a:p>
                    <a:p>
                      <a:pPr>
                        <a:lnSpc>
                          <a:spcPct val="120000"/>
                        </a:lnSpc>
                        <a:spcAft>
                          <a:spcPct val="0"/>
                        </a:spcAft>
                      </a:pPr>
                      <a:r>
                        <a:rPr lang="en-GB" sz="900" cap="all" spc="10" baseline="0" dirty="0">
                          <a:solidFill>
                            <a:schemeClr val="tx1"/>
                          </a:solidFill>
                          <a:effectLst/>
                          <a:latin typeface="+mn-lt"/>
                          <a:ea typeface="STSong"/>
                          <a:cs typeface="+mn-cs"/>
                        </a:rPr>
                        <a:t>Astana</a:t>
                      </a:r>
                    </a:p>
                    <a:p>
                      <a:pPr>
                        <a:lnSpc>
                          <a:spcPct val="120000"/>
                        </a:lnSpc>
                        <a:spcAft>
                          <a:spcPct val="0"/>
                        </a:spcAft>
                      </a:pPr>
                      <a:r>
                        <a:rPr lang="en-GB" sz="900" cap="all" spc="10" baseline="0" dirty="0">
                          <a:solidFill>
                            <a:schemeClr val="tx1"/>
                          </a:solidFill>
                          <a:effectLst/>
                          <a:latin typeface="+mn-lt"/>
                          <a:ea typeface="STSong"/>
                          <a:cs typeface="+mn-cs"/>
                        </a:rPr>
                        <a:t>ATHENS</a:t>
                      </a:r>
                    </a:p>
                    <a:p>
                      <a:pPr>
                        <a:lnSpc>
                          <a:spcPct val="120000"/>
                        </a:lnSpc>
                        <a:spcAft>
                          <a:spcPct val="0"/>
                        </a:spcAft>
                      </a:pPr>
                      <a:r>
                        <a:rPr lang="en-GB" sz="900" cap="all" spc="10" baseline="0" dirty="0">
                          <a:solidFill>
                            <a:schemeClr val="tx1"/>
                          </a:solidFill>
                          <a:effectLst/>
                          <a:latin typeface="+mn-lt"/>
                          <a:ea typeface="STSong"/>
                          <a:cs typeface="+mn-cs"/>
                        </a:rPr>
                        <a:t>AUSTIN</a:t>
                      </a:r>
                    </a:p>
                    <a:p>
                      <a:pPr>
                        <a:lnSpc>
                          <a:spcPct val="120000"/>
                        </a:lnSpc>
                        <a:spcAft>
                          <a:spcPct val="0"/>
                        </a:spcAft>
                      </a:pPr>
                      <a:r>
                        <a:rPr lang="en-GB" sz="900" cap="all" spc="10" baseline="0" dirty="0">
                          <a:solidFill>
                            <a:schemeClr val="tx1"/>
                          </a:solidFill>
                          <a:effectLst/>
                          <a:latin typeface="+mn-lt"/>
                          <a:ea typeface="STSong"/>
                          <a:cs typeface="+mn-cs"/>
                        </a:rPr>
                        <a:t>BRUSSELS</a:t>
                      </a:r>
                    </a:p>
                    <a:p>
                      <a:pPr>
                        <a:lnSpc>
                          <a:spcPct val="120000"/>
                        </a:lnSpc>
                        <a:spcAft>
                          <a:spcPct val="0"/>
                        </a:spcAft>
                      </a:pPr>
                      <a:r>
                        <a:rPr lang="en-GB" sz="900" cap="all" spc="10" baseline="0" dirty="0">
                          <a:solidFill>
                            <a:schemeClr val="tx1"/>
                          </a:solidFill>
                          <a:effectLst/>
                          <a:latin typeface="+mn-lt"/>
                          <a:ea typeface="STSong"/>
                          <a:cs typeface="+mn-cs"/>
                        </a:rPr>
                        <a:t>BEIJING</a:t>
                      </a:r>
                    </a:p>
                    <a:p>
                      <a:pPr>
                        <a:lnSpc>
                          <a:spcPct val="120000"/>
                        </a:lnSpc>
                        <a:spcAft>
                          <a:spcPct val="0"/>
                        </a:spcAft>
                      </a:pPr>
                      <a:r>
                        <a:rPr lang="en-GB" sz="900" cap="all" spc="10" baseline="0" dirty="0">
                          <a:solidFill>
                            <a:schemeClr val="tx1"/>
                          </a:solidFill>
                          <a:effectLst/>
                          <a:latin typeface="+mn-lt"/>
                          <a:ea typeface="STSong"/>
                          <a:cs typeface="+mn-cs"/>
                        </a:rPr>
                        <a:t>CENTURY CITY</a:t>
                      </a:r>
                    </a:p>
                    <a:p>
                      <a:pPr>
                        <a:lnSpc>
                          <a:spcPct val="120000"/>
                        </a:lnSpc>
                        <a:spcAft>
                          <a:spcPct val="0"/>
                        </a:spcAft>
                      </a:pPr>
                      <a:r>
                        <a:rPr lang="en-GB" sz="900" cap="all" spc="10" baseline="0" dirty="0">
                          <a:solidFill>
                            <a:schemeClr val="tx1"/>
                          </a:solidFill>
                          <a:effectLst/>
                          <a:latin typeface="+mn-lt"/>
                          <a:ea typeface="STSong"/>
                          <a:cs typeface="+mn-cs"/>
                        </a:rPr>
                        <a:t>CHICAGO</a:t>
                      </a:r>
                    </a:p>
                    <a:p>
                      <a:pPr>
                        <a:lnSpc>
                          <a:spcPct val="120000"/>
                        </a:lnSpc>
                        <a:spcAft>
                          <a:spcPct val="0"/>
                        </a:spcAft>
                      </a:pPr>
                      <a:r>
                        <a:rPr lang="en-GB" sz="900" cap="all" spc="10" baseline="0" dirty="0">
                          <a:solidFill>
                            <a:schemeClr val="tx1"/>
                          </a:solidFill>
                          <a:effectLst/>
                          <a:latin typeface="+mn-lt"/>
                          <a:ea typeface="STSong"/>
                          <a:cs typeface="+mn-cs"/>
                        </a:rPr>
                        <a:t>Dallas</a:t>
                      </a:r>
                    </a:p>
                    <a:p>
                      <a:pPr>
                        <a:lnSpc>
                          <a:spcPct val="120000"/>
                        </a:lnSpc>
                        <a:spcAft>
                          <a:spcPct val="0"/>
                        </a:spcAft>
                      </a:pPr>
                      <a:r>
                        <a:rPr lang="en-GB" sz="900" cap="all" spc="10" baseline="0" dirty="0">
                          <a:solidFill>
                            <a:schemeClr val="tx1"/>
                          </a:solidFill>
                          <a:effectLst/>
                          <a:latin typeface="+mn-lt"/>
                          <a:ea typeface="STSong"/>
                          <a:cs typeface="+mn-cs"/>
                        </a:rPr>
                        <a:t>DUBAI</a:t>
                      </a:r>
                    </a:p>
                    <a:p>
                      <a:pPr>
                        <a:lnSpc>
                          <a:spcPct val="120000"/>
                        </a:lnSpc>
                        <a:spcAft>
                          <a:spcPct val="0"/>
                        </a:spcAft>
                      </a:pPr>
                      <a:r>
                        <a:rPr lang="en-GB" sz="900" cap="all" spc="10" baseline="0" dirty="0">
                          <a:solidFill>
                            <a:schemeClr val="tx1"/>
                          </a:solidFill>
                          <a:effectLst/>
                          <a:latin typeface="+mn-lt"/>
                          <a:ea typeface="STSong"/>
                          <a:cs typeface="+mn-cs"/>
                        </a:rPr>
                        <a:t>FRANKFURT</a:t>
                      </a:r>
                    </a:p>
                    <a:p>
                      <a:pPr>
                        <a:lnSpc>
                          <a:spcPct val="120000"/>
                        </a:lnSpc>
                        <a:spcAft>
                          <a:spcPct val="0"/>
                        </a:spcAft>
                      </a:pPr>
                      <a:r>
                        <a:rPr lang="en-GB" sz="900" cap="all" spc="10" baseline="0" dirty="0">
                          <a:solidFill>
                            <a:schemeClr val="tx1"/>
                          </a:solidFill>
                          <a:effectLst/>
                          <a:latin typeface="+mn-lt"/>
                          <a:ea typeface="STSong"/>
                          <a:cs typeface="+mn-cs"/>
                        </a:rPr>
                        <a:t>HONG KONG</a:t>
                      </a:r>
                    </a:p>
                    <a:p>
                      <a:pPr>
                        <a:lnSpc>
                          <a:spcPct val="120000"/>
                        </a:lnSpc>
                        <a:spcAft>
                          <a:spcPct val="0"/>
                        </a:spcAft>
                      </a:pPr>
                      <a:r>
                        <a:rPr lang="en-GB" sz="900" cap="all" spc="10" baseline="0" dirty="0">
                          <a:solidFill>
                            <a:schemeClr val="tx1"/>
                          </a:solidFill>
                          <a:effectLst/>
                          <a:latin typeface="+mn-lt"/>
                          <a:ea typeface="STSong"/>
                          <a:cs typeface="+mn-cs"/>
                        </a:rPr>
                        <a:t>HOUSTON</a:t>
                      </a:r>
                    </a:p>
                    <a:p>
                      <a:pPr>
                        <a:lnSpc>
                          <a:spcPct val="120000"/>
                        </a:lnSpc>
                        <a:spcAft>
                          <a:spcPct val="0"/>
                        </a:spcAft>
                      </a:pPr>
                      <a:r>
                        <a:rPr lang="en-GB" sz="900" b="0" cap="all" spc="10" baseline="0" dirty="0">
                          <a:solidFill>
                            <a:schemeClr val="tx1"/>
                          </a:solidFill>
                          <a:effectLst/>
                          <a:latin typeface="+mn-lt"/>
                          <a:ea typeface="STSong"/>
                          <a:cs typeface="+mn-cs"/>
                        </a:rPr>
                        <a:t>LONDON</a:t>
                      </a:r>
                    </a:p>
                    <a:p>
                      <a:pPr>
                        <a:lnSpc>
                          <a:spcPct val="120000"/>
                        </a:lnSpc>
                        <a:spcAft>
                          <a:spcPct val="0"/>
                        </a:spcAft>
                      </a:pPr>
                      <a:r>
                        <a:rPr lang="en-GB" sz="900" cap="all" spc="10" baseline="0" dirty="0">
                          <a:solidFill>
                            <a:schemeClr val="tx1"/>
                          </a:solidFill>
                          <a:effectLst/>
                          <a:latin typeface="+mn-lt"/>
                          <a:ea typeface="STSong"/>
                          <a:cs typeface="+mn-cs"/>
                        </a:rPr>
                        <a:t>LOS ANGELES</a:t>
                      </a:r>
                    </a:p>
                    <a:p>
                      <a:pPr marL="0" marR="0" lvl="0" indent="0" algn="l" defTabSz="914400" rtl="0" eaLnBrk="1" fontAlgn="auto" latinLnBrk="0" hangingPunct="1">
                        <a:lnSpc>
                          <a:spcPct val="120000"/>
                        </a:lnSpc>
                        <a:spcBef>
                          <a:spcPts val="0"/>
                        </a:spcBef>
                        <a:spcAft>
                          <a:spcPct val="0"/>
                        </a:spcAft>
                        <a:buClrTx/>
                        <a:buSzTx/>
                        <a:buFontTx/>
                        <a:buNone/>
                        <a:tabLst/>
                        <a:defRPr/>
                      </a:pPr>
                      <a:r>
                        <a:rPr lang="en-GB" sz="900" cap="all" spc="10" baseline="0" dirty="0">
                          <a:solidFill>
                            <a:schemeClr val="tx1"/>
                          </a:solidFill>
                          <a:effectLst/>
                          <a:latin typeface="+mn-lt"/>
                          <a:ea typeface="STSong"/>
                          <a:cs typeface="+mn-cs"/>
                        </a:rPr>
                        <a:t>MIAMI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20000"/>
                        </a:lnSpc>
                        <a:spcAft>
                          <a:spcPct val="0"/>
                        </a:spcAft>
                      </a:pPr>
                      <a:r>
                        <a:rPr lang="en-GB" sz="900" cap="all" spc="10" baseline="0" dirty="0">
                          <a:solidFill>
                            <a:schemeClr val="tx1"/>
                          </a:solidFill>
                          <a:effectLst/>
                          <a:latin typeface="+mn-lt"/>
                          <a:ea typeface="STSong"/>
                          <a:cs typeface="+mn-cs"/>
                        </a:rPr>
                        <a:t>MUNICH</a:t>
                      </a:r>
                    </a:p>
                    <a:p>
                      <a:pPr>
                        <a:lnSpc>
                          <a:spcPct val="120000"/>
                        </a:lnSpc>
                        <a:spcAft>
                          <a:spcPct val="0"/>
                        </a:spcAft>
                      </a:pPr>
                      <a:r>
                        <a:rPr lang="en-GB" sz="900" cap="all" spc="10" baseline="0" dirty="0">
                          <a:solidFill>
                            <a:schemeClr val="tx1"/>
                          </a:solidFill>
                          <a:effectLst/>
                          <a:latin typeface="+mn-lt"/>
                          <a:ea typeface="STSong"/>
                          <a:cs typeface="+mn-cs"/>
                        </a:rPr>
                        <a:t>NEW YORK</a:t>
                      </a:r>
                    </a:p>
                    <a:p>
                      <a:pPr>
                        <a:lnSpc>
                          <a:spcPct val="120000"/>
                        </a:lnSpc>
                        <a:spcAft>
                          <a:spcPct val="0"/>
                        </a:spcAft>
                      </a:pPr>
                      <a:r>
                        <a:rPr lang="en-GB" sz="900" cap="all" spc="10" baseline="0" dirty="0">
                          <a:solidFill>
                            <a:schemeClr val="tx1"/>
                          </a:solidFill>
                          <a:effectLst/>
                          <a:latin typeface="+mn-lt"/>
                          <a:ea typeface="STSong"/>
                          <a:cs typeface="+mn-cs"/>
                        </a:rPr>
                        <a:t>Orange County</a:t>
                      </a:r>
                    </a:p>
                    <a:p>
                      <a:pPr>
                        <a:lnSpc>
                          <a:spcPct val="120000"/>
                        </a:lnSpc>
                        <a:spcAft>
                          <a:spcPct val="0"/>
                        </a:spcAft>
                      </a:pPr>
                      <a:r>
                        <a:rPr lang="en-GB" sz="900" cap="all" spc="10" baseline="0" dirty="0">
                          <a:solidFill>
                            <a:schemeClr val="tx1"/>
                          </a:solidFill>
                          <a:effectLst/>
                          <a:latin typeface="+mn-lt"/>
                          <a:ea typeface="STSong"/>
                          <a:cs typeface="+mn-cs"/>
                        </a:rPr>
                        <a:t>PARIS</a:t>
                      </a:r>
                    </a:p>
                    <a:p>
                      <a:pPr>
                        <a:lnSpc>
                          <a:spcPct val="120000"/>
                        </a:lnSpc>
                        <a:spcAft>
                          <a:spcPct val="0"/>
                        </a:spcAft>
                      </a:pPr>
                      <a:r>
                        <a:rPr lang="en-GB" sz="900" cap="all" spc="10" baseline="0" dirty="0">
                          <a:solidFill>
                            <a:schemeClr val="tx1"/>
                          </a:solidFill>
                          <a:effectLst/>
                          <a:latin typeface="+mn-lt"/>
                          <a:ea typeface="STSong"/>
                          <a:cs typeface="+mn-cs"/>
                        </a:rPr>
                        <a:t>PHILADELPHIA</a:t>
                      </a:r>
                    </a:p>
                    <a:p>
                      <a:pPr>
                        <a:lnSpc>
                          <a:spcPct val="120000"/>
                        </a:lnSpc>
                        <a:spcAft>
                          <a:spcPct val="0"/>
                        </a:spcAft>
                      </a:pPr>
                      <a:r>
                        <a:rPr lang="en-GB" sz="900" cap="all" spc="10" baseline="0" dirty="0">
                          <a:solidFill>
                            <a:schemeClr val="tx1"/>
                          </a:solidFill>
                          <a:effectLst/>
                          <a:latin typeface="+mn-lt"/>
                          <a:ea typeface="STSong"/>
                          <a:cs typeface="+mn-cs"/>
                        </a:rPr>
                        <a:t>PITTSBURGH</a:t>
                      </a:r>
                    </a:p>
                    <a:p>
                      <a:pPr>
                        <a:lnSpc>
                          <a:spcPct val="120000"/>
                        </a:lnSpc>
                        <a:spcAft>
                          <a:spcPct val="0"/>
                        </a:spcAft>
                      </a:pPr>
                      <a:r>
                        <a:rPr lang="en-GB" sz="900" cap="all" spc="10" baseline="0" dirty="0">
                          <a:solidFill>
                            <a:schemeClr val="tx1"/>
                          </a:solidFill>
                          <a:effectLst/>
                          <a:latin typeface="+mn-lt"/>
                          <a:ea typeface="STSong"/>
                          <a:cs typeface="+mn-cs"/>
                        </a:rPr>
                        <a:t>PRINCETON</a:t>
                      </a:r>
                    </a:p>
                    <a:p>
                      <a:pPr>
                        <a:lnSpc>
                          <a:spcPct val="120000"/>
                        </a:lnSpc>
                        <a:spcAft>
                          <a:spcPct val="0"/>
                        </a:spcAft>
                      </a:pPr>
                      <a:r>
                        <a:rPr lang="en-GB" sz="900" cap="all" spc="10" baseline="0" dirty="0">
                          <a:solidFill>
                            <a:schemeClr val="tx1"/>
                          </a:solidFill>
                          <a:effectLst/>
                          <a:latin typeface="+mn-lt"/>
                          <a:ea typeface="STSong"/>
                          <a:cs typeface="+mn-cs"/>
                        </a:rPr>
                        <a:t>RICHMOND</a:t>
                      </a:r>
                    </a:p>
                    <a:p>
                      <a:pPr>
                        <a:lnSpc>
                          <a:spcPct val="120000"/>
                        </a:lnSpc>
                        <a:spcAft>
                          <a:spcPct val="0"/>
                        </a:spcAft>
                      </a:pPr>
                      <a:r>
                        <a:rPr lang="en-GB" sz="900" cap="all" spc="10" baseline="0" dirty="0">
                          <a:solidFill>
                            <a:schemeClr val="tx1"/>
                          </a:solidFill>
                          <a:effectLst/>
                          <a:latin typeface="+mn-lt"/>
                          <a:ea typeface="STSong"/>
                          <a:cs typeface="+mn-cs"/>
                        </a:rPr>
                        <a:t>SAN FRANCISCO</a:t>
                      </a:r>
                    </a:p>
                    <a:p>
                      <a:pPr>
                        <a:lnSpc>
                          <a:spcPct val="120000"/>
                        </a:lnSpc>
                        <a:spcAft>
                          <a:spcPct val="0"/>
                        </a:spcAft>
                      </a:pPr>
                      <a:r>
                        <a:rPr lang="en-GB" sz="900" cap="all" spc="10" baseline="0" dirty="0">
                          <a:solidFill>
                            <a:schemeClr val="tx1"/>
                          </a:solidFill>
                          <a:effectLst/>
                          <a:latin typeface="+mn-lt"/>
                          <a:ea typeface="STSong"/>
                          <a:cs typeface="+mn-cs"/>
                        </a:rPr>
                        <a:t>SHANGHAI</a:t>
                      </a:r>
                    </a:p>
                    <a:p>
                      <a:pPr>
                        <a:lnSpc>
                          <a:spcPct val="120000"/>
                        </a:lnSpc>
                        <a:spcAft>
                          <a:spcPct val="0"/>
                        </a:spcAft>
                      </a:pPr>
                      <a:r>
                        <a:rPr lang="en-GB" sz="900" cap="all" spc="10" baseline="0" dirty="0">
                          <a:solidFill>
                            <a:schemeClr val="tx1"/>
                          </a:solidFill>
                          <a:effectLst/>
                          <a:latin typeface="+mn-lt"/>
                          <a:ea typeface="STSong"/>
                          <a:cs typeface="+mn-cs"/>
                        </a:rPr>
                        <a:t>SILICON VALLEY</a:t>
                      </a:r>
                    </a:p>
                    <a:p>
                      <a:pPr>
                        <a:lnSpc>
                          <a:spcPct val="120000"/>
                        </a:lnSpc>
                        <a:spcAft>
                          <a:spcPct val="0"/>
                        </a:spcAft>
                      </a:pPr>
                      <a:r>
                        <a:rPr lang="en-GB" sz="900" cap="all" spc="10" baseline="0" dirty="0">
                          <a:solidFill>
                            <a:schemeClr val="tx1"/>
                          </a:solidFill>
                          <a:effectLst/>
                          <a:latin typeface="+mn-lt"/>
                          <a:ea typeface="STSong"/>
                          <a:cs typeface="+mn-cs"/>
                        </a:rPr>
                        <a:t>SINGAPORE</a:t>
                      </a:r>
                    </a:p>
                    <a:p>
                      <a:pPr>
                        <a:lnSpc>
                          <a:spcPct val="120000"/>
                        </a:lnSpc>
                        <a:spcAft>
                          <a:spcPct val="0"/>
                        </a:spcAft>
                      </a:pPr>
                      <a:r>
                        <a:rPr lang="en-GB" sz="900" cap="all" spc="10" baseline="0" dirty="0" err="1">
                          <a:solidFill>
                            <a:schemeClr val="tx1"/>
                          </a:solidFill>
                          <a:latin typeface="+mn-lt"/>
                          <a:ea typeface="STSong"/>
                          <a:cs typeface="+mn-cs"/>
                        </a:rPr>
                        <a:t>Tysons</a:t>
                      </a:r>
                      <a:endParaRPr lang="en-GB" sz="900" cap="all" spc="10" baseline="0" dirty="0">
                        <a:solidFill>
                          <a:schemeClr val="tx1"/>
                        </a:solidFill>
                        <a:effectLst/>
                        <a:latin typeface="+mn-lt"/>
                        <a:ea typeface="STSong"/>
                        <a:cs typeface="+mn-cs"/>
                      </a:endParaRPr>
                    </a:p>
                    <a:p>
                      <a:pPr>
                        <a:lnSpc>
                          <a:spcPct val="120000"/>
                        </a:lnSpc>
                        <a:spcAft>
                          <a:spcPct val="0"/>
                        </a:spcAft>
                      </a:pPr>
                      <a:r>
                        <a:rPr lang="en-GB" sz="900" cap="all" spc="10" baseline="0" dirty="0">
                          <a:solidFill>
                            <a:schemeClr val="tx1"/>
                          </a:solidFill>
                          <a:effectLst/>
                          <a:latin typeface="+mn-lt"/>
                          <a:ea typeface="STSong"/>
                          <a:cs typeface="+mn-cs"/>
                        </a:rPr>
                        <a:t>WASHINGTON, D.C.</a:t>
                      </a:r>
                    </a:p>
                    <a:p>
                      <a:pPr>
                        <a:lnSpc>
                          <a:spcPct val="120000"/>
                        </a:lnSpc>
                        <a:spcAft>
                          <a:spcPct val="0"/>
                        </a:spcAft>
                      </a:pPr>
                      <a:r>
                        <a:rPr lang="en-GB" sz="900" cap="all" spc="10" baseline="0" dirty="0">
                          <a:solidFill>
                            <a:schemeClr val="tx1"/>
                          </a:solidFill>
                          <a:effectLst/>
                          <a:latin typeface="+mn-lt"/>
                          <a:ea typeface="STSong"/>
                          <a:cs typeface="+mn-cs"/>
                        </a:rPr>
                        <a:t>WILMINGTON</a:t>
                      </a: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 name="Graphic 19">
            <a:extLst>
              <a:ext uri="{FF2B5EF4-FFF2-40B4-BE49-F238E27FC236}">
                <a16:creationId xmlns:a16="http://schemas.microsoft.com/office/drawing/2014/main" id="{91AC07FF-0D5A-5034-6D14-E2B20615171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5831" y="504642"/>
            <a:ext cx="540000" cy="540000"/>
          </a:xfrm>
          <a:prstGeom prst="rect">
            <a:avLst/>
          </a:prstGeom>
        </p:spPr>
      </p:pic>
      <p:sp>
        <p:nvSpPr>
          <p:cNvPr id="23" name="Freeform 2">
            <a:extLst>
              <a:ext uri="{FF2B5EF4-FFF2-40B4-BE49-F238E27FC236}">
                <a16:creationId xmlns:a16="http://schemas.microsoft.com/office/drawing/2014/main" id="{CED668B1-DC78-C47A-3DDD-292856E8A8E4}"/>
              </a:ext>
            </a:extLst>
          </p:cNvPr>
          <p:cNvSpPr/>
          <p:nvPr userDrawn="1"/>
        </p:nvSpPr>
        <p:spPr>
          <a:xfrm>
            <a:off x="4229749" y="555760"/>
            <a:ext cx="4520577" cy="387303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Aft>
                <a:spcPts val="600"/>
              </a:spcAft>
            </a:pPr>
            <a:r>
              <a:rPr lang="en-US" sz="1400" b="1" dirty="0">
                <a:solidFill>
                  <a:schemeClr val="bg1"/>
                </a:solidFill>
              </a:rPr>
              <a:t>Reed Smith is a dynamic international </a:t>
            </a:r>
            <a:br>
              <a:rPr lang="en-US" sz="1400" b="1" dirty="0">
                <a:solidFill>
                  <a:schemeClr val="bg1"/>
                </a:solidFill>
              </a:rPr>
            </a:br>
            <a:r>
              <a:rPr lang="en-US" sz="1400" b="1" dirty="0">
                <a:solidFill>
                  <a:schemeClr val="bg1"/>
                </a:solidFill>
              </a:rPr>
              <a:t>law firm, dedicated to helping clients </a:t>
            </a:r>
            <a:br>
              <a:rPr lang="en-US" sz="1400" b="1" dirty="0">
                <a:solidFill>
                  <a:schemeClr val="bg1"/>
                </a:solidFill>
              </a:rPr>
            </a:br>
            <a:r>
              <a:rPr lang="en-US" sz="1400" b="1" dirty="0">
                <a:solidFill>
                  <a:schemeClr val="bg1"/>
                </a:solidFill>
              </a:rPr>
              <a:t>move their businesses forward.</a:t>
            </a:r>
          </a:p>
          <a:p>
            <a:r>
              <a:rPr lang="en-US" sz="1100" kern="1200" dirty="0">
                <a:solidFill>
                  <a:schemeClr val="bg1"/>
                </a:solidFill>
                <a:effectLst/>
                <a:latin typeface="+mn-lt"/>
                <a:ea typeface="+mn-ea"/>
                <a:cs typeface="+mn-cs"/>
              </a:rPr>
              <a:t>With an inclusive culture and innovative mindset, we deliver smarter, more creative legal services that drive better outcomes for our clients. Our deep industry knowledge, long-standing relationships and collaborative structure make us the go-to partner for complex disputes, transactions and regulatory matters.</a:t>
            </a:r>
          </a:p>
          <a:p>
            <a:endParaRPr lang="en-US" sz="1100" dirty="0">
              <a:solidFill>
                <a:schemeClr val="bg1"/>
              </a:solidFill>
            </a:endParaRPr>
          </a:p>
          <a:p>
            <a:pPr>
              <a:spcAft>
                <a:spcPts val="600"/>
              </a:spcAft>
            </a:pPr>
            <a:r>
              <a:rPr lang="en-US" sz="1100" dirty="0">
                <a:solidFill>
                  <a:schemeClr val="bg1"/>
                </a:solidFill>
              </a:rPr>
              <a:t>For further information, please visit </a:t>
            </a:r>
            <a:r>
              <a:rPr lang="en-US" sz="1100" dirty="0" err="1">
                <a:solidFill>
                  <a:schemeClr val="bg1"/>
                </a:solidFill>
              </a:rPr>
              <a:t>reedsmith.com</a:t>
            </a:r>
            <a:endParaRPr lang="en-US" sz="1100" dirty="0">
              <a:solidFill>
                <a:schemeClr val="bg1"/>
              </a:solidFill>
            </a:endParaRPr>
          </a:p>
          <a:p>
            <a:pPr>
              <a:spcAft>
                <a:spcPts val="600"/>
              </a:spcAft>
            </a:pPr>
            <a:endParaRPr lang="en-US" sz="1100" dirty="0">
              <a:solidFill>
                <a:schemeClr val="bg1"/>
              </a:solidFil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This document is not intended to provide legal</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advice to be used in a specific fact situation;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the contents are for informational purposes only.</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“Reed Smith” refers to Reed Smith LLP and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related entities. © Reed Smith LLP </a:t>
            </a:r>
            <a:fld id="{E647E2E4-A68A-4C71-BDC9-DC105E9533E1}" type="datetimeyyyy">
              <a:rPr kumimoji="0" lang="en-US" sz="800" b="0" i="0" u="none" strike="noStrike" kern="1200" cap="none" spc="0" normalizeH="0" baseline="0" noProof="0" smtClean="0">
                <a:ln>
                  <a:noFill/>
                </a:ln>
                <a:solidFill>
                  <a:srgbClr val="FFFFFF"/>
                </a:solidFill>
                <a:effectLst/>
                <a:uLnTx/>
                <a:uFillTx/>
                <a:latin typeface="Arial"/>
                <a:ea typeface="SimSun"/>
                <a:cs typeface="Arial"/>
              </a:rPr>
              <a:pPr marL="0" marR="0" lvl="0" indent="0" algn="l" defTabSz="914378" rtl="0" eaLnBrk="1" fontAlgn="auto" latinLnBrk="0" hangingPunct="1">
                <a:lnSpc>
                  <a:spcPct val="100000"/>
                </a:lnSpc>
                <a:spcBef>
                  <a:spcPts val="0"/>
                </a:spcBef>
                <a:spcAft>
                  <a:spcPts val="0"/>
                </a:spcAft>
                <a:buClrTx/>
                <a:buSzTx/>
                <a:buFontTx/>
                <a:buNone/>
                <a:tabLst/>
                <a:defRPr/>
              </a:pPr>
              <a:t>2024</a:t>
            </a:fld>
            <a:endParaRPr kumimoji="0" lang="en-US" sz="800" b="0"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3232134405"/>
      </p:ext>
    </p:extLst>
  </p:cSld>
  <p:clrMapOvr>
    <a:masterClrMapping/>
  </p:clrMapOvr>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991271-6876-0F89-4427-560BB970A936}"/>
              </a:ext>
            </a:extLst>
          </p:cNvPr>
          <p:cNvSpPr/>
          <p:nvPr userDrawn="1"/>
        </p:nvSpPr>
        <p:spPr>
          <a:xfrm>
            <a:off x="4589387" y="1179808"/>
            <a:ext cx="4061600" cy="347852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40782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400" y="1257300"/>
            <a:ext cx="3917627"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4676000" y="1257300"/>
            <a:ext cx="4061600"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35EEFBA4-6C76-14D6-0B14-83ABD63CA957}"/>
              </a:ext>
            </a:extLst>
          </p:cNvPr>
          <p:cNvSpPr/>
          <p:nvPr userDrawn="1"/>
        </p:nvSpPr>
        <p:spPr>
          <a:xfrm>
            <a:off x="4676000" y="1257299"/>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762577966"/>
      </p:ext>
    </p:extLst>
  </p:cSld>
  <p:clrMapOvr>
    <a:masterClrMapping/>
  </p:clrMapOvr>
</p:sldLayout>
</file>

<file path=ppt/slideLayouts/slideLayout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4">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0"/>
            <a:ext cx="4668819" cy="4757335"/>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8"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5"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8"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7271724"/>
      </p:ext>
    </p:extLst>
  </p:cSld>
  <p:clrMapOvr>
    <a:masterClrMapping/>
  </p:clrMapOvr>
</p:sldLayout>
</file>

<file path=ppt/slideLayouts/slideLayout1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5">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45D5029-7283-B6D9-7F05-87559ABB448C}"/>
              </a:ext>
            </a:extLst>
          </p:cNvPr>
          <p:cNvSpPr/>
          <p:nvPr userDrawn="1"/>
        </p:nvSpPr>
        <p:spPr>
          <a:xfrm>
            <a:off x="-1" y="0"/>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9CD32369-D0AD-86C6-A3CF-4D8D9ACF4BC8}"/>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399" y="1257300"/>
            <a:ext cx="5470985"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992575044"/>
      </p:ext>
    </p:extLst>
  </p:cSld>
  <p:clrMapOvr>
    <a:masterClrMapping/>
  </p:clrMapOvr>
</p:sldLayout>
</file>

<file path=ppt/slideLayouts/slideLayout1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untr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CD32369-D0AD-86C6-A3CF-4D8D9ACF4BC8}"/>
              </a:ext>
            </a:extLst>
          </p:cNvPr>
          <p:cNvSpPr/>
          <p:nvPr userDrawn="1"/>
        </p:nvSpPr>
        <p:spPr>
          <a:xfrm>
            <a:off x="6068124" y="323172"/>
            <a:ext cx="2577600" cy="425127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88374 h 4088374"/>
              <a:gd name="connsiteX1" fmla="*/ 25256 w 6407524"/>
              <a:gd name="connsiteY1" fmla="*/ 0 h 4088374"/>
              <a:gd name="connsiteX2" fmla="*/ 6407524 w 6407524"/>
              <a:gd name="connsiteY2" fmla="*/ 820738 h 4088374"/>
              <a:gd name="connsiteX3" fmla="*/ 6407524 w 6407524"/>
              <a:gd name="connsiteY3" fmla="*/ 3516874 h 4088374"/>
              <a:gd name="connsiteX4" fmla="*/ 0 w 6407524"/>
              <a:gd name="connsiteY4" fmla="*/ 4088374 h 4088374"/>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88374 h 4088374"/>
              <a:gd name="connsiteX1" fmla="*/ 25256 w 6407524"/>
              <a:gd name="connsiteY1" fmla="*/ 0 h 4088374"/>
              <a:gd name="connsiteX2" fmla="*/ 6407524 w 6407524"/>
              <a:gd name="connsiteY2" fmla="*/ 0 h 4088374"/>
              <a:gd name="connsiteX3" fmla="*/ 6407524 w 6407524"/>
              <a:gd name="connsiteY3" fmla="*/ 3516874 h 4088374"/>
              <a:gd name="connsiteX4" fmla="*/ 0 w 6407524"/>
              <a:gd name="connsiteY4" fmla="*/ 4088374 h 408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4088374">
                <a:moveTo>
                  <a:pt x="0" y="4088374"/>
                </a:moveTo>
                <a:lnTo>
                  <a:pt x="25256" y="0"/>
                </a:lnTo>
                <a:lnTo>
                  <a:pt x="6407524" y="0"/>
                </a:lnTo>
                <a:lnTo>
                  <a:pt x="6407524" y="3516874"/>
                </a:lnTo>
                <a:lnTo>
                  <a:pt x="0" y="4088374"/>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 y="0"/>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399" y="1257300"/>
            <a:ext cx="5470985" cy="20955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5" y="434339"/>
            <a:ext cx="2581275" cy="4140107"/>
          </a:xfrm>
        </p:spPr>
        <p:txBody>
          <a:bodyPr lIns="180000" tIns="180000" rIns="180000" bIns="180000"/>
          <a:lstStyle>
            <a:lvl1pPr>
              <a:defRPr sz="2000">
                <a:solidFill>
                  <a:schemeClr val="accent1"/>
                </a:solidFill>
              </a:defRPr>
            </a:lvl1pPr>
            <a:lvl2pPr>
              <a:defRPr sz="1600">
                <a:solidFill>
                  <a:schemeClr val="tx1"/>
                </a:solidFill>
              </a:defRPr>
            </a:lvl2pPr>
            <a:lvl3pPr>
              <a:buClr>
                <a:schemeClr val="accent1"/>
              </a:buClr>
              <a:defRPr sz="1600">
                <a:solidFill>
                  <a:schemeClr val="tx1"/>
                </a:solidFill>
              </a:defRPr>
            </a:lvl3pPr>
            <a:lvl4pPr>
              <a:buClrTx/>
              <a:defRPr sz="1600">
                <a:solidFill>
                  <a:schemeClr val="tx1"/>
                </a:solidFill>
              </a:defRPr>
            </a:lvl4pPr>
            <a:lvl5pPr>
              <a:buClrTx/>
              <a:defRPr>
                <a:solidFill>
                  <a:schemeClr val="tx1"/>
                </a:solidFill>
              </a:defRPr>
            </a:lvl5pPr>
          </a:lstStyle>
          <a:p>
            <a:pPr lvl="0"/>
            <a:r>
              <a:rPr lang="en-US" dirty="0"/>
              <a:t>Click to add contact</a:t>
            </a:r>
          </a:p>
          <a:p>
            <a:pPr lvl="1"/>
            <a:r>
              <a:rPr lang="en-US" dirty="0"/>
              <a:t>Second level</a:t>
            </a:r>
          </a:p>
          <a:p>
            <a:pPr lvl="2"/>
            <a:r>
              <a:rPr lang="en-US" dirty="0"/>
              <a:t>Third level</a:t>
            </a:r>
          </a:p>
          <a:p>
            <a:pPr lvl="3"/>
            <a:r>
              <a:rPr lang="en-US" dirty="0"/>
              <a:t>Fourth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5" y="434340"/>
            <a:ext cx="2600007" cy="422079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59062 h 4059062"/>
              <a:gd name="connsiteX1" fmla="*/ 0 w 6407524"/>
              <a:gd name="connsiteY1" fmla="*/ 0 h 4059062"/>
              <a:gd name="connsiteX2" fmla="*/ 6407524 w 6407524"/>
              <a:gd name="connsiteY2" fmla="*/ 791426 h 4059062"/>
              <a:gd name="connsiteX3" fmla="*/ 6407524 w 6407524"/>
              <a:gd name="connsiteY3" fmla="*/ 3487562 h 4059062"/>
              <a:gd name="connsiteX4" fmla="*/ 0 w 6407524"/>
              <a:gd name="connsiteY4" fmla="*/ 4059062 h 4059062"/>
              <a:gd name="connsiteX0" fmla="*/ 0 w 6432760"/>
              <a:gd name="connsiteY0" fmla="*/ 4059062 h 4059062"/>
              <a:gd name="connsiteX1" fmla="*/ 0 w 6432760"/>
              <a:gd name="connsiteY1" fmla="*/ 0 h 4059062"/>
              <a:gd name="connsiteX2" fmla="*/ 6432760 w 6432760"/>
              <a:gd name="connsiteY2" fmla="*/ 9771 h 4059062"/>
              <a:gd name="connsiteX3" fmla="*/ 6407524 w 6432760"/>
              <a:gd name="connsiteY3" fmla="*/ 3487562 h 4059062"/>
              <a:gd name="connsiteX4" fmla="*/ 0 w 6432760"/>
              <a:gd name="connsiteY4" fmla="*/ 4059062 h 4059062"/>
              <a:gd name="connsiteX0" fmla="*/ 0 w 6457996"/>
              <a:gd name="connsiteY0" fmla="*/ 4078603 h 4078603"/>
              <a:gd name="connsiteX1" fmla="*/ 0 w 6457996"/>
              <a:gd name="connsiteY1" fmla="*/ 19541 h 4078603"/>
              <a:gd name="connsiteX2" fmla="*/ 6457996 w 6457996"/>
              <a:gd name="connsiteY2" fmla="*/ 0 h 4078603"/>
              <a:gd name="connsiteX3" fmla="*/ 6407524 w 6457996"/>
              <a:gd name="connsiteY3" fmla="*/ 3507103 h 4078603"/>
              <a:gd name="connsiteX4" fmla="*/ 0 w 6457996"/>
              <a:gd name="connsiteY4" fmla="*/ 4078603 h 4078603"/>
              <a:gd name="connsiteX0" fmla="*/ 0 w 6457996"/>
              <a:gd name="connsiteY0" fmla="*/ 4059062 h 4059062"/>
              <a:gd name="connsiteX1" fmla="*/ 0 w 6457996"/>
              <a:gd name="connsiteY1" fmla="*/ 0 h 4059062"/>
              <a:gd name="connsiteX2" fmla="*/ 6457996 w 6457996"/>
              <a:gd name="connsiteY2" fmla="*/ 0 h 4059062"/>
              <a:gd name="connsiteX3" fmla="*/ 6407524 w 6457996"/>
              <a:gd name="connsiteY3" fmla="*/ 3487562 h 4059062"/>
              <a:gd name="connsiteX4" fmla="*/ 0 w 6457996"/>
              <a:gd name="connsiteY4" fmla="*/ 4059062 h 405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96" h="4059062">
                <a:moveTo>
                  <a:pt x="0" y="4059062"/>
                </a:moveTo>
                <a:lnTo>
                  <a:pt x="0" y="0"/>
                </a:lnTo>
                <a:lnTo>
                  <a:pt x="6457996" y="0"/>
                </a:lnTo>
                <a:lnTo>
                  <a:pt x="6407524" y="3487562"/>
                </a:lnTo>
                <a:lnTo>
                  <a:pt x="0" y="4059062"/>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1"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7"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6"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2"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6" name="Straight Connector 15">
            <a:extLst>
              <a:ext uri="{FF2B5EF4-FFF2-40B4-BE49-F238E27FC236}">
                <a16:creationId xmlns:a16="http://schemas.microsoft.com/office/drawing/2014/main" id="{DC59BFAA-05F6-C290-37E2-C0E737148A26}"/>
              </a:ext>
            </a:extLst>
          </p:cNvPr>
          <p:cNvCxnSpPr/>
          <p:nvPr userDrawn="1"/>
        </p:nvCxnSpPr>
        <p:spPr>
          <a:xfrm>
            <a:off x="407988" y="3515360"/>
            <a:ext cx="54682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310039"/>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1_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4" y="4514262"/>
            <a:ext cx="1248691" cy="488044"/>
          </a:xfrm>
          <a:prstGeom prst="rect">
            <a:avLst/>
          </a:prstGeom>
        </p:spPr>
      </p:pic>
      <p:sp>
        <p:nvSpPr>
          <p:cNvPr id="4" name="Freeform: Shape 3">
            <a:extLst>
              <a:ext uri="{FF2B5EF4-FFF2-40B4-BE49-F238E27FC236}">
                <a16:creationId xmlns:a16="http://schemas.microsoft.com/office/drawing/2014/main" id="{9F5226F9-0008-3E5F-9810-9EE59D7F4735}"/>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5" name="Content Placeholder 3">
            <a:extLst>
              <a:ext uri="{FF2B5EF4-FFF2-40B4-BE49-F238E27FC236}">
                <a16:creationId xmlns:a16="http://schemas.microsoft.com/office/drawing/2014/main" id="{40C09147-1ED8-2D63-9151-9E95EA73FEFB}"/>
              </a:ext>
            </a:extLst>
          </p:cNvPr>
          <p:cNvSpPr>
            <a:spLocks noGrp="1"/>
          </p:cNvSpPr>
          <p:nvPr>
            <p:ph sz="quarter" idx="10"/>
          </p:nvPr>
        </p:nvSpPr>
        <p:spPr>
          <a:xfrm>
            <a:off x="573088" y="1003300"/>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888281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egion">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83D912E-610B-E0DE-A781-AC02FE87505A}"/>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7" name="Freeform 16">
            <a:extLst>
              <a:ext uri="{FF2B5EF4-FFF2-40B4-BE49-F238E27FC236}">
                <a16:creationId xmlns:a16="http://schemas.microsoft.com/office/drawing/2014/main" id="{BDDBF510-7A72-A42B-0B93-4E4436AF9D8F}"/>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294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1"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7"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6"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2"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8" name="Straight Connector 17">
            <a:extLst>
              <a:ext uri="{FF2B5EF4-FFF2-40B4-BE49-F238E27FC236}">
                <a16:creationId xmlns:a16="http://schemas.microsoft.com/office/drawing/2014/main" id="{E2CB0546-B4F6-DFF3-C1AF-76365ACA6BA4}"/>
              </a:ext>
            </a:extLst>
          </p:cNvPr>
          <p:cNvCxnSpPr>
            <a:cxnSpLocks/>
          </p:cNvCxnSpPr>
          <p:nvPr userDrawn="1"/>
        </p:nvCxnSpPr>
        <p:spPr>
          <a:xfrm>
            <a:off x="407988" y="3515360"/>
            <a:ext cx="8327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8">
            <a:extLst>
              <a:ext uri="{FF2B5EF4-FFF2-40B4-BE49-F238E27FC236}">
                <a16:creationId xmlns:a16="http://schemas.microsoft.com/office/drawing/2014/main" id="{B9041BC2-0678-E606-FE24-659C687C8FCD}"/>
              </a:ext>
            </a:extLst>
          </p:cNvPr>
          <p:cNvSpPr>
            <a:spLocks noGrp="1"/>
          </p:cNvSpPr>
          <p:nvPr>
            <p:ph sz="quarter" idx="13" hasCustomPrompt="1"/>
          </p:nvPr>
        </p:nvSpPr>
        <p:spPr>
          <a:xfrm>
            <a:off x="406399" y="1257300"/>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8">
            <a:extLst>
              <a:ext uri="{FF2B5EF4-FFF2-40B4-BE49-F238E27FC236}">
                <a16:creationId xmlns:a16="http://schemas.microsoft.com/office/drawing/2014/main" id="{9B63C1AC-0D09-C88B-AF00-156E32667488}"/>
              </a:ext>
            </a:extLst>
          </p:cNvPr>
          <p:cNvSpPr>
            <a:spLocks noGrp="1"/>
          </p:cNvSpPr>
          <p:nvPr>
            <p:ph sz="quarter" idx="23" hasCustomPrompt="1"/>
          </p:nvPr>
        </p:nvSpPr>
        <p:spPr>
          <a:xfrm>
            <a:off x="4652313" y="1265464"/>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8">
            <a:extLst>
              <a:ext uri="{FF2B5EF4-FFF2-40B4-BE49-F238E27FC236}">
                <a16:creationId xmlns:a16="http://schemas.microsoft.com/office/drawing/2014/main" id="{18FAB2A8-93E6-9EDF-EA88-A80C099FF656}"/>
              </a:ext>
            </a:extLst>
          </p:cNvPr>
          <p:cNvSpPr>
            <a:spLocks noGrp="1"/>
          </p:cNvSpPr>
          <p:nvPr>
            <p:ph sz="quarter" idx="24" hasCustomPrompt="1"/>
          </p:nvPr>
        </p:nvSpPr>
        <p:spPr>
          <a:xfrm>
            <a:off x="407988" y="924004"/>
            <a:ext cx="8327900" cy="251358"/>
          </a:xfrm>
        </p:spPr>
        <p:txBody>
          <a:bodyPr rIns="180000"/>
          <a:lstStyle>
            <a:lvl1pPr>
              <a:defRPr sz="1600">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09539255"/>
      </p:ext>
    </p:extLst>
  </p:cSld>
  <p:clrMapOvr>
    <a:masterClrMapping/>
  </p:clrMapOvr>
</p:sldLayout>
</file>

<file path=ppt/slideLayouts/slideLayout2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lumn image background">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0" y="1257298"/>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4061600" cy="3135087"/>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6757816"/>
      </p:ext>
    </p:extLst>
  </p:cSld>
  <p:clrMapOvr>
    <a:masterClrMapping/>
  </p:clrMapOvr>
</p:sldLayout>
</file>

<file path=ppt/slideLayouts/slideLayout2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0"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3277476"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6148552"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98059681"/>
      </p:ext>
    </p:extLst>
  </p:cSld>
  <p:clrMapOvr>
    <a:masterClrMapping/>
  </p:clrMapOvr>
</p:sldLayout>
</file>

<file path=ppt/slideLayouts/slideLayout2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B756505-0BBD-B428-A9FE-659B773C95BB}"/>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Content Placeholder 10">
            <a:extLst>
              <a:ext uri="{FF2B5EF4-FFF2-40B4-BE49-F238E27FC236}">
                <a16:creationId xmlns:a16="http://schemas.microsoft.com/office/drawing/2014/main" id="{C7948C49-4198-DC5F-CC4E-EB26457A1166}"/>
              </a:ext>
            </a:extLst>
          </p:cNvPr>
          <p:cNvSpPr>
            <a:spLocks noGrp="1"/>
          </p:cNvSpPr>
          <p:nvPr>
            <p:ph sz="quarter" idx="16" hasCustomPrompt="1"/>
          </p:nvPr>
        </p:nvSpPr>
        <p:spPr>
          <a:xfrm>
            <a:off x="407988"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592273483"/>
      </p:ext>
    </p:extLst>
  </p:cSld>
  <p:clrMapOvr>
    <a:masterClrMapping/>
  </p:clrMapOvr>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content v2.1">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08B35C5-BA8B-1BBC-9E64-229B1A3EF992}"/>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0B2C9675-B571-18DE-1791-14BDF2CA7D31}"/>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E7373A8B-BC20-7E63-02D0-90873D272C94}"/>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Text Placeholder 10"/>
          <p:cNvSpPr>
            <a:spLocks noGrp="1"/>
          </p:cNvSpPr>
          <p:nvPr>
            <p:ph type="body" sz="quarter" idx="15" hasCustomPrompt="1"/>
          </p:nvPr>
        </p:nvSpPr>
        <p:spPr>
          <a:xfrm>
            <a:off x="407988" y="1767063"/>
            <a:ext cx="2579687"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5" name="Text Placeholder 10"/>
          <p:cNvSpPr>
            <a:spLocks noGrp="1"/>
          </p:cNvSpPr>
          <p:nvPr>
            <p:ph type="body" sz="quarter" idx="18" hasCustomPrompt="1"/>
          </p:nvPr>
        </p:nvSpPr>
        <p:spPr>
          <a:xfrm>
            <a:off x="3275806" y="1767063"/>
            <a:ext cx="2592388"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8" name="Text Placeholder 10"/>
          <p:cNvSpPr>
            <a:spLocks noGrp="1"/>
          </p:cNvSpPr>
          <p:nvPr>
            <p:ph type="body" sz="quarter" idx="21" hasCustomPrompt="1"/>
          </p:nvPr>
        </p:nvSpPr>
        <p:spPr>
          <a:xfrm>
            <a:off x="6156324" y="1767063"/>
            <a:ext cx="2579299"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407988" y="1257300"/>
            <a:ext cx="2585649" cy="509763"/>
          </a:xfrm>
          <a:solidFill>
            <a:schemeClr val="accent1"/>
          </a:solidFill>
          <a:ln w="6350">
            <a:solidFill>
              <a:srgbClr val="E03A3E"/>
            </a:solidFill>
          </a:ln>
        </p:spPr>
        <p:txBody>
          <a:bodyPr lIns="0" rIns="0" anchor="ctr" anchorCtr="0"/>
          <a:lstStyle>
            <a:lvl1pPr algn="ctr" defTabSz="0">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4" name="Text Placeholder 8"/>
          <p:cNvSpPr>
            <a:spLocks noGrp="1"/>
          </p:cNvSpPr>
          <p:nvPr>
            <p:ph type="body" sz="quarter" idx="17" hasCustomPrompt="1"/>
          </p:nvPr>
        </p:nvSpPr>
        <p:spPr>
          <a:xfrm>
            <a:off x="3288118" y="1257300"/>
            <a:ext cx="2579688" cy="509763"/>
          </a:xfrm>
          <a:solidFill>
            <a:schemeClr val="accent1"/>
          </a:solidFill>
          <a:ln w="6350">
            <a:solidFill>
              <a:srgbClr val="878787"/>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7" name="Text Placeholder 8"/>
          <p:cNvSpPr>
            <a:spLocks noGrp="1"/>
          </p:cNvSpPr>
          <p:nvPr>
            <p:ph type="body" sz="quarter" idx="20" hasCustomPrompt="1"/>
          </p:nvPr>
        </p:nvSpPr>
        <p:spPr>
          <a:xfrm>
            <a:off x="6156324" y="1257300"/>
            <a:ext cx="2578911" cy="509763"/>
          </a:xfrm>
          <a:solidFill>
            <a:schemeClr val="accent1"/>
          </a:solidFill>
          <a:ln w="6350">
            <a:solidFill>
              <a:srgbClr val="E03A3E"/>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6" name="Title 5"/>
          <p:cNvSpPr>
            <a:spLocks noGrp="1"/>
          </p:cNvSpPr>
          <p:nvPr>
            <p:ph type="title"/>
          </p:nvPr>
        </p:nvSpPr>
        <p:spPr/>
        <p:txBody>
          <a:bodyPr/>
          <a:lstStyle/>
          <a:p>
            <a:r>
              <a:rPr lang="en-US"/>
              <a:t>Click to edit Master title style</a:t>
            </a:r>
            <a:endParaRPr lang="en-GB" dirty="0"/>
          </a:p>
        </p:txBody>
      </p:sp>
      <p:sp>
        <p:nvSpPr>
          <p:cNvPr id="2" name="Freeform 1">
            <a:extLst>
              <a:ext uri="{FF2B5EF4-FFF2-40B4-BE49-F238E27FC236}">
                <a16:creationId xmlns:a16="http://schemas.microsoft.com/office/drawing/2014/main" id="{73FD2D1A-4A7D-031F-C339-BE28A7C3F289}"/>
              </a:ext>
            </a:extLst>
          </p:cNvPr>
          <p:cNvSpPr/>
          <p:nvPr userDrawn="1"/>
        </p:nvSpPr>
        <p:spPr>
          <a:xfrm>
            <a:off x="6156325"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89C141B7-77FF-F1AE-16F7-BCADA131AE71}"/>
              </a:ext>
            </a:extLst>
          </p:cNvPr>
          <p:cNvSpPr/>
          <p:nvPr userDrawn="1"/>
        </p:nvSpPr>
        <p:spPr>
          <a:xfrm>
            <a:off x="3287713"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459ACB4-C89A-615E-BD95-635391764141}"/>
              </a:ext>
            </a:extLst>
          </p:cNvPr>
          <p:cNvSpPr/>
          <p:nvPr userDrawn="1"/>
        </p:nvSpPr>
        <p:spPr>
          <a:xfrm>
            <a:off x="407988"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729376943"/>
      </p:ext>
    </p:extLst>
  </p:cSld>
  <p:clrMapOvr>
    <a:masterClrMapping/>
  </p:clrMapOvr>
  <p:extLst>
    <p:ext uri="{DCECCB84-F9BA-43D5-87BE-67443E8EF086}">
      <p15:sldGuideLst xmlns:p15="http://schemas.microsoft.com/office/powerpoint/2012/main">
        <p15:guide id="1" pos="2064" userDrawn="1">
          <p15:clr>
            <a:srgbClr val="FBAE40"/>
          </p15:clr>
        </p15:guide>
        <p15:guide id="2" pos="3696" userDrawn="1">
          <p15:clr>
            <a:srgbClr val="FBAE40"/>
          </p15:clr>
        </p15:guide>
        <p15:guide id="3" pos="1882" userDrawn="1">
          <p15:clr>
            <a:srgbClr val="FBAE40"/>
          </p15:clr>
        </p15:guide>
        <p15:guide id="4" pos="3878" userDrawn="1">
          <p15:clr>
            <a:srgbClr val="FBAE40"/>
          </p15:clr>
        </p15:guide>
      </p15:sldGuideLst>
    </p:ext>
  </p:extLst>
</p:sldLayout>
</file>

<file path=ppt/slideLayouts/slideLayout2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Rectangle 10">
            <a:extLst>
              <a:ext uri="{FF2B5EF4-FFF2-40B4-BE49-F238E27FC236}">
                <a16:creationId xmlns:a16="http://schemas.microsoft.com/office/drawing/2014/main" id="{15F2DE0A-8C5C-8160-C27B-5A4DADC64625}"/>
              </a:ext>
            </a:extLst>
          </p:cNvPr>
          <p:cNvSpPr/>
          <p:nvPr userDrawn="1"/>
        </p:nvSpPr>
        <p:spPr>
          <a:xfrm>
            <a:off x="0" y="0"/>
            <a:ext cx="310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7989" y="424992"/>
            <a:ext cx="2694666" cy="4312108"/>
          </a:xfrm>
        </p:spPr>
        <p:txBody>
          <a:bodyPr anchor="ctr" anchorCtr="0"/>
          <a:lstStyle>
            <a:lvl1pPr>
              <a:lnSpc>
                <a:spcPct val="100000"/>
              </a:lnSpc>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7C12BA3-808F-4FB0-EBE1-4357EB71A37B}"/>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46519906"/>
      </p:ext>
    </p:extLst>
  </p:cSld>
  <p:clrMapOvr>
    <a:masterClrMapping/>
  </p:clrMapOvr>
</p:sldLayout>
</file>

<file path=ppt/slideLayouts/slideLayout2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ection divider">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0" y="1257298"/>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4061600" cy="3135087"/>
          </a:xfrm>
        </p:spPr>
        <p:txBody>
          <a:bodyPr lIns="180000" tIns="180000" rIns="180000" bIns="180000"/>
          <a:lstStyle>
            <a:lvl1pPr>
              <a:defRPr sz="3600" b="1" i="0">
                <a:solidFill>
                  <a:schemeClr val="bg1"/>
                </a:solidFill>
                <a:latin typeface="Arial Black" panose="020B0604020202020204" pitchFamily="34" charset="0"/>
                <a:cs typeface="Arial Black" panose="020B0604020202020204" pitchFamily="34" charset="0"/>
              </a:defRPr>
            </a:lvl1pPr>
            <a:lvl2pPr>
              <a:defRPr sz="3600" b="1" i="0">
                <a:solidFill>
                  <a:schemeClr val="bg1"/>
                </a:solidFill>
                <a:latin typeface="Arial Black" panose="020B0604020202020204" pitchFamily="34" charset="0"/>
                <a:cs typeface="Arial Black" panose="020B0604020202020204" pitchFamily="34" charset="0"/>
              </a:defRPr>
            </a:lvl2pPr>
            <a:lvl3pPr>
              <a:buClrTx/>
              <a:defRPr sz="3600" b="1" i="0">
                <a:solidFill>
                  <a:schemeClr val="bg1"/>
                </a:solidFill>
                <a:latin typeface="Arial Black" panose="020B0604020202020204" pitchFamily="34" charset="0"/>
                <a:cs typeface="Arial Black" panose="020B0604020202020204" pitchFamily="34" charset="0"/>
              </a:defRPr>
            </a:lvl3pPr>
            <a:lvl4pPr>
              <a:buClrTx/>
              <a:defRPr sz="3600" b="1" i="0">
                <a:solidFill>
                  <a:schemeClr val="bg1"/>
                </a:solidFill>
                <a:latin typeface="Arial Black" panose="020B0604020202020204" pitchFamily="34" charset="0"/>
                <a:cs typeface="Arial Black" panose="020B0604020202020204" pitchFamily="34" charset="0"/>
              </a:defRPr>
            </a:lvl4pPr>
            <a:lvl5pPr>
              <a:buClrTx/>
              <a:defRPr sz="3600" b="1" i="0">
                <a:solidFill>
                  <a:schemeClr val="bg1"/>
                </a:solidFill>
                <a:latin typeface="Arial Black" panose="020B0604020202020204" pitchFamily="34" charset="0"/>
                <a:cs typeface="Arial Black"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4203831"/>
      </p:ext>
    </p:extLst>
  </p:cSld>
  <p:clrMapOvr>
    <a:masterClrMapping/>
  </p:clrMapOvr>
</p:sldLayout>
</file>

<file path=ppt/slideLayouts/slideLayout2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0"/>
            <a:ext cx="2349500" cy="4705350"/>
          </a:xfrm>
          <a:noFill/>
        </p:spPr>
        <p:txBody>
          <a:bodyPr lIns="144000" tIns="360000" rIns="144000" bIns="648000"/>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406400" y="407988"/>
            <a:ext cx="6207125" cy="517604"/>
          </a:xfrm>
        </p:spPr>
        <p:txBody>
          <a:bodyPr/>
          <a:lstStyle/>
          <a:p>
            <a:r>
              <a:rPr lang="en-US"/>
              <a:t>Click to edit Master title style</a:t>
            </a:r>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163985"/>
      </p:ext>
    </p:extLst>
  </p:cSld>
  <p:clrMapOvr>
    <a:masterClrMapping/>
  </p:clrMapOvr>
</p:sldLayout>
</file>

<file path=ppt/slideLayouts/slideLayout2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10">
            <a:extLst>
              <a:ext uri="{FF2B5EF4-FFF2-40B4-BE49-F238E27FC236}">
                <a16:creationId xmlns:a16="http://schemas.microsoft.com/office/drawing/2014/main" id="{F6CB1B82-A9AB-4BE4-2FF0-40A17A286524}"/>
              </a:ext>
            </a:extLst>
          </p:cNvPr>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5" name="Content Placeholder 8">
            <a:extLst>
              <a:ext uri="{FF2B5EF4-FFF2-40B4-BE49-F238E27FC236}">
                <a16:creationId xmlns:a16="http://schemas.microsoft.com/office/drawing/2014/main" id="{B197DF04-E250-4ACA-F4C5-528523375943}"/>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8" name="Title 2">
            <a:extLst>
              <a:ext uri="{FF2B5EF4-FFF2-40B4-BE49-F238E27FC236}">
                <a16:creationId xmlns:a16="http://schemas.microsoft.com/office/drawing/2014/main" id="{FD9E592A-65D6-99C7-242A-F71076312CC1}"/>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230361764"/>
      </p:ext>
    </p:extLst>
  </p:cSld>
  <p:clrMapOvr>
    <a:masterClrMapping/>
  </p:clrMapOvr>
</p:sldLayout>
</file>

<file path=ppt/slideLayouts/slideLayout2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2 col">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1"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8">
            <a:extLst>
              <a:ext uri="{FF2B5EF4-FFF2-40B4-BE49-F238E27FC236}">
                <a16:creationId xmlns:a16="http://schemas.microsoft.com/office/drawing/2014/main" id="{79F5B551-D1FA-2B99-5EB9-03B593F156C9}"/>
              </a:ext>
            </a:extLst>
          </p:cNvPr>
          <p:cNvSpPr>
            <a:spLocks noGrp="1"/>
          </p:cNvSpPr>
          <p:nvPr>
            <p:ph sz="quarter" idx="15"/>
          </p:nvPr>
        </p:nvSpPr>
        <p:spPr>
          <a:xfrm>
            <a:off x="3615487"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a:extLst>
              <a:ext uri="{FF2B5EF4-FFF2-40B4-BE49-F238E27FC236}">
                <a16:creationId xmlns:a16="http://schemas.microsoft.com/office/drawing/2014/main" id="{6C278F70-6D86-DF32-1674-6112DF632A8B}"/>
              </a:ext>
            </a:extLst>
          </p:cNvPr>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10" name="Content Placeholder 8">
            <a:extLst>
              <a:ext uri="{FF2B5EF4-FFF2-40B4-BE49-F238E27FC236}">
                <a16:creationId xmlns:a16="http://schemas.microsoft.com/office/drawing/2014/main" id="{656FB56B-09FC-4E30-218D-D8B15388BE22}"/>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12" name="Title 2">
            <a:extLst>
              <a:ext uri="{FF2B5EF4-FFF2-40B4-BE49-F238E27FC236}">
                <a16:creationId xmlns:a16="http://schemas.microsoft.com/office/drawing/2014/main" id="{5E532231-FD61-276C-3AC4-E23B2F85DDCD}"/>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767106932"/>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Alumni Title">
    <p:bg>
      <p:bgPr>
        <a:solidFill>
          <a:srgbClr val="FF40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714F0-0B5E-E3E3-BFAE-2EA395A48E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4" y="4514262"/>
            <a:ext cx="1248691" cy="488045"/>
          </a:xfrm>
          <a:prstGeom prst="rect">
            <a:avLst/>
          </a:prstGeom>
        </p:spPr>
      </p:pic>
      <p:sp>
        <p:nvSpPr>
          <p:cNvPr id="3" name="Freeform 2">
            <a:extLst>
              <a:ext uri="{FF2B5EF4-FFF2-40B4-BE49-F238E27FC236}">
                <a16:creationId xmlns:a16="http://schemas.microsoft.com/office/drawing/2014/main" id="{FB7F4B1A-6E05-627F-44FD-4E1D0496C8D7}"/>
              </a:ext>
            </a:extLst>
          </p:cNvPr>
          <p:cNvSpPr/>
          <p:nvPr userDrawn="1"/>
        </p:nvSpPr>
        <p:spPr>
          <a:xfrm>
            <a:off x="331847" y="1176614"/>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9627A499-23D7-25C3-6119-C4EB71D27B24}"/>
              </a:ext>
            </a:extLst>
          </p:cNvPr>
          <p:cNvSpPr/>
          <p:nvPr userDrawn="1"/>
        </p:nvSpPr>
        <p:spPr>
          <a:xfrm>
            <a:off x="7747574" y="806085"/>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0" y="1257299"/>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7892639"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7824927"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373495361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ndustry Group">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D0107A1-923D-C511-F12C-6C31B97B6917}"/>
              </a:ext>
            </a:extLst>
          </p:cNvPr>
          <p:cNvSpPr/>
          <p:nvPr userDrawn="1"/>
        </p:nvSpPr>
        <p:spPr>
          <a:xfrm>
            <a:off x="4543203" y="94401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87C889BE-56F3-7785-37FC-DF361EBFE335}"/>
              </a:ext>
            </a:extLst>
          </p:cNvPr>
          <p:cNvSpPr/>
          <p:nvPr userDrawn="1"/>
        </p:nvSpPr>
        <p:spPr>
          <a:xfrm>
            <a:off x="4665664" y="106647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399" y="1066476"/>
            <a:ext cx="3958399"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8">
            <a:extLst>
              <a:ext uri="{FF2B5EF4-FFF2-40B4-BE49-F238E27FC236}">
                <a16:creationId xmlns:a16="http://schemas.microsoft.com/office/drawing/2014/main" id="{674E24D2-6636-875C-E651-A662E32B8E08}"/>
              </a:ext>
            </a:extLst>
          </p:cNvPr>
          <p:cNvSpPr>
            <a:spLocks noGrp="1"/>
          </p:cNvSpPr>
          <p:nvPr>
            <p:ph sz="quarter" idx="15" hasCustomPrompt="1"/>
          </p:nvPr>
        </p:nvSpPr>
        <p:spPr>
          <a:xfrm>
            <a:off x="4665663" y="1066476"/>
            <a:ext cx="1947862" cy="3479800"/>
          </a:xfrm>
          <a:noFill/>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8">
            <a:extLst>
              <a:ext uri="{FF2B5EF4-FFF2-40B4-BE49-F238E27FC236}">
                <a16:creationId xmlns:a16="http://schemas.microsoft.com/office/drawing/2014/main" id="{4918C470-AE00-3023-B814-67CA61418449}"/>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13" name="Title 2">
            <a:extLst>
              <a:ext uri="{FF2B5EF4-FFF2-40B4-BE49-F238E27FC236}">
                <a16:creationId xmlns:a16="http://schemas.microsoft.com/office/drawing/2014/main" id="{7CDC9F8E-F8F6-4C14-1C7C-827F36104B1E}"/>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617980178"/>
      </p:ext>
    </p:extLst>
  </p:cSld>
  <p:clrMapOvr>
    <a:masterClrMapping/>
  </p:clrMapOvr>
</p:sldLayout>
</file>

<file path=ppt/slideLayouts/slideLayout3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Practice Area">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5756744" y="0"/>
            <a:ext cx="3387256"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5756744" y="0"/>
            <a:ext cx="3387256" cy="4441371"/>
          </a:xfrm>
          <a:noFill/>
        </p:spPr>
        <p:txBody>
          <a:bodyPr lIns="180000" tIns="756000" rIns="360000" bIns="648000" numCol="2" spcCol="108000"/>
          <a:lstStyle>
            <a:lvl1pPr>
              <a:spcBef>
                <a:spcPts val="600"/>
              </a:spcBef>
              <a:defRPr sz="1000" b="0">
                <a:solidFill>
                  <a:schemeClr val="bg1"/>
                </a:solidFill>
              </a:defRPr>
            </a:lvl1pPr>
            <a:lvl2pPr>
              <a:spcBef>
                <a:spcPts val="600"/>
              </a:spcBef>
              <a:defRPr sz="1000" b="0">
                <a:solidFill>
                  <a:schemeClr val="bg1"/>
                </a:solidFill>
              </a:defRPr>
            </a:lvl2pPr>
            <a:lvl3pPr>
              <a:spcBef>
                <a:spcPts val="600"/>
              </a:spcBef>
              <a:buClrTx/>
              <a:defRPr sz="1000" b="0">
                <a:solidFill>
                  <a:schemeClr val="bg1"/>
                </a:solidFill>
              </a:defRPr>
            </a:lvl3pPr>
            <a:lvl4pPr>
              <a:spcBef>
                <a:spcPts val="600"/>
              </a:spcBef>
              <a:buClrTx/>
              <a:defRPr sz="1000" b="0">
                <a:solidFill>
                  <a:schemeClr val="bg1"/>
                </a:solidFill>
              </a:defRPr>
            </a:lvl4pPr>
            <a:lvl5pPr>
              <a:spcBef>
                <a:spcPts val="600"/>
              </a:spcBef>
              <a:buClrTx/>
              <a:defRPr sz="1000" b="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1113183" y="407988"/>
            <a:ext cx="4476584" cy="517604"/>
          </a:xfrm>
        </p:spPr>
        <p:txBody>
          <a:bodyPr/>
          <a:lstStyle/>
          <a:p>
            <a:r>
              <a:rPr lang="en-US"/>
              <a:t>Click to edit Master title style</a:t>
            </a:r>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399"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8">
            <a:extLst>
              <a:ext uri="{FF2B5EF4-FFF2-40B4-BE49-F238E27FC236}">
                <a16:creationId xmlns:a16="http://schemas.microsoft.com/office/drawing/2014/main" id="{C71CB5CC-D5D2-12FF-36D7-F1239F5FCA28}"/>
              </a:ext>
            </a:extLst>
          </p:cNvPr>
          <p:cNvSpPr>
            <a:spLocks noGrp="1"/>
          </p:cNvSpPr>
          <p:nvPr>
            <p:ph sz="quarter" idx="15" hasCustomPrompt="1"/>
          </p:nvPr>
        </p:nvSpPr>
        <p:spPr>
          <a:xfrm>
            <a:off x="5756744" y="407988"/>
            <a:ext cx="2980856" cy="517604"/>
          </a:xfrm>
        </p:spPr>
        <p:txBody>
          <a:bodyPr lIns="180000"/>
          <a:lstStyle>
            <a:lvl1pPr>
              <a:defRPr sz="1400">
                <a:solidFill>
                  <a:schemeClr val="bg1"/>
                </a:solidFill>
              </a:defRPr>
            </a:lvl1pPr>
          </a:lstStyle>
          <a:p>
            <a:pPr lvl="0"/>
            <a:r>
              <a:rPr lang="en-US" dirty="0"/>
              <a:t>Edit Master text styles</a:t>
            </a:r>
          </a:p>
        </p:txBody>
      </p:sp>
      <p:sp>
        <p:nvSpPr>
          <p:cNvPr id="13" name="Content Placeholder 8">
            <a:extLst>
              <a:ext uri="{FF2B5EF4-FFF2-40B4-BE49-F238E27FC236}">
                <a16:creationId xmlns:a16="http://schemas.microsoft.com/office/drawing/2014/main" id="{2381B135-060D-96CE-22B7-2F3C63E2C44D}"/>
              </a:ext>
            </a:extLst>
          </p:cNvPr>
          <p:cNvSpPr>
            <a:spLocks noGrp="1"/>
          </p:cNvSpPr>
          <p:nvPr>
            <p:ph sz="quarter" idx="16"/>
          </p:nvPr>
        </p:nvSpPr>
        <p:spPr>
          <a:xfrm>
            <a:off x="3142324"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4122013"/>
      </p:ext>
    </p:extLst>
  </p:cSld>
  <p:clrMapOvr>
    <a:masterClrMapping/>
  </p:clrMapOvr>
</p:sldLayout>
</file>

<file path=ppt/slideLayouts/slideLayout3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CB756505-0BBD-B428-A9FE-659B773C95BB}"/>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Title 2">
            <a:extLst>
              <a:ext uri="{FF2B5EF4-FFF2-40B4-BE49-F238E27FC236}">
                <a16:creationId xmlns:a16="http://schemas.microsoft.com/office/drawing/2014/main" id="{4101639F-0253-767C-FA11-A920EB0815DB}"/>
              </a:ext>
            </a:extLst>
          </p:cNvPr>
          <p:cNvSpPr>
            <a:spLocks noGrp="1"/>
          </p:cNvSpPr>
          <p:nvPr>
            <p:ph type="title"/>
          </p:nvPr>
        </p:nvSpPr>
        <p:spPr>
          <a:xfrm>
            <a:off x="406400" y="407988"/>
            <a:ext cx="8331200"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958844286"/>
      </p:ext>
    </p:extLst>
  </p:cSld>
  <p:clrMapOvr>
    <a:masterClrMapping/>
  </p:clrMapOvr>
</p:sldLayout>
</file>

<file path=ppt/slideLayouts/slideLayout3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1"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2536825"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4665663"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p:nvPr>
        </p:nvSpPr>
        <p:spPr>
          <a:xfrm>
            <a:off x="6782676"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8095477"/>
      </p:ext>
    </p:extLst>
  </p:cSld>
  <p:clrMapOvr>
    <a:masterClrMapping/>
  </p:clrMapOvr>
</p:sldLayout>
</file>

<file path=ppt/slideLayouts/slideLayout3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8C85B8D-A566-A79B-2C6A-4184BADBDF1B}"/>
              </a:ext>
            </a:extLst>
          </p:cNvPr>
          <p:cNvSpPr/>
          <p:nvPr userDrawn="1"/>
        </p:nvSpPr>
        <p:spPr>
          <a:xfrm>
            <a:off x="319704"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5D56BDCF-BC59-A786-FE0A-3FA54DC613F3}"/>
              </a:ext>
            </a:extLst>
          </p:cNvPr>
          <p:cNvSpPr/>
          <p:nvPr userDrawn="1"/>
        </p:nvSpPr>
        <p:spPr>
          <a:xfrm>
            <a:off x="2447986"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B970E1ED-2DCE-77D4-F023-08798C8908EF}"/>
              </a:ext>
            </a:extLst>
          </p:cNvPr>
          <p:cNvSpPr/>
          <p:nvPr userDrawn="1"/>
        </p:nvSpPr>
        <p:spPr>
          <a:xfrm>
            <a:off x="4576268"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A0D382AC-28C6-9768-1D0E-68A5348242A3}"/>
              </a:ext>
            </a:extLst>
          </p:cNvPr>
          <p:cNvSpPr/>
          <p:nvPr userDrawn="1"/>
        </p:nvSpPr>
        <p:spPr>
          <a:xfrm>
            <a:off x="6704549"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hasCustomPrompt="1"/>
          </p:nvPr>
        </p:nvSpPr>
        <p:spPr>
          <a:xfrm>
            <a:off x="406401"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hasCustomPrompt="1"/>
          </p:nvPr>
        </p:nvSpPr>
        <p:spPr>
          <a:xfrm>
            <a:off x="2536825" y="1257299"/>
            <a:ext cx="1954924" cy="3479801"/>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hasCustomPrompt="1"/>
          </p:nvPr>
        </p:nvSpPr>
        <p:spPr>
          <a:xfrm>
            <a:off x="4665663"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hasCustomPrompt="1"/>
          </p:nvPr>
        </p:nvSpPr>
        <p:spPr>
          <a:xfrm>
            <a:off x="6782676"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reeform 3">
            <a:extLst>
              <a:ext uri="{FF2B5EF4-FFF2-40B4-BE49-F238E27FC236}">
                <a16:creationId xmlns:a16="http://schemas.microsoft.com/office/drawing/2014/main" id="{26580321-4B4F-5F9E-1F2A-7928F065A138}"/>
              </a:ext>
            </a:extLst>
          </p:cNvPr>
          <p:cNvSpPr/>
          <p:nvPr userDrawn="1"/>
        </p:nvSpPr>
        <p:spPr>
          <a:xfrm>
            <a:off x="407989"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9E094D7D-6CC7-638D-0B7B-E451B2BE2FBC}"/>
              </a:ext>
            </a:extLst>
          </p:cNvPr>
          <p:cNvSpPr/>
          <p:nvPr userDrawn="1"/>
        </p:nvSpPr>
        <p:spPr>
          <a:xfrm>
            <a:off x="2536826"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E1AFF80-CEA2-3C13-45B4-C9AEA3428466}"/>
              </a:ext>
            </a:extLst>
          </p:cNvPr>
          <p:cNvSpPr/>
          <p:nvPr userDrawn="1"/>
        </p:nvSpPr>
        <p:spPr>
          <a:xfrm>
            <a:off x="4665663"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49D917EE-3E64-8D91-0B78-5F904FDE847C}"/>
              </a:ext>
            </a:extLst>
          </p:cNvPr>
          <p:cNvSpPr/>
          <p:nvPr userDrawn="1"/>
        </p:nvSpPr>
        <p:spPr>
          <a:xfrm>
            <a:off x="6794500"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3060736658"/>
      </p:ext>
    </p:extLst>
  </p:cSld>
  <p:clrMapOvr>
    <a:masterClrMapping/>
  </p:clrMapOvr>
</p:sldLayout>
</file>

<file path=ppt/slideLayouts/slideLayout3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egal Landsca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8A0A3-DCB9-95C1-93D3-A64E8F9031D4}"/>
              </a:ext>
            </a:extLst>
          </p:cNvPr>
          <p:cNvPicPr>
            <a:picLocks noChangeAspect="1"/>
          </p:cNvPicPr>
          <p:nvPr userDrawn="1"/>
        </p:nvPicPr>
        <p:blipFill>
          <a:blip r:embed="rId2" cstate="screen">
            <a:alphaModFix amt="36000"/>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accent1"/>
          </a:solidFill>
        </p:spPr>
      </p:pic>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2581275"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8543880"/>
      </p:ext>
    </p:extLst>
  </p:cSld>
  <p:clrMapOvr>
    <a:masterClrMapping/>
  </p:clrMapOvr>
  <p:extLst>
    <p:ext uri="{DCECCB84-F9BA-43D5-87BE-67443E8EF086}">
      <p15:sldGuideLst xmlns:p15="http://schemas.microsoft.com/office/powerpoint/2012/main">
        <p15:guide id="1" pos="1882" userDrawn="1">
          <p15:clr>
            <a:srgbClr val="FBAE40"/>
          </p15:clr>
        </p15:guide>
        <p15:guide id="2" pos="2064" userDrawn="1">
          <p15:clr>
            <a:srgbClr val="FBAE40"/>
          </p15:clr>
        </p15:guide>
        <p15:guide id="3" pos="3696" userDrawn="1">
          <p15:clr>
            <a:srgbClr val="FBAE40"/>
          </p15:clr>
        </p15:guide>
        <p15:guide id="4" pos="3878" userDrawn="1">
          <p15:clr>
            <a:srgbClr val="FBAE40"/>
          </p15:clr>
        </p15:guide>
      </p15:sldGuideLst>
    </p:ext>
  </p:extLst>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1"/>
            <a:ext cx="4668819"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Picture Placeholder 4">
            <a:extLst>
              <a:ext uri="{FF2B5EF4-FFF2-40B4-BE49-F238E27FC236}">
                <a16:creationId xmlns:a16="http://schemas.microsoft.com/office/drawing/2014/main" id="{22BF203D-4C00-29C8-116C-3A31F2E8AD43}"/>
              </a:ext>
            </a:extLst>
          </p:cNvPr>
          <p:cNvSpPr>
            <a:spLocks noGrp="1" noChangeAspect="1"/>
          </p:cNvSpPr>
          <p:nvPr>
            <p:ph type="pic" sz="quarter" idx="13" hasCustomPrompt="1"/>
          </p:nvPr>
        </p:nvSpPr>
        <p:spPr>
          <a:xfrm>
            <a:off x="406400" y="1257300"/>
            <a:ext cx="1317600" cy="1613222"/>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Text Placeholder 8">
            <a:extLst>
              <a:ext uri="{FF2B5EF4-FFF2-40B4-BE49-F238E27FC236}">
                <a16:creationId xmlns:a16="http://schemas.microsoft.com/office/drawing/2014/main" id="{B2BD316E-4981-7723-E739-652D0E3B8820}"/>
              </a:ext>
            </a:extLst>
          </p:cNvPr>
          <p:cNvSpPr>
            <a:spLocks noGrp="1"/>
          </p:cNvSpPr>
          <p:nvPr>
            <p:ph type="body" sz="quarter" idx="14" hasCustomPrompt="1"/>
          </p:nvPr>
        </p:nvSpPr>
        <p:spPr>
          <a:xfrm>
            <a:off x="408342" y="3156692"/>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5012523"/>
      </p:ext>
    </p:extLst>
  </p:cSld>
  <p:clrMapOvr>
    <a:masterClrMapping/>
  </p:clrMapOvr>
</p:sldLayout>
</file>

<file path=ppt/slideLayouts/slideLayout3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E019131-E44D-15C0-42D3-9A742AB8655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A511A398-BAFF-8452-6078-2E92EF097737}"/>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DA4AD2D4-BAC1-388E-5507-C2F83C1E182A}"/>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Content Placeholder 10">
            <a:extLst>
              <a:ext uri="{FF2B5EF4-FFF2-40B4-BE49-F238E27FC236}">
                <a16:creationId xmlns:a16="http://schemas.microsoft.com/office/drawing/2014/main" id="{0F741E24-5C72-78EF-88B4-D14424CB7BCF}"/>
              </a:ext>
            </a:extLst>
          </p:cNvPr>
          <p:cNvSpPr>
            <a:spLocks noGrp="1"/>
          </p:cNvSpPr>
          <p:nvPr>
            <p:ph sz="quarter" idx="15" hasCustomPrompt="1"/>
          </p:nvPr>
        </p:nvSpPr>
        <p:spPr>
          <a:xfrm>
            <a:off x="4676000" y="1257300"/>
            <a:ext cx="4061600" cy="347852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0" y="406400"/>
            <a:ext cx="4078288" cy="517604"/>
          </a:xfrm>
        </p:spPr>
        <p:txBody>
          <a:bodyPr/>
          <a:lstStyle>
            <a:lvl1pPr>
              <a:defRPr>
                <a:solidFill>
                  <a:schemeClr val="bg1"/>
                </a:solidFill>
              </a:defRPr>
            </a:lvl1pPr>
          </a:lstStyle>
          <a:p>
            <a:r>
              <a:rPr lang="en-US"/>
              <a:t>Click to edit Master title style</a:t>
            </a:r>
            <a:endParaRPr lang="en-GB" dirty="0"/>
          </a:p>
        </p:txBody>
      </p:sp>
      <p:sp>
        <p:nvSpPr>
          <p:cNvPr id="7" name="Picture Placeholder 4">
            <a:extLst>
              <a:ext uri="{FF2B5EF4-FFF2-40B4-BE49-F238E27FC236}">
                <a16:creationId xmlns:a16="http://schemas.microsoft.com/office/drawing/2014/main" id="{CFA6EE79-8D8E-89C9-99FD-B4C965120FE9}"/>
              </a:ext>
            </a:extLst>
          </p:cNvPr>
          <p:cNvSpPr>
            <a:spLocks noGrp="1" noChangeAspect="1"/>
          </p:cNvSpPr>
          <p:nvPr>
            <p:ph type="pic" sz="quarter" idx="13" hasCustomPrompt="1"/>
          </p:nvPr>
        </p:nvSpPr>
        <p:spPr>
          <a:xfrm>
            <a:off x="406400" y="1257300"/>
            <a:ext cx="1317600" cy="1613222"/>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0" name="Text Placeholder 8">
            <a:extLst>
              <a:ext uri="{FF2B5EF4-FFF2-40B4-BE49-F238E27FC236}">
                <a16:creationId xmlns:a16="http://schemas.microsoft.com/office/drawing/2014/main" id="{F31B7198-4C33-0167-263E-8E9318B38884}"/>
              </a:ext>
            </a:extLst>
          </p:cNvPr>
          <p:cNvSpPr>
            <a:spLocks noGrp="1"/>
          </p:cNvSpPr>
          <p:nvPr>
            <p:ph type="body" sz="quarter" idx="14" hasCustomPrompt="1"/>
          </p:nvPr>
        </p:nvSpPr>
        <p:spPr>
          <a:xfrm>
            <a:off x="408342" y="3156692"/>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2662922A-FA8F-6B5B-454A-4A9035ED8C70}"/>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chemeClr val="bg1"/>
                </a:solidFill>
                <a:latin typeface="+mj-lt"/>
                <a:ea typeface="+mj-ea"/>
                <a:cs typeface="+mj-cs"/>
              </a:defRPr>
            </a:lvl1pPr>
          </a:lstStyle>
          <a:p>
            <a:fld id="{0EBF2EF9-CCB8-434E-BFC2-9A9C4DFBBE08}" type="slidenum">
              <a:rPr lang="en-GB" smtClean="0"/>
              <a:pPr/>
              <a:t>‹#›</a:t>
            </a:fld>
            <a:endParaRPr lang="en-GB" dirty="0"/>
          </a:p>
        </p:txBody>
      </p:sp>
      <p:sp>
        <p:nvSpPr>
          <p:cNvPr id="17" name="TextBox 16">
            <a:extLst>
              <a:ext uri="{FF2B5EF4-FFF2-40B4-BE49-F238E27FC236}">
                <a16:creationId xmlns:a16="http://schemas.microsoft.com/office/drawing/2014/main" id="{9A55E9B2-E669-5B93-9F5D-BE9CD17606F9}"/>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390951344"/>
      </p:ext>
    </p:extLst>
  </p:cSld>
  <p:clrMapOvr>
    <a:masterClrMapping/>
  </p:clrMapOvr>
</p:sldLayout>
</file>

<file path=ppt/slideLayouts/slideLayout3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4330700"/>
          </a:xfrm>
        </p:spPr>
        <p:txBody>
          <a:bodyPr rIns="180000" anchor="ctr" anchorCtr="0"/>
          <a:lstStyle>
            <a:lvl1pPr algn="l">
              <a:lnSpc>
                <a:spcPct val="100000"/>
              </a:lnSpc>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C1C5266D-E37F-EC4B-A46F-CBCAB1EFF640}"/>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237930114"/>
      </p:ext>
    </p:extLst>
  </p:cSld>
  <p:clrMapOvr>
    <a:masterClrMapping/>
  </p:clrMapOvr>
</p:sldLayout>
</file>

<file path=ppt/slideLayouts/slideLayout3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725330513"/>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19" name="Text Placeholder 18"/>
          <p:cNvSpPr>
            <a:spLocks noGrp="1"/>
          </p:cNvSpPr>
          <p:nvPr>
            <p:ph type="body" sz="quarter" idx="14" hasCustomPrompt="1"/>
          </p:nvPr>
        </p:nvSpPr>
        <p:spPr>
          <a:xfrm>
            <a:off x="407989"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41" name="Subtitle 2"/>
          <p:cNvSpPr>
            <a:spLocks noGrp="1"/>
          </p:cNvSpPr>
          <p:nvPr>
            <p:ph type="subTitle" idx="1"/>
          </p:nvPr>
        </p:nvSpPr>
        <p:spPr>
          <a:xfrm>
            <a:off x="407989" y="4064176"/>
            <a:ext cx="8329611"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2" name="RS logo">
            <a:extLst>
              <a:ext uri="{FF2B5EF4-FFF2-40B4-BE49-F238E27FC236}">
                <a16:creationId xmlns:a16="http://schemas.microsoft.com/office/drawing/2014/main" id="{55938A44-A358-9975-5A4E-A44662475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378105046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7" y="1177788"/>
            <a:ext cx="83100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803738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0" y="1257299"/>
            <a:ext cx="83283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8329612" cy="1561574"/>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up to two lines.</a:t>
            </a:r>
            <a:endParaRPr lang="en-GB" dirty="0"/>
          </a:p>
        </p:txBody>
      </p:sp>
      <p:sp>
        <p:nvSpPr>
          <p:cNvPr id="7" name="Freeform: Shape 3">
            <a:extLst>
              <a:ext uri="{FF2B5EF4-FFF2-40B4-BE49-F238E27FC236}">
                <a16:creationId xmlns:a16="http://schemas.microsoft.com/office/drawing/2014/main" id="{E4D22958-97D2-9EBC-A794-BF7F0C1DF869}"/>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84" name="Freeform 83">
            <a:extLst>
              <a:ext uri="{FF2B5EF4-FFF2-40B4-BE49-F238E27FC236}">
                <a16:creationId xmlns:a16="http://schemas.microsoft.com/office/drawing/2014/main" id="{23763DC6-A826-6063-ED71-A65AB3B15F19}"/>
              </a:ext>
            </a:extLst>
          </p:cNvPr>
          <p:cNvSpPr/>
          <p:nvPr userDrawn="1"/>
        </p:nvSpPr>
        <p:spPr>
          <a:xfrm>
            <a:off x="811810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4" name="Content Placeholder 3">
            <a:extLst>
              <a:ext uri="{FF2B5EF4-FFF2-40B4-BE49-F238E27FC236}">
                <a16:creationId xmlns:a16="http://schemas.microsoft.com/office/drawing/2014/main" id="{E563293B-9C6E-6BE5-5537-BB1B5BE696D6}"/>
              </a:ext>
            </a:extLst>
          </p:cNvPr>
          <p:cNvSpPr>
            <a:spLocks noGrp="1"/>
          </p:cNvSpPr>
          <p:nvPr>
            <p:ph sz="quarter" idx="10"/>
          </p:nvPr>
        </p:nvSpPr>
        <p:spPr>
          <a:xfrm>
            <a:off x="573088" y="1003300"/>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eeform 4">
            <a:extLst>
              <a:ext uri="{FF2B5EF4-FFF2-40B4-BE49-F238E27FC236}">
                <a16:creationId xmlns:a16="http://schemas.microsoft.com/office/drawing/2014/main" id="{61EC0E67-3C41-30E8-C33B-00ECC8FF655A}"/>
              </a:ext>
            </a:extLst>
          </p:cNvPr>
          <p:cNvSpPr/>
          <p:nvPr userDrawn="1"/>
        </p:nvSpPr>
        <p:spPr>
          <a:xfrm>
            <a:off x="794582" y="2749085"/>
            <a:ext cx="6603648"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C7A3408F-2FA8-6AD7-F00D-22445136BE3B}"/>
              </a:ext>
            </a:extLst>
          </p:cNvPr>
          <p:cNvSpPr/>
          <p:nvPr userDrawn="1"/>
        </p:nvSpPr>
        <p:spPr>
          <a:xfrm>
            <a:off x="884443" y="2828596"/>
            <a:ext cx="6618190"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9" name="Content Placeholder 18">
            <a:extLst>
              <a:ext uri="{FF2B5EF4-FFF2-40B4-BE49-F238E27FC236}">
                <a16:creationId xmlns:a16="http://schemas.microsoft.com/office/drawing/2014/main" id="{D50ED24D-6DBB-6FDF-2923-0F57AAFFDC57}"/>
              </a:ext>
            </a:extLst>
          </p:cNvPr>
          <p:cNvSpPr>
            <a:spLocks noGrp="1"/>
          </p:cNvSpPr>
          <p:nvPr>
            <p:ph sz="quarter" idx="11" hasCustomPrompt="1"/>
          </p:nvPr>
        </p:nvSpPr>
        <p:spPr>
          <a:xfrm>
            <a:off x="895350" y="2838450"/>
            <a:ext cx="6608763" cy="1216441"/>
          </a:xfrm>
        </p:spPr>
        <p:txBody>
          <a:bodyPr lIns="180000" tIns="180000" rIns="180000" bIns="180000" anchor="ctr" anchorCtr="0"/>
          <a:lstStyle>
            <a:lvl1pPr>
              <a:defRPr sz="3200" b="1">
                <a:solidFill>
                  <a:schemeClr val="bg1"/>
                </a:solidFill>
              </a:defRPr>
            </a:lvl1pPr>
          </a:lstStyle>
          <a:p>
            <a:pPr lvl="0"/>
            <a:r>
              <a:rPr lang="en-GB" dirty="0"/>
              <a:t>Click to edit Subtitle text styles up to two lines goes here.</a:t>
            </a:r>
          </a:p>
        </p:txBody>
      </p:sp>
    </p:spTree>
    <p:extLst>
      <p:ext uri="{BB962C8B-B14F-4D97-AF65-F5344CB8AC3E}">
        <p14:creationId xmlns:p14="http://schemas.microsoft.com/office/powerpoint/2010/main" val="395882465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346847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354799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6773210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v2">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346847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354799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85750907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Text Placeholder 6"/>
          <p:cNvSpPr>
            <a:spLocks noGrp="1"/>
          </p:cNvSpPr>
          <p:nvPr>
            <p:ph type="body" sz="quarter" idx="13"/>
          </p:nvPr>
        </p:nvSpPr>
        <p:spPr>
          <a:xfrm>
            <a:off x="406400" y="1262064"/>
            <a:ext cx="8331200" cy="270000"/>
          </a:xfrm>
        </p:spPr>
        <p:txBody>
          <a:bodyPr/>
          <a:lstStyle/>
          <a:p>
            <a:pPr lvl="0"/>
            <a:r>
              <a:rPr lang="en-US"/>
              <a:t>Click to edit Master text styles</a:t>
            </a:r>
          </a:p>
        </p:txBody>
      </p:sp>
      <p:sp>
        <p:nvSpPr>
          <p:cNvPr id="9" name="Text Placeholder 8"/>
          <p:cNvSpPr>
            <a:spLocks noGrp="1"/>
          </p:cNvSpPr>
          <p:nvPr>
            <p:ph type="body" sz="quarter" idx="14"/>
          </p:nvPr>
        </p:nvSpPr>
        <p:spPr>
          <a:xfrm>
            <a:off x="4064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hasCustomPrompt="1"/>
          </p:nvPr>
        </p:nvSpPr>
        <p:spPr>
          <a:xfrm flipH="1">
            <a:off x="4064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nvPr>
        </p:nvSpPr>
        <p:spPr>
          <a:xfrm>
            <a:off x="2539347"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3" name="Text Placeholder 10"/>
          <p:cNvSpPr>
            <a:spLocks noGrp="1"/>
          </p:cNvSpPr>
          <p:nvPr>
            <p:ph type="body" sz="quarter" idx="17" hasCustomPrompt="1"/>
          </p:nvPr>
        </p:nvSpPr>
        <p:spPr>
          <a:xfrm flipH="1">
            <a:off x="2539347"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nvPr>
        </p:nvSpPr>
        <p:spPr>
          <a:xfrm>
            <a:off x="4670072"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5" name="Text Placeholder 10"/>
          <p:cNvSpPr>
            <a:spLocks noGrp="1"/>
          </p:cNvSpPr>
          <p:nvPr>
            <p:ph type="body" sz="quarter" idx="19" hasCustomPrompt="1"/>
          </p:nvPr>
        </p:nvSpPr>
        <p:spPr>
          <a:xfrm flipH="1">
            <a:off x="4670072"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7" name="Text Placeholder 8"/>
          <p:cNvSpPr>
            <a:spLocks noGrp="1"/>
          </p:cNvSpPr>
          <p:nvPr>
            <p:ph type="body" sz="quarter" idx="20"/>
          </p:nvPr>
        </p:nvSpPr>
        <p:spPr>
          <a:xfrm>
            <a:off x="67945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8" name="Text Placeholder 10"/>
          <p:cNvSpPr>
            <a:spLocks noGrp="1"/>
          </p:cNvSpPr>
          <p:nvPr>
            <p:ph type="body" sz="quarter" idx="21" hasCustomPrompt="1"/>
          </p:nvPr>
        </p:nvSpPr>
        <p:spPr>
          <a:xfrm flipH="1">
            <a:off x="67945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nvPr>
        </p:nvSpPr>
        <p:spPr>
          <a:xfrm>
            <a:off x="406400" y="1967189"/>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1" name="Text Placeholder 10"/>
          <p:cNvSpPr>
            <a:spLocks noGrp="1"/>
          </p:cNvSpPr>
          <p:nvPr>
            <p:ph type="body" sz="quarter" idx="23" hasCustomPrompt="1"/>
          </p:nvPr>
        </p:nvSpPr>
        <p:spPr>
          <a:xfrm flipH="1">
            <a:off x="406400"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dirty="0"/>
              <a:t>Click to add title</a:t>
            </a:r>
            <a:endParaRPr lang="en-GB" dirty="0"/>
          </a:p>
        </p:txBody>
      </p:sp>
      <p:sp>
        <p:nvSpPr>
          <p:cNvPr id="62" name="Text Placeholder 8"/>
          <p:cNvSpPr>
            <a:spLocks noGrp="1"/>
          </p:cNvSpPr>
          <p:nvPr>
            <p:ph type="body" sz="quarter" idx="24"/>
          </p:nvPr>
        </p:nvSpPr>
        <p:spPr>
          <a:xfrm>
            <a:off x="2539347"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3" name="Text Placeholder 10"/>
          <p:cNvSpPr>
            <a:spLocks noGrp="1"/>
          </p:cNvSpPr>
          <p:nvPr>
            <p:ph type="body" sz="quarter" idx="25" hasCustomPrompt="1"/>
          </p:nvPr>
        </p:nvSpPr>
        <p:spPr>
          <a:xfrm flipH="1">
            <a:off x="2539347" y="1712263"/>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nvPr>
        </p:nvSpPr>
        <p:spPr>
          <a:xfrm>
            <a:off x="4670072"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5" name="Text Placeholder 10"/>
          <p:cNvSpPr>
            <a:spLocks noGrp="1"/>
          </p:cNvSpPr>
          <p:nvPr>
            <p:ph type="body" sz="quarter" idx="27" hasCustomPrompt="1"/>
          </p:nvPr>
        </p:nvSpPr>
        <p:spPr>
          <a:xfrm flipH="1">
            <a:off x="4670072"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6" name="Text Placeholder 8"/>
          <p:cNvSpPr>
            <a:spLocks noGrp="1"/>
          </p:cNvSpPr>
          <p:nvPr>
            <p:ph type="body" sz="quarter" idx="28"/>
          </p:nvPr>
        </p:nvSpPr>
        <p:spPr>
          <a:xfrm>
            <a:off x="6794500"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7" name="Text Placeholder 10"/>
          <p:cNvSpPr>
            <a:spLocks noGrp="1"/>
          </p:cNvSpPr>
          <p:nvPr>
            <p:ph type="body" sz="quarter" idx="29" hasCustomPrompt="1"/>
          </p:nvPr>
        </p:nvSpPr>
        <p:spPr>
          <a:xfrm flipH="1">
            <a:off x="6794500" y="1712263"/>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3" name="Freeform 2">
            <a:extLst>
              <a:ext uri="{FF2B5EF4-FFF2-40B4-BE49-F238E27FC236}">
                <a16:creationId xmlns:a16="http://schemas.microsoft.com/office/drawing/2014/main" id="{D720D91B-C8F0-A07B-EB77-3EE97AD2E93A}"/>
              </a:ext>
            </a:extLst>
          </p:cNvPr>
          <p:cNvSpPr/>
          <p:nvPr userDrawn="1"/>
        </p:nvSpPr>
        <p:spPr>
          <a:xfrm>
            <a:off x="407989" y="1967189"/>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82683CBE-4B85-9398-7015-1A81E8DA9E93}"/>
              </a:ext>
            </a:extLst>
          </p:cNvPr>
          <p:cNvSpPr/>
          <p:nvPr userDrawn="1"/>
        </p:nvSpPr>
        <p:spPr>
          <a:xfrm>
            <a:off x="2537744" y="196640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237CA5AB-2FB5-077C-8814-B3DC6700345F}"/>
              </a:ext>
            </a:extLst>
          </p:cNvPr>
          <p:cNvSpPr/>
          <p:nvPr userDrawn="1"/>
        </p:nvSpPr>
        <p:spPr>
          <a:xfrm>
            <a:off x="4667499" y="1974695"/>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C678482D-2A3A-5D9B-01D1-783200A1F6F7}"/>
              </a:ext>
            </a:extLst>
          </p:cNvPr>
          <p:cNvSpPr/>
          <p:nvPr userDrawn="1"/>
        </p:nvSpPr>
        <p:spPr>
          <a:xfrm>
            <a:off x="6797254" y="1973914"/>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3A6AAA55-6976-E77B-2849-0291D53C0E0A}"/>
              </a:ext>
            </a:extLst>
          </p:cNvPr>
          <p:cNvSpPr/>
          <p:nvPr userDrawn="1"/>
        </p:nvSpPr>
        <p:spPr>
          <a:xfrm>
            <a:off x="407989" y="3529362"/>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2BF8B6A3-40C2-56BE-A051-9B67613C08EC}"/>
              </a:ext>
            </a:extLst>
          </p:cNvPr>
          <p:cNvSpPr/>
          <p:nvPr userDrawn="1"/>
        </p:nvSpPr>
        <p:spPr>
          <a:xfrm>
            <a:off x="2537744" y="3528581"/>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8715A124-44ED-EC4B-AC24-6387D7CC3A58}"/>
              </a:ext>
            </a:extLst>
          </p:cNvPr>
          <p:cNvSpPr/>
          <p:nvPr userDrawn="1"/>
        </p:nvSpPr>
        <p:spPr>
          <a:xfrm>
            <a:off x="4667499" y="353686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C5A18124-94E5-62F7-5874-121F507516BF}"/>
              </a:ext>
            </a:extLst>
          </p:cNvPr>
          <p:cNvSpPr/>
          <p:nvPr userDrawn="1"/>
        </p:nvSpPr>
        <p:spPr>
          <a:xfrm>
            <a:off x="6797254" y="3536087"/>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607063738"/>
      </p:ext>
    </p:extLst>
  </p:cSld>
  <p:clrMapOvr>
    <a:masterClrMapping/>
  </p:clrMapOvr>
</p:sldLayout>
</file>

<file path=ppt/slideLayouts/slideLayout4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Picture Placeholder 6"/>
          <p:cNvSpPr>
            <a:spLocks noGrp="1" noChangeAspect="1"/>
          </p:cNvSpPr>
          <p:nvPr>
            <p:ph type="pic" sz="quarter" idx="13" hasCustomPrompt="1"/>
          </p:nvPr>
        </p:nvSpPr>
        <p:spPr>
          <a:xfrm>
            <a:off x="406401" y="1134666"/>
            <a:ext cx="658800" cy="810000"/>
          </a:xfrm>
          <a:solidFill>
            <a:srgbClr val="C7C8CA"/>
          </a:solidFill>
        </p:spPr>
        <p:txBody>
          <a:bodyPr anchor="ctr" anchorCtr="0"/>
          <a:lstStyle>
            <a:lvl1pPr algn="ctr">
              <a:defRPr sz="900"/>
            </a:lvl1pPr>
          </a:lstStyle>
          <a:p>
            <a:r>
              <a:rPr lang="en-GB" dirty="0"/>
              <a:t>Click to add headshot</a:t>
            </a:r>
          </a:p>
        </p:txBody>
      </p:sp>
      <p:sp>
        <p:nvSpPr>
          <p:cNvPr id="9" name="Text Placeholder 8"/>
          <p:cNvSpPr>
            <a:spLocks noGrp="1"/>
          </p:cNvSpPr>
          <p:nvPr>
            <p:ph type="body" sz="quarter" idx="14" hasCustomPrompt="1"/>
          </p:nvPr>
        </p:nvSpPr>
        <p:spPr>
          <a:xfrm>
            <a:off x="406400"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noChangeAspect="1"/>
          </p:cNvSpPr>
          <p:nvPr>
            <p:ph type="pic" sz="quarter" idx="15" hasCustomPrompt="1"/>
          </p:nvPr>
        </p:nvSpPr>
        <p:spPr>
          <a:xfrm>
            <a:off x="2547467" y="1134666"/>
            <a:ext cx="658800" cy="810000"/>
          </a:xfrm>
          <a:solidFill>
            <a:srgbClr val="C7C8CA"/>
          </a:solidFill>
        </p:spPr>
        <p:txBody>
          <a:bodyPr anchor="ctr" anchorCtr="0"/>
          <a:lstStyle>
            <a:lvl1pPr algn="ctr">
              <a:defRPr sz="900"/>
            </a:lvl1pPr>
          </a:lstStyle>
          <a:p>
            <a:r>
              <a:rPr lang="en-GB" dirty="0"/>
              <a:t>Click to add headshot</a:t>
            </a:r>
          </a:p>
        </p:txBody>
      </p:sp>
      <p:sp>
        <p:nvSpPr>
          <p:cNvPr id="27" name="Picture Placeholder 6"/>
          <p:cNvSpPr>
            <a:spLocks noGrp="1" noChangeAspect="1"/>
          </p:cNvSpPr>
          <p:nvPr>
            <p:ph type="pic" sz="quarter" idx="17" hasCustomPrompt="1"/>
          </p:nvPr>
        </p:nvSpPr>
        <p:spPr>
          <a:xfrm>
            <a:off x="4667018" y="1134666"/>
            <a:ext cx="658800" cy="810000"/>
          </a:xfrm>
          <a:solidFill>
            <a:srgbClr val="C7C8CA"/>
          </a:solidFill>
        </p:spPr>
        <p:txBody>
          <a:bodyPr anchor="ctr" anchorCtr="0"/>
          <a:lstStyle>
            <a:lvl1pPr algn="ctr">
              <a:defRPr sz="900"/>
            </a:lvl1pPr>
          </a:lstStyle>
          <a:p>
            <a:r>
              <a:rPr lang="en-GB" dirty="0"/>
              <a:t>Click to add headshot</a:t>
            </a:r>
          </a:p>
        </p:txBody>
      </p:sp>
      <p:sp>
        <p:nvSpPr>
          <p:cNvPr id="29" name="Picture Placeholder 6"/>
          <p:cNvSpPr>
            <a:spLocks noGrp="1" noChangeAspect="1"/>
          </p:cNvSpPr>
          <p:nvPr>
            <p:ph type="pic" sz="quarter" idx="19" hasCustomPrompt="1"/>
          </p:nvPr>
        </p:nvSpPr>
        <p:spPr>
          <a:xfrm>
            <a:off x="406401" y="2964043"/>
            <a:ext cx="658800" cy="810000"/>
          </a:xfrm>
          <a:solidFill>
            <a:srgbClr val="C7C8CA"/>
          </a:solidFill>
        </p:spPr>
        <p:txBody>
          <a:bodyPr anchor="ctr" anchorCtr="0"/>
          <a:lstStyle>
            <a:lvl1pPr algn="ctr">
              <a:defRPr sz="900"/>
            </a:lvl1pPr>
          </a:lstStyle>
          <a:p>
            <a:r>
              <a:rPr lang="en-GB" dirty="0"/>
              <a:t>Click to add headshot</a:t>
            </a:r>
          </a:p>
        </p:txBody>
      </p:sp>
      <p:sp>
        <p:nvSpPr>
          <p:cNvPr id="31" name="Picture Placeholder 6"/>
          <p:cNvSpPr>
            <a:spLocks noGrp="1" noChangeAspect="1"/>
          </p:cNvSpPr>
          <p:nvPr>
            <p:ph type="pic" sz="quarter" idx="21" hasCustomPrompt="1"/>
          </p:nvPr>
        </p:nvSpPr>
        <p:spPr>
          <a:xfrm>
            <a:off x="2547467" y="2964043"/>
            <a:ext cx="658800" cy="810000"/>
          </a:xfrm>
          <a:solidFill>
            <a:srgbClr val="C7C8CA"/>
          </a:solidFill>
        </p:spPr>
        <p:txBody>
          <a:bodyPr anchor="ctr" anchorCtr="0"/>
          <a:lstStyle>
            <a:lvl1pPr algn="ctr">
              <a:defRPr sz="900"/>
            </a:lvl1pPr>
          </a:lstStyle>
          <a:p>
            <a:r>
              <a:rPr lang="en-GB" dirty="0"/>
              <a:t>Click to add headshot</a:t>
            </a:r>
          </a:p>
        </p:txBody>
      </p:sp>
      <p:sp>
        <p:nvSpPr>
          <p:cNvPr id="33" name="Picture Placeholder 6"/>
          <p:cNvSpPr>
            <a:spLocks noGrp="1" noChangeAspect="1"/>
          </p:cNvSpPr>
          <p:nvPr>
            <p:ph type="pic" sz="quarter" idx="23" hasCustomPrompt="1"/>
          </p:nvPr>
        </p:nvSpPr>
        <p:spPr>
          <a:xfrm>
            <a:off x="4667018" y="2964043"/>
            <a:ext cx="658800" cy="810000"/>
          </a:xfrm>
          <a:solidFill>
            <a:srgbClr val="C7C8CA"/>
          </a:solidFill>
        </p:spPr>
        <p:txBody>
          <a:bodyPr anchor="ctr" anchorCtr="0"/>
          <a:lstStyle>
            <a:lvl1pPr algn="ctr">
              <a:defRPr sz="900"/>
            </a:lvl1pPr>
          </a:lstStyle>
          <a:p>
            <a:r>
              <a:rPr lang="en-GB" dirty="0"/>
              <a:t>Click to add headshot</a:t>
            </a:r>
          </a:p>
        </p:txBody>
      </p:sp>
      <p:sp>
        <p:nvSpPr>
          <p:cNvPr id="60" name="Text Placeholder 8"/>
          <p:cNvSpPr>
            <a:spLocks noGrp="1"/>
          </p:cNvSpPr>
          <p:nvPr>
            <p:ph type="body" sz="quarter" idx="24" hasCustomPrompt="1"/>
          </p:nvPr>
        </p:nvSpPr>
        <p:spPr>
          <a:xfrm>
            <a:off x="2547467"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4667018"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409661"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2549640"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4668103"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6797326" y="1134666"/>
            <a:ext cx="658800" cy="810000"/>
          </a:xfrm>
          <a:solidFill>
            <a:srgbClr val="C7C8CA"/>
          </a:solidFill>
        </p:spPr>
        <p:txBody>
          <a:bodyPr anchor="ctr" anchorCtr="0"/>
          <a:lstStyle>
            <a:lvl1pPr algn="ctr">
              <a:defRPr sz="900"/>
            </a:lvl1pPr>
          </a:lstStyle>
          <a:p>
            <a:r>
              <a:rPr lang="en-GB" dirty="0"/>
              <a:t>Click to add headshot</a:t>
            </a:r>
          </a:p>
        </p:txBody>
      </p:sp>
      <p:sp>
        <p:nvSpPr>
          <p:cNvPr id="19" name="Picture Placeholder 6"/>
          <p:cNvSpPr>
            <a:spLocks noGrp="1" noChangeAspect="1"/>
          </p:cNvSpPr>
          <p:nvPr>
            <p:ph type="pic" sz="quarter" idx="30" hasCustomPrompt="1"/>
          </p:nvPr>
        </p:nvSpPr>
        <p:spPr>
          <a:xfrm>
            <a:off x="6797326" y="2964043"/>
            <a:ext cx="658800" cy="810000"/>
          </a:xfrm>
          <a:solidFill>
            <a:srgbClr val="C7C8CA"/>
          </a:solidFill>
        </p:spPr>
        <p:txBody>
          <a:bodyPr anchor="ctr" anchorCtr="0"/>
          <a:lstStyle>
            <a:lvl1pPr algn="ctr">
              <a:defRPr sz="900"/>
            </a:lvl1pPr>
          </a:lstStyle>
          <a:p>
            <a:r>
              <a:rPr lang="en-GB" dirty="0"/>
              <a:t>Click to add headshot</a:t>
            </a:r>
          </a:p>
        </p:txBody>
      </p:sp>
      <p:sp>
        <p:nvSpPr>
          <p:cNvPr id="20" name="Text Placeholder 8"/>
          <p:cNvSpPr>
            <a:spLocks noGrp="1"/>
          </p:cNvSpPr>
          <p:nvPr>
            <p:ph type="body" sz="quarter" idx="31" hasCustomPrompt="1"/>
          </p:nvPr>
        </p:nvSpPr>
        <p:spPr>
          <a:xfrm>
            <a:off x="6797326"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797325"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2D1D1987-5054-057C-5FDA-ABAB6C1C8631}"/>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4194934001"/>
      </p:ext>
    </p:extLst>
  </p:cSld>
  <p:clrMapOvr>
    <a:masterClrMapping/>
  </p:clrMapOvr>
</p:sldLayout>
</file>

<file path=ppt/slideLayouts/slideLayout4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grid">
    <p:spTree>
      <p:nvGrpSpPr>
        <p:cNvPr id="1" name=""/>
        <p:cNvGrpSpPr/>
        <p:nvPr/>
      </p:nvGrpSpPr>
      <p:grpSpPr>
        <a:xfrm>
          <a:off x="0" y="0"/>
          <a:ext cx="0" cy="0"/>
          <a:chOff x="0" y="0"/>
          <a:chExt cx="0" cy="0"/>
        </a:xfrm>
      </p:grpSpPr>
      <p:grpSp>
        <p:nvGrpSpPr>
          <p:cNvPr id="2" name="Group 1"/>
          <p:cNvGrpSpPr/>
          <p:nvPr userDrawn="1"/>
        </p:nvGrpSpPr>
        <p:grpSpPr>
          <a:xfrm>
            <a:off x="406401" y="1465106"/>
            <a:ext cx="8331200" cy="3214688"/>
            <a:chOff x="539751" y="1373979"/>
            <a:chExt cx="8064499" cy="3214688"/>
          </a:xfrm>
        </p:grpSpPr>
        <p:cxnSp>
          <p:nvCxnSpPr>
            <p:cNvPr id="37" name="Straight Connector 36"/>
            <p:cNvCxnSpPr/>
            <p:nvPr userDrawn="1"/>
          </p:nvCxnSpPr>
          <p:spPr>
            <a:xfrm>
              <a:off x="539751" y="4588667"/>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9751" y="3248023"/>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9751" y="2717004"/>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9751" y="1373979"/>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37" hasCustomPrompt="1"/>
          </p:nvPr>
        </p:nvSpPr>
        <p:spPr>
          <a:xfrm>
            <a:off x="4439764" y="1450225"/>
            <a:ext cx="225253"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39" name="Picture Placeholder 16"/>
          <p:cNvSpPr>
            <a:spLocks noGrp="1"/>
          </p:cNvSpPr>
          <p:nvPr>
            <p:ph type="pic" sz="quarter" idx="38" hasCustomPrompt="1"/>
          </p:nvPr>
        </p:nvSpPr>
        <p:spPr>
          <a:xfrm>
            <a:off x="4522790" y="3323075"/>
            <a:ext cx="142227"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15" name="Text Placeholder 14"/>
          <p:cNvSpPr>
            <a:spLocks noGrp="1"/>
          </p:cNvSpPr>
          <p:nvPr>
            <p:ph type="body" sz="quarter" idx="33" hasCustomPrompt="1"/>
          </p:nvPr>
        </p:nvSpPr>
        <p:spPr>
          <a:xfrm>
            <a:off x="407989" y="1257300"/>
            <a:ext cx="4071937" cy="210188"/>
          </a:xfrm>
        </p:spPr>
        <p:txBody>
          <a:bodyPr/>
          <a:lstStyle>
            <a:lvl1pP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665663" y="1257300"/>
            <a:ext cx="4071937" cy="210188"/>
          </a:xfrm>
        </p:spPr>
        <p:txBody>
          <a:bodyPr/>
          <a:lstStyle>
            <a:lvl1pP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407989" y="3131035"/>
            <a:ext cx="4071937" cy="210600"/>
          </a:xfrm>
        </p:spPr>
        <p:txBody>
          <a:bodyPr/>
          <a:lstStyle>
            <a:lvl1pP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4665663" y="3131035"/>
            <a:ext cx="4071937" cy="210600"/>
          </a:xfrm>
        </p:spPr>
        <p:txBody>
          <a:bodyPr/>
          <a:lstStyle>
            <a:lvl1pPr>
              <a:lnSpc>
                <a:spcPct val="100000"/>
              </a:lnSpc>
              <a:defRPr sz="1200"/>
            </a:lvl1pPr>
          </a:lstStyle>
          <a:p>
            <a:pPr lvl="0"/>
            <a:r>
              <a:rPr lang="en-US" dirty="0"/>
              <a:t>Specialism</a:t>
            </a:r>
            <a:endParaRPr lang="en-GB" dirty="0"/>
          </a:p>
        </p:txBody>
      </p:sp>
      <p:sp>
        <p:nvSpPr>
          <p:cNvPr id="7" name="Picture Placeholder 6"/>
          <p:cNvSpPr>
            <a:spLocks noGrp="1"/>
          </p:cNvSpPr>
          <p:nvPr>
            <p:ph type="pic" sz="quarter" idx="13" hasCustomPrompt="1"/>
          </p:nvPr>
        </p:nvSpPr>
        <p:spPr>
          <a:xfrm>
            <a:off x="40798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9" name="Text Placeholder 8"/>
          <p:cNvSpPr>
            <a:spLocks noGrp="1"/>
          </p:cNvSpPr>
          <p:nvPr>
            <p:ph type="body" sz="quarter" idx="14" hasCustomPrompt="1"/>
          </p:nvPr>
        </p:nvSpPr>
        <p:spPr>
          <a:xfrm>
            <a:off x="407988"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p:cNvSpPr>
          <p:nvPr>
            <p:ph type="pic" sz="quarter" idx="15" hasCustomPrompt="1"/>
          </p:nvPr>
        </p:nvSpPr>
        <p:spPr>
          <a:xfrm>
            <a:off x="2531765"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7" name="Picture Placeholder 6"/>
          <p:cNvSpPr>
            <a:spLocks noGrp="1"/>
          </p:cNvSpPr>
          <p:nvPr>
            <p:ph type="pic" sz="quarter" idx="17" hasCustomPrompt="1"/>
          </p:nvPr>
        </p:nvSpPr>
        <p:spPr>
          <a:xfrm>
            <a:off x="466630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2531765"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66631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6794500"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679450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6"/>
          <p:cNvSpPr>
            <a:spLocks noGrp="1"/>
          </p:cNvSpPr>
          <p:nvPr>
            <p:ph type="pic" sz="quarter" idx="19" hasCustomPrompt="1"/>
          </p:nvPr>
        </p:nvSpPr>
        <p:spPr>
          <a:xfrm>
            <a:off x="40798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2531765"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466630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2" name="Text Placeholder 8"/>
          <p:cNvSpPr>
            <a:spLocks noGrp="1"/>
          </p:cNvSpPr>
          <p:nvPr>
            <p:ph type="body" sz="quarter" idx="26" hasCustomPrompt="1"/>
          </p:nvPr>
        </p:nvSpPr>
        <p:spPr>
          <a:xfrm>
            <a:off x="40798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2531764"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466630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6"/>
          <p:cNvSpPr>
            <a:spLocks noGrp="1"/>
          </p:cNvSpPr>
          <p:nvPr>
            <p:ph type="pic" sz="quarter" idx="30" hasCustomPrompt="1"/>
          </p:nvPr>
        </p:nvSpPr>
        <p:spPr>
          <a:xfrm>
            <a:off x="6794500"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1" name="Text Placeholder 8"/>
          <p:cNvSpPr>
            <a:spLocks noGrp="1"/>
          </p:cNvSpPr>
          <p:nvPr>
            <p:ph type="body" sz="quarter" idx="32" hasCustomPrompt="1"/>
          </p:nvPr>
        </p:nvSpPr>
        <p:spPr>
          <a:xfrm>
            <a:off x="6794499"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D0E283C8-330E-AE93-177E-1F76ABA56008}"/>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4103990629"/>
      </p:ext>
    </p:extLst>
  </p:cSld>
  <p:clrMapOvr>
    <a:masterClrMapping/>
  </p:clrMapOvr>
</p:sldLayout>
</file>

<file path=ppt/slideLayouts/slideLayout46.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237528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Picture Placeholder 6"/>
          <p:cNvSpPr>
            <a:spLocks noGrp="1"/>
          </p:cNvSpPr>
          <p:nvPr>
            <p:ph type="pic" sz="quarter" idx="17" hasCustomPrompt="1"/>
          </p:nvPr>
        </p:nvSpPr>
        <p:spPr>
          <a:xfrm>
            <a:off x="413999"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9" name="Picture Placeholder 6"/>
          <p:cNvSpPr>
            <a:spLocks noGrp="1"/>
          </p:cNvSpPr>
          <p:nvPr>
            <p:ph type="pic" sz="quarter" idx="19" hasCustomPrompt="1"/>
          </p:nvPr>
        </p:nvSpPr>
        <p:spPr>
          <a:xfrm>
            <a:off x="3294397"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3294397"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6181600"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505224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809280"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689677"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689677" y="3257874"/>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576880" y="2666346"/>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413999"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19" name="Picture Placeholder 6"/>
          <p:cNvSpPr>
            <a:spLocks noGrp="1"/>
          </p:cNvSpPr>
          <p:nvPr>
            <p:ph type="pic" sz="quarter" idx="30" hasCustomPrompt="1"/>
          </p:nvPr>
        </p:nvSpPr>
        <p:spPr>
          <a:xfrm>
            <a:off x="6181600"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809276" y="3257874"/>
            <a:ext cx="2160724"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576880" y="3263667"/>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1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397"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81600"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397"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816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140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397"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14000" y="4045268"/>
            <a:ext cx="8323600"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8980" y="1356147"/>
            <a:ext cx="267561" cy="154152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9178" y="1457469"/>
            <a:ext cx="267561" cy="1338877"/>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1260" y="1352347"/>
            <a:ext cx="267561" cy="154911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91254"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659" y="1457866"/>
            <a:ext cx="267561" cy="1338084"/>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192"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70650"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hasCustomPrompt="1"/>
          </p:nvPr>
        </p:nvSpPr>
        <p:spPr>
          <a:xfrm>
            <a:off x="198000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5" name="Picture Placeholder 6"/>
          <p:cNvSpPr>
            <a:spLocks noGrp="1"/>
          </p:cNvSpPr>
          <p:nvPr>
            <p:ph type="pic" sz="quarter" idx="15" hasCustomPrompt="1"/>
          </p:nvPr>
        </p:nvSpPr>
        <p:spPr>
          <a:xfrm>
            <a:off x="465696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pic>
        <p:nvPicPr>
          <p:cNvPr id="6" name="Graphic 5">
            <a:extLst>
              <a:ext uri="{FF2B5EF4-FFF2-40B4-BE49-F238E27FC236}">
                <a16:creationId xmlns:a16="http://schemas.microsoft.com/office/drawing/2014/main" id="{4BB9E162-CDD7-F4BA-9A1F-2F7F4795D6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
        <p:nvSpPr>
          <p:cNvPr id="11" name="Title 1">
            <a:extLst>
              <a:ext uri="{FF2B5EF4-FFF2-40B4-BE49-F238E27FC236}">
                <a16:creationId xmlns:a16="http://schemas.microsoft.com/office/drawing/2014/main" id="{123290B6-68EB-8C32-2D32-891F4EDFEF24}"/>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2596404736"/>
      </p:ext>
    </p:extLst>
  </p:cSld>
  <p:clrMapOvr>
    <a:masterClrMapping/>
  </p:clrMapOvr>
</p:sldLayout>
</file>

<file path=ppt/slideLayouts/slideLayout47.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simple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1980002"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8"/>
          <p:cNvSpPr>
            <a:spLocks noGrp="1"/>
          </p:cNvSpPr>
          <p:nvPr>
            <p:ph type="body" sz="quarter" idx="24" hasCustomPrompt="1"/>
          </p:nvPr>
        </p:nvSpPr>
        <p:spPr>
          <a:xfrm>
            <a:off x="4656962"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07988"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294000"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294000"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180806" y="2533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1" hasCustomPrompt="1"/>
          </p:nvPr>
        </p:nvSpPr>
        <p:spPr>
          <a:xfrm>
            <a:off x="407988"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180806" y="2965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7988"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07988"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79621"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9621"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07988"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0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07988" y="4465911"/>
            <a:ext cx="8330291"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5974" y="1353141"/>
            <a:ext cx="267561" cy="1547532"/>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8980" y="1457668"/>
            <a:ext cx="267561" cy="133848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0271" y="1353337"/>
            <a:ext cx="267561" cy="154714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75017"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461" y="1457668"/>
            <a:ext cx="267561" cy="13384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0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596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47" name="Text Placeholder 8"/>
          <p:cNvSpPr>
            <a:spLocks noGrp="1"/>
          </p:cNvSpPr>
          <p:nvPr>
            <p:ph type="body" sz="quarter" idx="40" hasCustomPrompt="1"/>
          </p:nvPr>
        </p:nvSpPr>
        <p:spPr>
          <a:xfrm>
            <a:off x="3294000"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8"/>
          <p:cNvSpPr>
            <a:spLocks noGrp="1"/>
          </p:cNvSpPr>
          <p:nvPr>
            <p:ph type="body" sz="quarter" idx="41" hasCustomPrompt="1"/>
          </p:nvPr>
        </p:nvSpPr>
        <p:spPr>
          <a:xfrm>
            <a:off x="407988"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8"/>
          <p:cNvSpPr>
            <a:spLocks noGrp="1"/>
          </p:cNvSpPr>
          <p:nvPr>
            <p:ph type="body" sz="quarter" idx="42" hasCustomPrompt="1"/>
          </p:nvPr>
        </p:nvSpPr>
        <p:spPr>
          <a:xfrm>
            <a:off x="6180806" y="3396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8"/>
          <p:cNvSpPr>
            <a:spLocks noGrp="1"/>
          </p:cNvSpPr>
          <p:nvPr>
            <p:ph type="body" sz="quarter" idx="43" hasCustomPrompt="1"/>
          </p:nvPr>
        </p:nvSpPr>
        <p:spPr>
          <a:xfrm>
            <a:off x="3294000"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 Placeholder 8"/>
          <p:cNvSpPr>
            <a:spLocks noGrp="1"/>
          </p:cNvSpPr>
          <p:nvPr>
            <p:ph type="body" sz="quarter" idx="44" hasCustomPrompt="1"/>
          </p:nvPr>
        </p:nvSpPr>
        <p:spPr>
          <a:xfrm>
            <a:off x="407988"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8"/>
          <p:cNvSpPr>
            <a:spLocks noGrp="1"/>
          </p:cNvSpPr>
          <p:nvPr>
            <p:ph type="body" sz="quarter" idx="45" hasCustomPrompt="1"/>
          </p:nvPr>
        </p:nvSpPr>
        <p:spPr>
          <a:xfrm>
            <a:off x="6180806" y="3828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F3EAC81-8ECA-C730-7726-6F00D6E93ED0}"/>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pic>
        <p:nvPicPr>
          <p:cNvPr id="6" name="Graphic 5">
            <a:extLst>
              <a:ext uri="{FF2B5EF4-FFF2-40B4-BE49-F238E27FC236}">
                <a16:creationId xmlns:a16="http://schemas.microsoft.com/office/drawing/2014/main" id="{C15368C2-6967-CFDE-0EF3-B098418036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Tree>
    <p:extLst>
      <p:ext uri="{BB962C8B-B14F-4D97-AF65-F5344CB8AC3E}">
        <p14:creationId xmlns:p14="http://schemas.microsoft.com/office/powerpoint/2010/main" val="3850730247"/>
      </p:ext>
    </p:extLst>
  </p:cSld>
  <p:clrMapOvr>
    <a:masterClrMapping/>
  </p:clrMapOvr>
</p:sldLayout>
</file>

<file path=ppt/slideLayouts/slideLayout48.xml><?xml version="1.0" encoding="utf-8"?>
<p:sldLayout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1_Why Reed Smith">
    <p:spTree>
      <p:nvGrpSpPr>
        <p:cNvPr id="1" name=""/>
        <p:cNvGrpSpPr/>
        <p:nvPr/>
      </p:nvGrpSpPr>
      <p:grpSpPr>
        <a:xfrm>
          <a:off x="0" y="0"/>
          <a:ext cx="0" cy="0"/>
          <a:chOff x="0" y="0"/>
          <a:chExt cx="0" cy="0"/>
        </a:xfrm>
      </p:grpSpPr>
      <p:grpSp>
        <p:nvGrpSpPr>
          <p:cNvPr id="54" name="Group 53"/>
          <p:cNvGrpSpPr/>
          <p:nvPr userDrawn="1"/>
        </p:nvGrpSpPr>
        <p:grpSpPr>
          <a:xfrm>
            <a:off x="0" y="-68942"/>
            <a:ext cx="2691196" cy="4777991"/>
            <a:chOff x="0" y="-68942"/>
            <a:chExt cx="2691196" cy="4777991"/>
          </a:xfrm>
        </p:grpSpPr>
        <p:sp>
          <p:nvSpPr>
            <p:cNvPr id="55" name="Rectangle 54"/>
            <p:cNvSpPr/>
            <p:nvPr userDrawn="1"/>
          </p:nvSpPr>
          <p:spPr>
            <a:xfrm>
              <a:off x="0" y="-68942"/>
              <a:ext cx="2652765" cy="4777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7" name="object 2"/>
            <p:cNvSpPr txBox="1"/>
            <p:nvPr userDrawn="1"/>
          </p:nvSpPr>
          <p:spPr>
            <a:xfrm>
              <a:off x="308176" y="1272509"/>
              <a:ext cx="2198658" cy="615553"/>
            </a:xfrm>
            <a:prstGeom prst="rect">
              <a:avLst/>
            </a:prstGeom>
          </p:spPr>
          <p:txBody>
            <a:bodyPr vert="horz" wrap="square" lIns="0" tIns="0" rIns="0" bIns="0" rtlCol="0">
              <a:spAutoFit/>
            </a:bodyPr>
            <a:lstStyle/>
            <a:p>
              <a:r>
                <a:rPr lang="en-US" sz="500" b="1" i="0" u="none" strike="noStrike" kern="1200" baseline="0" dirty="0">
                  <a:solidFill>
                    <a:schemeClr val="bg1"/>
                  </a:solidFill>
                  <a:latin typeface="+mn-lt"/>
                  <a:ea typeface="+mn-ea"/>
                  <a:cs typeface="+mn-cs"/>
                </a:rPr>
                <a:t>Reed Smith is a dynamic international law firm dedicated to helping clients move their businesses forward. With an inclusive culture and innovative mindset, we deliver smarter, more creative legal services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that drive better outcomes for our clients. </a:t>
              </a:r>
            </a:p>
            <a:p>
              <a:endParaRPr lang="en-US" sz="500" b="1" i="0" u="none" strike="noStrike" kern="1200" baseline="0" dirty="0">
                <a:solidFill>
                  <a:schemeClr val="bg1"/>
                </a:solidFill>
                <a:latin typeface="+mn-lt"/>
                <a:ea typeface="+mn-ea"/>
                <a:cs typeface="+mn-cs"/>
              </a:endParaRPr>
            </a:p>
            <a:p>
              <a:r>
                <a:rPr lang="en-US" sz="500" b="1" i="0" u="none" strike="noStrike" kern="1200" baseline="0" dirty="0">
                  <a:solidFill>
                    <a:schemeClr val="bg1"/>
                  </a:solidFill>
                  <a:latin typeface="+mn-lt"/>
                  <a:ea typeface="+mn-ea"/>
                  <a:cs typeface="+mn-cs"/>
                </a:rPr>
                <a:t>Our deep industry knowledge, long-standing relationships and collaborative structure make us the go-to partner for complex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disputes, transactions, and regulatory matters. </a:t>
              </a:r>
              <a:endParaRPr sz="500" dirty="0">
                <a:solidFill>
                  <a:schemeClr val="bg1"/>
                </a:solidFill>
                <a:latin typeface="Arial"/>
                <a:cs typeface="Arial"/>
              </a:endParaRPr>
            </a:p>
          </p:txBody>
        </p:sp>
        <p:sp>
          <p:nvSpPr>
            <p:cNvPr id="58" name="object 4"/>
            <p:cNvSpPr/>
            <p:nvPr userDrawn="1"/>
          </p:nvSpPr>
          <p:spPr>
            <a:xfrm>
              <a:off x="1688147" y="1048650"/>
              <a:ext cx="1003049" cy="45719"/>
            </a:xfrm>
            <a:custGeom>
              <a:avLst/>
              <a:gdLst/>
              <a:ahLst/>
              <a:cxnLst/>
              <a:rect l="l" t="t" r="r" b="b"/>
              <a:pathLst>
                <a:path w="12153265">
                  <a:moveTo>
                    <a:pt x="0" y="0"/>
                  </a:moveTo>
                  <a:lnTo>
                    <a:pt x="12152986" y="0"/>
                  </a:lnTo>
                </a:path>
              </a:pathLst>
            </a:custGeom>
            <a:ln w="254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59" name="object 5"/>
            <p:cNvSpPr txBox="1"/>
            <p:nvPr userDrawn="1"/>
          </p:nvSpPr>
          <p:spPr>
            <a:xfrm>
              <a:off x="288186" y="2385016"/>
              <a:ext cx="1280205" cy="123111"/>
            </a:xfrm>
            <a:prstGeom prst="rect">
              <a:avLst/>
            </a:prstGeom>
          </p:spPr>
          <p:txBody>
            <a:bodyPr vert="horz" wrap="square" lIns="0" tIns="0" rIns="0" bIns="0" rtlCol="0">
              <a:spAutoFit/>
            </a:bodyPr>
            <a:lstStyle/>
            <a:p>
              <a:pPr marL="7677" defTabSz="552755"/>
              <a:r>
                <a:rPr sz="800" b="1" spc="-12" dirty="0">
                  <a:solidFill>
                    <a:srgbClr val="FFFFFF"/>
                  </a:solidFill>
                  <a:latin typeface="Arial"/>
                  <a:cs typeface="Arial"/>
                </a:rPr>
                <a:t>We drive progress</a:t>
              </a:r>
              <a:r>
                <a:rPr sz="800" b="1" spc="-30" dirty="0">
                  <a:solidFill>
                    <a:srgbClr val="FFFFFF"/>
                  </a:solidFill>
                  <a:latin typeface="Arial"/>
                  <a:cs typeface="Arial"/>
                </a:rPr>
                <a:t> </a:t>
              </a:r>
              <a:r>
                <a:rPr sz="800" b="1" spc="-18" dirty="0">
                  <a:solidFill>
                    <a:srgbClr val="FFFFFF"/>
                  </a:solidFill>
                  <a:latin typeface="Arial"/>
                  <a:cs typeface="Arial"/>
                </a:rPr>
                <a:t>for...</a:t>
              </a:r>
              <a:endParaRPr sz="800" dirty="0">
                <a:solidFill>
                  <a:prstClr val="black"/>
                </a:solidFill>
                <a:latin typeface="Arial"/>
                <a:cs typeface="Arial"/>
              </a:endParaRPr>
            </a:p>
          </p:txBody>
        </p:sp>
        <p:sp>
          <p:nvSpPr>
            <p:cNvPr id="60" name="object 12"/>
            <p:cNvSpPr txBox="1"/>
            <p:nvPr userDrawn="1"/>
          </p:nvSpPr>
          <p:spPr>
            <a:xfrm>
              <a:off x="1524951" y="2365956"/>
              <a:ext cx="1014866" cy="1008161"/>
            </a:xfrm>
            <a:prstGeom prst="rect">
              <a:avLst/>
            </a:prstGeom>
          </p:spPr>
          <p:txBody>
            <a:bodyPr vert="horz" wrap="square" lIns="0" tIns="0" rIns="0" bIns="0" rtlCol="0">
              <a:spAutoFit/>
            </a:bodyPr>
            <a:lstStyle/>
            <a:p>
              <a:pPr marL="4222" algn="ctr" defTabSz="552755">
                <a:lnSpc>
                  <a:spcPct val="100000"/>
                </a:lnSpc>
              </a:pPr>
              <a:r>
                <a:rPr lang="en-US" sz="800" b="1" spc="6" dirty="0">
                  <a:solidFill>
                    <a:srgbClr val="FFFFFF"/>
                  </a:solidFill>
                  <a:latin typeface="+mn-lt"/>
                  <a:cs typeface="+mn-cs"/>
                </a:rPr>
                <a:t>More than</a:t>
              </a:r>
              <a:br>
                <a:rPr lang="en-US" sz="800" b="1" spc="6" dirty="0">
                  <a:solidFill>
                    <a:srgbClr val="FFFFFF"/>
                  </a:solidFill>
                  <a:latin typeface="+mn-lt"/>
                  <a:cs typeface="+mn-cs"/>
                </a:rPr>
              </a:br>
              <a:r>
                <a:rPr lang="en-US" sz="800" b="1" spc="6" dirty="0">
                  <a:solidFill>
                    <a:srgbClr val="FFFFFF"/>
                  </a:solidFill>
                  <a:latin typeface="+mn-lt"/>
                  <a:cs typeface="+mn-cs"/>
                </a:rPr>
                <a:t> </a:t>
              </a:r>
              <a:r>
                <a:rPr lang="en-GB" sz="2418" b="1" spc="45" dirty="0">
                  <a:solidFill>
                    <a:srgbClr val="FFFFFF"/>
                  </a:solidFill>
                  <a:latin typeface="Arial"/>
                  <a:cs typeface="Arial"/>
                </a:rPr>
                <a:t>30</a:t>
              </a:r>
              <a:endParaRPr sz="2418" dirty="0">
                <a:solidFill>
                  <a:prstClr val="black"/>
                </a:solidFill>
                <a:latin typeface="Arial"/>
                <a:cs typeface="Arial"/>
              </a:endParaRPr>
            </a:p>
            <a:p>
              <a:pPr marL="0" marR="0" lvl="0" indent="0" algn="ctr" defTabSz="552755" rtl="0" eaLnBrk="1" fontAlgn="auto" latinLnBrk="0" hangingPunct="1">
                <a:lnSpc>
                  <a:spcPts val="810"/>
                </a:lnSpc>
                <a:spcBef>
                  <a:spcPts val="0"/>
                </a:spcBef>
                <a:spcAft>
                  <a:spcPts val="0"/>
                </a:spcAft>
                <a:buClrTx/>
                <a:buSzTx/>
                <a:buFontTx/>
                <a:buNone/>
                <a:tabLst/>
                <a:defRPr/>
              </a:pPr>
              <a:r>
                <a:rPr lang="en-US" sz="725" b="1" spc="6" dirty="0">
                  <a:solidFill>
                    <a:srgbClr val="FFFFFF"/>
                  </a:solidFill>
                  <a:latin typeface="+mn-lt"/>
                  <a:cs typeface="+mn-cs"/>
                </a:rPr>
                <a:t>offices</a:t>
              </a:r>
              <a:r>
                <a:rPr lang="en-US" sz="725" b="1" dirty="0">
                  <a:solidFill>
                    <a:srgbClr val="FFFFFF"/>
                  </a:solidFill>
                  <a:latin typeface="+mn-lt"/>
                  <a:cs typeface="+mn-cs"/>
                </a:rPr>
                <a:t> </a:t>
              </a:r>
              <a:r>
                <a:rPr lang="en-US" sz="725" b="1" spc="3" dirty="0">
                  <a:solidFill>
                    <a:srgbClr val="FFFFFF"/>
                  </a:solidFill>
                  <a:latin typeface="+mn-lt"/>
                  <a:cs typeface="+mn-cs"/>
                </a:rPr>
                <a:t>globally </a:t>
              </a:r>
              <a:r>
                <a:rPr lang="en-US" sz="725" b="1" spc="6" dirty="0">
                  <a:solidFill>
                    <a:srgbClr val="FFFFFF"/>
                  </a:solidFill>
                  <a:latin typeface="+mn-lt"/>
                  <a:cs typeface="+mn-cs"/>
                </a:rPr>
                <a:t>across </a:t>
              </a:r>
              <a:br>
                <a:rPr lang="en-US" sz="725" b="1" spc="6" dirty="0">
                  <a:solidFill>
                    <a:srgbClr val="FFFFFF"/>
                  </a:solidFill>
                  <a:latin typeface="+mn-lt"/>
                  <a:cs typeface="+mn-cs"/>
                </a:rPr>
              </a:br>
              <a:r>
                <a:rPr lang="en-US" sz="725" b="1" spc="6" dirty="0">
                  <a:solidFill>
                    <a:srgbClr val="FFFFFF"/>
                  </a:solidFill>
                  <a:latin typeface="+mn-lt"/>
                  <a:cs typeface="+mn-cs"/>
                </a:rPr>
                <a:t>the </a:t>
              </a:r>
              <a:r>
                <a:rPr lang="en-US" sz="725" b="1" spc="15" dirty="0">
                  <a:solidFill>
                    <a:srgbClr val="FFFFFF"/>
                  </a:solidFill>
                  <a:latin typeface="+mn-lt"/>
                  <a:cs typeface="+mn-cs"/>
                </a:rPr>
                <a:t>United States, </a:t>
              </a:r>
              <a:br>
                <a:rPr lang="en-US" sz="725" b="1" spc="15" dirty="0">
                  <a:solidFill>
                    <a:srgbClr val="FFFFFF"/>
                  </a:solidFill>
                  <a:latin typeface="+mn-lt"/>
                  <a:cs typeface="+mn-cs"/>
                </a:rPr>
              </a:br>
              <a:r>
                <a:rPr lang="en-US" sz="725" b="1" spc="6" dirty="0">
                  <a:solidFill>
                    <a:srgbClr val="FFFFFF"/>
                  </a:solidFill>
                  <a:latin typeface="+mn-lt"/>
                  <a:cs typeface="+mn-cs"/>
                </a:rPr>
                <a:t>Europe, </a:t>
              </a:r>
              <a:r>
                <a:rPr lang="en-US" sz="725" b="1" spc="12" dirty="0">
                  <a:solidFill>
                    <a:srgbClr val="FFFFFF"/>
                  </a:solidFill>
                  <a:latin typeface="+mn-lt"/>
                  <a:cs typeface="+mn-cs"/>
                </a:rPr>
                <a:t>the </a:t>
              </a:r>
              <a:r>
                <a:rPr lang="en-US" sz="725" b="1" spc="18" dirty="0">
                  <a:solidFill>
                    <a:srgbClr val="FFFFFF"/>
                  </a:solidFill>
                  <a:latin typeface="+mn-lt"/>
                  <a:cs typeface="+mn-cs"/>
                </a:rPr>
                <a:t>Middle</a:t>
              </a:r>
              <a:r>
                <a:rPr lang="en-US" sz="725" b="1" spc="18" baseline="0" dirty="0">
                  <a:solidFill>
                    <a:srgbClr val="FFFFFF"/>
                  </a:solidFill>
                  <a:latin typeface="+mn-lt"/>
                  <a:cs typeface="+mn-cs"/>
                </a:rPr>
                <a:t> </a:t>
              </a:r>
              <a:br>
                <a:rPr lang="en-US" sz="725" b="1" spc="18" baseline="0" dirty="0">
                  <a:solidFill>
                    <a:srgbClr val="FFFFFF"/>
                  </a:solidFill>
                  <a:latin typeface="+mn-lt"/>
                  <a:cs typeface="+mn-cs"/>
                </a:rPr>
              </a:br>
              <a:r>
                <a:rPr lang="en-US" sz="725" b="1" spc="9" dirty="0">
                  <a:solidFill>
                    <a:srgbClr val="FFFFFF"/>
                  </a:solidFill>
                  <a:latin typeface="+mn-lt"/>
                  <a:cs typeface="+mn-cs"/>
                </a:rPr>
                <a:t>East and </a:t>
              </a:r>
              <a:r>
                <a:rPr lang="en-US" sz="725" b="1" dirty="0">
                  <a:solidFill>
                    <a:srgbClr val="FFFFFF"/>
                  </a:solidFill>
                  <a:latin typeface="+mn-lt"/>
                  <a:cs typeface="+mn-cs"/>
                </a:rPr>
                <a:t>Asia</a:t>
              </a:r>
              <a:endParaRPr lang="en-US" sz="725" dirty="0">
                <a:solidFill>
                  <a:prstClr val="black"/>
                </a:solidFill>
                <a:latin typeface="+mn-lt"/>
                <a:cs typeface="+mn-cs"/>
              </a:endParaRPr>
            </a:p>
            <a:p>
              <a:pPr algn="ctr" defTabSz="552755">
                <a:lnSpc>
                  <a:spcPts val="810"/>
                </a:lnSpc>
              </a:pPr>
              <a:endParaRPr sz="725" dirty="0">
                <a:solidFill>
                  <a:prstClr val="black"/>
                </a:solidFill>
                <a:latin typeface="Arial"/>
                <a:cs typeface="Arial"/>
              </a:endParaRPr>
            </a:p>
          </p:txBody>
        </p:sp>
        <p:sp>
          <p:nvSpPr>
            <p:cNvPr id="61" name="object 16"/>
            <p:cNvSpPr txBox="1"/>
            <p:nvPr userDrawn="1"/>
          </p:nvSpPr>
          <p:spPr>
            <a:xfrm>
              <a:off x="1503610" y="3435141"/>
              <a:ext cx="1004995" cy="1080296"/>
            </a:xfrm>
            <a:prstGeom prst="rect">
              <a:avLst/>
            </a:prstGeom>
          </p:spPr>
          <p:txBody>
            <a:bodyPr vert="horz" wrap="square" lIns="0" tIns="0" rIns="0" bIns="0" rtlCol="0">
              <a:spAutoFit/>
            </a:bodyPr>
            <a:lstStyle/>
            <a:p>
              <a:pPr algn="ctr" defTabSz="552755"/>
              <a:r>
                <a:rPr lang="en-GB" sz="2420" b="1" spc="54" dirty="0">
                  <a:solidFill>
                    <a:srgbClr val="FFFFFF"/>
                  </a:solidFill>
                  <a:latin typeface="Arial"/>
                  <a:cs typeface="Arial"/>
                </a:rPr>
                <a:t>3,000</a:t>
              </a:r>
              <a:endParaRPr lang="en-GB" sz="2420" b="1" spc="9" dirty="0">
                <a:solidFill>
                  <a:srgbClr val="FFFFFF"/>
                </a:solidFill>
                <a:latin typeface="Arial"/>
                <a:cs typeface="Arial"/>
              </a:endParaRPr>
            </a:p>
            <a:p>
              <a:pPr algn="ctr" defTabSz="552755"/>
              <a:r>
                <a:rPr lang="en-GB" sz="800" b="1" spc="9" dirty="0">
                  <a:solidFill>
                    <a:srgbClr val="FFFFFF"/>
                  </a:solidFill>
                  <a:latin typeface="Arial"/>
                  <a:cs typeface="Arial"/>
                </a:rPr>
                <a:t>people,</a:t>
              </a:r>
            </a:p>
            <a:p>
              <a:pPr algn="ctr" defTabSz="552755"/>
              <a:r>
                <a:rPr lang="en-GB" sz="800" b="1" spc="9" dirty="0">
                  <a:solidFill>
                    <a:srgbClr val="FFFFFF"/>
                  </a:solidFill>
                  <a:latin typeface="Arial"/>
                  <a:cs typeface="Arial"/>
                </a:rPr>
                <a:t>with more than</a:t>
              </a:r>
              <a:endParaRPr lang="en-GB" sz="2418" b="1" spc="54" dirty="0">
                <a:solidFill>
                  <a:srgbClr val="FFFFFF"/>
                </a:solidFill>
                <a:latin typeface="Arial"/>
                <a:cs typeface="Arial"/>
              </a:endParaRPr>
            </a:p>
            <a:p>
              <a:pPr algn="ctr" defTabSz="552755">
                <a:lnSpc>
                  <a:spcPts val="2841"/>
                </a:lnSpc>
              </a:pPr>
              <a:r>
                <a:rPr sz="2418" b="1" spc="54" dirty="0">
                  <a:solidFill>
                    <a:srgbClr val="FFFFFF"/>
                  </a:solidFill>
                  <a:latin typeface="Arial"/>
                  <a:cs typeface="Arial"/>
                </a:rPr>
                <a:t>1,</a:t>
              </a:r>
              <a:r>
                <a:rPr lang="en-US" sz="2418" b="1" spc="54" dirty="0">
                  <a:solidFill>
                    <a:srgbClr val="FFFFFF"/>
                  </a:solidFill>
                  <a:latin typeface="Arial"/>
                  <a:cs typeface="Arial"/>
                </a:rPr>
                <a:t>6</a:t>
              </a:r>
              <a:r>
                <a:rPr sz="2418" b="1" spc="54" dirty="0">
                  <a:solidFill>
                    <a:srgbClr val="FFFFFF"/>
                  </a:solidFill>
                  <a:latin typeface="Arial"/>
                  <a:cs typeface="Arial"/>
                </a:rPr>
                <a:t>00+</a:t>
              </a:r>
              <a:endParaRPr sz="2418" dirty="0">
                <a:solidFill>
                  <a:prstClr val="black"/>
                </a:solidFill>
                <a:latin typeface="Arial"/>
                <a:cs typeface="Arial"/>
              </a:endParaRPr>
            </a:p>
            <a:p>
              <a:pPr algn="ctr" defTabSz="552755">
                <a:lnSpc>
                  <a:spcPts val="810"/>
                </a:lnSpc>
              </a:pPr>
              <a:r>
                <a:rPr sz="725" b="1" spc="9" dirty="0">
                  <a:solidFill>
                    <a:srgbClr val="FFFFFF"/>
                  </a:solidFill>
                  <a:latin typeface="Arial"/>
                  <a:cs typeface="Arial"/>
                </a:rPr>
                <a:t>lawyers</a:t>
              </a:r>
              <a:endParaRPr sz="725" dirty="0">
                <a:solidFill>
                  <a:prstClr val="black"/>
                </a:solidFill>
                <a:latin typeface="Arial"/>
                <a:cs typeface="Arial"/>
              </a:endParaRPr>
            </a:p>
          </p:txBody>
        </p:sp>
        <p:sp>
          <p:nvSpPr>
            <p:cNvPr id="62" name="object 65"/>
            <p:cNvSpPr txBox="1"/>
            <p:nvPr userDrawn="1"/>
          </p:nvSpPr>
          <p:spPr>
            <a:xfrm>
              <a:off x="224147" y="1367"/>
              <a:ext cx="1909798" cy="1015663"/>
            </a:xfrm>
            <a:prstGeom prst="rect">
              <a:avLst/>
            </a:prstGeom>
          </p:spPr>
          <p:txBody>
            <a:bodyPr vert="horz" wrap="square" lIns="0" tIns="0" rIns="0" bIns="0" rtlCol="0">
              <a:spAutoFit/>
            </a:bodyPr>
            <a:lstStyle/>
            <a:p>
              <a:pPr marL="7677" defTabSz="552755"/>
              <a:r>
                <a:rPr sz="6600" b="1" spc="-133" dirty="0">
                  <a:solidFill>
                    <a:srgbClr val="FFFFFF"/>
                  </a:solidFill>
                  <a:latin typeface="Arial"/>
                  <a:cs typeface="Arial"/>
                </a:rPr>
                <a:t>Why</a:t>
              </a:r>
              <a:endParaRPr sz="6600" dirty="0">
                <a:solidFill>
                  <a:prstClr val="black"/>
                </a:solidFill>
                <a:latin typeface="Arial"/>
                <a:cs typeface="Arial"/>
              </a:endParaRPr>
            </a:p>
          </p:txBody>
        </p:sp>
        <p:sp>
          <p:nvSpPr>
            <p:cNvPr id="64" name="object 66"/>
            <p:cNvSpPr txBox="1"/>
            <p:nvPr userDrawn="1"/>
          </p:nvSpPr>
          <p:spPr>
            <a:xfrm>
              <a:off x="313595" y="854090"/>
              <a:ext cx="1317227" cy="215444"/>
            </a:xfrm>
            <a:prstGeom prst="rect">
              <a:avLst/>
            </a:prstGeom>
          </p:spPr>
          <p:txBody>
            <a:bodyPr vert="horz" wrap="square" lIns="0" tIns="0" rIns="0" bIns="0" rtlCol="0">
              <a:spAutoFit/>
            </a:bodyPr>
            <a:lstStyle/>
            <a:p>
              <a:pPr marL="7677" defTabSz="552755"/>
              <a:r>
                <a:rPr sz="1400" spc="57" dirty="0">
                  <a:solidFill>
                    <a:srgbClr val="FFFFFF"/>
                  </a:solidFill>
                  <a:latin typeface="Arial" panose="020B0604020202020204" pitchFamily="34" charset="0"/>
                  <a:cs typeface="Arial" panose="020B0604020202020204" pitchFamily="34" charset="0"/>
                </a:rPr>
                <a:t>Reed</a:t>
              </a:r>
              <a:r>
                <a:rPr sz="1400" spc="100" dirty="0">
                  <a:solidFill>
                    <a:srgbClr val="FFFFFF"/>
                  </a:solidFill>
                  <a:latin typeface="Arial" panose="020B0604020202020204" pitchFamily="34" charset="0"/>
                  <a:cs typeface="Arial" panose="020B0604020202020204" pitchFamily="34" charset="0"/>
                </a:rPr>
                <a:t> </a:t>
              </a:r>
              <a:r>
                <a:rPr sz="1400" spc="79" dirty="0">
                  <a:solidFill>
                    <a:srgbClr val="FFFFFF"/>
                  </a:solidFill>
                  <a:latin typeface="Arial" panose="020B0604020202020204" pitchFamily="34" charset="0"/>
                  <a:cs typeface="Arial" panose="020B0604020202020204" pitchFamily="34" charset="0"/>
                </a:rPr>
                <a:t>Smith?</a:t>
              </a:r>
              <a:endParaRPr sz="1400" dirty="0">
                <a:solidFill>
                  <a:prstClr val="black"/>
                </a:solidFill>
                <a:latin typeface="Arial" panose="020B0604020202020204" pitchFamily="34" charset="0"/>
                <a:cs typeface="Arial" panose="020B0604020202020204" pitchFamily="34" charset="0"/>
              </a:endParaRP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837" y="1962838"/>
              <a:ext cx="432000" cy="432000"/>
            </a:xfrm>
            <a:prstGeom prst="rect">
              <a:avLst/>
            </a:prstGeom>
          </p:spPr>
        </p:pic>
        <p:pic>
          <p:nvPicPr>
            <p:cNvPr id="66" name="Picture 6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906" y="1959970"/>
              <a:ext cx="431271" cy="432000"/>
            </a:xfrm>
            <a:prstGeom prst="rect">
              <a:avLst/>
            </a:prstGeom>
          </p:spPr>
        </p:pic>
        <p:sp>
          <p:nvSpPr>
            <p:cNvPr id="67" name="object 17"/>
            <p:cNvSpPr/>
            <p:nvPr userDrawn="1"/>
          </p:nvSpPr>
          <p:spPr>
            <a:xfrm>
              <a:off x="1565860" y="3384027"/>
              <a:ext cx="942745" cy="45719"/>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89" name="Rectangle 88"/>
            <p:cNvSpPr/>
            <p:nvPr userDrawn="1"/>
          </p:nvSpPr>
          <p:spPr>
            <a:xfrm>
              <a:off x="228587" y="2540688"/>
              <a:ext cx="1280206" cy="2000548"/>
            </a:xfrm>
            <a:prstGeom prst="rect">
              <a:avLst/>
            </a:prstGeom>
          </p:spPr>
          <p:txBody>
            <a:bodyPr wrap="square">
              <a:spAutoFit/>
            </a:bodyPr>
            <a:lstStyle/>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64 </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 </a:t>
              </a:r>
              <a:b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largest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All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banks* </a:t>
              </a:r>
            </a:p>
            <a:p>
              <a:pPr marL="88900" indent="-88900">
                <a:spcAft>
                  <a:spcPts val="0"/>
                </a:spcAft>
                <a:buFontTx/>
                <a:buNone/>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 the United States, EU </a:t>
              </a:r>
              <a:b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UK</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life sciences and health care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6 </a:t>
              </a:r>
              <a:r>
                <a:rPr lang="en-US" sz="600" b="0" dirty="0">
                  <a:solidFill>
                    <a:schemeClr val="bg1"/>
                  </a:solidFill>
                  <a:effectLst/>
                  <a:latin typeface="Arial" panose="020B0604020202020204" pitchFamily="34" charset="0"/>
                  <a:ea typeface="Calibri" panose="020F0502020204030204" pitchFamily="34" charset="0"/>
                </a:rPr>
                <a:t>of the top </a:t>
              </a:r>
              <a:r>
                <a:rPr lang="en-US" sz="600" b="1" dirty="0">
                  <a:solidFill>
                    <a:schemeClr val="bg1"/>
                  </a:solidFill>
                  <a:effectLst/>
                  <a:latin typeface="Arial" panose="020B0604020202020204" pitchFamily="34" charset="0"/>
                  <a:ea typeface="Calibri" panose="020F0502020204030204" pitchFamily="34" charset="0"/>
                </a:rPr>
                <a:t>10</a:t>
              </a:r>
              <a:r>
                <a:rPr lang="en-US" sz="600" b="0" dirty="0">
                  <a:solidFill>
                    <a:schemeClr val="bg1"/>
                  </a:solidFill>
                  <a:effectLst/>
                  <a:latin typeface="Arial" panose="020B0604020202020204" pitchFamily="34" charset="0"/>
                  <a:ea typeface="Calibri" panose="020F0502020204030204" pitchFamily="34" charset="0"/>
                </a:rPr>
                <a:t> transportation industry companies*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9</a:t>
              </a:r>
              <a:r>
                <a:rPr lang="en-US" sz="600" b="0" dirty="0">
                  <a:solidFill>
                    <a:schemeClr val="bg1"/>
                  </a:solidFill>
                  <a:effectLst/>
                  <a:latin typeface="Arial" panose="020B0604020202020204" pitchFamily="34" charset="0"/>
                  <a:ea typeface="Calibri" panose="020F0502020204030204" pitchFamily="34" charset="0"/>
                </a:rPr>
                <a:t> of the top </a:t>
              </a:r>
              <a:r>
                <a:rPr lang="en-US" sz="600" b="1" dirty="0">
                  <a:solidFill>
                    <a:schemeClr val="bg1"/>
                  </a:solidFill>
                  <a:effectLst/>
                  <a:latin typeface="Arial" panose="020B0604020202020204" pitchFamily="34" charset="0"/>
                  <a:ea typeface="Calibri" panose="020F0502020204030204" pitchFamily="34" charset="0"/>
                </a:rPr>
                <a:t>10 </a:t>
              </a:r>
              <a:r>
                <a:rPr lang="en-US" sz="600" b="0" dirty="0">
                  <a:solidFill>
                    <a:schemeClr val="bg1"/>
                  </a:solidFill>
                  <a:effectLst/>
                  <a:latin typeface="Arial" panose="020B0604020202020204" pitchFamily="34" charset="0"/>
                  <a:ea typeface="Calibri" panose="020F0502020204030204" pitchFamily="34" charset="0"/>
                </a:rPr>
                <a:t>commercial and savings banks*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120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of the top </a:t>
              </a: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chemical </a:t>
              </a:r>
              <a:b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industry companies*</a:t>
              </a:r>
            </a:p>
            <a:p>
              <a:pPr marL="0" indent="0">
                <a:spcAft>
                  <a:spcPts val="1200"/>
                </a:spcAft>
                <a:buFont typeface="Arial" panose="020B0604020202020204" pitchFamily="34" charset="0"/>
                <a:buNone/>
              </a:pP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*2023 Fortune Global 500</a:t>
              </a:r>
            </a:p>
          </p:txBody>
        </p:sp>
      </p:grpSp>
      <p:sp>
        <p:nvSpPr>
          <p:cNvPr id="3" name="Slide Number Placeholder 5">
            <a:extLst>
              <a:ext uri="{FF2B5EF4-FFF2-40B4-BE49-F238E27FC236}">
                <a16:creationId xmlns:a16="http://schemas.microsoft.com/office/drawing/2014/main" id="{EF0AF96F-FDE0-F4A4-A70F-8202DB1D9898}"/>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
        <p:nvSpPr>
          <p:cNvPr id="4" name="object 79">
            <a:extLst>
              <a:ext uri="{FF2B5EF4-FFF2-40B4-BE49-F238E27FC236}">
                <a16:creationId xmlns:a16="http://schemas.microsoft.com/office/drawing/2014/main" id="{DF48DCC2-723F-9DE0-8842-54D1AC8E069A}"/>
              </a:ext>
            </a:extLst>
          </p:cNvPr>
          <p:cNvSpPr txBox="1"/>
          <p:nvPr userDrawn="1"/>
        </p:nvSpPr>
        <p:spPr>
          <a:xfrm>
            <a:off x="2899371" y="185065"/>
            <a:ext cx="2191181" cy="279179"/>
          </a:xfrm>
          <a:prstGeom prst="rect">
            <a:avLst/>
          </a:prstGeom>
        </p:spPr>
        <p:txBody>
          <a:bodyPr vert="horz" wrap="square" lIns="0" tIns="0" rIns="0" bIns="0" rtlCol="0">
            <a:spAutoFit/>
          </a:bodyPr>
          <a:lstStyle/>
          <a:p>
            <a:pPr marL="7677" defTabSz="552755"/>
            <a:r>
              <a:rPr sz="1814" b="1" spc="-21" dirty="0">
                <a:solidFill>
                  <a:schemeClr val="accent1"/>
                </a:solidFill>
                <a:latin typeface="Arial"/>
                <a:cs typeface="Arial"/>
              </a:rPr>
              <a:t>We </a:t>
            </a:r>
            <a:r>
              <a:rPr sz="1814" b="1" spc="-15" dirty="0">
                <a:solidFill>
                  <a:schemeClr val="accent1"/>
                </a:solidFill>
                <a:latin typeface="Arial"/>
                <a:cs typeface="Arial"/>
              </a:rPr>
              <a:t>drive</a:t>
            </a:r>
            <a:r>
              <a:rPr sz="1814" b="1" dirty="0">
                <a:solidFill>
                  <a:schemeClr val="accent1"/>
                </a:solidFill>
                <a:latin typeface="Arial"/>
                <a:cs typeface="Arial"/>
              </a:rPr>
              <a:t> </a:t>
            </a:r>
            <a:r>
              <a:rPr sz="1814" b="1" spc="-12" dirty="0">
                <a:solidFill>
                  <a:schemeClr val="accent1"/>
                </a:solidFill>
                <a:latin typeface="Arial"/>
                <a:cs typeface="Arial"/>
              </a:rPr>
              <a:t>progress...</a:t>
            </a:r>
            <a:endParaRPr sz="1814" dirty="0">
              <a:solidFill>
                <a:schemeClr val="accent1"/>
              </a:solidFill>
              <a:latin typeface="Arial"/>
              <a:cs typeface="Arial"/>
            </a:endParaRPr>
          </a:p>
        </p:txBody>
      </p:sp>
      <p:sp>
        <p:nvSpPr>
          <p:cNvPr id="5" name="object 12">
            <a:extLst>
              <a:ext uri="{FF2B5EF4-FFF2-40B4-BE49-F238E27FC236}">
                <a16:creationId xmlns:a16="http://schemas.microsoft.com/office/drawing/2014/main" id="{486628C7-F5BA-C308-7C4A-BEDCA41F08E3}"/>
              </a:ext>
            </a:extLst>
          </p:cNvPr>
          <p:cNvSpPr txBox="1"/>
          <p:nvPr userDrawn="1"/>
        </p:nvSpPr>
        <p:spPr>
          <a:xfrm>
            <a:off x="7692876" y="630955"/>
            <a:ext cx="1012717" cy="103170"/>
          </a:xfrm>
          <a:prstGeom prst="rect">
            <a:avLst/>
          </a:prstGeom>
        </p:spPr>
        <p:txBody>
          <a:bodyPr vert="horz" wrap="square" lIns="0" tIns="0" rIns="0" bIns="0" rtlCol="0">
            <a:spAutoFit/>
          </a:bodyPr>
          <a:lstStyle/>
          <a:p>
            <a:pPr algn="ctr" defTabSz="552755">
              <a:lnSpc>
                <a:spcPts val="810"/>
              </a:lnSpc>
            </a:pPr>
            <a:r>
              <a:rPr lang="en-GB" sz="900" b="1" spc="6" dirty="0">
                <a:solidFill>
                  <a:schemeClr val="accent1"/>
                </a:solidFill>
                <a:latin typeface="Arial"/>
                <a:cs typeface="Arial"/>
              </a:rPr>
              <a:t>Transportation</a:t>
            </a:r>
            <a:endParaRPr sz="900" dirty="0">
              <a:solidFill>
                <a:schemeClr val="accent1"/>
              </a:solidFill>
              <a:latin typeface="Arial"/>
              <a:cs typeface="Arial"/>
            </a:endParaRPr>
          </a:p>
        </p:txBody>
      </p:sp>
      <p:sp>
        <p:nvSpPr>
          <p:cNvPr id="6" name="object 12">
            <a:extLst>
              <a:ext uri="{FF2B5EF4-FFF2-40B4-BE49-F238E27FC236}">
                <a16:creationId xmlns:a16="http://schemas.microsoft.com/office/drawing/2014/main" id="{66EA0D8D-AEB9-4572-A514-56C0D0CCE6CB}"/>
              </a:ext>
            </a:extLst>
          </p:cNvPr>
          <p:cNvSpPr txBox="1"/>
          <p:nvPr userDrawn="1"/>
        </p:nvSpPr>
        <p:spPr>
          <a:xfrm>
            <a:off x="6409920" y="578701"/>
            <a:ext cx="1092900"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Life sciences</a:t>
            </a:r>
          </a:p>
          <a:p>
            <a:pPr algn="ctr" defTabSz="552755">
              <a:lnSpc>
                <a:spcPct val="100000"/>
              </a:lnSpc>
            </a:pPr>
            <a:r>
              <a:rPr lang="en-GB" sz="900" b="1" spc="6" dirty="0">
                <a:solidFill>
                  <a:schemeClr val="accent1"/>
                </a:solidFill>
                <a:latin typeface="Arial"/>
                <a:cs typeface="Arial"/>
              </a:rPr>
              <a:t>&amp; health care</a:t>
            </a:r>
            <a:endParaRPr sz="900" dirty="0">
              <a:solidFill>
                <a:schemeClr val="accent1"/>
              </a:solidFill>
              <a:latin typeface="Arial"/>
              <a:cs typeface="Arial"/>
            </a:endParaRPr>
          </a:p>
        </p:txBody>
      </p:sp>
      <p:sp>
        <p:nvSpPr>
          <p:cNvPr id="7" name="object 12">
            <a:extLst>
              <a:ext uri="{FF2B5EF4-FFF2-40B4-BE49-F238E27FC236}">
                <a16:creationId xmlns:a16="http://schemas.microsoft.com/office/drawing/2014/main" id="{285BDBAF-3B20-73BC-5AC3-B006959EE138}"/>
              </a:ext>
            </a:extLst>
          </p:cNvPr>
          <p:cNvSpPr txBox="1"/>
          <p:nvPr userDrawn="1"/>
        </p:nvSpPr>
        <p:spPr>
          <a:xfrm>
            <a:off x="5540661" y="604077"/>
            <a:ext cx="67757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Financial services</a:t>
            </a:r>
            <a:endParaRPr sz="900" dirty="0">
              <a:solidFill>
                <a:schemeClr val="accent1"/>
              </a:solidFill>
              <a:latin typeface="Arial"/>
              <a:cs typeface="Arial"/>
            </a:endParaRPr>
          </a:p>
        </p:txBody>
      </p:sp>
      <p:sp>
        <p:nvSpPr>
          <p:cNvPr id="8" name="object 12">
            <a:extLst>
              <a:ext uri="{FF2B5EF4-FFF2-40B4-BE49-F238E27FC236}">
                <a16:creationId xmlns:a16="http://schemas.microsoft.com/office/drawing/2014/main" id="{BEE19548-D186-D593-251E-C915A75A8616}"/>
              </a:ext>
            </a:extLst>
          </p:cNvPr>
          <p:cNvSpPr txBox="1"/>
          <p:nvPr userDrawn="1"/>
        </p:nvSpPr>
        <p:spPr>
          <a:xfrm>
            <a:off x="4311526" y="616064"/>
            <a:ext cx="903069"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Entertainment </a:t>
            </a:r>
            <a:br>
              <a:rPr lang="en-GB" sz="900" b="1" spc="6" dirty="0">
                <a:solidFill>
                  <a:schemeClr val="accent1"/>
                </a:solidFill>
                <a:latin typeface="Arial"/>
                <a:cs typeface="Arial"/>
              </a:rPr>
            </a:br>
            <a:r>
              <a:rPr lang="en-GB" sz="900" b="1" spc="6" dirty="0">
                <a:solidFill>
                  <a:schemeClr val="accent1"/>
                </a:solidFill>
                <a:latin typeface="Arial"/>
                <a:cs typeface="Arial"/>
              </a:rPr>
              <a:t>&amp; media</a:t>
            </a:r>
            <a:endParaRPr sz="900" dirty="0">
              <a:solidFill>
                <a:schemeClr val="accent1"/>
              </a:solidFill>
              <a:latin typeface="Arial"/>
              <a:cs typeface="Arial"/>
            </a:endParaRPr>
          </a:p>
        </p:txBody>
      </p:sp>
      <p:sp>
        <p:nvSpPr>
          <p:cNvPr id="9" name="object 12">
            <a:extLst>
              <a:ext uri="{FF2B5EF4-FFF2-40B4-BE49-F238E27FC236}">
                <a16:creationId xmlns:a16="http://schemas.microsoft.com/office/drawing/2014/main" id="{43734E53-D13F-D30E-B917-BA218DF221BC}"/>
              </a:ext>
            </a:extLst>
          </p:cNvPr>
          <p:cNvSpPr txBox="1"/>
          <p:nvPr userDrawn="1"/>
        </p:nvSpPr>
        <p:spPr>
          <a:xfrm>
            <a:off x="2899371" y="604077"/>
            <a:ext cx="103003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Energy &amp; natural resources</a:t>
            </a:r>
            <a:endParaRPr sz="900" dirty="0">
              <a:solidFill>
                <a:schemeClr val="accent1"/>
              </a:solidFill>
              <a:latin typeface="Arial"/>
              <a:cs typeface="Arial"/>
            </a:endParaRPr>
          </a:p>
        </p:txBody>
      </p:sp>
      <p:sp>
        <p:nvSpPr>
          <p:cNvPr id="10" name="object 34">
            <a:extLst>
              <a:ext uri="{FF2B5EF4-FFF2-40B4-BE49-F238E27FC236}">
                <a16:creationId xmlns:a16="http://schemas.microsoft.com/office/drawing/2014/main" id="{80E91387-44E8-E420-B0A8-8A3BCEA3A678}"/>
              </a:ext>
            </a:extLst>
          </p:cNvPr>
          <p:cNvSpPr/>
          <p:nvPr userDrawn="1"/>
        </p:nvSpPr>
        <p:spPr>
          <a:xfrm>
            <a:off x="2718435" y="1065008"/>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11" name="object 42">
            <a:extLst>
              <a:ext uri="{FF2B5EF4-FFF2-40B4-BE49-F238E27FC236}">
                <a16:creationId xmlns:a16="http://schemas.microsoft.com/office/drawing/2014/main" id="{91DF54CA-0DE0-420D-295A-86E80158FE83}"/>
              </a:ext>
            </a:extLst>
          </p:cNvPr>
          <p:cNvSpPr txBox="1"/>
          <p:nvPr userDrawn="1"/>
        </p:nvSpPr>
        <p:spPr>
          <a:xfrm>
            <a:off x="2899371" y="1175419"/>
            <a:ext cx="2030814"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Innovation</a:t>
            </a:r>
            <a:endParaRPr sz="700" dirty="0">
              <a:latin typeface="Arial"/>
              <a:cs typeface="Arial"/>
            </a:endParaRPr>
          </a:p>
          <a:p>
            <a:pPr marL="38100" marR="30480" algn="l">
              <a:lnSpc>
                <a:spcPct val="104200"/>
              </a:lnSpc>
              <a:spcBef>
                <a:spcPts val="200"/>
              </a:spcBef>
            </a:pPr>
            <a:r>
              <a:rPr sz="700" spc="-30" dirty="0">
                <a:solidFill>
                  <a:srgbClr val="231F20"/>
                </a:solidFill>
                <a:latin typeface="Arial"/>
                <a:cs typeface="Arial"/>
              </a:rPr>
              <a:t>We</a:t>
            </a:r>
            <a:r>
              <a:rPr sz="700" spc="20" dirty="0">
                <a:solidFill>
                  <a:srgbClr val="231F20"/>
                </a:solidFill>
                <a:latin typeface="Arial"/>
                <a:cs typeface="Arial"/>
              </a:rPr>
              <a:t> </a:t>
            </a:r>
            <a:r>
              <a:rPr sz="700" dirty="0">
                <a:solidFill>
                  <a:srgbClr val="231F20"/>
                </a:solidFill>
                <a:latin typeface="Arial"/>
                <a:cs typeface="Arial"/>
              </a:rPr>
              <a:t>take</a:t>
            </a:r>
            <a:r>
              <a:rPr sz="700" spc="2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dirty="0">
                <a:solidFill>
                  <a:srgbClr val="231F20"/>
                </a:solidFill>
                <a:latin typeface="Arial"/>
                <a:cs typeface="Arial"/>
              </a:rPr>
              <a:t>more</a:t>
            </a:r>
            <a:r>
              <a:rPr sz="700" spc="25" dirty="0">
                <a:solidFill>
                  <a:srgbClr val="231F20"/>
                </a:solidFill>
                <a:latin typeface="Arial"/>
                <a:cs typeface="Arial"/>
              </a:rPr>
              <a:t> </a:t>
            </a:r>
            <a:r>
              <a:rPr sz="700" dirty="0">
                <a:solidFill>
                  <a:srgbClr val="231F20"/>
                </a:solidFill>
                <a:latin typeface="Arial"/>
                <a:cs typeface="Arial"/>
              </a:rPr>
              <a:t>“human”</a:t>
            </a:r>
            <a:r>
              <a:rPr sz="700" spc="20" dirty="0">
                <a:solidFill>
                  <a:srgbClr val="231F20"/>
                </a:solidFill>
                <a:latin typeface="Arial"/>
                <a:cs typeface="Arial"/>
              </a:rPr>
              <a:t> </a:t>
            </a:r>
            <a:r>
              <a:rPr sz="700" dirty="0">
                <a:solidFill>
                  <a:srgbClr val="231F20"/>
                </a:solidFill>
                <a:latin typeface="Arial"/>
                <a:cs typeface="Arial"/>
              </a:rPr>
              <a:t>approach</a:t>
            </a:r>
            <a:r>
              <a:rPr sz="700" spc="25" dirty="0">
                <a:solidFill>
                  <a:srgbClr val="231F20"/>
                </a:solidFill>
                <a:latin typeface="Arial"/>
                <a:cs typeface="Arial"/>
              </a:rPr>
              <a:t> </a:t>
            </a:r>
            <a:r>
              <a:rPr sz="700" spc="-35" dirty="0">
                <a:solidFill>
                  <a:srgbClr val="231F20"/>
                </a:solidFill>
                <a:latin typeface="Arial"/>
                <a:cs typeface="Arial"/>
              </a:rPr>
              <a:t>to</a:t>
            </a:r>
            <a:r>
              <a:rPr sz="700" dirty="0">
                <a:solidFill>
                  <a:srgbClr val="231F20"/>
                </a:solidFill>
                <a:latin typeface="Arial"/>
                <a:cs typeface="Arial"/>
              </a:rPr>
              <a:t> innovation.</a:t>
            </a:r>
            <a:r>
              <a:rPr sz="700" spc="20"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philosophy</a:t>
            </a:r>
            <a:r>
              <a:rPr sz="700" spc="20" dirty="0">
                <a:solidFill>
                  <a:srgbClr val="231F20"/>
                </a:solidFill>
                <a:latin typeface="Arial"/>
                <a:cs typeface="Arial"/>
              </a:rPr>
              <a:t> </a:t>
            </a:r>
            <a:r>
              <a:rPr sz="700" dirty="0">
                <a:solidFill>
                  <a:srgbClr val="231F20"/>
                </a:solidFill>
                <a:latin typeface="Arial"/>
                <a:cs typeface="Arial"/>
              </a:rPr>
              <a:t>is</a:t>
            </a:r>
            <a:r>
              <a:rPr sz="700" spc="20" dirty="0">
                <a:solidFill>
                  <a:srgbClr val="231F20"/>
                </a:solidFill>
                <a:latin typeface="Arial"/>
                <a:cs typeface="Arial"/>
              </a:rPr>
              <a:t> </a:t>
            </a:r>
            <a:r>
              <a:rPr sz="700" spc="-10" dirty="0">
                <a:solidFill>
                  <a:srgbClr val="231F20"/>
                </a:solidFill>
                <a:latin typeface="Arial"/>
                <a:cs typeface="Arial"/>
              </a:rPr>
              <a:t>“people, </a:t>
            </a:r>
            <a:r>
              <a:rPr sz="700" dirty="0">
                <a:solidFill>
                  <a:srgbClr val="231F20"/>
                </a:solidFill>
                <a:latin typeface="Arial"/>
                <a:cs typeface="Arial"/>
              </a:rPr>
              <a:t>process,</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dirty="0">
                <a:solidFill>
                  <a:srgbClr val="231F20"/>
                </a:solidFill>
                <a:latin typeface="Arial"/>
                <a:cs typeface="Arial"/>
              </a:rPr>
              <a:t>then</a:t>
            </a:r>
            <a:r>
              <a:rPr sz="700" spc="25" dirty="0">
                <a:solidFill>
                  <a:srgbClr val="231F20"/>
                </a:solidFill>
                <a:latin typeface="Arial"/>
                <a:cs typeface="Arial"/>
              </a:rPr>
              <a:t> </a:t>
            </a:r>
            <a:r>
              <a:rPr sz="700" dirty="0">
                <a:solidFill>
                  <a:srgbClr val="231F20"/>
                </a:solidFill>
                <a:latin typeface="Arial"/>
                <a:cs typeface="Arial"/>
              </a:rPr>
              <a:t>technology.”</a:t>
            </a:r>
            <a:r>
              <a:rPr sz="700" spc="20" dirty="0">
                <a:solidFill>
                  <a:srgbClr val="231F20"/>
                </a:solidFill>
                <a:latin typeface="Arial"/>
                <a:cs typeface="Arial"/>
              </a:rPr>
              <a:t> </a:t>
            </a:r>
            <a:r>
              <a:rPr sz="700" spc="-30" dirty="0">
                <a:solidFill>
                  <a:srgbClr val="231F20"/>
                </a:solidFill>
                <a:latin typeface="Arial"/>
                <a:cs typeface="Arial"/>
              </a:rPr>
              <a:t>We</a:t>
            </a:r>
            <a:r>
              <a:rPr sz="700" spc="25" dirty="0">
                <a:solidFill>
                  <a:srgbClr val="231F20"/>
                </a:solidFill>
                <a:latin typeface="Arial"/>
                <a:cs typeface="Arial"/>
              </a:rPr>
              <a:t> </a:t>
            </a:r>
            <a:r>
              <a:rPr sz="700" spc="-10" dirty="0">
                <a:solidFill>
                  <a:srgbClr val="231F20"/>
                </a:solidFill>
                <a:latin typeface="Arial"/>
                <a:cs typeface="Arial"/>
              </a:rPr>
              <a:t>listen </a:t>
            </a:r>
            <a:r>
              <a:rPr sz="700" dirty="0">
                <a:solidFill>
                  <a:srgbClr val="231F20"/>
                </a:solidFill>
                <a:latin typeface="Arial"/>
                <a:cs typeface="Arial"/>
              </a:rPr>
              <a:t>to</a:t>
            </a:r>
            <a:r>
              <a:rPr sz="700" spc="30" dirty="0">
                <a:solidFill>
                  <a:srgbClr val="231F20"/>
                </a:solidFill>
                <a:latin typeface="Arial"/>
                <a:cs typeface="Arial"/>
              </a:rPr>
              <a:t> </a:t>
            </a:r>
            <a:r>
              <a:rPr sz="700" dirty="0">
                <a:solidFill>
                  <a:srgbClr val="231F20"/>
                </a:solidFill>
                <a:latin typeface="Arial"/>
                <a:cs typeface="Arial"/>
              </a:rPr>
              <a:t>our</a:t>
            </a:r>
            <a:r>
              <a:rPr sz="700" spc="30" dirty="0">
                <a:solidFill>
                  <a:srgbClr val="231F20"/>
                </a:solidFill>
                <a:latin typeface="Arial"/>
                <a:cs typeface="Arial"/>
              </a:rPr>
              <a:t> </a:t>
            </a:r>
            <a:r>
              <a:rPr sz="700" dirty="0">
                <a:solidFill>
                  <a:srgbClr val="231F20"/>
                </a:solidFill>
                <a:latin typeface="Arial"/>
                <a:cs typeface="Arial"/>
              </a:rPr>
              <a:t>clients</a:t>
            </a:r>
            <a:r>
              <a:rPr sz="700" spc="30"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encourage</a:t>
            </a:r>
            <a:r>
              <a:rPr sz="700" spc="30" dirty="0">
                <a:solidFill>
                  <a:srgbClr val="231F20"/>
                </a:solidFill>
                <a:latin typeface="Arial"/>
                <a:cs typeface="Arial"/>
              </a:rPr>
              <a:t> </a:t>
            </a:r>
            <a:r>
              <a:rPr sz="700" dirty="0">
                <a:solidFill>
                  <a:srgbClr val="231F20"/>
                </a:solidFill>
                <a:latin typeface="Arial"/>
                <a:cs typeface="Arial"/>
              </a:rPr>
              <a:t>co-</a:t>
            </a:r>
            <a:r>
              <a:rPr sz="700" spc="-10" dirty="0">
                <a:solidFill>
                  <a:srgbClr val="231F20"/>
                </a:solidFill>
                <a:latin typeface="Arial"/>
                <a:cs typeface="Arial"/>
              </a:rPr>
              <a:t>creation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collaboration,</a:t>
            </a:r>
            <a:r>
              <a:rPr sz="700" spc="30" dirty="0">
                <a:solidFill>
                  <a:srgbClr val="231F20"/>
                </a:solidFill>
                <a:latin typeface="Arial"/>
                <a:cs typeface="Arial"/>
              </a:rPr>
              <a:t> </a:t>
            </a:r>
            <a:r>
              <a:rPr sz="700" dirty="0">
                <a:solidFill>
                  <a:srgbClr val="231F20"/>
                </a:solidFill>
                <a:latin typeface="Arial"/>
                <a:cs typeface="Arial"/>
              </a:rPr>
              <a:t>to</a:t>
            </a:r>
            <a:r>
              <a:rPr sz="700" spc="35" dirty="0">
                <a:solidFill>
                  <a:srgbClr val="231F20"/>
                </a:solidFill>
                <a:latin typeface="Arial"/>
                <a:cs typeface="Arial"/>
              </a:rPr>
              <a:t> </a:t>
            </a:r>
            <a:r>
              <a:rPr sz="700" dirty="0">
                <a:solidFill>
                  <a:srgbClr val="231F20"/>
                </a:solidFill>
                <a:latin typeface="Arial"/>
                <a:cs typeface="Arial"/>
              </a:rPr>
              <a:t>create</a:t>
            </a:r>
            <a:r>
              <a:rPr sz="700" spc="30" dirty="0">
                <a:solidFill>
                  <a:srgbClr val="231F20"/>
                </a:solidFill>
                <a:latin typeface="Arial"/>
                <a:cs typeface="Arial"/>
              </a:rPr>
              <a:t> </a:t>
            </a:r>
            <a:r>
              <a:rPr sz="700" spc="-10" dirty="0">
                <a:solidFill>
                  <a:srgbClr val="231F20"/>
                </a:solidFill>
                <a:latin typeface="Arial"/>
                <a:cs typeface="Arial"/>
              </a:rPr>
              <a:t>solutions</a:t>
            </a:r>
            <a:r>
              <a:rPr lang="en-US" sz="700" spc="-10" dirty="0">
                <a:solidFill>
                  <a:srgbClr val="231F20"/>
                </a:solidFill>
                <a:latin typeface="Arial"/>
                <a:cs typeface="Arial"/>
              </a:rPr>
              <a:t> </a:t>
            </a:r>
            <a:r>
              <a:rPr sz="700" dirty="0">
                <a:solidFill>
                  <a:srgbClr val="231F20"/>
                </a:solidFill>
                <a:latin typeface="Arial"/>
                <a:cs typeface="Arial"/>
              </a:rPr>
              <a:t>that</a:t>
            </a:r>
            <a:r>
              <a:rPr sz="700" spc="10" dirty="0">
                <a:solidFill>
                  <a:srgbClr val="231F20"/>
                </a:solidFill>
                <a:latin typeface="Arial"/>
                <a:cs typeface="Arial"/>
              </a:rPr>
              <a:t> </a:t>
            </a:r>
            <a:r>
              <a:rPr sz="700" dirty="0">
                <a:solidFill>
                  <a:srgbClr val="231F20"/>
                </a:solidFill>
                <a:latin typeface="Arial"/>
                <a:cs typeface="Arial"/>
              </a:rPr>
              <a:t>truly</a:t>
            </a:r>
            <a:r>
              <a:rPr sz="700" spc="15" dirty="0">
                <a:solidFill>
                  <a:srgbClr val="231F20"/>
                </a:solidFill>
                <a:latin typeface="Arial"/>
                <a:cs typeface="Arial"/>
              </a:rPr>
              <a:t> </a:t>
            </a:r>
            <a:r>
              <a:rPr sz="700" dirty="0">
                <a:solidFill>
                  <a:srgbClr val="231F20"/>
                </a:solidFill>
                <a:latin typeface="Arial"/>
                <a:cs typeface="Arial"/>
              </a:rPr>
              <a:t>meet</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spc="-10" dirty="0">
                <a:solidFill>
                  <a:srgbClr val="231F20"/>
                </a:solidFill>
                <a:latin typeface="Arial"/>
                <a:cs typeface="Arial"/>
              </a:rPr>
              <a:t>needs.</a:t>
            </a:r>
            <a:endParaRPr sz="700" dirty="0">
              <a:latin typeface="Arial"/>
              <a:cs typeface="Arial"/>
            </a:endParaRPr>
          </a:p>
        </p:txBody>
      </p:sp>
      <p:sp>
        <p:nvSpPr>
          <p:cNvPr id="12" name="object 43">
            <a:extLst>
              <a:ext uri="{FF2B5EF4-FFF2-40B4-BE49-F238E27FC236}">
                <a16:creationId xmlns:a16="http://schemas.microsoft.com/office/drawing/2014/main" id="{33D8E146-F749-216C-A936-AED1E9E3AEAD}"/>
              </a:ext>
            </a:extLst>
          </p:cNvPr>
          <p:cNvSpPr txBox="1"/>
          <p:nvPr userDrawn="1"/>
        </p:nvSpPr>
        <p:spPr>
          <a:xfrm>
            <a:off x="4967055" y="1175419"/>
            <a:ext cx="1811655" cy="953594"/>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Technology</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team</a:t>
            </a:r>
            <a:r>
              <a:rPr sz="700" spc="15" dirty="0">
                <a:solidFill>
                  <a:srgbClr val="231F20"/>
                </a:solidFill>
                <a:latin typeface="Arial"/>
                <a:cs typeface="Arial"/>
              </a:rPr>
              <a:t> </a:t>
            </a:r>
            <a:r>
              <a:rPr sz="700" dirty="0">
                <a:solidFill>
                  <a:srgbClr val="231F20"/>
                </a:solidFill>
                <a:latin typeface="Arial"/>
                <a:cs typeface="Arial"/>
              </a:rPr>
              <a:t>is</a:t>
            </a:r>
            <a:r>
              <a:rPr sz="700" spc="10" dirty="0">
                <a:solidFill>
                  <a:srgbClr val="231F20"/>
                </a:solidFill>
                <a:latin typeface="Arial"/>
                <a:cs typeface="Arial"/>
              </a:rPr>
              <a:t> </a:t>
            </a:r>
            <a:r>
              <a:rPr sz="700" dirty="0">
                <a:solidFill>
                  <a:srgbClr val="231F20"/>
                </a:solidFill>
                <a:latin typeface="Arial"/>
                <a:cs typeface="Arial"/>
              </a:rPr>
              <a:t>dedicated</a:t>
            </a:r>
            <a:r>
              <a:rPr sz="700" spc="10"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creating</a:t>
            </a:r>
            <a:r>
              <a:rPr sz="700" spc="20" dirty="0">
                <a:solidFill>
                  <a:srgbClr val="231F20"/>
                </a:solidFill>
                <a:latin typeface="Arial"/>
                <a:cs typeface="Arial"/>
              </a:rPr>
              <a:t> </a:t>
            </a:r>
            <a:r>
              <a:rPr sz="700" dirty="0">
                <a:solidFill>
                  <a:srgbClr val="231F20"/>
                </a:solidFill>
                <a:latin typeface="Arial"/>
                <a:cs typeface="Arial"/>
              </a:rPr>
              <a:t>smart</a:t>
            </a:r>
            <a:r>
              <a:rPr sz="700" spc="20" dirty="0">
                <a:solidFill>
                  <a:srgbClr val="231F20"/>
                </a:solidFill>
                <a:latin typeface="Arial"/>
                <a:cs typeface="Arial"/>
              </a:rPr>
              <a:t> </a:t>
            </a:r>
            <a:r>
              <a:rPr sz="700" dirty="0">
                <a:solidFill>
                  <a:srgbClr val="231F20"/>
                </a:solidFill>
                <a:latin typeface="Arial"/>
                <a:cs typeface="Arial"/>
              </a:rPr>
              <a:t>solutions</a:t>
            </a:r>
            <a:r>
              <a:rPr sz="700" spc="20" dirty="0">
                <a:solidFill>
                  <a:srgbClr val="231F20"/>
                </a:solidFill>
                <a:latin typeface="Arial"/>
                <a:cs typeface="Arial"/>
              </a:rPr>
              <a:t> </a:t>
            </a:r>
            <a:r>
              <a:rPr sz="700" dirty="0">
                <a:solidFill>
                  <a:srgbClr val="231F20"/>
                </a:solidFill>
                <a:latin typeface="Arial"/>
                <a:cs typeface="Arial"/>
              </a:rPr>
              <a:t>to</a:t>
            </a:r>
            <a:r>
              <a:rPr sz="700" spc="20" dirty="0">
                <a:solidFill>
                  <a:srgbClr val="231F20"/>
                </a:solidFill>
                <a:latin typeface="Arial"/>
                <a:cs typeface="Arial"/>
              </a:rPr>
              <a:t> </a:t>
            </a:r>
            <a:r>
              <a:rPr sz="700" dirty="0">
                <a:solidFill>
                  <a:srgbClr val="231F20"/>
                </a:solidFill>
                <a:latin typeface="Arial"/>
                <a:cs typeface="Arial"/>
              </a:rPr>
              <a:t>meet</a:t>
            </a:r>
            <a:r>
              <a:rPr sz="700" spc="2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25" dirty="0">
                <a:solidFill>
                  <a:srgbClr val="231F20"/>
                </a:solidFill>
                <a:latin typeface="Arial"/>
                <a:cs typeface="Arial"/>
              </a:rPr>
              <a:t> </a:t>
            </a:r>
            <a:r>
              <a:rPr sz="700" dirty="0">
                <a:solidFill>
                  <a:srgbClr val="231F20"/>
                </a:solidFill>
                <a:latin typeface="Arial"/>
                <a:cs typeface="Arial"/>
              </a:rPr>
              <a:t>needs</a:t>
            </a:r>
            <a:r>
              <a:rPr sz="700" spc="25" dirty="0">
                <a:solidFill>
                  <a:srgbClr val="231F20"/>
                </a:solidFill>
                <a:latin typeface="Arial"/>
                <a:cs typeface="Arial"/>
              </a:rPr>
              <a:t> </a:t>
            </a:r>
            <a:r>
              <a:rPr sz="700" dirty="0">
                <a:solidFill>
                  <a:srgbClr val="231F20"/>
                </a:solidFill>
                <a:latin typeface="Arial"/>
                <a:cs typeface="Arial"/>
              </a:rPr>
              <a:t>through</a:t>
            </a:r>
            <a:r>
              <a:rPr sz="700" spc="30" dirty="0">
                <a:solidFill>
                  <a:srgbClr val="231F20"/>
                </a:solidFill>
                <a:latin typeface="Arial"/>
                <a:cs typeface="Arial"/>
              </a:rPr>
              <a:t> </a:t>
            </a:r>
            <a:r>
              <a:rPr sz="700" spc="-10" dirty="0">
                <a:solidFill>
                  <a:srgbClr val="231F20"/>
                </a:solidFill>
                <a:latin typeface="Arial"/>
                <a:cs typeface="Arial"/>
              </a:rPr>
              <a:t>partnership</a:t>
            </a:r>
            <a:r>
              <a:rPr lang="en-US" sz="700" spc="-10" dirty="0">
                <a:solidFill>
                  <a:srgbClr val="231F20"/>
                </a:solidFill>
                <a:latin typeface="Arial"/>
                <a:cs typeface="Arial"/>
              </a:rPr>
              <a:t> </a:t>
            </a:r>
            <a:r>
              <a:rPr sz="700" dirty="0">
                <a:solidFill>
                  <a:srgbClr val="231F20"/>
                </a:solidFill>
                <a:latin typeface="Arial"/>
                <a:cs typeface="Arial"/>
              </a:rPr>
              <a:t>with</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lawyers</a:t>
            </a:r>
            <a:r>
              <a:rPr sz="700" spc="15"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clients.</a:t>
            </a:r>
            <a:r>
              <a:rPr sz="700" spc="15" dirty="0">
                <a:solidFill>
                  <a:srgbClr val="231F20"/>
                </a:solidFill>
                <a:latin typeface="Arial"/>
                <a:cs typeface="Arial"/>
              </a:rPr>
              <a:t> </a:t>
            </a:r>
            <a:r>
              <a:rPr sz="700" spc="-25" dirty="0">
                <a:solidFill>
                  <a:srgbClr val="231F20"/>
                </a:solidFill>
                <a:latin typeface="Arial"/>
                <a:cs typeface="Arial"/>
              </a:rPr>
              <a:t>We</a:t>
            </a:r>
            <a:r>
              <a:rPr sz="700" dirty="0">
                <a:solidFill>
                  <a:srgbClr val="231F20"/>
                </a:solidFill>
                <a:latin typeface="Arial"/>
                <a:cs typeface="Arial"/>
              </a:rPr>
              <a:t> offer</a:t>
            </a:r>
            <a:r>
              <a:rPr sz="700" spc="50" dirty="0">
                <a:solidFill>
                  <a:srgbClr val="231F20"/>
                </a:solidFill>
                <a:latin typeface="Arial"/>
                <a:cs typeface="Arial"/>
              </a:rPr>
              <a:t> </a:t>
            </a:r>
            <a:r>
              <a:rPr sz="700" dirty="0">
                <a:solidFill>
                  <a:srgbClr val="231F20"/>
                </a:solidFill>
                <a:latin typeface="Arial"/>
                <a:cs typeface="Arial"/>
              </a:rPr>
              <a:t>technology-based</a:t>
            </a:r>
            <a:r>
              <a:rPr sz="700" spc="55" dirty="0">
                <a:solidFill>
                  <a:srgbClr val="231F20"/>
                </a:solidFill>
                <a:latin typeface="Arial"/>
                <a:cs typeface="Arial"/>
              </a:rPr>
              <a:t> </a:t>
            </a:r>
            <a:r>
              <a:rPr sz="700" dirty="0">
                <a:solidFill>
                  <a:srgbClr val="231F20"/>
                </a:solidFill>
                <a:latin typeface="Arial"/>
                <a:cs typeface="Arial"/>
              </a:rPr>
              <a:t>solutions</a:t>
            </a:r>
            <a:r>
              <a:rPr sz="700" spc="55"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streamline</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service</a:t>
            </a:r>
            <a:r>
              <a:rPr sz="700" spc="-10" dirty="0">
                <a:solidFill>
                  <a:srgbClr val="231F20"/>
                </a:solidFill>
                <a:latin typeface="Arial"/>
                <a:cs typeface="Arial"/>
              </a:rPr>
              <a:t> </a:t>
            </a:r>
            <a:r>
              <a:rPr sz="700" dirty="0">
                <a:solidFill>
                  <a:srgbClr val="231F20"/>
                </a:solidFill>
                <a:latin typeface="Arial"/>
                <a:cs typeface="Arial"/>
              </a:rPr>
              <a:t>delivery</a:t>
            </a:r>
            <a:r>
              <a:rPr sz="700" spc="-10"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5" dirty="0">
                <a:solidFill>
                  <a:srgbClr val="231F20"/>
                </a:solidFill>
                <a:latin typeface="Arial"/>
                <a:cs typeface="Arial"/>
              </a:rPr>
              <a:t> </a:t>
            </a:r>
            <a:r>
              <a:rPr sz="700" dirty="0">
                <a:solidFill>
                  <a:srgbClr val="231F20"/>
                </a:solidFill>
                <a:latin typeface="Arial"/>
                <a:cs typeface="Arial"/>
              </a:rPr>
              <a:t>while</a:t>
            </a:r>
            <a:r>
              <a:rPr sz="700" spc="10" dirty="0">
                <a:solidFill>
                  <a:srgbClr val="231F20"/>
                </a:solidFill>
                <a:latin typeface="Arial"/>
                <a:cs typeface="Arial"/>
              </a:rPr>
              <a:t> </a:t>
            </a:r>
            <a:r>
              <a:rPr sz="700" dirty="0">
                <a:solidFill>
                  <a:srgbClr val="231F20"/>
                </a:solidFill>
                <a:latin typeface="Arial"/>
                <a:cs typeface="Arial"/>
              </a:rPr>
              <a:t>simultaneously</a:t>
            </a:r>
            <a:r>
              <a:rPr sz="700" spc="5" dirty="0">
                <a:solidFill>
                  <a:srgbClr val="231F20"/>
                </a:solidFill>
                <a:latin typeface="Arial"/>
                <a:cs typeface="Arial"/>
              </a:rPr>
              <a:t> </a:t>
            </a:r>
            <a:r>
              <a:rPr sz="700" spc="-10" dirty="0">
                <a:solidFill>
                  <a:srgbClr val="231F20"/>
                </a:solidFill>
                <a:latin typeface="Arial"/>
                <a:cs typeface="Arial"/>
              </a:rPr>
              <a:t>improving </a:t>
            </a:r>
            <a:r>
              <a:rPr sz="700" dirty="0">
                <a:solidFill>
                  <a:srgbClr val="231F20"/>
                </a:solidFill>
                <a:latin typeface="Arial"/>
                <a:cs typeface="Arial"/>
              </a:rPr>
              <a:t>efficiency</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spc="-10" dirty="0">
                <a:solidFill>
                  <a:srgbClr val="231F20"/>
                </a:solidFill>
                <a:latin typeface="Arial"/>
                <a:cs typeface="Arial"/>
              </a:rPr>
              <a:t>quality.</a:t>
            </a:r>
            <a:endParaRPr sz="700" dirty="0">
              <a:latin typeface="Arial"/>
              <a:cs typeface="Arial"/>
            </a:endParaRPr>
          </a:p>
        </p:txBody>
      </p:sp>
      <p:sp>
        <p:nvSpPr>
          <p:cNvPr id="13" name="object 44">
            <a:extLst>
              <a:ext uri="{FF2B5EF4-FFF2-40B4-BE49-F238E27FC236}">
                <a16:creationId xmlns:a16="http://schemas.microsoft.com/office/drawing/2014/main" id="{423BB1EF-F6D6-205A-B883-4533BC7C3487}"/>
              </a:ext>
            </a:extLst>
          </p:cNvPr>
          <p:cNvSpPr txBox="1"/>
          <p:nvPr userDrawn="1"/>
        </p:nvSpPr>
        <p:spPr>
          <a:xfrm>
            <a:off x="7021921" y="1190321"/>
            <a:ext cx="1860550" cy="1129733"/>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dirty="0">
                <a:solidFill>
                  <a:srgbClr val="E31836"/>
                </a:solidFill>
                <a:latin typeface="Arial"/>
                <a:cs typeface="Arial"/>
              </a:rPr>
              <a:t>Sector</a:t>
            </a:r>
            <a:r>
              <a:rPr sz="700" b="1" spc="5" dirty="0">
                <a:solidFill>
                  <a:srgbClr val="E31836"/>
                </a:solidFill>
                <a:latin typeface="Arial"/>
                <a:cs typeface="Arial"/>
              </a:rPr>
              <a:t> </a:t>
            </a:r>
            <a:r>
              <a:rPr sz="700" b="1" dirty="0">
                <a:solidFill>
                  <a:srgbClr val="E31836"/>
                </a:solidFill>
                <a:latin typeface="Arial"/>
                <a:cs typeface="Arial"/>
              </a:rPr>
              <a:t>and </a:t>
            </a:r>
            <a:r>
              <a:rPr sz="700" b="1" spc="-10" dirty="0">
                <a:solidFill>
                  <a:srgbClr val="E31836"/>
                </a:solidFill>
                <a:latin typeface="Arial"/>
                <a:cs typeface="Arial"/>
              </a:rPr>
              <a:t>industry</a:t>
            </a:r>
            <a:r>
              <a:rPr sz="700" b="1" spc="5" dirty="0">
                <a:solidFill>
                  <a:srgbClr val="E31836"/>
                </a:solidFill>
                <a:latin typeface="Arial"/>
                <a:cs typeface="Arial"/>
              </a:rPr>
              <a:t> </a:t>
            </a:r>
            <a:r>
              <a:rPr sz="700" b="1" spc="-10" dirty="0">
                <a:solidFill>
                  <a:srgbClr val="E31836"/>
                </a:solidFill>
                <a:latin typeface="Arial"/>
                <a:cs typeface="Arial"/>
              </a:rPr>
              <a:t>approach</a:t>
            </a:r>
            <a:endParaRPr sz="700" dirty="0">
              <a:latin typeface="Arial"/>
              <a:cs typeface="Arial"/>
            </a:endParaRPr>
          </a:p>
          <a:p>
            <a:pPr marL="38100" marR="90805">
              <a:lnSpc>
                <a:spcPct val="104200"/>
              </a:lnSpc>
              <a:spcBef>
                <a:spcPts val="200"/>
              </a:spcBef>
            </a:pP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extensive</a:t>
            </a:r>
            <a:r>
              <a:rPr sz="700" spc="-20" dirty="0">
                <a:solidFill>
                  <a:srgbClr val="231F20"/>
                </a:solidFill>
                <a:latin typeface="Arial"/>
                <a:cs typeface="Arial"/>
              </a:rPr>
              <a:t> </a:t>
            </a:r>
            <a:r>
              <a:rPr sz="700" dirty="0">
                <a:solidFill>
                  <a:srgbClr val="231F20"/>
                </a:solidFill>
                <a:latin typeface="Arial"/>
                <a:cs typeface="Arial"/>
              </a:rPr>
              <a:t>legal</a:t>
            </a:r>
            <a:r>
              <a:rPr sz="700" spc="-20" dirty="0">
                <a:solidFill>
                  <a:srgbClr val="231F20"/>
                </a:solidFill>
                <a:latin typeface="Arial"/>
                <a:cs typeface="Arial"/>
              </a:rPr>
              <a:t> </a:t>
            </a:r>
            <a:r>
              <a:rPr sz="700" dirty="0">
                <a:solidFill>
                  <a:srgbClr val="231F20"/>
                </a:solidFill>
                <a:latin typeface="Arial"/>
                <a:cs typeface="Arial"/>
              </a:rPr>
              <a:t>experience</a:t>
            </a:r>
            <a:r>
              <a:rPr sz="700" spc="-20" dirty="0">
                <a:solidFill>
                  <a:srgbClr val="231F20"/>
                </a:solidFill>
                <a:latin typeface="Arial"/>
                <a:cs typeface="Arial"/>
              </a:rPr>
              <a:t> </a:t>
            </a:r>
            <a:r>
              <a:rPr sz="700" spc="-10" dirty="0">
                <a:solidFill>
                  <a:srgbClr val="231F20"/>
                </a:solidFill>
                <a:latin typeface="Arial"/>
                <a:cs typeface="Arial"/>
              </a:rPr>
              <a:t>covers </a:t>
            </a:r>
            <a:r>
              <a:rPr sz="700" dirty="0">
                <a:solidFill>
                  <a:srgbClr val="231F20"/>
                </a:solidFill>
                <a:latin typeface="Arial"/>
                <a:cs typeface="Arial"/>
              </a:rPr>
              <a:t>a</a:t>
            </a:r>
            <a:r>
              <a:rPr sz="700" spc="10" dirty="0">
                <a:solidFill>
                  <a:srgbClr val="231F20"/>
                </a:solidFill>
                <a:latin typeface="Arial"/>
                <a:cs typeface="Arial"/>
              </a:rPr>
              <a:t> </a:t>
            </a:r>
            <a:r>
              <a:rPr sz="700" dirty="0">
                <a:solidFill>
                  <a:srgbClr val="231F20"/>
                </a:solidFill>
                <a:latin typeface="Arial"/>
                <a:cs typeface="Arial"/>
              </a:rPr>
              <a:t>range</a:t>
            </a:r>
            <a:r>
              <a:rPr sz="700" spc="15" dirty="0">
                <a:solidFill>
                  <a:srgbClr val="231F20"/>
                </a:solidFill>
                <a:latin typeface="Arial"/>
                <a:cs typeface="Arial"/>
              </a:rPr>
              <a:t> </a:t>
            </a:r>
            <a:r>
              <a:rPr sz="700" dirty="0">
                <a:solidFill>
                  <a:srgbClr val="231F20"/>
                </a:solidFill>
                <a:latin typeface="Arial"/>
                <a:cs typeface="Arial"/>
              </a:rPr>
              <a:t>of</a:t>
            </a:r>
            <a:r>
              <a:rPr sz="700" spc="10" dirty="0">
                <a:solidFill>
                  <a:srgbClr val="231F20"/>
                </a:solidFill>
                <a:latin typeface="Arial"/>
                <a:cs typeface="Arial"/>
              </a:rPr>
              <a:t> </a:t>
            </a:r>
            <a:r>
              <a:rPr sz="700" dirty="0">
                <a:solidFill>
                  <a:srgbClr val="231F20"/>
                </a:solidFill>
                <a:latin typeface="Arial"/>
                <a:cs typeface="Arial"/>
              </a:rPr>
              <a:t>industry</a:t>
            </a:r>
            <a:r>
              <a:rPr sz="700" spc="15" dirty="0">
                <a:solidFill>
                  <a:srgbClr val="231F20"/>
                </a:solidFill>
                <a:latin typeface="Arial"/>
                <a:cs typeface="Arial"/>
              </a:rPr>
              <a:t> </a:t>
            </a:r>
            <a:r>
              <a:rPr sz="700" dirty="0">
                <a:solidFill>
                  <a:srgbClr val="231F20"/>
                </a:solidFill>
                <a:latin typeface="Arial"/>
                <a:cs typeface="Arial"/>
              </a:rPr>
              <a:t>sectors.</a:t>
            </a:r>
            <a:r>
              <a:rPr sz="700" spc="10" dirty="0">
                <a:solidFill>
                  <a:srgbClr val="231F20"/>
                </a:solidFill>
                <a:latin typeface="Arial"/>
                <a:cs typeface="Arial"/>
              </a:rPr>
              <a:t> </a:t>
            </a:r>
            <a:r>
              <a:rPr sz="700" spc="-30" dirty="0">
                <a:solidFill>
                  <a:srgbClr val="231F20"/>
                </a:solidFill>
                <a:latin typeface="Arial"/>
                <a:cs typeface="Arial"/>
              </a:rPr>
              <a:t>We</a:t>
            </a:r>
            <a:r>
              <a:rPr sz="700" spc="15" dirty="0">
                <a:solidFill>
                  <a:srgbClr val="231F20"/>
                </a:solidFill>
                <a:latin typeface="Arial"/>
                <a:cs typeface="Arial"/>
              </a:rPr>
              <a:t> </a:t>
            </a:r>
            <a:r>
              <a:rPr sz="700" spc="-20" dirty="0">
                <a:solidFill>
                  <a:srgbClr val="231F20"/>
                </a:solidFill>
                <a:latin typeface="Arial"/>
                <a:cs typeface="Arial"/>
              </a:rPr>
              <a:t>focus </a:t>
            </a:r>
            <a:r>
              <a:rPr sz="700" dirty="0">
                <a:solidFill>
                  <a:srgbClr val="231F20"/>
                </a:solidFill>
                <a:latin typeface="Arial"/>
                <a:cs typeface="Arial"/>
              </a:rPr>
              <a:t>on</a:t>
            </a:r>
            <a:r>
              <a:rPr sz="700" spc="10" dirty="0">
                <a:solidFill>
                  <a:srgbClr val="231F20"/>
                </a:solidFill>
                <a:latin typeface="Arial"/>
                <a:cs typeface="Arial"/>
              </a:rPr>
              <a:t> </a:t>
            </a:r>
            <a:r>
              <a:rPr sz="700" dirty="0">
                <a:solidFill>
                  <a:srgbClr val="231F20"/>
                </a:solidFill>
                <a:latin typeface="Arial"/>
                <a:cs typeface="Arial"/>
              </a:rPr>
              <a:t>future</a:t>
            </a:r>
            <a:r>
              <a:rPr sz="700" spc="10" dirty="0">
                <a:solidFill>
                  <a:srgbClr val="231F20"/>
                </a:solidFill>
                <a:latin typeface="Arial"/>
                <a:cs typeface="Arial"/>
              </a:rPr>
              <a:t> </a:t>
            </a:r>
            <a:r>
              <a:rPr sz="700" dirty="0">
                <a:solidFill>
                  <a:srgbClr val="231F20"/>
                </a:solidFill>
                <a:latin typeface="Arial"/>
                <a:cs typeface="Arial"/>
              </a:rPr>
              <a:t>outcomes,</a:t>
            </a:r>
            <a:r>
              <a:rPr sz="700" spc="15" dirty="0">
                <a:solidFill>
                  <a:srgbClr val="231F20"/>
                </a:solidFill>
                <a:latin typeface="Arial"/>
                <a:cs typeface="Arial"/>
              </a:rPr>
              <a:t> </a:t>
            </a:r>
            <a:r>
              <a:rPr sz="700" dirty="0">
                <a:solidFill>
                  <a:srgbClr val="231F20"/>
                </a:solidFill>
                <a:latin typeface="Arial"/>
                <a:cs typeface="Arial"/>
              </a:rPr>
              <a:t>where</a:t>
            </a:r>
            <a:r>
              <a:rPr sz="700" spc="10"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spc="-10" dirty="0">
                <a:solidFill>
                  <a:srgbClr val="231F20"/>
                </a:solidFill>
                <a:latin typeface="Arial"/>
                <a:cs typeface="Arial"/>
              </a:rPr>
              <a:t>clients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their</a:t>
            </a:r>
            <a:r>
              <a:rPr sz="700" spc="10" dirty="0">
                <a:solidFill>
                  <a:srgbClr val="231F20"/>
                </a:solidFill>
                <a:latin typeface="Arial"/>
                <a:cs typeface="Arial"/>
              </a:rPr>
              <a:t> </a:t>
            </a:r>
            <a:r>
              <a:rPr sz="700" dirty="0">
                <a:solidFill>
                  <a:srgbClr val="231F20"/>
                </a:solidFill>
                <a:latin typeface="Arial"/>
                <a:cs typeface="Arial"/>
              </a:rPr>
              <a:t>businesses</a:t>
            </a:r>
            <a:r>
              <a:rPr sz="700" spc="10" dirty="0">
                <a:solidFill>
                  <a:srgbClr val="231F20"/>
                </a:solidFill>
                <a:latin typeface="Arial"/>
                <a:cs typeface="Arial"/>
              </a:rPr>
              <a:t> </a:t>
            </a:r>
            <a:r>
              <a:rPr sz="700" dirty="0">
                <a:solidFill>
                  <a:srgbClr val="231F20"/>
                </a:solidFill>
                <a:latin typeface="Arial"/>
                <a:cs typeface="Arial"/>
              </a:rPr>
              <a:t>want</a:t>
            </a:r>
            <a:r>
              <a:rPr sz="700" spc="15"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go,</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the</a:t>
            </a:r>
            <a:r>
              <a:rPr sz="700" spc="15" dirty="0">
                <a:solidFill>
                  <a:srgbClr val="231F20"/>
                </a:solidFill>
                <a:latin typeface="Arial"/>
                <a:cs typeface="Arial"/>
              </a:rPr>
              <a:t> </a:t>
            </a:r>
            <a:r>
              <a:rPr sz="700" dirty="0">
                <a:solidFill>
                  <a:srgbClr val="231F20"/>
                </a:solidFill>
                <a:latin typeface="Arial"/>
                <a:cs typeface="Arial"/>
              </a:rPr>
              <a:t>issues</a:t>
            </a:r>
            <a:r>
              <a:rPr sz="700" spc="15" dirty="0">
                <a:solidFill>
                  <a:srgbClr val="231F20"/>
                </a:solidFill>
                <a:latin typeface="Arial"/>
                <a:cs typeface="Arial"/>
              </a:rPr>
              <a:t> </a:t>
            </a:r>
            <a:r>
              <a:rPr sz="700" dirty="0">
                <a:solidFill>
                  <a:srgbClr val="231F20"/>
                </a:solidFill>
                <a:latin typeface="Arial"/>
                <a:cs typeface="Arial"/>
              </a:rPr>
              <a:t>that</a:t>
            </a:r>
            <a:r>
              <a:rPr sz="700" spc="20" dirty="0">
                <a:solidFill>
                  <a:srgbClr val="231F20"/>
                </a:solidFill>
                <a:latin typeface="Arial"/>
                <a:cs typeface="Arial"/>
              </a:rPr>
              <a:t> </a:t>
            </a:r>
            <a:r>
              <a:rPr sz="700" dirty="0">
                <a:solidFill>
                  <a:srgbClr val="231F20"/>
                </a:solidFill>
                <a:latin typeface="Arial"/>
                <a:cs typeface="Arial"/>
              </a:rPr>
              <a:t>they</a:t>
            </a:r>
            <a:r>
              <a:rPr sz="700" spc="15" dirty="0">
                <a:solidFill>
                  <a:srgbClr val="231F20"/>
                </a:solidFill>
                <a:latin typeface="Arial"/>
                <a:cs typeface="Arial"/>
              </a:rPr>
              <a:t> </a:t>
            </a:r>
            <a:r>
              <a:rPr sz="700" dirty="0">
                <a:solidFill>
                  <a:srgbClr val="231F20"/>
                </a:solidFill>
                <a:latin typeface="Arial"/>
                <a:cs typeface="Arial"/>
              </a:rPr>
              <a:t>might</a:t>
            </a:r>
            <a:r>
              <a:rPr sz="700" spc="20" dirty="0">
                <a:solidFill>
                  <a:srgbClr val="231F20"/>
                </a:solidFill>
                <a:latin typeface="Arial"/>
                <a:cs typeface="Arial"/>
              </a:rPr>
              <a:t> </a:t>
            </a:r>
            <a:r>
              <a:rPr sz="700" spc="-10" dirty="0">
                <a:solidFill>
                  <a:srgbClr val="231F20"/>
                </a:solidFill>
                <a:latin typeface="Arial"/>
                <a:cs typeface="Arial"/>
              </a:rPr>
              <a:t>face.</a:t>
            </a:r>
            <a:endParaRPr sz="700" dirty="0">
              <a:latin typeface="Arial"/>
              <a:cs typeface="Arial"/>
            </a:endParaRPr>
          </a:p>
          <a:p>
            <a:pPr marL="38100" marR="30480">
              <a:lnSpc>
                <a:spcPct val="104200"/>
              </a:lnSpc>
              <a:spcBef>
                <a:spcPts val="484"/>
              </a:spcBef>
            </a:pPr>
            <a:r>
              <a:rPr sz="700" spc="-30" dirty="0">
                <a:solidFill>
                  <a:srgbClr val="231F20"/>
                </a:solidFill>
                <a:latin typeface="Arial"/>
                <a:cs typeface="Arial"/>
              </a:rPr>
              <a:t>We</a:t>
            </a:r>
            <a:r>
              <a:rPr sz="700" spc="5" dirty="0">
                <a:solidFill>
                  <a:srgbClr val="231F20"/>
                </a:solidFill>
                <a:latin typeface="Arial"/>
                <a:cs typeface="Arial"/>
              </a:rPr>
              <a:t> </a:t>
            </a:r>
            <a:r>
              <a:rPr sz="700" dirty="0">
                <a:solidFill>
                  <a:srgbClr val="231F20"/>
                </a:solidFill>
                <a:latin typeface="Arial"/>
                <a:cs typeface="Arial"/>
              </a:rPr>
              <a:t>live</a:t>
            </a:r>
            <a:r>
              <a:rPr sz="700" spc="5" dirty="0">
                <a:solidFill>
                  <a:srgbClr val="231F20"/>
                </a:solidFill>
                <a:latin typeface="Arial"/>
                <a:cs typeface="Arial"/>
              </a:rPr>
              <a: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breathe</a:t>
            </a:r>
            <a:r>
              <a:rPr sz="700" spc="5"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10" dirty="0">
                <a:solidFill>
                  <a:srgbClr val="231F20"/>
                </a:solidFill>
                <a:latin typeface="Arial"/>
                <a:cs typeface="Arial"/>
              </a:rPr>
              <a:t>sectors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have</a:t>
            </a:r>
            <a:r>
              <a:rPr sz="700" spc="15" dirty="0">
                <a:solidFill>
                  <a:srgbClr val="231F20"/>
                </a:solidFill>
                <a:latin typeface="Arial"/>
                <a:cs typeface="Arial"/>
              </a:rPr>
              <a:t> </a:t>
            </a:r>
            <a:r>
              <a:rPr sz="700" dirty="0">
                <a:solidFill>
                  <a:srgbClr val="231F20"/>
                </a:solidFill>
                <a:latin typeface="Arial"/>
                <a:cs typeface="Arial"/>
              </a:rPr>
              <a:t>an</a:t>
            </a:r>
            <a:r>
              <a:rPr sz="700" spc="10" dirty="0">
                <a:solidFill>
                  <a:srgbClr val="231F20"/>
                </a:solidFill>
                <a:latin typeface="Arial"/>
                <a:cs typeface="Arial"/>
              </a:rPr>
              <a:t> </a:t>
            </a:r>
            <a:r>
              <a:rPr sz="700" dirty="0">
                <a:solidFill>
                  <a:srgbClr val="231F20"/>
                </a:solidFill>
                <a:latin typeface="Arial"/>
                <a:cs typeface="Arial"/>
              </a:rPr>
              <a:t>informed</a:t>
            </a:r>
            <a:r>
              <a:rPr sz="700" spc="15" dirty="0">
                <a:solidFill>
                  <a:srgbClr val="231F20"/>
                </a:solidFill>
                <a:latin typeface="Arial"/>
                <a:cs typeface="Arial"/>
              </a:rPr>
              <a:t> </a:t>
            </a:r>
            <a:r>
              <a:rPr sz="700" dirty="0">
                <a:solidFill>
                  <a:srgbClr val="231F20"/>
                </a:solidFill>
                <a:latin typeface="Arial"/>
                <a:cs typeface="Arial"/>
              </a:rPr>
              <a:t>point</a:t>
            </a:r>
            <a:r>
              <a:rPr sz="700" spc="10" dirty="0">
                <a:solidFill>
                  <a:srgbClr val="231F20"/>
                </a:solidFill>
                <a:latin typeface="Arial"/>
                <a:cs typeface="Arial"/>
              </a:rPr>
              <a:t> </a:t>
            </a:r>
            <a:r>
              <a:rPr sz="700" dirty="0">
                <a:solidFill>
                  <a:srgbClr val="231F20"/>
                </a:solidFill>
                <a:latin typeface="Arial"/>
                <a:cs typeface="Arial"/>
              </a:rPr>
              <a:t>of</a:t>
            </a:r>
            <a:r>
              <a:rPr sz="700" spc="15" dirty="0">
                <a:solidFill>
                  <a:srgbClr val="231F20"/>
                </a:solidFill>
                <a:latin typeface="Arial"/>
                <a:cs typeface="Arial"/>
              </a:rPr>
              <a:t> </a:t>
            </a:r>
            <a:r>
              <a:rPr sz="700" dirty="0">
                <a:solidFill>
                  <a:srgbClr val="231F20"/>
                </a:solidFill>
                <a:latin typeface="Arial"/>
                <a:cs typeface="Arial"/>
              </a:rPr>
              <a:t>view</a:t>
            </a:r>
            <a:r>
              <a:rPr sz="700" spc="10" dirty="0">
                <a:solidFill>
                  <a:srgbClr val="231F20"/>
                </a:solidFill>
                <a:latin typeface="Arial"/>
                <a:cs typeface="Arial"/>
              </a:rPr>
              <a:t> </a:t>
            </a:r>
            <a:r>
              <a:rPr sz="700" spc="-25" dirty="0">
                <a:solidFill>
                  <a:srgbClr val="231F20"/>
                </a:solidFill>
                <a:latin typeface="Arial"/>
                <a:cs typeface="Arial"/>
              </a:rPr>
              <a:t>on</a:t>
            </a:r>
            <a:r>
              <a:rPr sz="700" dirty="0">
                <a:solidFill>
                  <a:srgbClr val="231F20"/>
                </a:solidFill>
                <a:latin typeface="Arial"/>
                <a:cs typeface="Arial"/>
              </a:rPr>
              <a:t> what’s</a:t>
            </a:r>
            <a:r>
              <a:rPr sz="700" spc="15" dirty="0">
                <a:solidFill>
                  <a:srgbClr val="231F20"/>
                </a:solidFill>
                <a:latin typeface="Arial"/>
                <a:cs typeface="Arial"/>
              </a:rPr>
              <a:t> </a:t>
            </a:r>
            <a:r>
              <a:rPr sz="700" dirty="0">
                <a:solidFill>
                  <a:srgbClr val="231F20"/>
                </a:solidFill>
                <a:latin typeface="Arial"/>
                <a:cs typeface="Arial"/>
              </a:rPr>
              <a:t>coming</a:t>
            </a:r>
            <a:r>
              <a:rPr sz="700" spc="20" dirty="0">
                <a:solidFill>
                  <a:srgbClr val="231F20"/>
                </a:solidFill>
                <a:latin typeface="Arial"/>
                <a:cs typeface="Arial"/>
              </a:rPr>
              <a:t> </a:t>
            </a:r>
            <a:r>
              <a:rPr sz="700" dirty="0">
                <a:solidFill>
                  <a:srgbClr val="231F20"/>
                </a:solidFill>
                <a:latin typeface="Arial"/>
                <a:cs typeface="Arial"/>
              </a:rPr>
              <a:t>around</a:t>
            </a:r>
            <a:r>
              <a:rPr sz="700" spc="20"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spc="-10" dirty="0">
                <a:solidFill>
                  <a:srgbClr val="231F20"/>
                </a:solidFill>
                <a:latin typeface="Arial"/>
                <a:cs typeface="Arial"/>
              </a:rPr>
              <a:t>corner.</a:t>
            </a:r>
            <a:endParaRPr sz="700" dirty="0">
              <a:latin typeface="Arial"/>
              <a:cs typeface="Arial"/>
            </a:endParaRPr>
          </a:p>
        </p:txBody>
      </p:sp>
      <p:sp>
        <p:nvSpPr>
          <p:cNvPr id="14" name="object 45">
            <a:extLst>
              <a:ext uri="{FF2B5EF4-FFF2-40B4-BE49-F238E27FC236}">
                <a16:creationId xmlns:a16="http://schemas.microsoft.com/office/drawing/2014/main" id="{7CCDB398-8AB3-1622-D227-65E528D5A1CD}"/>
              </a:ext>
            </a:extLst>
          </p:cNvPr>
          <p:cNvSpPr txBox="1"/>
          <p:nvPr userDrawn="1"/>
        </p:nvSpPr>
        <p:spPr>
          <a:xfrm>
            <a:off x="2899370" y="2394413"/>
            <a:ext cx="2048063" cy="1177630"/>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94" baseline="9259" dirty="0">
                <a:solidFill>
                  <a:srgbClr val="E31836"/>
                </a:solidFill>
                <a:latin typeface="Times New Roman"/>
                <a:cs typeface="Times New Roman"/>
              </a:rPr>
              <a:t> </a:t>
            </a:r>
            <a:r>
              <a:rPr sz="700" b="1" spc="-20" dirty="0">
                <a:solidFill>
                  <a:srgbClr val="E31836"/>
                </a:solidFill>
                <a:latin typeface="Arial"/>
                <a:cs typeface="Arial"/>
              </a:rPr>
              <a:t>Reed</a:t>
            </a:r>
            <a:r>
              <a:rPr sz="700" b="1" spc="-35" dirty="0">
                <a:solidFill>
                  <a:srgbClr val="E31836"/>
                </a:solidFill>
                <a:latin typeface="Arial"/>
                <a:cs typeface="Arial"/>
              </a:rPr>
              <a:t> </a:t>
            </a:r>
            <a:r>
              <a:rPr sz="700" b="1" spc="-30" dirty="0">
                <a:solidFill>
                  <a:srgbClr val="E31836"/>
                </a:solidFill>
                <a:latin typeface="Arial"/>
                <a:cs typeface="Arial"/>
              </a:rPr>
              <a:t>Smith</a:t>
            </a:r>
            <a:r>
              <a:rPr sz="700" b="1" spc="-35" dirty="0">
                <a:solidFill>
                  <a:srgbClr val="E31836"/>
                </a:solidFill>
                <a:latin typeface="Arial"/>
                <a:cs typeface="Arial"/>
              </a:rPr>
              <a:t> Global </a:t>
            </a:r>
            <a:r>
              <a:rPr sz="700" b="1" spc="-10" dirty="0">
                <a:solidFill>
                  <a:srgbClr val="E31836"/>
                </a:solidFill>
                <a:latin typeface="Arial"/>
                <a:cs typeface="Arial"/>
              </a:rPr>
              <a:t>Solutions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Reed</a:t>
            </a:r>
            <a:r>
              <a:rPr sz="700" spc="10" dirty="0">
                <a:solidFill>
                  <a:srgbClr val="231F20"/>
                </a:solidFill>
                <a:latin typeface="Arial"/>
                <a:cs typeface="Arial"/>
              </a:rPr>
              <a:t> </a:t>
            </a:r>
            <a:r>
              <a:rPr sz="700" dirty="0">
                <a:solidFill>
                  <a:srgbClr val="231F20"/>
                </a:solidFill>
                <a:latin typeface="Arial"/>
                <a:cs typeface="Arial"/>
              </a:rPr>
              <a:t>Smith</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spc="-10" dirty="0">
                <a:solidFill>
                  <a:srgbClr val="231F20"/>
                </a:solidFill>
                <a:latin typeface="Arial"/>
                <a:cs typeface="Arial"/>
              </a:rPr>
              <a:t>re-thinks </a:t>
            </a:r>
            <a:r>
              <a:rPr sz="700" dirty="0">
                <a:solidFill>
                  <a:srgbClr val="231F20"/>
                </a:solidFill>
                <a:latin typeface="Arial"/>
                <a:cs typeface="Arial"/>
              </a:rPr>
              <a:t>legal</a:t>
            </a:r>
            <a:r>
              <a:rPr sz="700" spc="-10" dirty="0">
                <a:solidFill>
                  <a:srgbClr val="231F20"/>
                </a:solidFill>
                <a:latin typeface="Arial"/>
                <a:cs typeface="Arial"/>
              </a:rPr>
              <a:t> </a:t>
            </a:r>
            <a:r>
              <a:rPr sz="700" dirty="0">
                <a:solidFill>
                  <a:srgbClr val="231F20"/>
                </a:solidFill>
                <a:latin typeface="Arial"/>
                <a:cs typeface="Arial"/>
              </a:rPr>
              <a:t>services.</a:t>
            </a:r>
            <a:r>
              <a:rPr sz="700" spc="-5" dirty="0">
                <a:solidFill>
                  <a:srgbClr val="231F20"/>
                </a:solidFill>
                <a:latin typeface="Arial"/>
                <a:cs typeface="Arial"/>
              </a:rPr>
              <a:t> </a:t>
            </a:r>
            <a:r>
              <a:rPr sz="700" dirty="0">
                <a:solidFill>
                  <a:srgbClr val="231F20"/>
                </a:solidFill>
                <a:latin typeface="Arial"/>
                <a:cs typeface="Arial"/>
              </a:rPr>
              <a:t>By</a:t>
            </a:r>
            <a:r>
              <a:rPr sz="700" spc="-5" dirty="0">
                <a:solidFill>
                  <a:srgbClr val="231F20"/>
                </a:solidFill>
                <a:latin typeface="Arial"/>
                <a:cs typeface="Arial"/>
              </a:rPr>
              <a:t> </a:t>
            </a:r>
            <a:r>
              <a:rPr sz="700" spc="-10" dirty="0">
                <a:solidFill>
                  <a:srgbClr val="231F20"/>
                </a:solidFill>
                <a:latin typeface="Arial"/>
                <a:cs typeface="Arial"/>
              </a:rPr>
              <a:t>re-</a:t>
            </a:r>
            <a:r>
              <a:rPr sz="700" dirty="0">
                <a:solidFill>
                  <a:srgbClr val="231F20"/>
                </a:solidFill>
                <a:latin typeface="Arial"/>
                <a:cs typeface="Arial"/>
              </a:rPr>
              <a:t>evaluating</a:t>
            </a:r>
            <a:r>
              <a:rPr sz="700" spc="-5" dirty="0">
                <a:solidFill>
                  <a:srgbClr val="231F20"/>
                </a:solidFill>
                <a:latin typeface="Arial"/>
                <a:cs typeface="Arial"/>
              </a:rPr>
              <a:t> </a:t>
            </a:r>
            <a:r>
              <a:rPr sz="700" spc="-25" dirty="0">
                <a:solidFill>
                  <a:srgbClr val="231F20"/>
                </a:solidFill>
                <a:latin typeface="Arial"/>
                <a:cs typeface="Arial"/>
              </a:rPr>
              <a:t>our</a:t>
            </a:r>
            <a:r>
              <a:rPr lang="en-US" sz="700" spc="-25" dirty="0">
                <a:solidFill>
                  <a:srgbClr val="231F20"/>
                </a:solidFill>
                <a:latin typeface="Arial"/>
                <a:cs typeface="Arial"/>
              </a:rPr>
              <a:t> </a:t>
            </a:r>
            <a:r>
              <a:rPr sz="700" dirty="0">
                <a:solidFill>
                  <a:srgbClr val="231F20"/>
                </a:solidFill>
                <a:latin typeface="Arial"/>
                <a:cs typeface="Arial"/>
              </a:rPr>
              <a:t>clients' legal</a:t>
            </a:r>
            <a:r>
              <a:rPr sz="700" spc="5" dirty="0">
                <a:solidFill>
                  <a:srgbClr val="231F20"/>
                </a:solidFill>
                <a:latin typeface="Arial"/>
                <a:cs typeface="Arial"/>
              </a:rPr>
              <a:t> </a:t>
            </a:r>
            <a:r>
              <a:rPr lang="en-US" sz="700" dirty="0">
                <a:solidFill>
                  <a:srgbClr val="231F20"/>
                </a:solidFill>
                <a:latin typeface="Arial"/>
                <a:cs typeface="Arial"/>
              </a:rPr>
              <a:t>needs</a:t>
            </a:r>
            <a:r>
              <a:rPr lang="en-US" sz="700" spc="5" dirty="0">
                <a:solidFill>
                  <a:srgbClr val="231F20"/>
                </a:solidFill>
                <a:latin typeface="Arial"/>
                <a:cs typeface="Arial"/>
              </a:rPr>
              <a:t> </a:t>
            </a:r>
            <a:r>
              <a:rPr lang="en-US" sz="700" dirty="0">
                <a:solidFill>
                  <a:srgbClr val="231F20"/>
                </a:solidFill>
                <a:latin typeface="Arial"/>
                <a:cs typeface="Arial"/>
              </a:rPr>
              <a:t>together,</a:t>
            </a:r>
            <a:r>
              <a:rPr lang="en-US" sz="700" spc="5" dirty="0">
                <a:solidFill>
                  <a:srgbClr val="231F20"/>
                </a:solidFill>
                <a:latin typeface="Arial"/>
                <a:cs typeface="Arial"/>
              </a:rPr>
              <a:t> </a:t>
            </a:r>
            <a:r>
              <a:rPr lang="en-US" sz="700" dirty="0">
                <a:solidFill>
                  <a:srgbClr val="231F20"/>
                </a:solidFill>
                <a:latin typeface="Arial"/>
                <a:cs typeface="Arial"/>
              </a:rPr>
              <a:t>we</a:t>
            </a:r>
            <a:r>
              <a:rPr lang="en-US" sz="700" spc="5" dirty="0">
                <a:solidFill>
                  <a:srgbClr val="231F20"/>
                </a:solidFill>
                <a:latin typeface="Arial"/>
                <a:cs typeface="Arial"/>
              </a:rPr>
              <a:t> </a:t>
            </a:r>
            <a:r>
              <a:rPr lang="en-US" sz="700" spc="-25" dirty="0">
                <a:solidFill>
                  <a:srgbClr val="231F20"/>
                </a:solidFill>
                <a:latin typeface="Arial"/>
                <a:cs typeface="Arial"/>
              </a:rPr>
              <a:t>can</a:t>
            </a:r>
            <a:r>
              <a:rPr lang="en-US" sz="700" dirty="0">
                <a:solidFill>
                  <a:srgbClr val="231F20"/>
                </a:solidFill>
                <a:latin typeface="Arial"/>
                <a:cs typeface="Arial"/>
              </a:rPr>
              <a:t> clearly</a:t>
            </a:r>
            <a:r>
              <a:rPr lang="en-US" sz="700" spc="-10" dirty="0">
                <a:solidFill>
                  <a:srgbClr val="231F20"/>
                </a:solidFill>
                <a:latin typeface="Arial"/>
                <a:cs typeface="Arial"/>
              </a:rPr>
              <a:t> </a:t>
            </a:r>
            <a:r>
              <a:rPr lang="en-US" sz="700" dirty="0">
                <a:solidFill>
                  <a:srgbClr val="231F20"/>
                </a:solidFill>
                <a:latin typeface="Arial"/>
                <a:cs typeface="Arial"/>
              </a:rPr>
              <a:t>determine</a:t>
            </a:r>
            <a:r>
              <a:rPr lang="en-US" sz="700" spc="-10" dirty="0">
                <a:solidFill>
                  <a:srgbClr val="231F20"/>
                </a:solidFill>
                <a:latin typeface="Arial"/>
                <a:cs typeface="Arial"/>
              </a:rPr>
              <a:t> </a:t>
            </a:r>
            <a:r>
              <a:rPr lang="en-US" sz="700" dirty="0">
                <a:solidFill>
                  <a:srgbClr val="231F20"/>
                </a:solidFill>
                <a:latin typeface="Arial"/>
                <a:cs typeface="Arial"/>
              </a:rPr>
              <a:t>what’s</a:t>
            </a:r>
            <a:r>
              <a:rPr lang="en-US" sz="700" spc="-10" dirty="0">
                <a:solidFill>
                  <a:srgbClr val="231F20"/>
                </a:solidFill>
                <a:latin typeface="Arial"/>
                <a:cs typeface="Arial"/>
              </a:rPr>
              <a:t> </a:t>
            </a:r>
            <a:r>
              <a:rPr lang="en-US" sz="700" dirty="0">
                <a:solidFill>
                  <a:srgbClr val="231F20"/>
                </a:solidFill>
                <a:latin typeface="Arial"/>
                <a:cs typeface="Arial"/>
              </a:rPr>
              <a:t>valuable</a:t>
            </a:r>
            <a:r>
              <a:rPr lang="en-US" sz="700" spc="-10" dirty="0">
                <a:solidFill>
                  <a:srgbClr val="231F20"/>
                </a:solidFill>
                <a:latin typeface="Arial"/>
                <a:cs typeface="Arial"/>
              </a:rPr>
              <a:t> </a:t>
            </a:r>
            <a:r>
              <a:rPr lang="en-US" sz="700" spc="-25" dirty="0">
                <a:solidFill>
                  <a:srgbClr val="231F20"/>
                </a:solidFill>
                <a:latin typeface="Arial"/>
                <a:cs typeface="Arial"/>
              </a:rPr>
              <a:t>to </a:t>
            </a:r>
            <a:r>
              <a:rPr lang="en-US" sz="700" dirty="0">
                <a:solidFill>
                  <a:srgbClr val="231F20"/>
                </a:solidFill>
                <a:latin typeface="Arial"/>
                <a:cs typeface="Arial"/>
              </a:rPr>
              <a:t>them.</a:t>
            </a:r>
            <a:r>
              <a:rPr lang="en-US" sz="700" spc="-40" dirty="0">
                <a:solidFill>
                  <a:srgbClr val="231F20"/>
                </a:solidFill>
                <a:latin typeface="Arial"/>
                <a:cs typeface="Arial"/>
              </a:rPr>
              <a:t> </a:t>
            </a:r>
            <a:r>
              <a:rPr lang="en-US" sz="700" dirty="0">
                <a:solidFill>
                  <a:srgbClr val="231F20"/>
                </a:solidFill>
                <a:latin typeface="Arial"/>
                <a:cs typeface="Arial"/>
              </a:rPr>
              <a:t>Complex</a:t>
            </a:r>
            <a:r>
              <a:rPr lang="en-US" sz="700" spc="-35" dirty="0">
                <a:solidFill>
                  <a:srgbClr val="231F20"/>
                </a:solidFill>
                <a:latin typeface="Arial"/>
                <a:cs typeface="Arial"/>
              </a:rPr>
              <a:t> </a:t>
            </a:r>
            <a:r>
              <a:rPr lang="en-US" sz="700" dirty="0">
                <a:solidFill>
                  <a:srgbClr val="231F20"/>
                </a:solidFill>
                <a:latin typeface="Arial"/>
                <a:cs typeface="Arial"/>
              </a:rPr>
              <a:t>tasks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dirty="0">
                <a:solidFill>
                  <a:srgbClr val="231F20"/>
                </a:solidFill>
                <a:latin typeface="Arial"/>
                <a:cs typeface="Arial"/>
              </a:rPr>
              <a:t>be</a:t>
            </a:r>
            <a:r>
              <a:rPr lang="en-US" sz="700" spc="-35" dirty="0">
                <a:solidFill>
                  <a:srgbClr val="231F20"/>
                </a:solidFill>
                <a:latin typeface="Arial"/>
                <a:cs typeface="Arial"/>
              </a:rPr>
              <a:t> </a:t>
            </a:r>
            <a:r>
              <a:rPr lang="en-US" sz="700" spc="-10" dirty="0">
                <a:solidFill>
                  <a:srgbClr val="231F20"/>
                </a:solidFill>
                <a:latin typeface="Arial"/>
                <a:cs typeface="Arial"/>
              </a:rPr>
              <a:t>simplified, </a:t>
            </a:r>
            <a:r>
              <a:rPr lang="en-US" sz="700" dirty="0">
                <a:solidFill>
                  <a:srgbClr val="231F20"/>
                </a:solidFill>
                <a:latin typeface="Arial"/>
                <a:cs typeface="Arial"/>
              </a:rPr>
              <a:t>opportunities</a:t>
            </a:r>
            <a:r>
              <a:rPr lang="en-US" sz="700" spc="35" dirty="0">
                <a:solidFill>
                  <a:srgbClr val="231F20"/>
                </a:solidFill>
                <a:latin typeface="Arial"/>
                <a:cs typeface="Arial"/>
              </a:rPr>
              <a:t> </a:t>
            </a:r>
            <a:r>
              <a:rPr lang="en-US" sz="700" dirty="0">
                <a:solidFill>
                  <a:srgbClr val="231F20"/>
                </a:solidFill>
                <a:latin typeface="Arial"/>
                <a:cs typeface="Arial"/>
              </a:rPr>
              <a:t>for</a:t>
            </a:r>
            <a:r>
              <a:rPr lang="en-US" sz="700" spc="35" dirty="0">
                <a:solidFill>
                  <a:srgbClr val="231F20"/>
                </a:solidFill>
                <a:latin typeface="Arial"/>
                <a:cs typeface="Arial"/>
              </a:rPr>
              <a:t> </a:t>
            </a:r>
            <a:r>
              <a:rPr lang="en-US" sz="700" dirty="0">
                <a:solidFill>
                  <a:srgbClr val="231F20"/>
                </a:solidFill>
                <a:latin typeface="Arial"/>
                <a:cs typeface="Arial"/>
              </a:rPr>
              <a:t>efficiencies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spc="-25" dirty="0">
                <a:solidFill>
                  <a:srgbClr val="231F20"/>
                </a:solidFill>
                <a:latin typeface="Arial"/>
                <a:cs typeface="Arial"/>
              </a:rPr>
              <a:t>be</a:t>
            </a:r>
            <a:r>
              <a:rPr lang="en-US" sz="700" dirty="0">
                <a:solidFill>
                  <a:srgbClr val="231F20"/>
                </a:solidFill>
                <a:latin typeface="Arial"/>
                <a:cs typeface="Arial"/>
              </a:rPr>
              <a:t> discovered,</a:t>
            </a:r>
            <a:r>
              <a:rPr lang="en-US" sz="700" spc="35" dirty="0">
                <a:solidFill>
                  <a:srgbClr val="231F20"/>
                </a:solidFill>
                <a:latin typeface="Arial"/>
                <a:cs typeface="Arial"/>
              </a:rPr>
              <a:t> </a:t>
            </a:r>
            <a:r>
              <a:rPr lang="en-US" sz="700" dirty="0">
                <a:solidFill>
                  <a:srgbClr val="231F20"/>
                </a:solidFill>
                <a:latin typeface="Arial"/>
                <a:cs typeface="Arial"/>
              </a:rPr>
              <a:t>and</a:t>
            </a:r>
            <a:r>
              <a:rPr lang="en-US" sz="700" spc="40" dirty="0">
                <a:solidFill>
                  <a:srgbClr val="231F20"/>
                </a:solidFill>
                <a:latin typeface="Arial"/>
                <a:cs typeface="Arial"/>
              </a:rPr>
              <a:t> </a:t>
            </a:r>
            <a:r>
              <a:rPr lang="en-US" sz="700" dirty="0">
                <a:solidFill>
                  <a:srgbClr val="231F20"/>
                </a:solidFill>
                <a:latin typeface="Arial"/>
                <a:cs typeface="Arial"/>
              </a:rPr>
              <a:t>continuous</a:t>
            </a:r>
            <a:r>
              <a:rPr lang="en-US" sz="700" spc="40" dirty="0">
                <a:solidFill>
                  <a:srgbClr val="231F20"/>
                </a:solidFill>
                <a:latin typeface="Arial"/>
                <a:cs typeface="Arial"/>
              </a:rPr>
              <a:t> </a:t>
            </a:r>
            <a:r>
              <a:rPr lang="en-US" sz="700" spc="-10" dirty="0">
                <a:solidFill>
                  <a:srgbClr val="231F20"/>
                </a:solidFill>
                <a:latin typeface="Arial"/>
                <a:cs typeface="Arial"/>
              </a:rPr>
              <a:t>improvement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progress</a:t>
            </a:r>
            <a:r>
              <a:rPr sz="700" spc="15" dirty="0">
                <a:solidFill>
                  <a:srgbClr val="231F20"/>
                </a:solidFill>
                <a:latin typeface="Arial"/>
                <a:cs typeface="Arial"/>
              </a:rPr>
              <a:t> </a:t>
            </a:r>
            <a:r>
              <a:rPr sz="700" dirty="0">
                <a:solidFill>
                  <a:srgbClr val="231F20"/>
                </a:solidFill>
                <a:latin typeface="Arial"/>
                <a:cs typeface="Arial"/>
              </a:rPr>
              <a:t>can</a:t>
            </a:r>
            <a:r>
              <a:rPr sz="700" spc="15" dirty="0">
                <a:solidFill>
                  <a:srgbClr val="231F20"/>
                </a:solidFill>
                <a:latin typeface="Arial"/>
                <a:cs typeface="Arial"/>
              </a:rPr>
              <a:t> </a:t>
            </a:r>
            <a:r>
              <a:rPr sz="700" dirty="0">
                <a:solidFill>
                  <a:srgbClr val="231F20"/>
                </a:solidFill>
                <a:latin typeface="Arial"/>
                <a:cs typeface="Arial"/>
              </a:rPr>
              <a:t>be</a:t>
            </a:r>
            <a:r>
              <a:rPr sz="700" spc="10" dirty="0">
                <a:solidFill>
                  <a:srgbClr val="231F20"/>
                </a:solidFill>
                <a:latin typeface="Arial"/>
                <a:cs typeface="Arial"/>
              </a:rPr>
              <a:t> </a:t>
            </a:r>
            <a:r>
              <a:rPr sz="700" dirty="0">
                <a:solidFill>
                  <a:srgbClr val="231F20"/>
                </a:solidFill>
                <a:latin typeface="Arial"/>
                <a:cs typeface="Arial"/>
              </a:rPr>
              <a:t>built</a:t>
            </a:r>
            <a:r>
              <a:rPr sz="700" spc="15" dirty="0">
                <a:solidFill>
                  <a:srgbClr val="231F20"/>
                </a:solidFill>
                <a:latin typeface="Arial"/>
                <a:cs typeface="Arial"/>
              </a:rPr>
              <a:t> </a:t>
            </a:r>
            <a:r>
              <a:rPr sz="700" dirty="0">
                <a:solidFill>
                  <a:srgbClr val="231F20"/>
                </a:solidFill>
                <a:latin typeface="Arial"/>
                <a:cs typeface="Arial"/>
              </a:rPr>
              <a:t>in.</a:t>
            </a:r>
            <a:r>
              <a:rPr sz="700" spc="15" dirty="0">
                <a:solidFill>
                  <a:srgbClr val="231F20"/>
                </a:solidFill>
                <a:latin typeface="Arial"/>
                <a:cs typeface="Arial"/>
              </a:rPr>
              <a:t> </a:t>
            </a:r>
            <a:r>
              <a:rPr sz="700" spc="-10" dirty="0">
                <a:solidFill>
                  <a:srgbClr val="231F20"/>
                </a:solidFill>
                <a:latin typeface="Arial"/>
                <a:cs typeface="Arial"/>
              </a:rPr>
              <a:t>Evolution </a:t>
            </a:r>
            <a:r>
              <a:rPr sz="700" dirty="0">
                <a:solidFill>
                  <a:srgbClr val="231F20"/>
                </a:solidFill>
                <a:latin typeface="Arial"/>
                <a:cs typeface="Arial"/>
              </a:rPr>
              <a:t>becomes</a:t>
            </a:r>
            <a:r>
              <a:rPr sz="700" spc="5" dirty="0">
                <a:solidFill>
                  <a:srgbClr val="231F20"/>
                </a:solidFill>
                <a:latin typeface="Arial"/>
                <a:cs typeface="Arial"/>
              </a:rPr>
              <a:t> </a:t>
            </a:r>
            <a:r>
              <a:rPr sz="700" dirty="0">
                <a:solidFill>
                  <a:srgbClr val="231F20"/>
                </a:solidFill>
                <a:latin typeface="Arial"/>
                <a:cs typeface="Arial"/>
              </a:rPr>
              <a:t>first</a:t>
            </a:r>
            <a:r>
              <a:rPr sz="700" spc="5" dirty="0">
                <a:solidFill>
                  <a:srgbClr val="231F20"/>
                </a:solidFill>
                <a:latin typeface="Arial"/>
                <a:cs typeface="Arial"/>
              </a:rPr>
              <a:t> </a:t>
            </a:r>
            <a:r>
              <a:rPr sz="700" dirty="0">
                <a:solidFill>
                  <a:srgbClr val="231F20"/>
                </a:solidFill>
                <a:latin typeface="Arial"/>
                <a:cs typeface="Arial"/>
              </a:rPr>
              <a:t>nature</a:t>
            </a:r>
            <a:r>
              <a:rPr sz="700" spc="5" dirty="0">
                <a:solidFill>
                  <a:srgbClr val="231F20"/>
                </a:solidFill>
                <a:latin typeface="Arial"/>
                <a:cs typeface="Arial"/>
              </a:rPr>
              <a:t> </a:t>
            </a:r>
            <a:r>
              <a:rPr sz="700" dirty="0">
                <a:solidFill>
                  <a:srgbClr val="231F20"/>
                </a:solidFill>
                <a:latin typeface="Arial"/>
                <a:cs typeface="Arial"/>
              </a:rPr>
              <a:t>through</a:t>
            </a:r>
            <a:r>
              <a:rPr sz="700" spc="5" dirty="0">
                <a:solidFill>
                  <a:srgbClr val="231F20"/>
                </a:solidFill>
                <a:latin typeface="Arial"/>
                <a:cs typeface="Arial"/>
              </a:rPr>
              <a:t> </a:t>
            </a:r>
            <a:r>
              <a:rPr sz="700" dirty="0">
                <a:solidFill>
                  <a:srgbClr val="231F20"/>
                </a:solidFill>
                <a:latin typeface="Arial"/>
                <a:cs typeface="Arial"/>
              </a:rPr>
              <a:t>Reed</a:t>
            </a:r>
            <a:r>
              <a:rPr sz="700" spc="10" dirty="0">
                <a:solidFill>
                  <a:srgbClr val="231F20"/>
                </a:solidFill>
                <a:latin typeface="Arial"/>
                <a:cs typeface="Arial"/>
              </a:rPr>
              <a:t> </a:t>
            </a:r>
            <a:r>
              <a:rPr sz="700" spc="-10" dirty="0">
                <a:solidFill>
                  <a:srgbClr val="231F20"/>
                </a:solidFill>
                <a:latin typeface="Arial"/>
                <a:cs typeface="Arial"/>
              </a:rPr>
              <a:t>Smith </a:t>
            </a:r>
            <a:r>
              <a:rPr sz="700" dirty="0">
                <a:solidFill>
                  <a:srgbClr val="231F20"/>
                </a:solidFill>
                <a:latin typeface="Arial"/>
                <a:cs typeface="Arial"/>
              </a:rPr>
              <a:t>Global</a:t>
            </a:r>
            <a:r>
              <a:rPr sz="700" spc="5"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dirty="0">
                <a:solidFill>
                  <a:srgbClr val="231F20"/>
                </a:solidFill>
                <a:latin typeface="Arial"/>
                <a:cs typeface="Arial"/>
              </a:rPr>
              <a:t>freeing</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25" dirty="0">
                <a:solidFill>
                  <a:srgbClr val="231F20"/>
                </a:solidFill>
                <a:latin typeface="Arial"/>
                <a:cs typeface="Arial"/>
              </a:rPr>
              <a:t>up</a:t>
            </a:r>
            <a:r>
              <a:rPr lang="en-US" sz="700" spc="-25" dirty="0">
                <a:solidFill>
                  <a:schemeClr val="tx1"/>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grow</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dirty="0">
                <a:solidFill>
                  <a:srgbClr val="231F20"/>
                </a:solidFill>
                <a:latin typeface="Arial"/>
                <a:cs typeface="Arial"/>
              </a:rPr>
              <a:t>businesses</a:t>
            </a:r>
            <a:r>
              <a:rPr sz="700" spc="15" dirty="0">
                <a:solidFill>
                  <a:srgbClr val="231F20"/>
                </a:solidFill>
                <a:latin typeface="Arial"/>
                <a:cs typeface="Arial"/>
              </a:rPr>
              <a:t> </a:t>
            </a:r>
            <a:r>
              <a:rPr sz="700" dirty="0">
                <a:solidFill>
                  <a:srgbClr val="231F20"/>
                </a:solidFill>
                <a:latin typeface="Arial"/>
                <a:cs typeface="Arial"/>
              </a:rPr>
              <a:t>now</a:t>
            </a:r>
            <a:r>
              <a:rPr sz="700" spc="10"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spc="-25" dirty="0">
                <a:solidFill>
                  <a:srgbClr val="231F20"/>
                </a:solidFill>
                <a:latin typeface="Arial"/>
                <a:cs typeface="Arial"/>
              </a:rPr>
              <a:t>in</a:t>
            </a:r>
            <a:r>
              <a:rPr sz="700" dirty="0">
                <a:solidFill>
                  <a:srgbClr val="231F20"/>
                </a:solidFill>
                <a:latin typeface="Arial"/>
                <a:cs typeface="Arial"/>
              </a:rPr>
              <a:t> the</a:t>
            </a:r>
            <a:r>
              <a:rPr sz="700" spc="10" dirty="0">
                <a:solidFill>
                  <a:srgbClr val="231F20"/>
                </a:solidFill>
                <a:latin typeface="Arial"/>
                <a:cs typeface="Arial"/>
              </a:rPr>
              <a:t> </a:t>
            </a:r>
            <a:r>
              <a:rPr sz="700" spc="-10" dirty="0">
                <a:solidFill>
                  <a:srgbClr val="231F20"/>
                </a:solidFill>
                <a:latin typeface="Arial"/>
                <a:cs typeface="Arial"/>
              </a:rPr>
              <a:t>future.</a:t>
            </a:r>
            <a:endParaRPr sz="700" dirty="0">
              <a:latin typeface="Arial"/>
              <a:cs typeface="Arial"/>
            </a:endParaRPr>
          </a:p>
        </p:txBody>
      </p:sp>
      <p:sp>
        <p:nvSpPr>
          <p:cNvPr id="15" name="object 46">
            <a:extLst>
              <a:ext uri="{FF2B5EF4-FFF2-40B4-BE49-F238E27FC236}">
                <a16:creationId xmlns:a16="http://schemas.microsoft.com/office/drawing/2014/main" id="{A4B60501-42B4-FCE5-8346-EB04A3EFA020}"/>
              </a:ext>
            </a:extLst>
          </p:cNvPr>
          <p:cNvSpPr txBox="1"/>
          <p:nvPr userDrawn="1"/>
        </p:nvSpPr>
        <p:spPr>
          <a:xfrm>
            <a:off x="4984304" y="2371925"/>
            <a:ext cx="2000747"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42" baseline="9259" dirty="0">
                <a:solidFill>
                  <a:srgbClr val="E31836"/>
                </a:solidFill>
                <a:latin typeface="Times New Roman"/>
                <a:cs typeface="Times New Roman"/>
              </a:rPr>
              <a:t> </a:t>
            </a:r>
            <a:r>
              <a:rPr sz="700" b="1" spc="-10" dirty="0">
                <a:solidFill>
                  <a:srgbClr val="E31836"/>
                </a:solidFill>
                <a:latin typeface="Arial"/>
                <a:cs typeface="Arial"/>
              </a:rPr>
              <a:t>Responsible</a:t>
            </a:r>
            <a:r>
              <a:rPr sz="700" b="1" spc="5" dirty="0">
                <a:solidFill>
                  <a:srgbClr val="E31836"/>
                </a:solidFill>
                <a:latin typeface="Arial"/>
                <a:cs typeface="Arial"/>
              </a:rPr>
              <a:t> </a:t>
            </a:r>
            <a:r>
              <a:rPr sz="700" b="1" spc="-10" dirty="0">
                <a:solidFill>
                  <a:srgbClr val="E31836"/>
                </a:solidFill>
                <a:latin typeface="Arial"/>
                <a:cs typeface="Arial"/>
              </a:rPr>
              <a:t>business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Being</a:t>
            </a:r>
            <a:r>
              <a:rPr sz="700" spc="35" dirty="0">
                <a:solidFill>
                  <a:srgbClr val="231F20"/>
                </a:solidFill>
                <a:latin typeface="Arial"/>
                <a:cs typeface="Arial"/>
              </a:rPr>
              <a:t> </a:t>
            </a:r>
            <a:r>
              <a:rPr sz="700" dirty="0">
                <a:solidFill>
                  <a:srgbClr val="231F20"/>
                </a:solidFill>
                <a:latin typeface="Arial"/>
                <a:cs typeface="Arial"/>
              </a:rPr>
              <a:t>a</a:t>
            </a:r>
            <a:r>
              <a:rPr sz="700" spc="35" dirty="0">
                <a:solidFill>
                  <a:srgbClr val="231F20"/>
                </a:solidFill>
                <a:latin typeface="Arial"/>
                <a:cs typeface="Arial"/>
              </a:rPr>
              <a:t> </a:t>
            </a:r>
            <a:r>
              <a:rPr sz="700" dirty="0">
                <a:solidFill>
                  <a:srgbClr val="231F20"/>
                </a:solidFill>
                <a:latin typeface="Arial"/>
                <a:cs typeface="Arial"/>
              </a:rPr>
              <a:t>responsible</a:t>
            </a:r>
            <a:r>
              <a:rPr sz="700" spc="40" dirty="0">
                <a:solidFill>
                  <a:srgbClr val="231F20"/>
                </a:solidFill>
                <a:latin typeface="Arial"/>
                <a:cs typeface="Arial"/>
              </a:rPr>
              <a:t> </a:t>
            </a:r>
            <a:r>
              <a:rPr sz="700" dirty="0">
                <a:solidFill>
                  <a:srgbClr val="231F20"/>
                </a:solidFill>
                <a:latin typeface="Arial"/>
                <a:cs typeface="Arial"/>
              </a:rPr>
              <a:t>business</a:t>
            </a:r>
            <a:r>
              <a:rPr sz="700" spc="35" dirty="0">
                <a:solidFill>
                  <a:srgbClr val="231F20"/>
                </a:solidFill>
                <a:latin typeface="Arial"/>
                <a:cs typeface="Arial"/>
              </a:rPr>
              <a:t> </a:t>
            </a:r>
            <a:r>
              <a:rPr sz="700" dirty="0">
                <a:solidFill>
                  <a:srgbClr val="231F20"/>
                </a:solidFill>
                <a:latin typeface="Arial"/>
                <a:cs typeface="Arial"/>
              </a:rPr>
              <a:t>is</a:t>
            </a:r>
            <a:r>
              <a:rPr sz="700" spc="35" dirty="0">
                <a:solidFill>
                  <a:srgbClr val="231F20"/>
                </a:solidFill>
                <a:latin typeface="Arial"/>
                <a:cs typeface="Arial"/>
              </a:rPr>
              <a:t> </a:t>
            </a:r>
            <a:r>
              <a:rPr sz="700" spc="-10" dirty="0">
                <a:solidFill>
                  <a:srgbClr val="231F20"/>
                </a:solidFill>
                <a:latin typeface="Arial"/>
                <a:cs typeface="Arial"/>
              </a:rPr>
              <a:t>vitally </a:t>
            </a:r>
            <a:r>
              <a:rPr sz="700" dirty="0">
                <a:solidFill>
                  <a:srgbClr val="231F20"/>
                </a:solidFill>
                <a:latin typeface="Arial"/>
                <a:cs typeface="Arial"/>
              </a:rPr>
              <a:t>important</a:t>
            </a:r>
            <a:r>
              <a:rPr sz="700" spc="45"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dirty="0">
                <a:solidFill>
                  <a:srgbClr val="231F20"/>
                </a:solidFill>
                <a:latin typeface="Arial"/>
                <a:cs typeface="Arial"/>
              </a:rPr>
              <a:t>makes</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0" dirty="0">
                <a:solidFill>
                  <a:srgbClr val="231F20"/>
                </a:solidFill>
                <a:latin typeface="Arial"/>
                <a:cs typeface="Arial"/>
              </a:rPr>
              <a:t> </a:t>
            </a:r>
            <a:r>
              <a:rPr sz="700" spc="-25" dirty="0">
                <a:solidFill>
                  <a:srgbClr val="231F20"/>
                </a:solidFill>
                <a:latin typeface="Arial"/>
                <a:cs typeface="Arial"/>
              </a:rPr>
              <a:t>law</a:t>
            </a:r>
            <a:r>
              <a:rPr sz="700" dirty="0">
                <a:solidFill>
                  <a:srgbClr val="231F20"/>
                </a:solidFill>
                <a:latin typeface="Arial"/>
                <a:cs typeface="Arial"/>
              </a:rPr>
              <a:t> firm</a:t>
            </a:r>
            <a:r>
              <a:rPr sz="700" spc="50" dirty="0">
                <a:solidFill>
                  <a:srgbClr val="231F20"/>
                </a:solidFill>
                <a:latin typeface="Arial"/>
                <a:cs typeface="Arial"/>
              </a:rPr>
              <a:t> </a:t>
            </a:r>
            <a:r>
              <a:rPr sz="700" dirty="0">
                <a:solidFill>
                  <a:srgbClr val="231F20"/>
                </a:solidFill>
                <a:latin typeface="Arial"/>
                <a:cs typeface="Arial"/>
              </a:rPr>
              <a:t>and</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5" dirty="0">
                <a:solidFill>
                  <a:srgbClr val="231F20"/>
                </a:solidFill>
                <a:latin typeface="Arial"/>
                <a:cs typeface="Arial"/>
              </a:rPr>
              <a:t> </a:t>
            </a:r>
            <a:r>
              <a:rPr sz="700" dirty="0">
                <a:solidFill>
                  <a:srgbClr val="231F20"/>
                </a:solidFill>
                <a:latin typeface="Arial"/>
                <a:cs typeface="Arial"/>
              </a:rPr>
              <a:t>place</a:t>
            </a:r>
            <a:r>
              <a:rPr sz="700" spc="50"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work.</a:t>
            </a:r>
            <a:r>
              <a:rPr sz="700" spc="55"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spc="-20" dirty="0">
                <a:solidFill>
                  <a:srgbClr val="231F20"/>
                </a:solidFill>
                <a:latin typeface="Arial"/>
                <a:cs typeface="Arial"/>
              </a:rPr>
              <a:t>helps </a:t>
            </a:r>
            <a:r>
              <a:rPr sz="700" dirty="0">
                <a:solidFill>
                  <a:srgbClr val="231F20"/>
                </a:solidFill>
                <a:latin typeface="Arial"/>
                <a:cs typeface="Arial"/>
              </a:rPr>
              <a:t>us</a:t>
            </a:r>
            <a:r>
              <a:rPr sz="700" spc="35" dirty="0">
                <a:solidFill>
                  <a:srgbClr val="231F20"/>
                </a:solidFill>
                <a:latin typeface="Arial"/>
                <a:cs typeface="Arial"/>
              </a:rPr>
              <a:t> </a:t>
            </a:r>
            <a:r>
              <a:rPr sz="700" dirty="0">
                <a:solidFill>
                  <a:srgbClr val="231F20"/>
                </a:solidFill>
                <a:latin typeface="Arial"/>
                <a:cs typeface="Arial"/>
              </a:rPr>
              <a:t>on</a:t>
            </a:r>
            <a:r>
              <a:rPr sz="700" spc="35" dirty="0">
                <a:solidFill>
                  <a:srgbClr val="231F20"/>
                </a:solidFill>
                <a:latin typeface="Arial"/>
                <a:cs typeface="Arial"/>
              </a:rPr>
              <a:t> </a:t>
            </a:r>
            <a:r>
              <a:rPr sz="700" dirty="0">
                <a:solidFill>
                  <a:srgbClr val="231F20"/>
                </a:solidFill>
                <a:latin typeface="Arial"/>
                <a:cs typeface="Arial"/>
              </a:rPr>
              <a:t>the</a:t>
            </a:r>
            <a:r>
              <a:rPr sz="700" spc="35" dirty="0">
                <a:solidFill>
                  <a:srgbClr val="231F20"/>
                </a:solidFill>
                <a:latin typeface="Arial"/>
                <a:cs typeface="Arial"/>
              </a:rPr>
              <a:t> </a:t>
            </a:r>
            <a:r>
              <a:rPr sz="700" dirty="0">
                <a:solidFill>
                  <a:srgbClr val="231F20"/>
                </a:solidFill>
                <a:latin typeface="Arial"/>
                <a:cs typeface="Arial"/>
              </a:rPr>
              <a:t>world</a:t>
            </a:r>
            <a:r>
              <a:rPr sz="700" spc="40" dirty="0">
                <a:solidFill>
                  <a:srgbClr val="231F20"/>
                </a:solidFill>
                <a:latin typeface="Arial"/>
                <a:cs typeface="Arial"/>
              </a:rPr>
              <a:t> </a:t>
            </a:r>
            <a:r>
              <a:rPr sz="700" dirty="0">
                <a:solidFill>
                  <a:srgbClr val="231F20"/>
                </a:solidFill>
                <a:latin typeface="Arial"/>
                <a:cs typeface="Arial"/>
              </a:rPr>
              <a:t>stage</a:t>
            </a:r>
            <a:r>
              <a:rPr sz="700" spc="35" dirty="0">
                <a:solidFill>
                  <a:srgbClr val="231F20"/>
                </a:solidFill>
                <a:latin typeface="Arial"/>
                <a:cs typeface="Arial"/>
              </a:rPr>
              <a:t> </a:t>
            </a:r>
            <a:r>
              <a:rPr sz="700" dirty="0">
                <a:solidFill>
                  <a:srgbClr val="231F20"/>
                </a:solidFill>
                <a:latin typeface="Arial"/>
                <a:cs typeface="Arial"/>
              </a:rPr>
              <a:t>and</a:t>
            </a:r>
            <a:r>
              <a:rPr sz="700" spc="35" dirty="0">
                <a:solidFill>
                  <a:srgbClr val="231F20"/>
                </a:solidFill>
                <a:latin typeface="Arial"/>
                <a:cs typeface="Arial"/>
              </a:rPr>
              <a:t> </a:t>
            </a:r>
            <a:r>
              <a:rPr sz="700" dirty="0">
                <a:solidFill>
                  <a:srgbClr val="231F20"/>
                </a:solidFill>
                <a:latin typeface="Arial"/>
                <a:cs typeface="Arial"/>
              </a:rPr>
              <a:t>in</a:t>
            </a:r>
            <a:r>
              <a:rPr sz="700" spc="40" dirty="0">
                <a:solidFill>
                  <a:srgbClr val="231F20"/>
                </a:solidFill>
                <a:latin typeface="Arial"/>
                <a:cs typeface="Arial"/>
              </a:rPr>
              <a:t> </a:t>
            </a:r>
            <a:r>
              <a:rPr sz="700" dirty="0">
                <a:solidFill>
                  <a:srgbClr val="231F20"/>
                </a:solidFill>
                <a:latin typeface="Arial"/>
                <a:cs typeface="Arial"/>
              </a:rPr>
              <a:t>our</a:t>
            </a:r>
            <a:r>
              <a:rPr sz="700" spc="35" dirty="0">
                <a:solidFill>
                  <a:srgbClr val="231F20"/>
                </a:solidFill>
                <a:latin typeface="Arial"/>
                <a:cs typeface="Arial"/>
              </a:rPr>
              <a:t> </a:t>
            </a:r>
            <a:r>
              <a:rPr sz="700" spc="-10" dirty="0">
                <a:solidFill>
                  <a:srgbClr val="231F20"/>
                </a:solidFill>
                <a:latin typeface="Arial"/>
                <a:cs typeface="Arial"/>
              </a:rPr>
              <a:t>local </a:t>
            </a:r>
            <a:r>
              <a:rPr sz="700" dirty="0">
                <a:solidFill>
                  <a:srgbClr val="231F20"/>
                </a:solidFill>
                <a:latin typeface="Arial"/>
                <a:cs typeface="Arial"/>
              </a:rPr>
              <a:t>communities.</a:t>
            </a:r>
            <a:r>
              <a:rPr sz="700" spc="50" dirty="0">
                <a:solidFill>
                  <a:srgbClr val="231F20"/>
                </a:solidFill>
                <a:latin typeface="Arial"/>
                <a:cs typeface="Arial"/>
              </a:rPr>
              <a:t> </a:t>
            </a:r>
            <a:r>
              <a:rPr sz="700" spc="-10" dirty="0">
                <a:solidFill>
                  <a:srgbClr val="231F20"/>
                </a:solidFill>
                <a:latin typeface="Arial"/>
                <a:cs typeface="Arial"/>
              </a:rPr>
              <a:t>We</a:t>
            </a:r>
            <a:r>
              <a:rPr sz="700" spc="50" dirty="0">
                <a:solidFill>
                  <a:srgbClr val="231F20"/>
                </a:solidFill>
                <a:latin typeface="Arial"/>
                <a:cs typeface="Arial"/>
              </a:rPr>
              <a:t> </a:t>
            </a:r>
            <a:r>
              <a:rPr sz="700" dirty="0">
                <a:solidFill>
                  <a:srgbClr val="231F20"/>
                </a:solidFill>
                <a:latin typeface="Arial"/>
                <a:cs typeface="Arial"/>
              </a:rPr>
              <a:t>focus</a:t>
            </a:r>
            <a:r>
              <a:rPr sz="700" spc="55" dirty="0">
                <a:solidFill>
                  <a:srgbClr val="231F20"/>
                </a:solidFill>
                <a:latin typeface="Arial"/>
                <a:cs typeface="Arial"/>
              </a:rPr>
              <a:t> </a:t>
            </a:r>
            <a:r>
              <a:rPr sz="700" dirty="0">
                <a:solidFill>
                  <a:srgbClr val="231F20"/>
                </a:solidFill>
                <a:latin typeface="Arial"/>
                <a:cs typeface="Arial"/>
              </a:rPr>
              <a:t>our</a:t>
            </a:r>
            <a:r>
              <a:rPr sz="700" spc="50" dirty="0">
                <a:solidFill>
                  <a:srgbClr val="231F20"/>
                </a:solidFill>
                <a:latin typeface="Arial"/>
                <a:cs typeface="Arial"/>
              </a:rPr>
              <a:t> </a:t>
            </a:r>
            <a:r>
              <a:rPr sz="700" spc="-10" dirty="0">
                <a:solidFill>
                  <a:srgbClr val="231F20"/>
                </a:solidFill>
                <a:latin typeface="Arial"/>
                <a:cs typeface="Arial"/>
              </a:rPr>
              <a:t>responsible </a:t>
            </a:r>
            <a:r>
              <a:rPr sz="700" dirty="0">
                <a:solidFill>
                  <a:srgbClr val="231F20"/>
                </a:solidFill>
                <a:latin typeface="Arial"/>
                <a:cs typeface="Arial"/>
              </a:rPr>
              <a:t>business</a:t>
            </a:r>
            <a:r>
              <a:rPr sz="700" spc="30" dirty="0">
                <a:solidFill>
                  <a:srgbClr val="231F20"/>
                </a:solidFill>
                <a:latin typeface="Arial"/>
                <a:cs typeface="Arial"/>
              </a:rPr>
              <a:t> </a:t>
            </a:r>
            <a:r>
              <a:rPr sz="700" dirty="0">
                <a:solidFill>
                  <a:srgbClr val="231F20"/>
                </a:solidFill>
                <a:latin typeface="Arial"/>
                <a:cs typeface="Arial"/>
              </a:rPr>
              <a:t>efforts</a:t>
            </a:r>
            <a:r>
              <a:rPr sz="700" spc="35" dirty="0">
                <a:solidFill>
                  <a:srgbClr val="231F20"/>
                </a:solidFill>
                <a:latin typeface="Arial"/>
                <a:cs typeface="Arial"/>
              </a:rPr>
              <a:t> </a:t>
            </a:r>
            <a:r>
              <a:rPr sz="700" dirty="0">
                <a:solidFill>
                  <a:srgbClr val="231F20"/>
                </a:solidFill>
                <a:latin typeface="Arial"/>
                <a:cs typeface="Arial"/>
              </a:rPr>
              <a:t>in</a:t>
            </a:r>
            <a:r>
              <a:rPr sz="700" spc="35" dirty="0">
                <a:solidFill>
                  <a:srgbClr val="231F20"/>
                </a:solidFill>
                <a:latin typeface="Arial"/>
                <a:cs typeface="Arial"/>
              </a:rPr>
              <a:t> </a:t>
            </a:r>
            <a:r>
              <a:rPr sz="700" dirty="0">
                <a:solidFill>
                  <a:srgbClr val="231F20"/>
                </a:solidFill>
                <a:latin typeface="Arial"/>
                <a:cs typeface="Arial"/>
              </a:rPr>
              <a:t>these</a:t>
            </a:r>
            <a:r>
              <a:rPr sz="700" spc="35" dirty="0">
                <a:solidFill>
                  <a:srgbClr val="231F20"/>
                </a:solidFill>
                <a:latin typeface="Arial"/>
                <a:cs typeface="Arial"/>
              </a:rPr>
              <a:t> </a:t>
            </a:r>
            <a:r>
              <a:rPr sz="700" dirty="0">
                <a:solidFill>
                  <a:srgbClr val="231F20"/>
                </a:solidFill>
                <a:latin typeface="Arial"/>
                <a:cs typeface="Arial"/>
              </a:rPr>
              <a:t>key</a:t>
            </a:r>
            <a:r>
              <a:rPr sz="700" spc="35" dirty="0">
                <a:solidFill>
                  <a:srgbClr val="231F20"/>
                </a:solidFill>
                <a:latin typeface="Arial"/>
                <a:cs typeface="Arial"/>
              </a:rPr>
              <a:t> </a:t>
            </a:r>
            <a:r>
              <a:rPr sz="700" spc="-10" dirty="0">
                <a:solidFill>
                  <a:srgbClr val="231F20"/>
                </a:solidFill>
                <a:latin typeface="Arial"/>
                <a:cs typeface="Arial"/>
              </a:rPr>
              <a:t>areas:</a:t>
            </a:r>
            <a:endParaRPr sz="700" dirty="0">
              <a:latin typeface="Arial"/>
              <a:cs typeface="Arial"/>
            </a:endParaRPr>
          </a:p>
        </p:txBody>
      </p:sp>
      <p:sp>
        <p:nvSpPr>
          <p:cNvPr id="16" name="object 48">
            <a:extLst>
              <a:ext uri="{FF2B5EF4-FFF2-40B4-BE49-F238E27FC236}">
                <a16:creationId xmlns:a16="http://schemas.microsoft.com/office/drawing/2014/main" id="{83995ED0-DEED-7AF1-560B-41A6712611CF}"/>
              </a:ext>
            </a:extLst>
          </p:cNvPr>
          <p:cNvSpPr txBox="1"/>
          <p:nvPr userDrawn="1"/>
        </p:nvSpPr>
        <p:spPr>
          <a:xfrm>
            <a:off x="5037693" y="3077863"/>
            <a:ext cx="777240" cy="570284"/>
          </a:xfrm>
          <a:prstGeom prst="rect">
            <a:avLst/>
          </a:prstGeom>
        </p:spPr>
        <p:txBody>
          <a:bodyPr vert="horz" wrap="square" lIns="0" tIns="53340" rIns="0" bIns="0" rtlCol="0">
            <a:spAutoFit/>
          </a:bodyPr>
          <a:lstStyle/>
          <a:p>
            <a:pPr marL="100965" indent="-88265">
              <a:lnSpc>
                <a:spcPct val="100000"/>
              </a:lnSpc>
              <a:spcBef>
                <a:spcPts val="420"/>
              </a:spcBef>
              <a:buClr>
                <a:srgbClr val="E31836"/>
              </a:buClr>
              <a:buChar char="•"/>
              <a:tabLst>
                <a:tab pos="100965" algn="l"/>
              </a:tabLst>
            </a:pPr>
            <a:r>
              <a:rPr sz="700" dirty="0">
                <a:solidFill>
                  <a:srgbClr val="231F20"/>
                </a:solidFill>
                <a:latin typeface="Arial"/>
                <a:cs typeface="Arial"/>
              </a:rPr>
              <a:t>Pro</a:t>
            </a:r>
            <a:r>
              <a:rPr sz="700" spc="-20" dirty="0">
                <a:solidFill>
                  <a:srgbClr val="231F20"/>
                </a:solidFill>
                <a:latin typeface="Arial"/>
                <a:cs typeface="Arial"/>
              </a:rPr>
              <a:t> bono</a:t>
            </a:r>
            <a:endParaRPr sz="700" dirty="0">
              <a:latin typeface="Arial"/>
              <a:cs typeface="Arial"/>
            </a:endParaRPr>
          </a:p>
          <a:p>
            <a:pPr marL="101600" marR="109855" indent="-88900">
              <a:lnSpc>
                <a:spcPct val="104200"/>
              </a:lnSpc>
              <a:spcBef>
                <a:spcPts val="285"/>
              </a:spcBef>
              <a:buClr>
                <a:srgbClr val="E31836"/>
              </a:buClr>
              <a:buChar char="•"/>
              <a:tabLst>
                <a:tab pos="101600" algn="l"/>
              </a:tabLst>
            </a:pPr>
            <a:r>
              <a:rPr sz="700" spc="-10" dirty="0">
                <a:solidFill>
                  <a:srgbClr val="231F20"/>
                </a:solidFill>
                <a:latin typeface="Arial"/>
                <a:cs typeface="Arial"/>
              </a:rPr>
              <a:t>Community volunteering</a:t>
            </a:r>
            <a:endParaRPr sz="700" dirty="0">
              <a:latin typeface="Arial"/>
              <a:cs typeface="Arial"/>
            </a:endParaRPr>
          </a:p>
          <a:p>
            <a:pPr marL="100965" indent="-88265">
              <a:lnSpc>
                <a:spcPct val="100000"/>
              </a:lnSpc>
              <a:spcBef>
                <a:spcPts val="325"/>
              </a:spcBef>
              <a:buClr>
                <a:srgbClr val="E31836"/>
              </a:buClr>
              <a:buChar char="•"/>
              <a:tabLst>
                <a:tab pos="100965" algn="l"/>
              </a:tabLst>
            </a:pPr>
            <a:r>
              <a:rPr sz="700" dirty="0">
                <a:solidFill>
                  <a:srgbClr val="231F20"/>
                </a:solidFill>
                <a:latin typeface="Arial"/>
                <a:cs typeface="Arial"/>
              </a:rPr>
              <a:t>Social </a:t>
            </a:r>
            <a:r>
              <a:rPr sz="700" spc="-10" dirty="0">
                <a:solidFill>
                  <a:srgbClr val="231F20"/>
                </a:solidFill>
                <a:latin typeface="Arial"/>
                <a:cs typeface="Arial"/>
              </a:rPr>
              <a:t>mobility</a:t>
            </a:r>
            <a:endParaRPr sz="700" dirty="0">
              <a:latin typeface="Arial"/>
              <a:cs typeface="Arial"/>
            </a:endParaRPr>
          </a:p>
        </p:txBody>
      </p:sp>
      <p:sp>
        <p:nvSpPr>
          <p:cNvPr id="17" name="object 49">
            <a:extLst>
              <a:ext uri="{FF2B5EF4-FFF2-40B4-BE49-F238E27FC236}">
                <a16:creationId xmlns:a16="http://schemas.microsoft.com/office/drawing/2014/main" id="{FA86E572-F49F-CDE2-0A46-015BFFEF0D37}"/>
              </a:ext>
            </a:extLst>
          </p:cNvPr>
          <p:cNvSpPr txBox="1"/>
          <p:nvPr userDrawn="1"/>
        </p:nvSpPr>
        <p:spPr>
          <a:xfrm>
            <a:off x="6019854" y="3130417"/>
            <a:ext cx="829944" cy="749244"/>
          </a:xfrm>
          <a:prstGeom prst="rect">
            <a:avLst/>
          </a:prstGeom>
        </p:spPr>
        <p:txBody>
          <a:bodyPr vert="horz" wrap="square" lIns="0" tIns="7620" rIns="0" bIns="0" rtlCol="0">
            <a:spAutoFit/>
          </a:bodyPr>
          <a:lstStyle/>
          <a:p>
            <a:pPr marL="101600" marR="5080" indent="-88900">
              <a:lnSpc>
                <a:spcPct val="104200"/>
              </a:lnSpc>
              <a:spcBef>
                <a:spcPts val="60"/>
              </a:spcBef>
              <a:buClr>
                <a:srgbClr val="E31836"/>
              </a:buClr>
              <a:buChar char="•"/>
              <a:tabLst>
                <a:tab pos="101600" algn="l"/>
              </a:tabLst>
            </a:pPr>
            <a:r>
              <a:rPr sz="700" spc="-10" dirty="0">
                <a:solidFill>
                  <a:srgbClr val="231F20"/>
                </a:solidFill>
                <a:latin typeface="Arial"/>
                <a:cs typeface="Arial"/>
              </a:rPr>
              <a:t>Diversity,</a:t>
            </a:r>
            <a:r>
              <a:rPr sz="700" spc="5" dirty="0">
                <a:solidFill>
                  <a:srgbClr val="231F20"/>
                </a:solidFill>
                <a:latin typeface="Arial"/>
                <a:cs typeface="Arial"/>
              </a:rPr>
              <a:t> </a:t>
            </a:r>
            <a:r>
              <a:rPr sz="700" spc="-10" dirty="0">
                <a:solidFill>
                  <a:srgbClr val="231F20"/>
                </a:solidFill>
                <a:latin typeface="Arial"/>
                <a:cs typeface="Arial"/>
              </a:rPr>
              <a:t>equity </a:t>
            </a:r>
            <a:r>
              <a:rPr sz="700" dirty="0">
                <a:solidFill>
                  <a:srgbClr val="231F20"/>
                </a:solidFill>
                <a:latin typeface="Arial"/>
                <a:cs typeface="Arial"/>
              </a:rPr>
              <a:t>and</a:t>
            </a:r>
            <a:r>
              <a:rPr sz="700" spc="10" dirty="0">
                <a:solidFill>
                  <a:srgbClr val="231F20"/>
                </a:solidFill>
                <a:latin typeface="Arial"/>
                <a:cs typeface="Arial"/>
              </a:rPr>
              <a:t> </a:t>
            </a:r>
            <a:r>
              <a:rPr sz="700" spc="-10" dirty="0">
                <a:solidFill>
                  <a:srgbClr val="231F20"/>
                </a:solidFill>
                <a:latin typeface="Arial"/>
                <a:cs typeface="Arial"/>
              </a:rPr>
              <a:t>inclusion</a:t>
            </a:r>
            <a:endParaRPr sz="700" dirty="0">
              <a:latin typeface="Arial"/>
              <a:cs typeface="Arial"/>
            </a:endParaRPr>
          </a:p>
          <a:p>
            <a:pPr marL="101600" marR="33020" indent="-88900">
              <a:lnSpc>
                <a:spcPct val="104200"/>
              </a:lnSpc>
              <a:spcBef>
                <a:spcPts val="280"/>
              </a:spcBef>
              <a:buClr>
                <a:srgbClr val="E31836"/>
              </a:buClr>
              <a:buChar char="•"/>
              <a:tabLst>
                <a:tab pos="101600" algn="l"/>
              </a:tabLst>
            </a:pPr>
            <a:r>
              <a:rPr sz="700" dirty="0">
                <a:solidFill>
                  <a:srgbClr val="231F20"/>
                </a:solidFill>
                <a:latin typeface="Arial"/>
                <a:cs typeface="Arial"/>
              </a:rPr>
              <a:t>Developing </a:t>
            </a:r>
            <a:r>
              <a:rPr sz="700" spc="-25" dirty="0">
                <a:solidFill>
                  <a:srgbClr val="231F20"/>
                </a:solidFill>
                <a:latin typeface="Arial"/>
                <a:cs typeface="Arial"/>
              </a:rPr>
              <a:t>our</a:t>
            </a:r>
            <a:r>
              <a:rPr sz="700" spc="-10" dirty="0">
                <a:solidFill>
                  <a:srgbClr val="231F20"/>
                </a:solidFill>
                <a:latin typeface="Arial"/>
                <a:cs typeface="Arial"/>
              </a:rPr>
              <a:t> people</a:t>
            </a:r>
            <a:endParaRPr sz="700" dirty="0">
              <a:latin typeface="Arial"/>
              <a:cs typeface="Arial"/>
            </a:endParaRPr>
          </a:p>
          <a:p>
            <a:pPr marL="101600" marR="74295" indent="-88900">
              <a:lnSpc>
                <a:spcPct val="104200"/>
              </a:lnSpc>
              <a:spcBef>
                <a:spcPts val="285"/>
              </a:spcBef>
              <a:buClr>
                <a:srgbClr val="E31836"/>
              </a:buClr>
              <a:buChar char="•"/>
              <a:tabLst>
                <a:tab pos="101600" algn="l"/>
              </a:tabLst>
            </a:pPr>
            <a:r>
              <a:rPr sz="700" spc="-10" dirty="0">
                <a:solidFill>
                  <a:srgbClr val="231F20"/>
                </a:solidFill>
                <a:latin typeface="Arial"/>
                <a:cs typeface="Arial"/>
              </a:rPr>
              <a:t>Environmental sustainability</a:t>
            </a:r>
            <a:endParaRPr sz="700" dirty="0">
              <a:latin typeface="Arial"/>
              <a:cs typeface="Arial"/>
            </a:endParaRPr>
          </a:p>
        </p:txBody>
      </p:sp>
      <p:sp>
        <p:nvSpPr>
          <p:cNvPr id="18" name="object 47">
            <a:extLst>
              <a:ext uri="{FF2B5EF4-FFF2-40B4-BE49-F238E27FC236}">
                <a16:creationId xmlns:a16="http://schemas.microsoft.com/office/drawing/2014/main" id="{4EA0DD0E-E7E9-484A-999F-0E56579321C1}"/>
              </a:ext>
            </a:extLst>
          </p:cNvPr>
          <p:cNvSpPr txBox="1"/>
          <p:nvPr userDrawn="1"/>
        </p:nvSpPr>
        <p:spPr>
          <a:xfrm>
            <a:off x="7045960" y="2360661"/>
            <a:ext cx="2012755" cy="135376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397" baseline="9259" dirty="0">
                <a:solidFill>
                  <a:srgbClr val="E31836"/>
                </a:solidFill>
                <a:latin typeface="Times New Roman"/>
                <a:cs typeface="Times New Roman"/>
              </a:rPr>
              <a:t> </a:t>
            </a:r>
            <a:r>
              <a:rPr sz="700" b="1" spc="-10" dirty="0">
                <a:solidFill>
                  <a:srgbClr val="E31836"/>
                </a:solidFill>
                <a:latin typeface="Arial"/>
                <a:cs typeface="Arial"/>
              </a:rPr>
              <a:t>Diversity,</a:t>
            </a:r>
            <a:r>
              <a:rPr sz="700" b="1" spc="-15" dirty="0">
                <a:solidFill>
                  <a:srgbClr val="E31836"/>
                </a:solidFill>
                <a:latin typeface="Arial"/>
                <a:cs typeface="Arial"/>
              </a:rPr>
              <a:t> </a:t>
            </a:r>
            <a:r>
              <a:rPr sz="700" b="1" dirty="0">
                <a:solidFill>
                  <a:srgbClr val="E31836"/>
                </a:solidFill>
                <a:latin typeface="Arial"/>
                <a:cs typeface="Arial"/>
              </a:rPr>
              <a:t>equity</a:t>
            </a:r>
            <a:r>
              <a:rPr sz="700" b="1" spc="-10" dirty="0">
                <a:solidFill>
                  <a:srgbClr val="E31836"/>
                </a:solidFill>
                <a:latin typeface="Arial"/>
                <a:cs typeface="Arial"/>
              </a:rPr>
              <a:t> </a:t>
            </a:r>
            <a:r>
              <a:rPr sz="700" b="1" dirty="0">
                <a:solidFill>
                  <a:srgbClr val="E31836"/>
                </a:solidFill>
                <a:latin typeface="Arial"/>
                <a:cs typeface="Arial"/>
              </a:rPr>
              <a:t>and</a:t>
            </a:r>
            <a:r>
              <a:rPr sz="700" b="1" spc="-10" dirty="0">
                <a:solidFill>
                  <a:srgbClr val="E31836"/>
                </a:solidFill>
                <a:latin typeface="Arial"/>
                <a:cs typeface="Arial"/>
              </a:rPr>
              <a:t> inclusion</a:t>
            </a:r>
            <a:endParaRPr sz="700" dirty="0">
              <a:latin typeface="Arial"/>
              <a:cs typeface="Arial"/>
            </a:endParaRPr>
          </a:p>
          <a:p>
            <a:pPr marL="38100" marR="30480">
              <a:lnSpc>
                <a:spcPct val="104200"/>
              </a:lnSpc>
              <a:spcBef>
                <a:spcPts val="200"/>
              </a:spcBef>
            </a:pPr>
            <a:r>
              <a:rPr sz="700" spc="-55" dirty="0">
                <a:solidFill>
                  <a:srgbClr val="231F20"/>
                </a:solidFill>
                <a:latin typeface="Arial"/>
                <a:cs typeface="Arial"/>
              </a:rPr>
              <a:t>We</a:t>
            </a:r>
            <a:r>
              <a:rPr sz="700" spc="-20" dirty="0">
                <a:solidFill>
                  <a:srgbClr val="231F20"/>
                </a:solidFill>
                <a:latin typeface="Arial"/>
                <a:cs typeface="Arial"/>
              </a:rPr>
              <a:t> </a:t>
            </a:r>
            <a:r>
              <a:rPr sz="700" spc="-25" dirty="0">
                <a:solidFill>
                  <a:srgbClr val="231F20"/>
                </a:solidFill>
                <a:latin typeface="Arial"/>
                <a:cs typeface="Arial"/>
              </a:rPr>
              <a:t>have</a:t>
            </a:r>
            <a:r>
              <a:rPr sz="700" spc="-15" dirty="0">
                <a:solidFill>
                  <a:srgbClr val="231F20"/>
                </a:solidFill>
                <a:latin typeface="Arial"/>
                <a:cs typeface="Arial"/>
              </a:rPr>
              <a:t> </a:t>
            </a:r>
            <a:r>
              <a:rPr sz="700" spc="-20" dirty="0">
                <a:solidFill>
                  <a:srgbClr val="231F20"/>
                </a:solidFill>
                <a:latin typeface="Arial"/>
                <a:cs typeface="Arial"/>
              </a:rPr>
              <a:t>cultivated</a:t>
            </a:r>
            <a:r>
              <a:rPr sz="700" spc="-1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spc="-10" dirty="0">
                <a:solidFill>
                  <a:srgbClr val="231F20"/>
                </a:solidFill>
                <a:latin typeface="Arial"/>
                <a:cs typeface="Arial"/>
              </a:rPr>
              <a:t>working</a:t>
            </a:r>
            <a:r>
              <a:rPr sz="700" spc="-15" dirty="0">
                <a:solidFill>
                  <a:srgbClr val="231F20"/>
                </a:solidFill>
                <a:latin typeface="Arial"/>
                <a:cs typeface="Arial"/>
              </a:rPr>
              <a:t> </a:t>
            </a:r>
            <a:r>
              <a:rPr sz="700" spc="-10" dirty="0">
                <a:solidFill>
                  <a:srgbClr val="231F20"/>
                </a:solidFill>
                <a:latin typeface="Arial"/>
                <a:cs typeface="Arial"/>
              </a:rPr>
              <a:t>environment </a:t>
            </a:r>
            <a:br>
              <a:rPr lang="en-US" sz="700" spc="-10" dirty="0">
                <a:solidFill>
                  <a:srgbClr val="231F20"/>
                </a:solidFill>
                <a:latin typeface="Arial"/>
                <a:cs typeface="Arial"/>
              </a:rPr>
            </a:br>
            <a:r>
              <a:rPr sz="700" dirty="0">
                <a:solidFill>
                  <a:srgbClr val="231F20"/>
                </a:solidFill>
                <a:latin typeface="Arial"/>
                <a:cs typeface="Arial"/>
              </a:rPr>
              <a:t>where</a:t>
            </a:r>
            <a:r>
              <a:rPr sz="700" spc="-15" dirty="0">
                <a:solidFill>
                  <a:srgbClr val="231F20"/>
                </a:solidFill>
                <a:latin typeface="Arial"/>
                <a:cs typeface="Arial"/>
              </a:rPr>
              <a:t> </a:t>
            </a:r>
            <a:r>
              <a:rPr sz="700" dirty="0">
                <a:solidFill>
                  <a:srgbClr val="231F20"/>
                </a:solidFill>
                <a:latin typeface="Arial"/>
                <a:cs typeface="Arial"/>
              </a:rPr>
              <a:t>we</a:t>
            </a:r>
            <a:r>
              <a:rPr sz="700" spc="-10" dirty="0">
                <a:solidFill>
                  <a:srgbClr val="231F20"/>
                </a:solidFill>
                <a:latin typeface="Arial"/>
                <a:cs typeface="Arial"/>
              </a:rPr>
              <a:t> </a:t>
            </a:r>
            <a:r>
              <a:rPr sz="700" dirty="0">
                <a:solidFill>
                  <a:srgbClr val="231F20"/>
                </a:solidFill>
                <a:latin typeface="Arial"/>
                <a:cs typeface="Arial"/>
              </a:rPr>
              <a:t>value,</a:t>
            </a:r>
            <a:r>
              <a:rPr sz="700" spc="-10" dirty="0">
                <a:solidFill>
                  <a:srgbClr val="231F20"/>
                </a:solidFill>
                <a:latin typeface="Arial"/>
                <a:cs typeface="Arial"/>
              </a:rPr>
              <a:t> </a:t>
            </a:r>
            <a:r>
              <a:rPr sz="700" dirty="0">
                <a:solidFill>
                  <a:srgbClr val="231F20"/>
                </a:solidFill>
                <a:latin typeface="Arial"/>
                <a:cs typeface="Arial"/>
              </a:rPr>
              <a:t>reward,</a:t>
            </a:r>
            <a:r>
              <a:rPr sz="700" spc="-10" dirty="0">
                <a:solidFill>
                  <a:srgbClr val="231F20"/>
                </a:solidFill>
                <a:latin typeface="Arial"/>
                <a:cs typeface="Arial"/>
              </a:rPr>
              <a:t> </a:t>
            </a:r>
            <a:r>
              <a:rPr sz="700" dirty="0">
                <a:solidFill>
                  <a:srgbClr val="231F20"/>
                </a:solidFill>
                <a:latin typeface="Arial"/>
                <a:cs typeface="Arial"/>
              </a:rPr>
              <a:t>respect</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celebrate</a:t>
            </a:r>
            <a:r>
              <a:rPr sz="700" spc="-15" dirty="0">
                <a:solidFill>
                  <a:srgbClr val="231F20"/>
                </a:solidFill>
                <a:latin typeface="Arial"/>
                <a:cs typeface="Arial"/>
              </a:rPr>
              <a:t> </a:t>
            </a:r>
            <a:r>
              <a:rPr sz="700" dirty="0">
                <a:solidFill>
                  <a:srgbClr val="231F20"/>
                </a:solidFill>
                <a:latin typeface="Arial"/>
                <a:cs typeface="Arial"/>
              </a:rPr>
              <a:t>everyone's</a:t>
            </a:r>
            <a:r>
              <a:rPr sz="700" spc="-10" dirty="0">
                <a:solidFill>
                  <a:srgbClr val="231F20"/>
                </a:solidFill>
                <a:latin typeface="Arial"/>
                <a:cs typeface="Arial"/>
              </a:rPr>
              <a:t> </a:t>
            </a:r>
            <a:r>
              <a:rPr sz="700" dirty="0">
                <a:solidFill>
                  <a:srgbClr val="231F20"/>
                </a:solidFill>
                <a:latin typeface="Arial"/>
                <a:cs typeface="Arial"/>
              </a:rPr>
              <a:t>diversity,</a:t>
            </a:r>
            <a:r>
              <a:rPr sz="700" spc="-10" dirty="0">
                <a:solidFill>
                  <a:srgbClr val="231F20"/>
                </a:solidFill>
                <a:latin typeface="Arial"/>
                <a:cs typeface="Arial"/>
              </a:rPr>
              <a:t> hiring</a:t>
            </a:r>
            <a:r>
              <a:rPr lang="en-US" sz="700" spc="-10" dirty="0">
                <a:solidFill>
                  <a:schemeClr val="tx1"/>
                </a:solidFill>
                <a:latin typeface="Arial"/>
                <a:cs typeface="Arial"/>
              </a:rPr>
              <a:t> </a:t>
            </a:r>
            <a:r>
              <a:rPr sz="700" dirty="0">
                <a:solidFill>
                  <a:srgbClr val="231F20"/>
                </a:solidFill>
                <a:latin typeface="Arial"/>
                <a:cs typeface="Arial"/>
              </a:rPr>
              <a:t>the</a:t>
            </a:r>
            <a:r>
              <a:rPr sz="700" spc="5" dirty="0">
                <a:solidFill>
                  <a:srgbClr val="231F20"/>
                </a:solidFill>
                <a:latin typeface="Arial"/>
                <a:cs typeface="Arial"/>
              </a:rPr>
              <a:t> </a:t>
            </a:r>
            <a:r>
              <a:rPr sz="700" dirty="0">
                <a:solidFill>
                  <a:srgbClr val="231F20"/>
                </a:solidFill>
                <a:latin typeface="Arial"/>
                <a:cs typeface="Arial"/>
              </a:rPr>
              <a:t>very</a:t>
            </a:r>
            <a:r>
              <a:rPr sz="700" spc="10" dirty="0">
                <a:solidFill>
                  <a:srgbClr val="231F20"/>
                </a:solidFill>
                <a:latin typeface="Arial"/>
                <a:cs typeface="Arial"/>
              </a:rPr>
              <a:t> </a:t>
            </a:r>
            <a:r>
              <a:rPr sz="700" dirty="0">
                <a:solidFill>
                  <a:srgbClr val="231F20"/>
                </a:solidFill>
                <a:latin typeface="Arial"/>
                <a:cs typeface="Arial"/>
              </a:rPr>
              <a:t>best</a:t>
            </a:r>
            <a:r>
              <a:rPr sz="700" spc="10" dirty="0">
                <a:solidFill>
                  <a:srgbClr val="231F20"/>
                </a:solidFill>
                <a:latin typeface="Arial"/>
                <a:cs typeface="Arial"/>
              </a:rPr>
              <a:t> </a:t>
            </a:r>
            <a:r>
              <a:rPr sz="700" dirty="0">
                <a:solidFill>
                  <a:srgbClr val="231F20"/>
                </a:solidFill>
                <a:latin typeface="Arial"/>
                <a:cs typeface="Arial"/>
              </a:rPr>
              <a:t>talent,</a:t>
            </a:r>
            <a:r>
              <a:rPr sz="700" spc="10" dirty="0">
                <a:solidFill>
                  <a:srgbClr val="231F20"/>
                </a:solidFill>
                <a:latin typeface="Arial"/>
                <a:cs typeface="Arial"/>
              </a:rPr>
              <a:t> </a:t>
            </a:r>
            <a:r>
              <a:rPr sz="700" dirty="0">
                <a:solidFill>
                  <a:srgbClr val="231F20"/>
                </a:solidFill>
                <a:latin typeface="Arial"/>
                <a:cs typeface="Arial"/>
              </a:rPr>
              <a:t>which</a:t>
            </a:r>
            <a:r>
              <a:rPr sz="700" spc="10" dirty="0">
                <a:solidFill>
                  <a:srgbClr val="231F20"/>
                </a:solidFill>
                <a:latin typeface="Arial"/>
                <a:cs typeface="Arial"/>
              </a:rPr>
              <a:t> </a:t>
            </a:r>
            <a:r>
              <a:rPr sz="700" dirty="0">
                <a:solidFill>
                  <a:srgbClr val="231F20"/>
                </a:solidFill>
                <a:latin typeface="Arial"/>
                <a:cs typeface="Arial"/>
              </a:rPr>
              <a:t>makes</a:t>
            </a:r>
            <a:r>
              <a:rPr sz="700" spc="10" dirty="0">
                <a:solidFill>
                  <a:srgbClr val="231F20"/>
                </a:solidFill>
                <a:latin typeface="Arial"/>
                <a:cs typeface="Arial"/>
              </a:rPr>
              <a:t> </a:t>
            </a:r>
            <a:r>
              <a:rPr sz="700" dirty="0">
                <a:solidFill>
                  <a:srgbClr val="231F20"/>
                </a:solidFill>
                <a:latin typeface="Arial"/>
                <a:cs typeface="Arial"/>
              </a:rPr>
              <a:t>us</a:t>
            </a:r>
            <a:r>
              <a:rPr sz="700" spc="10" dirty="0">
                <a:solidFill>
                  <a:srgbClr val="231F20"/>
                </a:solidFill>
                <a:latin typeface="Arial"/>
                <a:cs typeface="Arial"/>
              </a:rPr>
              <a:t> </a:t>
            </a:r>
            <a:r>
              <a:rPr sz="700" spc="-50" dirty="0">
                <a:solidFill>
                  <a:srgbClr val="231F20"/>
                </a:solidFill>
                <a:latin typeface="Arial"/>
                <a:cs typeface="Arial"/>
              </a:rPr>
              <a:t>a</a:t>
            </a:r>
            <a:r>
              <a:rPr sz="700" dirty="0">
                <a:solidFill>
                  <a:srgbClr val="231F20"/>
                </a:solidFill>
                <a:latin typeface="Arial"/>
                <a:cs typeface="Arial"/>
              </a:rPr>
              <a:t> stronger</a:t>
            </a:r>
            <a:r>
              <a:rPr sz="700" spc="30" dirty="0">
                <a:solidFill>
                  <a:srgbClr val="231F20"/>
                </a:solidFill>
                <a:latin typeface="Arial"/>
                <a:cs typeface="Arial"/>
              </a:rPr>
              <a:t> </a:t>
            </a:r>
            <a:r>
              <a:rPr sz="700" dirty="0">
                <a:solidFill>
                  <a:srgbClr val="231F20"/>
                </a:solidFill>
                <a:latin typeface="Arial"/>
                <a:cs typeface="Arial"/>
              </a:rPr>
              <a:t>workforce</a:t>
            </a:r>
            <a:r>
              <a:rPr sz="700" spc="35"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ultimately</a:t>
            </a:r>
            <a:r>
              <a:rPr sz="700" spc="35" dirty="0">
                <a:solidFill>
                  <a:srgbClr val="231F20"/>
                </a:solidFill>
                <a:latin typeface="Arial"/>
                <a:cs typeface="Arial"/>
              </a:rPr>
              <a:t> </a:t>
            </a:r>
            <a:r>
              <a:rPr sz="700" spc="-10" dirty="0">
                <a:solidFill>
                  <a:srgbClr val="231F20"/>
                </a:solidFill>
                <a:latin typeface="Arial"/>
                <a:cs typeface="Arial"/>
              </a:rPr>
              <a:t>leads </a:t>
            </a:r>
            <a:r>
              <a:rPr sz="700" dirty="0">
                <a:solidFill>
                  <a:srgbClr val="231F20"/>
                </a:solidFill>
                <a:latin typeface="Arial"/>
                <a:cs typeface="Arial"/>
              </a:rPr>
              <a:t>to</a:t>
            </a:r>
            <a:r>
              <a:rPr sz="700" spc="15"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dirty="0">
                <a:solidFill>
                  <a:srgbClr val="231F20"/>
                </a:solidFill>
                <a:latin typeface="Arial"/>
                <a:cs typeface="Arial"/>
              </a:rPr>
              <a:t>best</a:t>
            </a:r>
            <a:r>
              <a:rPr sz="700" spc="15" dirty="0">
                <a:solidFill>
                  <a:srgbClr val="231F20"/>
                </a:solidFill>
                <a:latin typeface="Arial"/>
                <a:cs typeface="Arial"/>
              </a:rPr>
              <a:t> </a:t>
            </a:r>
            <a:r>
              <a:rPr sz="700" dirty="0">
                <a:solidFill>
                  <a:srgbClr val="231F20"/>
                </a:solidFill>
                <a:latin typeface="Arial"/>
                <a:cs typeface="Arial"/>
              </a:rPr>
              <a:t>results</a:t>
            </a:r>
            <a:r>
              <a:rPr sz="700" spc="20" dirty="0">
                <a:solidFill>
                  <a:srgbClr val="231F20"/>
                </a:solidFill>
                <a:latin typeface="Arial"/>
                <a:cs typeface="Arial"/>
              </a:rPr>
              <a:t> </a:t>
            </a:r>
            <a:r>
              <a:rPr sz="700" dirty="0">
                <a:solidFill>
                  <a:srgbClr val="231F20"/>
                </a:solidFill>
                <a:latin typeface="Arial"/>
                <a:cs typeface="Arial"/>
              </a:rPr>
              <a:t>for</a:t>
            </a:r>
            <a:r>
              <a:rPr sz="700" spc="15"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spc="-10" dirty="0">
                <a:solidFill>
                  <a:srgbClr val="231F20"/>
                </a:solidFill>
                <a:latin typeface="Arial"/>
                <a:cs typeface="Arial"/>
              </a:rPr>
              <a:t>clients.</a:t>
            </a:r>
            <a:endParaRPr sz="700" dirty="0">
              <a:latin typeface="Arial"/>
              <a:cs typeface="Arial"/>
            </a:endParaRPr>
          </a:p>
          <a:p>
            <a:pPr marL="38100" marR="31115">
              <a:lnSpc>
                <a:spcPct val="104200"/>
              </a:lnSpc>
              <a:spcBef>
                <a:spcPts val="484"/>
              </a:spcBef>
            </a:pPr>
            <a:r>
              <a:rPr sz="700" spc="-30" dirty="0">
                <a:solidFill>
                  <a:srgbClr val="231F20"/>
                </a:solidFill>
                <a:latin typeface="Arial"/>
                <a:cs typeface="Arial"/>
              </a:rPr>
              <a:t>We</a:t>
            </a:r>
            <a:r>
              <a:rPr sz="700" dirty="0">
                <a:solidFill>
                  <a:srgbClr val="231F20"/>
                </a:solidFill>
                <a:latin typeface="Arial"/>
                <a:cs typeface="Arial"/>
              </a:rPr>
              <a:t> are transforming our culture </a:t>
            </a:r>
            <a:r>
              <a:rPr sz="700" spc="-10" dirty="0">
                <a:solidFill>
                  <a:srgbClr val="231F20"/>
                </a:solidFill>
                <a:latin typeface="Arial"/>
                <a:cs typeface="Arial"/>
              </a:rPr>
              <a:t>through </a:t>
            </a:r>
            <a:br>
              <a:rPr lang="en-US" sz="700" spc="-10" dirty="0">
                <a:solidFill>
                  <a:srgbClr val="231F20"/>
                </a:solidFill>
                <a:latin typeface="Arial"/>
                <a:cs typeface="Arial"/>
              </a:rPr>
            </a:br>
            <a:r>
              <a:rPr sz="700" spc="-10" dirty="0">
                <a:solidFill>
                  <a:srgbClr val="231F20"/>
                </a:solidFill>
                <a:latin typeface="Arial"/>
                <a:cs typeface="Arial"/>
              </a:rPr>
              <a:t>“tone</a:t>
            </a:r>
            <a:r>
              <a:rPr sz="700" spc="-15" dirty="0">
                <a:solidFill>
                  <a:srgbClr val="231F20"/>
                </a:solidFill>
                <a:latin typeface="Arial"/>
                <a:cs typeface="Arial"/>
              </a:rPr>
              <a:t> </a:t>
            </a:r>
            <a:r>
              <a:rPr sz="700" spc="-10" dirty="0">
                <a:solidFill>
                  <a:srgbClr val="231F20"/>
                </a:solidFill>
                <a:latin typeface="Arial"/>
                <a:cs typeface="Arial"/>
              </a:rPr>
              <a:t>at </a:t>
            </a:r>
            <a:r>
              <a:rPr sz="700" spc="-20" dirty="0">
                <a:solidFill>
                  <a:srgbClr val="231F20"/>
                </a:solidFill>
                <a:latin typeface="Arial"/>
                <a:cs typeface="Arial"/>
              </a:rPr>
              <a:t>the</a:t>
            </a:r>
            <a:r>
              <a:rPr sz="700" spc="-15" dirty="0">
                <a:solidFill>
                  <a:srgbClr val="231F20"/>
                </a:solidFill>
                <a:latin typeface="Arial"/>
                <a:cs typeface="Arial"/>
              </a:rPr>
              <a:t> </a:t>
            </a:r>
            <a:r>
              <a:rPr sz="700" dirty="0">
                <a:solidFill>
                  <a:srgbClr val="231F20"/>
                </a:solidFill>
                <a:latin typeface="Arial"/>
                <a:cs typeface="Arial"/>
              </a:rPr>
              <a:t>top”</a:t>
            </a:r>
            <a:r>
              <a:rPr sz="700" spc="-10" dirty="0">
                <a:solidFill>
                  <a:srgbClr val="231F20"/>
                </a:solidFill>
                <a:latin typeface="Arial"/>
                <a:cs typeface="Arial"/>
              </a:rPr>
              <a:t> </a:t>
            </a:r>
            <a:r>
              <a:rPr sz="700" spc="-30" dirty="0">
                <a:solidFill>
                  <a:srgbClr val="231F20"/>
                </a:solidFill>
                <a:latin typeface="Arial"/>
                <a:cs typeface="Arial"/>
              </a:rPr>
              <a:t>messaging</a:t>
            </a:r>
            <a:r>
              <a:rPr sz="700" spc="-15" dirty="0">
                <a:solidFill>
                  <a:srgbClr val="231F20"/>
                </a:solidFill>
                <a:latin typeface="Arial"/>
                <a:cs typeface="Arial"/>
              </a:rPr>
              <a:t> </a:t>
            </a:r>
            <a:r>
              <a:rPr sz="700" spc="-20" dirty="0">
                <a:solidFill>
                  <a:srgbClr val="231F20"/>
                </a:solidFill>
                <a:latin typeface="Arial"/>
                <a:cs typeface="Arial"/>
              </a:rPr>
              <a:t>and</a:t>
            </a:r>
            <a:r>
              <a:rPr sz="700" spc="-10" dirty="0">
                <a:solidFill>
                  <a:srgbClr val="231F20"/>
                </a:solidFill>
                <a:latin typeface="Arial"/>
                <a:cs typeface="Arial"/>
              </a:rPr>
              <a:t> </a:t>
            </a:r>
            <a:r>
              <a:rPr sz="700" spc="-25" dirty="0">
                <a:solidFill>
                  <a:srgbClr val="231F20"/>
                </a:solidFill>
                <a:latin typeface="Arial"/>
                <a:cs typeface="Arial"/>
              </a:rPr>
              <a:t>innovative</a:t>
            </a:r>
            <a:r>
              <a:rPr sz="700" dirty="0">
                <a:solidFill>
                  <a:srgbClr val="231F20"/>
                </a:solidFill>
                <a:latin typeface="Arial"/>
                <a:cs typeface="Arial"/>
              </a:rPr>
              <a:t> </a:t>
            </a:r>
            <a:br>
              <a:rPr lang="en-US" sz="700" dirty="0">
                <a:solidFill>
                  <a:srgbClr val="231F20"/>
                </a:solidFill>
                <a:latin typeface="Arial"/>
                <a:cs typeface="Arial"/>
              </a:rPr>
            </a:br>
            <a:r>
              <a:rPr sz="700" dirty="0">
                <a:solidFill>
                  <a:srgbClr val="231F20"/>
                </a:solidFill>
                <a:latin typeface="Arial"/>
                <a:cs typeface="Arial"/>
              </a:rPr>
              <a:t>training,</a:t>
            </a:r>
            <a:r>
              <a:rPr lang="en-US" sz="700" spc="15" dirty="0">
                <a:solidFill>
                  <a:srgbClr val="231F20"/>
                </a:solidFill>
                <a:latin typeface="Arial"/>
                <a:cs typeface="Arial"/>
              </a:rPr>
              <a:t> </a:t>
            </a:r>
            <a:r>
              <a:rPr sz="700" dirty="0">
                <a:solidFill>
                  <a:srgbClr val="231F20"/>
                </a:solidFill>
                <a:latin typeface="Arial"/>
                <a:cs typeface="Arial"/>
              </a:rPr>
              <a:t>mentoring,</a:t>
            </a:r>
            <a:r>
              <a:rPr sz="700" spc="15" dirty="0">
                <a:solidFill>
                  <a:srgbClr val="231F20"/>
                </a:solidFill>
                <a:latin typeface="Arial"/>
                <a:cs typeface="Arial"/>
              </a:rPr>
              <a:t> </a:t>
            </a:r>
            <a:r>
              <a:rPr sz="700" dirty="0">
                <a:solidFill>
                  <a:srgbClr val="231F20"/>
                </a:solidFill>
                <a:latin typeface="Arial"/>
                <a:cs typeface="Arial"/>
              </a:rPr>
              <a:t>and</a:t>
            </a:r>
            <a:r>
              <a:rPr sz="700" spc="20" dirty="0">
                <a:solidFill>
                  <a:srgbClr val="231F20"/>
                </a:solidFill>
                <a:latin typeface="Arial"/>
                <a:cs typeface="Arial"/>
              </a:rPr>
              <a:t> </a:t>
            </a:r>
            <a:r>
              <a:rPr sz="700" spc="-10" dirty="0">
                <a:solidFill>
                  <a:srgbClr val="231F20"/>
                </a:solidFill>
                <a:latin typeface="Arial"/>
                <a:cs typeface="Arial"/>
              </a:rPr>
              <a:t>sponsorship </a:t>
            </a:r>
            <a:r>
              <a:rPr sz="700" dirty="0">
                <a:solidFill>
                  <a:srgbClr val="231F20"/>
                </a:solidFill>
                <a:latin typeface="Arial"/>
                <a:cs typeface="Arial"/>
              </a:rPr>
              <a:t>programming</a:t>
            </a:r>
            <a:r>
              <a:rPr lang="en-US" sz="700" spc="35" dirty="0">
                <a:solidFill>
                  <a:srgbClr val="231F20"/>
                </a:solidFill>
                <a:latin typeface="Arial"/>
                <a:cs typeface="Arial"/>
              </a:rPr>
              <a:t> </a:t>
            </a:r>
            <a:r>
              <a:rPr sz="700" dirty="0">
                <a:solidFill>
                  <a:srgbClr val="231F20"/>
                </a:solidFill>
                <a:latin typeface="Arial"/>
                <a:cs typeface="Arial"/>
              </a:rPr>
              <a:t>focused</a:t>
            </a:r>
            <a:r>
              <a:rPr sz="700" spc="40" dirty="0">
                <a:solidFill>
                  <a:srgbClr val="231F20"/>
                </a:solidFill>
                <a:latin typeface="Arial"/>
                <a:cs typeface="Arial"/>
              </a:rPr>
              <a:t> </a:t>
            </a:r>
            <a:r>
              <a:rPr sz="700" dirty="0">
                <a:solidFill>
                  <a:srgbClr val="231F20"/>
                </a:solidFill>
                <a:latin typeface="Arial"/>
                <a:cs typeface="Arial"/>
              </a:rPr>
              <a:t>on</a:t>
            </a:r>
            <a:r>
              <a:rPr sz="700" spc="40" dirty="0">
                <a:solidFill>
                  <a:srgbClr val="231F20"/>
                </a:solidFill>
                <a:latin typeface="Arial"/>
                <a:cs typeface="Arial"/>
              </a:rPr>
              <a:t> </a:t>
            </a:r>
            <a:r>
              <a:rPr sz="700" spc="-10" dirty="0">
                <a:solidFill>
                  <a:srgbClr val="231F20"/>
                </a:solidFill>
                <a:latin typeface="Arial"/>
                <a:cs typeface="Arial"/>
              </a:rPr>
              <a:t>inclusive </a:t>
            </a:r>
            <a:r>
              <a:rPr sz="700" dirty="0">
                <a:solidFill>
                  <a:srgbClr val="231F20"/>
                </a:solidFill>
                <a:latin typeface="Arial"/>
                <a:cs typeface="Arial"/>
              </a:rPr>
              <a:t>behavior</a:t>
            </a:r>
            <a:r>
              <a:rPr sz="700" spc="10" dirty="0">
                <a:solidFill>
                  <a:srgbClr val="231F20"/>
                </a:solidFill>
                <a:latin typeface="Arial"/>
                <a:cs typeface="Arial"/>
              </a:rPr>
              <a:t> </a:t>
            </a:r>
            <a:r>
              <a:rPr sz="700" dirty="0">
                <a:solidFill>
                  <a:srgbClr val="231F20"/>
                </a:solidFill>
                <a:latin typeface="Arial"/>
                <a:cs typeface="Arial"/>
              </a:rPr>
              <a:t>across</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spc="-10" dirty="0">
                <a:solidFill>
                  <a:srgbClr val="231F20"/>
                </a:solidFill>
                <a:latin typeface="Arial"/>
                <a:cs typeface="Arial"/>
              </a:rPr>
              <a:t>network.</a:t>
            </a:r>
            <a:endParaRPr sz="700" dirty="0">
              <a:latin typeface="Arial"/>
              <a:cs typeface="Arial"/>
            </a:endParaRPr>
          </a:p>
        </p:txBody>
      </p:sp>
      <p:sp>
        <p:nvSpPr>
          <p:cNvPr id="19" name="object 34">
            <a:extLst>
              <a:ext uri="{FF2B5EF4-FFF2-40B4-BE49-F238E27FC236}">
                <a16:creationId xmlns:a16="http://schemas.microsoft.com/office/drawing/2014/main" id="{4CC288B0-12B6-C015-9F1F-B9BE37B789C6}"/>
              </a:ext>
            </a:extLst>
          </p:cNvPr>
          <p:cNvSpPr/>
          <p:nvPr userDrawn="1"/>
        </p:nvSpPr>
        <p:spPr>
          <a:xfrm>
            <a:off x="2718435" y="3991335"/>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20" name="object 50">
            <a:extLst>
              <a:ext uri="{FF2B5EF4-FFF2-40B4-BE49-F238E27FC236}">
                <a16:creationId xmlns:a16="http://schemas.microsoft.com/office/drawing/2014/main" id="{FF4887D3-6A7D-829E-A027-890D4A1514BC}"/>
              </a:ext>
            </a:extLst>
          </p:cNvPr>
          <p:cNvSpPr txBox="1"/>
          <p:nvPr userDrawn="1"/>
        </p:nvSpPr>
        <p:spPr>
          <a:xfrm>
            <a:off x="3743762" y="4158784"/>
            <a:ext cx="1970411"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Shortlisted</a:t>
            </a:r>
            <a:r>
              <a:rPr sz="600" spc="15" dirty="0">
                <a:solidFill>
                  <a:srgbClr val="E31836"/>
                </a:solidFill>
                <a:latin typeface="Arial"/>
                <a:cs typeface="Arial"/>
              </a:rPr>
              <a:t> </a:t>
            </a:r>
            <a:r>
              <a:rPr sz="600" dirty="0">
                <a:solidFill>
                  <a:srgbClr val="E31836"/>
                </a:solidFill>
                <a:latin typeface="Arial"/>
                <a:cs typeface="Arial"/>
              </a:rPr>
              <a:t>by</a:t>
            </a:r>
            <a:r>
              <a:rPr sz="600" spc="20" dirty="0">
                <a:solidFill>
                  <a:srgbClr val="E31836"/>
                </a:solidFill>
                <a:latin typeface="Arial"/>
                <a:cs typeface="Arial"/>
              </a:rPr>
              <a:t> </a:t>
            </a:r>
            <a:r>
              <a:rPr sz="600" dirty="0">
                <a:solidFill>
                  <a:srgbClr val="E31836"/>
                </a:solidFill>
                <a:latin typeface="Arial"/>
                <a:cs typeface="Arial"/>
              </a:rPr>
              <a:t>the</a:t>
            </a:r>
            <a:r>
              <a:rPr sz="600" spc="15" dirty="0">
                <a:solidFill>
                  <a:srgbClr val="E31836"/>
                </a:solidFill>
                <a:latin typeface="Arial"/>
                <a:cs typeface="Arial"/>
              </a:rPr>
              <a:t> </a:t>
            </a:r>
            <a:r>
              <a:rPr sz="600" i="1" spc="-10" dirty="0">
                <a:solidFill>
                  <a:srgbClr val="E31836"/>
                </a:solidFill>
                <a:latin typeface="Arial"/>
                <a:cs typeface="Arial"/>
              </a:rPr>
              <a:t>Financial</a:t>
            </a:r>
            <a:r>
              <a:rPr sz="600" i="1" spc="20" dirty="0">
                <a:solidFill>
                  <a:srgbClr val="E31836"/>
                </a:solidFill>
                <a:latin typeface="Arial"/>
                <a:cs typeface="Arial"/>
              </a:rPr>
              <a:t> </a:t>
            </a:r>
            <a:r>
              <a:rPr sz="600" i="1" spc="-10" dirty="0">
                <a:solidFill>
                  <a:srgbClr val="E31836"/>
                </a:solidFill>
                <a:latin typeface="Arial"/>
                <a:cs typeface="Arial"/>
              </a:rPr>
              <a:t>Times</a:t>
            </a:r>
            <a:r>
              <a:rPr sz="600" i="1" spc="15" dirty="0">
                <a:solidFill>
                  <a:srgbClr val="E31836"/>
                </a:solidFill>
                <a:latin typeface="Arial"/>
                <a:cs typeface="Arial"/>
              </a:rPr>
              <a:t> </a:t>
            </a:r>
            <a:r>
              <a:rPr sz="600" dirty="0">
                <a:solidFill>
                  <a:srgbClr val="E31836"/>
                </a:solidFill>
                <a:latin typeface="Arial"/>
                <a:cs typeface="Arial"/>
              </a:rPr>
              <a:t>for</a:t>
            </a:r>
            <a:r>
              <a:rPr sz="600" spc="20" dirty="0">
                <a:solidFill>
                  <a:srgbClr val="E31836"/>
                </a:solidFill>
                <a:latin typeface="Arial"/>
                <a:cs typeface="Arial"/>
              </a:rPr>
              <a:t> </a:t>
            </a:r>
            <a:r>
              <a:rPr sz="600" b="1" spc="-10" dirty="0">
                <a:solidFill>
                  <a:srgbClr val="E31836"/>
                </a:solidFill>
                <a:latin typeface="Arial"/>
                <a:cs typeface="Arial"/>
              </a:rPr>
              <a:t>seven </a:t>
            </a:r>
            <a:br>
              <a:rPr lang="en-US" sz="600" b="1" spc="-10" dirty="0">
                <a:solidFill>
                  <a:srgbClr val="E31836"/>
                </a:solidFill>
                <a:latin typeface="Arial"/>
                <a:cs typeface="Arial"/>
              </a:rPr>
            </a:br>
            <a:r>
              <a:rPr sz="600" b="1" dirty="0">
                <a:solidFill>
                  <a:srgbClr val="E31836"/>
                </a:solidFill>
                <a:latin typeface="Arial"/>
                <a:cs typeface="Arial"/>
              </a:rPr>
              <a:t>North</a:t>
            </a:r>
            <a:r>
              <a:rPr sz="600" b="1" spc="-5" dirty="0">
                <a:solidFill>
                  <a:srgbClr val="E31836"/>
                </a:solidFill>
                <a:latin typeface="Arial"/>
                <a:cs typeface="Arial"/>
              </a:rPr>
              <a:t> </a:t>
            </a:r>
            <a:r>
              <a:rPr sz="600" b="1" dirty="0">
                <a:solidFill>
                  <a:srgbClr val="E31836"/>
                </a:solidFill>
                <a:latin typeface="Arial"/>
                <a:cs typeface="Arial"/>
              </a:rPr>
              <a:t>American</a:t>
            </a:r>
            <a:r>
              <a:rPr sz="600" b="1" spc="-5" dirty="0">
                <a:solidFill>
                  <a:srgbClr val="E31836"/>
                </a:solidFill>
                <a:latin typeface="Arial"/>
                <a:cs typeface="Arial"/>
              </a:rPr>
              <a:t> </a:t>
            </a:r>
            <a:r>
              <a:rPr sz="600" b="1" spc="-10" dirty="0">
                <a:solidFill>
                  <a:srgbClr val="E31836"/>
                </a:solidFill>
                <a:latin typeface="Arial"/>
                <a:cs typeface="Arial"/>
              </a:rPr>
              <a:t>Innovative</a:t>
            </a:r>
            <a:r>
              <a:rPr sz="600" b="1" spc="-5" dirty="0">
                <a:solidFill>
                  <a:srgbClr val="E31836"/>
                </a:solidFill>
                <a:latin typeface="Arial"/>
                <a:cs typeface="Arial"/>
              </a:rPr>
              <a:t> </a:t>
            </a:r>
            <a:r>
              <a:rPr sz="600" b="1" dirty="0">
                <a:solidFill>
                  <a:srgbClr val="E31836"/>
                </a:solidFill>
                <a:latin typeface="Arial"/>
                <a:cs typeface="Arial"/>
              </a:rPr>
              <a:t>Lawyer</a:t>
            </a:r>
            <a:r>
              <a:rPr sz="600" b="1" spc="-5" dirty="0">
                <a:solidFill>
                  <a:srgbClr val="E31836"/>
                </a:solidFill>
                <a:latin typeface="Arial"/>
                <a:cs typeface="Arial"/>
              </a:rPr>
              <a:t> </a:t>
            </a:r>
            <a:r>
              <a:rPr sz="600" b="1" spc="-10" dirty="0">
                <a:solidFill>
                  <a:srgbClr val="E31836"/>
                </a:solidFill>
                <a:latin typeface="Arial"/>
                <a:cs typeface="Arial"/>
              </a:rPr>
              <a:t>Awards </a:t>
            </a:r>
            <a:r>
              <a:rPr sz="600" dirty="0">
                <a:solidFill>
                  <a:srgbClr val="E31836"/>
                </a:solidFill>
                <a:latin typeface="Arial"/>
                <a:cs typeface="Arial"/>
              </a:rPr>
              <a:t>in</a:t>
            </a:r>
            <a:r>
              <a:rPr sz="600" spc="-10" dirty="0">
                <a:solidFill>
                  <a:srgbClr val="E31836"/>
                </a:solidFill>
                <a:latin typeface="Arial"/>
                <a:cs typeface="Arial"/>
              </a:rPr>
              <a:t> 2023.</a:t>
            </a:r>
            <a:endParaRPr sz="600" dirty="0">
              <a:latin typeface="Arial"/>
              <a:cs typeface="Arial"/>
            </a:endParaRPr>
          </a:p>
        </p:txBody>
      </p:sp>
      <p:sp>
        <p:nvSpPr>
          <p:cNvPr id="21" name="object 51">
            <a:extLst>
              <a:ext uri="{FF2B5EF4-FFF2-40B4-BE49-F238E27FC236}">
                <a16:creationId xmlns:a16="http://schemas.microsoft.com/office/drawing/2014/main" id="{B2D3EF2A-8034-2BED-61EB-2E3D946BF6C0}"/>
              </a:ext>
            </a:extLst>
          </p:cNvPr>
          <p:cNvSpPr txBox="1"/>
          <p:nvPr userDrawn="1"/>
        </p:nvSpPr>
        <p:spPr>
          <a:xfrm>
            <a:off x="6338230" y="4460654"/>
            <a:ext cx="1978703"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In</a:t>
            </a:r>
            <a:r>
              <a:rPr sz="600" spc="-30" dirty="0">
                <a:solidFill>
                  <a:srgbClr val="E31836"/>
                </a:solidFill>
                <a:latin typeface="Arial"/>
                <a:cs typeface="Arial"/>
              </a:rPr>
              <a:t> </a:t>
            </a:r>
            <a:r>
              <a:rPr sz="600" spc="-10" dirty="0">
                <a:solidFill>
                  <a:srgbClr val="E31836"/>
                </a:solidFill>
                <a:latin typeface="Arial"/>
                <a:cs typeface="Arial"/>
              </a:rPr>
              <a:t>2022,</a:t>
            </a:r>
            <a:r>
              <a:rPr sz="600" spc="-30" dirty="0">
                <a:solidFill>
                  <a:srgbClr val="E31836"/>
                </a:solidFill>
                <a:latin typeface="Arial"/>
                <a:cs typeface="Arial"/>
              </a:rPr>
              <a:t> </a:t>
            </a:r>
            <a:r>
              <a:rPr sz="600" dirty="0">
                <a:solidFill>
                  <a:srgbClr val="E31836"/>
                </a:solidFill>
                <a:latin typeface="Arial"/>
                <a:cs typeface="Arial"/>
              </a:rPr>
              <a:t>our</a:t>
            </a:r>
            <a:r>
              <a:rPr sz="600" spc="-25" dirty="0">
                <a:solidFill>
                  <a:srgbClr val="E31836"/>
                </a:solidFill>
                <a:latin typeface="Arial"/>
                <a:cs typeface="Arial"/>
              </a:rPr>
              <a:t> </a:t>
            </a:r>
            <a:r>
              <a:rPr sz="600" spc="-10" dirty="0">
                <a:solidFill>
                  <a:srgbClr val="E31836"/>
                </a:solidFill>
                <a:latin typeface="Arial"/>
                <a:cs typeface="Arial"/>
              </a:rPr>
              <a:t>lawyers</a:t>
            </a:r>
            <a:r>
              <a:rPr sz="600" spc="-30" dirty="0">
                <a:solidFill>
                  <a:srgbClr val="E31836"/>
                </a:solidFill>
                <a:latin typeface="Arial"/>
                <a:cs typeface="Arial"/>
              </a:rPr>
              <a:t> </a:t>
            </a:r>
            <a:r>
              <a:rPr sz="600" spc="-10" dirty="0">
                <a:solidFill>
                  <a:srgbClr val="E31836"/>
                </a:solidFill>
                <a:latin typeface="Arial"/>
                <a:cs typeface="Arial"/>
              </a:rPr>
              <a:t>across</a:t>
            </a:r>
            <a:r>
              <a:rPr sz="600" spc="-30" dirty="0">
                <a:solidFill>
                  <a:srgbClr val="E31836"/>
                </a:solidFill>
                <a:latin typeface="Arial"/>
                <a:cs typeface="Arial"/>
              </a:rPr>
              <a:t> </a:t>
            </a:r>
            <a:r>
              <a:rPr sz="600" dirty="0">
                <a:solidFill>
                  <a:srgbClr val="E31836"/>
                </a:solidFill>
                <a:latin typeface="Arial"/>
                <a:cs typeface="Arial"/>
              </a:rPr>
              <a:t>the</a:t>
            </a:r>
            <a:r>
              <a:rPr sz="600" spc="-25" dirty="0">
                <a:solidFill>
                  <a:srgbClr val="E31836"/>
                </a:solidFill>
                <a:latin typeface="Arial"/>
                <a:cs typeface="Arial"/>
              </a:rPr>
              <a:t> </a:t>
            </a:r>
            <a:r>
              <a:rPr sz="600" spc="-10" dirty="0">
                <a:solidFill>
                  <a:srgbClr val="E31836"/>
                </a:solidFill>
                <a:latin typeface="Arial"/>
                <a:cs typeface="Arial"/>
              </a:rPr>
              <a:t>U.S.</a:t>
            </a:r>
            <a:r>
              <a:rPr sz="600" spc="-30" dirty="0">
                <a:solidFill>
                  <a:srgbClr val="E31836"/>
                </a:solidFill>
                <a:latin typeface="Arial"/>
                <a:cs typeface="Arial"/>
              </a:rPr>
              <a:t> </a:t>
            </a:r>
            <a:r>
              <a:rPr sz="600" dirty="0">
                <a:solidFill>
                  <a:srgbClr val="E31836"/>
                </a:solidFill>
                <a:latin typeface="Arial"/>
                <a:cs typeface="Arial"/>
              </a:rPr>
              <a:t>and</a:t>
            </a:r>
            <a:r>
              <a:rPr sz="600" spc="-25" dirty="0">
                <a:solidFill>
                  <a:srgbClr val="E31836"/>
                </a:solidFill>
                <a:latin typeface="Arial"/>
                <a:cs typeface="Arial"/>
              </a:rPr>
              <a:t> </a:t>
            </a:r>
            <a:r>
              <a:rPr sz="600" spc="-30" dirty="0">
                <a:solidFill>
                  <a:srgbClr val="E31836"/>
                </a:solidFill>
                <a:latin typeface="Arial"/>
                <a:cs typeface="Arial"/>
              </a:rPr>
              <a:t>EMEA</a:t>
            </a:r>
            <a:r>
              <a:rPr sz="600" spc="-25" dirty="0">
                <a:solidFill>
                  <a:srgbClr val="E31836"/>
                </a:solidFill>
                <a:latin typeface="Arial"/>
                <a:cs typeface="Arial"/>
              </a:rPr>
              <a:t> </a:t>
            </a:r>
            <a:r>
              <a:rPr sz="600" spc="-10" dirty="0">
                <a:solidFill>
                  <a:srgbClr val="E31836"/>
                </a:solidFill>
                <a:latin typeface="Arial"/>
                <a:cs typeface="Arial"/>
              </a:rPr>
              <a:t>regions </a:t>
            </a:r>
            <a:br>
              <a:rPr lang="en-US" sz="600" spc="-10" dirty="0">
                <a:solidFill>
                  <a:srgbClr val="E31836"/>
                </a:solidFill>
                <a:latin typeface="Arial"/>
                <a:cs typeface="Arial"/>
              </a:rPr>
            </a:br>
            <a:r>
              <a:rPr sz="600" dirty="0">
                <a:solidFill>
                  <a:srgbClr val="E31836"/>
                </a:solidFill>
                <a:latin typeface="Arial"/>
                <a:cs typeface="Arial"/>
              </a:rPr>
              <a:t>devoted</a:t>
            </a:r>
            <a:r>
              <a:rPr sz="600" spc="-30" dirty="0">
                <a:solidFill>
                  <a:srgbClr val="E31836"/>
                </a:solidFill>
                <a:latin typeface="Arial"/>
                <a:cs typeface="Arial"/>
              </a:rPr>
              <a:t> </a:t>
            </a:r>
            <a:r>
              <a:rPr sz="600" b="1" spc="-10" dirty="0">
                <a:solidFill>
                  <a:srgbClr val="E31836"/>
                </a:solidFill>
                <a:latin typeface="Arial"/>
                <a:cs typeface="Arial"/>
              </a:rPr>
              <a:t>92,000</a:t>
            </a:r>
            <a:r>
              <a:rPr sz="600" b="1" spc="-25" dirty="0">
                <a:solidFill>
                  <a:srgbClr val="E31836"/>
                </a:solidFill>
                <a:latin typeface="Arial"/>
                <a:cs typeface="Arial"/>
              </a:rPr>
              <a:t> </a:t>
            </a:r>
            <a:r>
              <a:rPr sz="600" b="1" spc="-20" dirty="0">
                <a:solidFill>
                  <a:srgbClr val="E31836"/>
                </a:solidFill>
                <a:latin typeface="Arial"/>
                <a:cs typeface="Arial"/>
              </a:rPr>
              <a:t>hours</a:t>
            </a:r>
            <a:r>
              <a:rPr sz="600" b="1" spc="-25" dirty="0">
                <a:solidFill>
                  <a:srgbClr val="E31836"/>
                </a:solidFill>
                <a:latin typeface="Arial"/>
                <a:cs typeface="Arial"/>
              </a:rPr>
              <a:t> </a:t>
            </a:r>
            <a:r>
              <a:rPr sz="600" b="1" dirty="0">
                <a:solidFill>
                  <a:srgbClr val="E31836"/>
                </a:solidFill>
                <a:latin typeface="Arial"/>
                <a:cs typeface="Arial"/>
              </a:rPr>
              <a:t>to</a:t>
            </a:r>
            <a:r>
              <a:rPr sz="600" b="1" spc="-30" dirty="0">
                <a:solidFill>
                  <a:srgbClr val="E31836"/>
                </a:solidFill>
                <a:latin typeface="Arial"/>
                <a:cs typeface="Arial"/>
              </a:rPr>
              <a:t> </a:t>
            </a:r>
            <a:r>
              <a:rPr sz="600" b="1" dirty="0">
                <a:solidFill>
                  <a:srgbClr val="E31836"/>
                </a:solidFill>
                <a:latin typeface="Arial"/>
                <a:cs typeface="Arial"/>
              </a:rPr>
              <a:t>pro</a:t>
            </a:r>
            <a:r>
              <a:rPr sz="600" b="1" spc="-25" dirty="0">
                <a:solidFill>
                  <a:srgbClr val="E31836"/>
                </a:solidFill>
                <a:latin typeface="Arial"/>
                <a:cs typeface="Arial"/>
              </a:rPr>
              <a:t> </a:t>
            </a:r>
            <a:r>
              <a:rPr sz="600" b="1" spc="-20" dirty="0">
                <a:solidFill>
                  <a:srgbClr val="E31836"/>
                </a:solidFill>
                <a:latin typeface="Arial"/>
                <a:cs typeface="Arial"/>
              </a:rPr>
              <a:t>bono</a:t>
            </a:r>
            <a:r>
              <a:rPr sz="600" spc="-20" dirty="0">
                <a:solidFill>
                  <a:srgbClr val="E31836"/>
                </a:solidFill>
                <a:latin typeface="Arial"/>
                <a:cs typeface="Arial"/>
              </a:rPr>
              <a:t>.</a:t>
            </a:r>
            <a:endParaRPr sz="600" dirty="0">
              <a:latin typeface="Arial"/>
              <a:cs typeface="Arial"/>
            </a:endParaRPr>
          </a:p>
        </p:txBody>
      </p:sp>
      <p:sp>
        <p:nvSpPr>
          <p:cNvPr id="22" name="object 52">
            <a:extLst>
              <a:ext uri="{FF2B5EF4-FFF2-40B4-BE49-F238E27FC236}">
                <a16:creationId xmlns:a16="http://schemas.microsoft.com/office/drawing/2014/main" id="{33D61079-AE83-9A8E-DC78-6A6384B9A683}"/>
              </a:ext>
            </a:extLst>
          </p:cNvPr>
          <p:cNvSpPr txBox="1"/>
          <p:nvPr userDrawn="1"/>
        </p:nvSpPr>
        <p:spPr>
          <a:xfrm>
            <a:off x="3735579" y="4460654"/>
            <a:ext cx="2080666" cy="289375"/>
          </a:xfrm>
          <a:prstGeom prst="rect">
            <a:avLst/>
          </a:prstGeom>
        </p:spPr>
        <p:txBody>
          <a:bodyPr vert="horz" wrap="square" lIns="0" tIns="7620" rIns="0" bIns="0" rtlCol="0">
            <a:spAutoFit/>
          </a:bodyPr>
          <a:lstStyle/>
          <a:p>
            <a:pPr marL="12700" marR="5080">
              <a:lnSpc>
                <a:spcPct val="104200"/>
              </a:lnSpc>
              <a:spcBef>
                <a:spcPts val="60"/>
              </a:spcBef>
            </a:pPr>
            <a:r>
              <a:rPr sz="600" spc="-20" dirty="0">
                <a:solidFill>
                  <a:srgbClr val="E31836"/>
                </a:solidFill>
                <a:latin typeface="Arial"/>
                <a:cs typeface="Arial"/>
              </a:rPr>
              <a:t>Achieved</a:t>
            </a:r>
            <a:r>
              <a:rPr sz="600" spc="-10" dirty="0">
                <a:solidFill>
                  <a:srgbClr val="E31836"/>
                </a:solidFill>
                <a:latin typeface="Arial"/>
                <a:cs typeface="Arial"/>
              </a:rPr>
              <a:t> “</a:t>
            </a:r>
            <a:r>
              <a:rPr sz="600" b="1" spc="-10" dirty="0">
                <a:solidFill>
                  <a:srgbClr val="E31836"/>
                </a:solidFill>
                <a:latin typeface="Arial"/>
                <a:cs typeface="Arial"/>
              </a:rPr>
              <a:t>Mansfield</a:t>
            </a:r>
            <a:r>
              <a:rPr sz="600" b="1" spc="-5" dirty="0">
                <a:solidFill>
                  <a:srgbClr val="E31836"/>
                </a:solidFill>
                <a:latin typeface="Arial"/>
                <a:cs typeface="Arial"/>
              </a:rPr>
              <a:t> </a:t>
            </a:r>
            <a:r>
              <a:rPr sz="600" b="1" spc="-20" dirty="0">
                <a:solidFill>
                  <a:srgbClr val="E31836"/>
                </a:solidFill>
                <a:latin typeface="Arial"/>
                <a:cs typeface="Arial"/>
              </a:rPr>
              <a:t>Certification</a:t>
            </a:r>
            <a:r>
              <a:rPr sz="600" b="1" spc="-5" dirty="0">
                <a:solidFill>
                  <a:srgbClr val="E31836"/>
                </a:solidFill>
                <a:latin typeface="Arial"/>
                <a:cs typeface="Arial"/>
              </a:rPr>
              <a:t> </a:t>
            </a:r>
            <a:r>
              <a:rPr sz="600" b="1" spc="-10" dirty="0">
                <a:solidFill>
                  <a:srgbClr val="E31836"/>
                </a:solidFill>
                <a:latin typeface="Arial"/>
                <a:cs typeface="Arial"/>
              </a:rPr>
              <a:t>Plus</a:t>
            </a:r>
            <a:r>
              <a:rPr sz="600" spc="-10" dirty="0">
                <a:solidFill>
                  <a:srgbClr val="E31836"/>
                </a:solidFill>
                <a:latin typeface="Arial"/>
                <a:cs typeface="Arial"/>
              </a:rPr>
              <a:t>”</a:t>
            </a:r>
            <a:r>
              <a:rPr sz="600" spc="10" dirty="0">
                <a:solidFill>
                  <a:srgbClr val="E31836"/>
                </a:solidFill>
                <a:latin typeface="Arial"/>
                <a:cs typeface="Arial"/>
              </a:rPr>
              <a:t> </a:t>
            </a:r>
            <a:r>
              <a:rPr sz="600" dirty="0">
                <a:solidFill>
                  <a:srgbClr val="E31836"/>
                </a:solidFill>
                <a:latin typeface="Arial"/>
                <a:cs typeface="Arial"/>
              </a:rPr>
              <a:t>status</a:t>
            </a:r>
            <a:r>
              <a:rPr sz="600" spc="35" dirty="0">
                <a:solidFill>
                  <a:srgbClr val="E31836"/>
                </a:solidFill>
                <a:latin typeface="Arial"/>
                <a:cs typeface="Arial"/>
              </a:rPr>
              <a:t> </a:t>
            </a:r>
            <a:r>
              <a:rPr sz="600" spc="-25" dirty="0">
                <a:solidFill>
                  <a:srgbClr val="E31836"/>
                </a:solidFill>
                <a:latin typeface="Arial"/>
                <a:cs typeface="Arial"/>
              </a:rPr>
              <a:t>for</a:t>
            </a:r>
            <a:r>
              <a:rPr sz="600" dirty="0">
                <a:solidFill>
                  <a:srgbClr val="E31836"/>
                </a:solidFill>
                <a:latin typeface="Arial"/>
                <a:cs typeface="Arial"/>
              </a:rPr>
              <a:t> 2023</a:t>
            </a:r>
            <a:r>
              <a:rPr sz="600" spc="-5" dirty="0">
                <a:solidFill>
                  <a:srgbClr val="E31836"/>
                </a:solidFill>
                <a:latin typeface="Arial"/>
                <a:cs typeface="Arial"/>
              </a:rPr>
              <a:t> </a:t>
            </a:r>
            <a:r>
              <a:rPr sz="600" dirty="0">
                <a:solidFill>
                  <a:srgbClr val="E31836"/>
                </a:solidFill>
                <a:latin typeface="Arial"/>
                <a:cs typeface="Arial"/>
              </a:rPr>
              <a:t>–</a:t>
            </a:r>
            <a:r>
              <a:rPr lang="en-US" sz="600" dirty="0">
                <a:solidFill>
                  <a:srgbClr val="E31836"/>
                </a:solidFill>
                <a:latin typeface="Arial"/>
                <a:cs typeface="Arial"/>
              </a:rPr>
              <a:t> </a:t>
            </a:r>
            <a:br>
              <a:rPr lang="en-US" sz="600" dirty="0">
                <a:solidFill>
                  <a:srgbClr val="E31836"/>
                </a:solidFill>
                <a:latin typeface="Arial"/>
                <a:cs typeface="Arial"/>
              </a:rPr>
            </a:br>
            <a:r>
              <a:rPr sz="600" dirty="0">
                <a:solidFill>
                  <a:srgbClr val="E31836"/>
                </a:solidFill>
                <a:latin typeface="Arial"/>
                <a:cs typeface="Arial"/>
              </a:rPr>
              <a:t>the</a:t>
            </a:r>
            <a:r>
              <a:rPr sz="600" spc="-5" dirty="0">
                <a:solidFill>
                  <a:srgbClr val="E31836"/>
                </a:solidFill>
                <a:latin typeface="Arial"/>
                <a:cs typeface="Arial"/>
              </a:rPr>
              <a:t> </a:t>
            </a:r>
            <a:r>
              <a:rPr sz="600" b="1" dirty="0">
                <a:solidFill>
                  <a:srgbClr val="E31836"/>
                </a:solidFill>
                <a:latin typeface="Arial"/>
                <a:cs typeface="Arial"/>
              </a:rPr>
              <a:t>6th</a:t>
            </a:r>
            <a:r>
              <a:rPr sz="600" b="1" spc="-5" dirty="0">
                <a:solidFill>
                  <a:srgbClr val="E31836"/>
                </a:solidFill>
                <a:latin typeface="Arial"/>
                <a:cs typeface="Arial"/>
              </a:rPr>
              <a:t> </a:t>
            </a:r>
            <a:r>
              <a:rPr sz="600" b="1" dirty="0">
                <a:solidFill>
                  <a:srgbClr val="E31836"/>
                </a:solidFill>
                <a:latin typeface="Arial"/>
                <a:cs typeface="Arial"/>
              </a:rPr>
              <a:t>year in</a:t>
            </a:r>
            <a:r>
              <a:rPr sz="600" b="1" spc="-5" dirty="0">
                <a:solidFill>
                  <a:srgbClr val="E31836"/>
                </a:solidFill>
                <a:latin typeface="Arial"/>
                <a:cs typeface="Arial"/>
              </a:rPr>
              <a:t> </a:t>
            </a:r>
            <a:r>
              <a:rPr sz="600" b="1" dirty="0">
                <a:solidFill>
                  <a:srgbClr val="E31836"/>
                </a:solidFill>
                <a:latin typeface="Arial"/>
                <a:cs typeface="Arial"/>
              </a:rPr>
              <a:t>a</a:t>
            </a:r>
            <a:r>
              <a:rPr sz="600" b="1" spc="-5" dirty="0">
                <a:solidFill>
                  <a:srgbClr val="E31836"/>
                </a:solidFill>
                <a:latin typeface="Arial"/>
                <a:cs typeface="Arial"/>
              </a:rPr>
              <a:t> </a:t>
            </a:r>
            <a:r>
              <a:rPr sz="600" b="1" dirty="0">
                <a:solidFill>
                  <a:srgbClr val="E31836"/>
                </a:solidFill>
                <a:latin typeface="Arial"/>
                <a:cs typeface="Arial"/>
              </a:rPr>
              <a:t>row</a:t>
            </a:r>
            <a:r>
              <a:rPr sz="600" b="1" spc="-5" dirty="0">
                <a:solidFill>
                  <a:srgbClr val="E31836"/>
                </a:solidFill>
                <a:latin typeface="Arial"/>
                <a:cs typeface="Arial"/>
              </a:rPr>
              <a:t> </a:t>
            </a:r>
            <a:r>
              <a:rPr sz="600" dirty="0">
                <a:solidFill>
                  <a:srgbClr val="E31836"/>
                </a:solidFill>
                <a:latin typeface="Arial"/>
                <a:cs typeface="Arial"/>
              </a:rPr>
              <a:t>that our</a:t>
            </a:r>
            <a:r>
              <a:rPr sz="600" spc="-5" dirty="0">
                <a:solidFill>
                  <a:srgbClr val="E31836"/>
                </a:solidFill>
                <a:latin typeface="Arial"/>
                <a:cs typeface="Arial"/>
              </a:rPr>
              <a:t> </a:t>
            </a:r>
            <a:r>
              <a:rPr sz="600" spc="-10" dirty="0">
                <a:solidFill>
                  <a:srgbClr val="E31836"/>
                </a:solidFill>
                <a:latin typeface="Arial"/>
                <a:cs typeface="Arial"/>
              </a:rPr>
              <a:t>longstanding </a:t>
            </a:r>
            <a:r>
              <a:rPr sz="600" dirty="0">
                <a:solidFill>
                  <a:srgbClr val="E31836"/>
                </a:solidFill>
                <a:latin typeface="Arial"/>
                <a:cs typeface="Arial"/>
              </a:rPr>
              <a:t>commitment</a:t>
            </a:r>
            <a:r>
              <a:rPr sz="600" spc="35" dirty="0">
                <a:solidFill>
                  <a:srgbClr val="E31836"/>
                </a:solidFill>
                <a:latin typeface="Arial"/>
                <a:cs typeface="Arial"/>
              </a:rPr>
              <a:t> </a:t>
            </a:r>
            <a:br>
              <a:rPr lang="en-US" sz="600" spc="35" dirty="0">
                <a:solidFill>
                  <a:srgbClr val="E31836"/>
                </a:solidFill>
                <a:latin typeface="Arial"/>
                <a:cs typeface="Arial"/>
              </a:rPr>
            </a:br>
            <a:r>
              <a:rPr sz="600" dirty="0">
                <a:solidFill>
                  <a:srgbClr val="E31836"/>
                </a:solidFill>
                <a:latin typeface="Arial"/>
                <a:cs typeface="Arial"/>
              </a:rPr>
              <a:t>to</a:t>
            </a:r>
            <a:r>
              <a:rPr sz="600" spc="35" dirty="0">
                <a:solidFill>
                  <a:srgbClr val="E31836"/>
                </a:solidFill>
                <a:latin typeface="Arial"/>
                <a:cs typeface="Arial"/>
              </a:rPr>
              <a:t> </a:t>
            </a:r>
            <a:r>
              <a:rPr sz="600" dirty="0">
                <a:solidFill>
                  <a:srgbClr val="E31836"/>
                </a:solidFill>
                <a:latin typeface="Arial"/>
                <a:cs typeface="Arial"/>
              </a:rPr>
              <a:t>diversity,</a:t>
            </a:r>
            <a:r>
              <a:rPr sz="600" spc="35" dirty="0">
                <a:solidFill>
                  <a:srgbClr val="E31836"/>
                </a:solidFill>
                <a:latin typeface="Arial"/>
                <a:cs typeface="Arial"/>
              </a:rPr>
              <a:t> </a:t>
            </a:r>
            <a:r>
              <a:rPr sz="600" dirty="0">
                <a:solidFill>
                  <a:srgbClr val="E31836"/>
                </a:solidFill>
                <a:latin typeface="Arial"/>
                <a:cs typeface="Arial"/>
              </a:rPr>
              <a:t>equality</a:t>
            </a:r>
            <a:r>
              <a:rPr sz="600" spc="35" dirty="0">
                <a:solidFill>
                  <a:srgbClr val="E31836"/>
                </a:solidFill>
                <a:latin typeface="Arial"/>
                <a:cs typeface="Arial"/>
              </a:rPr>
              <a:t> </a:t>
            </a:r>
            <a:r>
              <a:rPr sz="600" dirty="0">
                <a:solidFill>
                  <a:srgbClr val="E31836"/>
                </a:solidFill>
                <a:latin typeface="Arial"/>
                <a:cs typeface="Arial"/>
              </a:rPr>
              <a:t>and</a:t>
            </a:r>
            <a:r>
              <a:rPr sz="600" spc="35" dirty="0">
                <a:solidFill>
                  <a:srgbClr val="E31836"/>
                </a:solidFill>
                <a:latin typeface="Arial"/>
                <a:cs typeface="Arial"/>
              </a:rPr>
              <a:t> </a:t>
            </a:r>
            <a:r>
              <a:rPr sz="600" dirty="0">
                <a:solidFill>
                  <a:srgbClr val="E31836"/>
                </a:solidFill>
                <a:latin typeface="Arial"/>
                <a:cs typeface="Arial"/>
              </a:rPr>
              <a:t>inclusion</a:t>
            </a:r>
            <a:r>
              <a:rPr sz="600" spc="35" dirty="0">
                <a:solidFill>
                  <a:srgbClr val="E31836"/>
                </a:solidFill>
                <a:latin typeface="Arial"/>
                <a:cs typeface="Arial"/>
              </a:rPr>
              <a:t> </a:t>
            </a:r>
            <a:r>
              <a:rPr sz="600" spc="-25" dirty="0">
                <a:solidFill>
                  <a:srgbClr val="E31836"/>
                </a:solidFill>
                <a:latin typeface="Arial"/>
                <a:cs typeface="Arial"/>
              </a:rPr>
              <a:t>has</a:t>
            </a:r>
            <a:r>
              <a:rPr sz="600" dirty="0">
                <a:solidFill>
                  <a:srgbClr val="E31836"/>
                </a:solidFill>
                <a:latin typeface="Arial"/>
                <a:cs typeface="Arial"/>
              </a:rPr>
              <a:t> been</a:t>
            </a:r>
            <a:r>
              <a:rPr sz="600" spc="-20" dirty="0">
                <a:solidFill>
                  <a:srgbClr val="E31836"/>
                </a:solidFill>
                <a:latin typeface="Arial"/>
                <a:cs typeface="Arial"/>
              </a:rPr>
              <a:t> </a:t>
            </a:r>
            <a:r>
              <a:rPr sz="600" spc="-10" dirty="0">
                <a:solidFill>
                  <a:srgbClr val="E31836"/>
                </a:solidFill>
                <a:latin typeface="Arial"/>
                <a:cs typeface="Arial"/>
              </a:rPr>
              <a:t>recognized.</a:t>
            </a:r>
            <a:endParaRPr sz="600" dirty="0">
              <a:latin typeface="Arial"/>
              <a:cs typeface="Arial"/>
            </a:endParaRPr>
          </a:p>
        </p:txBody>
      </p:sp>
      <p:sp>
        <p:nvSpPr>
          <p:cNvPr id="23" name="object 53">
            <a:extLst>
              <a:ext uri="{FF2B5EF4-FFF2-40B4-BE49-F238E27FC236}">
                <a16:creationId xmlns:a16="http://schemas.microsoft.com/office/drawing/2014/main" id="{6830BFB8-8F0E-B81C-BB8A-FA4755829CC9}"/>
              </a:ext>
            </a:extLst>
          </p:cNvPr>
          <p:cNvSpPr txBox="1"/>
          <p:nvPr userDrawn="1"/>
        </p:nvSpPr>
        <p:spPr>
          <a:xfrm>
            <a:off x="6338230" y="4153616"/>
            <a:ext cx="1861004" cy="197490"/>
          </a:xfrm>
          <a:prstGeom prst="rect">
            <a:avLst/>
          </a:prstGeom>
        </p:spPr>
        <p:txBody>
          <a:bodyPr vert="horz" wrap="square" lIns="0" tIns="12700" rIns="0" bIns="0" rtlCol="0">
            <a:spAutoFit/>
          </a:bodyPr>
          <a:lstStyle/>
          <a:p>
            <a:pPr marL="12700">
              <a:lnSpc>
                <a:spcPct val="100000"/>
              </a:lnSpc>
              <a:spcBef>
                <a:spcPts val="100"/>
              </a:spcBef>
            </a:pPr>
            <a:r>
              <a:rPr sz="600" spc="-10" dirty="0">
                <a:solidFill>
                  <a:srgbClr val="E31836"/>
                </a:solidFill>
                <a:latin typeface="Arial"/>
                <a:cs typeface="Arial"/>
              </a:rPr>
              <a:t>Named</a:t>
            </a:r>
            <a:r>
              <a:rPr sz="600" spc="-20" dirty="0">
                <a:solidFill>
                  <a:srgbClr val="E31836"/>
                </a:solidFill>
                <a:latin typeface="Arial"/>
                <a:cs typeface="Arial"/>
              </a:rPr>
              <a:t> </a:t>
            </a:r>
            <a:r>
              <a:rPr sz="600" dirty="0">
                <a:solidFill>
                  <a:srgbClr val="E31836"/>
                </a:solidFill>
                <a:latin typeface="Arial"/>
                <a:cs typeface="Arial"/>
              </a:rPr>
              <a:t>among</a:t>
            </a:r>
            <a:r>
              <a:rPr sz="600" spc="-20" dirty="0">
                <a:solidFill>
                  <a:srgbClr val="E31836"/>
                </a:solidFill>
                <a:latin typeface="Arial"/>
                <a:cs typeface="Arial"/>
              </a:rPr>
              <a:t> </a:t>
            </a:r>
            <a:r>
              <a:rPr sz="600" b="1" dirty="0">
                <a:solidFill>
                  <a:srgbClr val="E31836"/>
                </a:solidFill>
                <a:latin typeface="Arial"/>
                <a:cs typeface="Arial"/>
              </a:rPr>
              <a:t>top</a:t>
            </a:r>
            <a:r>
              <a:rPr sz="600" b="1" spc="-20" dirty="0">
                <a:solidFill>
                  <a:srgbClr val="E31836"/>
                </a:solidFill>
                <a:latin typeface="Arial"/>
                <a:cs typeface="Arial"/>
              </a:rPr>
              <a:t> </a:t>
            </a:r>
            <a:r>
              <a:rPr sz="600" b="1" dirty="0">
                <a:solidFill>
                  <a:srgbClr val="E31836"/>
                </a:solidFill>
                <a:latin typeface="Arial"/>
                <a:cs typeface="Arial"/>
              </a:rPr>
              <a:t>9</a:t>
            </a:r>
            <a:r>
              <a:rPr sz="600" b="1" spc="-20" dirty="0">
                <a:solidFill>
                  <a:srgbClr val="E31836"/>
                </a:solidFill>
                <a:latin typeface="Arial"/>
                <a:cs typeface="Arial"/>
              </a:rPr>
              <a:t> </a:t>
            </a:r>
            <a:r>
              <a:rPr sz="600" b="1" dirty="0">
                <a:solidFill>
                  <a:srgbClr val="E31836"/>
                </a:solidFill>
                <a:latin typeface="Arial"/>
                <a:cs typeface="Arial"/>
              </a:rPr>
              <a:t>most</a:t>
            </a:r>
            <a:r>
              <a:rPr sz="600" b="1" spc="-20" dirty="0">
                <a:solidFill>
                  <a:srgbClr val="E31836"/>
                </a:solidFill>
                <a:latin typeface="Arial"/>
                <a:cs typeface="Arial"/>
              </a:rPr>
              <a:t> </a:t>
            </a:r>
            <a:r>
              <a:rPr sz="600" b="1" spc="-10" dirty="0">
                <a:solidFill>
                  <a:srgbClr val="E31836"/>
                </a:solidFill>
                <a:latin typeface="Arial"/>
                <a:cs typeface="Arial"/>
              </a:rPr>
              <a:t>recommended</a:t>
            </a:r>
            <a:r>
              <a:rPr sz="600" b="1" spc="-20" dirty="0">
                <a:solidFill>
                  <a:srgbClr val="E31836"/>
                </a:solidFill>
                <a:latin typeface="Arial"/>
                <a:cs typeface="Arial"/>
              </a:rPr>
              <a:t> </a:t>
            </a:r>
            <a:r>
              <a:rPr sz="600" b="1" dirty="0">
                <a:solidFill>
                  <a:srgbClr val="E31836"/>
                </a:solidFill>
                <a:latin typeface="Arial"/>
                <a:cs typeface="Arial"/>
              </a:rPr>
              <a:t>law</a:t>
            </a:r>
            <a:r>
              <a:rPr sz="600" b="1" spc="-20" dirty="0">
                <a:solidFill>
                  <a:srgbClr val="E31836"/>
                </a:solidFill>
                <a:latin typeface="Arial"/>
                <a:cs typeface="Arial"/>
              </a:rPr>
              <a:t> </a:t>
            </a:r>
            <a:r>
              <a:rPr sz="600" b="1" spc="-10" dirty="0">
                <a:solidFill>
                  <a:srgbClr val="E31836"/>
                </a:solidFill>
                <a:latin typeface="Arial"/>
                <a:cs typeface="Arial"/>
              </a:rPr>
              <a:t>firms</a:t>
            </a:r>
            <a:r>
              <a:rPr lang="en-US" sz="600" b="1" spc="-10" dirty="0">
                <a:solidFill>
                  <a:schemeClr val="tx1"/>
                </a:solidFill>
                <a:latin typeface="Arial"/>
                <a:cs typeface="Arial"/>
              </a:rPr>
              <a:t> </a:t>
            </a:r>
            <a:br>
              <a:rPr lang="en-US" sz="600" b="1" spc="-10" dirty="0">
                <a:solidFill>
                  <a:schemeClr val="tx1"/>
                </a:solidFill>
                <a:latin typeface="Arial"/>
                <a:cs typeface="Arial"/>
              </a:rPr>
            </a:br>
            <a:r>
              <a:rPr sz="600" dirty="0">
                <a:solidFill>
                  <a:srgbClr val="E31836"/>
                </a:solidFill>
                <a:latin typeface="Arial"/>
                <a:cs typeface="Arial"/>
              </a:rPr>
              <a:t>by</a:t>
            </a:r>
            <a:r>
              <a:rPr sz="600" spc="-15" dirty="0">
                <a:solidFill>
                  <a:srgbClr val="E31836"/>
                </a:solidFill>
                <a:latin typeface="Arial"/>
                <a:cs typeface="Arial"/>
              </a:rPr>
              <a:t> </a:t>
            </a:r>
            <a:r>
              <a:rPr sz="600" spc="-20" dirty="0">
                <a:solidFill>
                  <a:srgbClr val="E31836"/>
                </a:solidFill>
                <a:latin typeface="Arial"/>
                <a:cs typeface="Arial"/>
              </a:rPr>
              <a:t>BTI</a:t>
            </a:r>
            <a:r>
              <a:rPr sz="600" spc="-15" dirty="0">
                <a:solidFill>
                  <a:srgbClr val="E31836"/>
                </a:solidFill>
                <a:latin typeface="Arial"/>
                <a:cs typeface="Arial"/>
              </a:rPr>
              <a:t> </a:t>
            </a:r>
            <a:r>
              <a:rPr sz="600" spc="-10" dirty="0">
                <a:solidFill>
                  <a:srgbClr val="E31836"/>
                </a:solidFill>
                <a:latin typeface="Arial"/>
                <a:cs typeface="Arial"/>
              </a:rPr>
              <a:t>Consulting </a:t>
            </a:r>
            <a:r>
              <a:rPr sz="600" dirty="0">
                <a:solidFill>
                  <a:srgbClr val="E31836"/>
                </a:solidFill>
                <a:latin typeface="Arial"/>
                <a:cs typeface="Arial"/>
              </a:rPr>
              <a:t>Group</a:t>
            </a:r>
            <a:r>
              <a:rPr sz="600" spc="-15" dirty="0">
                <a:solidFill>
                  <a:srgbClr val="E31836"/>
                </a:solidFill>
                <a:latin typeface="Arial"/>
                <a:cs typeface="Arial"/>
              </a:rPr>
              <a:t> </a:t>
            </a:r>
            <a:r>
              <a:rPr sz="600" dirty="0">
                <a:solidFill>
                  <a:srgbClr val="E31836"/>
                </a:solidFill>
                <a:latin typeface="Arial"/>
                <a:cs typeface="Arial"/>
              </a:rPr>
              <a:t>in</a:t>
            </a:r>
            <a:r>
              <a:rPr sz="600" spc="-10" dirty="0">
                <a:solidFill>
                  <a:srgbClr val="E31836"/>
                </a:solidFill>
                <a:latin typeface="Arial"/>
                <a:cs typeface="Arial"/>
              </a:rPr>
              <a:t> 2022-</a:t>
            </a:r>
            <a:r>
              <a:rPr sz="600" spc="-25" dirty="0">
                <a:solidFill>
                  <a:srgbClr val="E31836"/>
                </a:solidFill>
                <a:latin typeface="Arial"/>
                <a:cs typeface="Arial"/>
              </a:rPr>
              <a:t>23.</a:t>
            </a:r>
            <a:endParaRPr sz="600" dirty="0">
              <a:latin typeface="Arial"/>
              <a:cs typeface="Arial"/>
            </a:endParaRPr>
          </a:p>
        </p:txBody>
      </p:sp>
      <p:pic>
        <p:nvPicPr>
          <p:cNvPr id="24" name="Picture Placeholder 45">
            <a:extLst>
              <a:ext uri="{FF2B5EF4-FFF2-40B4-BE49-F238E27FC236}">
                <a16:creationId xmlns:a16="http://schemas.microsoft.com/office/drawing/2014/main" id="{589C8F75-2EF1-06C0-3415-50950FD41C4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761422" y="4066930"/>
            <a:ext cx="793930" cy="793930"/>
          </a:xfrm>
          <a:prstGeom prst="rect">
            <a:avLst/>
          </a:prstGeom>
        </p:spPr>
      </p:pic>
    </p:spTree>
    <p:extLst>
      <p:ext uri="{BB962C8B-B14F-4D97-AF65-F5344CB8AC3E}">
        <p14:creationId xmlns:p14="http://schemas.microsoft.com/office/powerpoint/2010/main" val="3446831079"/>
      </p:ext>
    </p:extLst>
  </p:cSld>
  <p:clrMapOvr>
    <a:masterClrMapping/>
  </p:clrMapOvr>
</p:sldLayout>
</file>

<file path=ppt/slideLayouts/slideLayout4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1_RS overview">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19CC685-72C0-1D2D-2FE3-0E2F4DC763D3}"/>
              </a:ext>
            </a:extLst>
          </p:cNvPr>
          <p:cNvSpPr/>
          <p:nvPr userDrawn="1"/>
        </p:nvSpPr>
        <p:spPr>
          <a:xfrm>
            <a:off x="4676000" y="1257299"/>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Bef>
                <a:spcPts val="600"/>
              </a:spcBef>
              <a:spcAft>
                <a:spcPts val="1200"/>
              </a:spcAft>
              <a:buClrTx/>
            </a:pPr>
            <a:r>
              <a:rPr lang="en-GB" sz="1600" b="1" dirty="0">
                <a:solidFill>
                  <a:schemeClr val="bg1"/>
                </a:solidFill>
              </a:rPr>
              <a:t>Our key industry focus areas… </a:t>
            </a:r>
            <a:br>
              <a:rPr lang="en-GB" sz="1400" b="1" dirty="0">
                <a:solidFill>
                  <a:schemeClr val="bg1"/>
                </a:solidFill>
              </a:rPr>
            </a:br>
            <a:br>
              <a:rPr lang="en-GB" sz="1400" b="1" dirty="0">
                <a:solidFill>
                  <a:schemeClr val="bg1"/>
                </a:solidFill>
              </a:rPr>
            </a:br>
            <a:r>
              <a:rPr lang="en-GB" sz="1400" dirty="0">
                <a:solidFill>
                  <a:schemeClr val="bg1"/>
                </a:solidFill>
              </a:rPr>
              <a:t>Energy and natural resources</a:t>
            </a:r>
            <a:br>
              <a:rPr lang="en-GB" sz="1400" dirty="0">
                <a:solidFill>
                  <a:schemeClr val="bg1"/>
                </a:solidFill>
              </a:rPr>
            </a:br>
            <a:br>
              <a:rPr lang="en-GB" sz="1400" dirty="0">
                <a:solidFill>
                  <a:schemeClr val="bg1"/>
                </a:solidFill>
              </a:rPr>
            </a:br>
            <a:r>
              <a:rPr lang="en-GB" sz="1400" dirty="0">
                <a:solidFill>
                  <a:schemeClr val="bg1"/>
                </a:solidFill>
              </a:rPr>
              <a:t>Entertainment and media</a:t>
            </a:r>
            <a:br>
              <a:rPr lang="en-GB" sz="1400" dirty="0">
                <a:solidFill>
                  <a:schemeClr val="bg1"/>
                </a:solidFill>
              </a:rPr>
            </a:br>
            <a:br>
              <a:rPr lang="en-GB" sz="1400" dirty="0">
                <a:solidFill>
                  <a:schemeClr val="bg1"/>
                </a:solidFill>
              </a:rPr>
            </a:br>
            <a:r>
              <a:rPr lang="en-GB" sz="1400" dirty="0">
                <a:solidFill>
                  <a:schemeClr val="bg1"/>
                </a:solidFill>
              </a:rPr>
              <a:t>Financial services </a:t>
            </a:r>
            <a:br>
              <a:rPr lang="en-GB" sz="1400" dirty="0">
                <a:solidFill>
                  <a:schemeClr val="bg1"/>
                </a:solidFill>
              </a:rPr>
            </a:br>
            <a:br>
              <a:rPr lang="en-GB" sz="1400" dirty="0">
                <a:solidFill>
                  <a:schemeClr val="bg1"/>
                </a:solidFill>
              </a:rPr>
            </a:br>
            <a:r>
              <a:rPr lang="en-GB" sz="1400" dirty="0">
                <a:solidFill>
                  <a:schemeClr val="bg1"/>
                </a:solidFill>
              </a:rPr>
              <a:t>Life sciences and healthcare </a:t>
            </a:r>
            <a:br>
              <a:rPr lang="en-GB" sz="1400" dirty="0">
                <a:solidFill>
                  <a:schemeClr val="bg1"/>
                </a:solidFill>
              </a:rPr>
            </a:br>
            <a:br>
              <a:rPr lang="en-GB" sz="1400" dirty="0">
                <a:solidFill>
                  <a:schemeClr val="bg1"/>
                </a:solidFill>
              </a:rPr>
            </a:br>
            <a:r>
              <a:rPr lang="en-GB" sz="1400" dirty="0">
                <a:solidFill>
                  <a:schemeClr val="bg1"/>
                </a:solidFill>
              </a:rPr>
              <a:t>Transportation</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Box 5"/>
          <p:cNvSpPr txBox="1"/>
          <p:nvPr userDrawn="1"/>
        </p:nvSpPr>
        <p:spPr>
          <a:xfrm>
            <a:off x="407988" y="419560"/>
            <a:ext cx="8329612" cy="626400"/>
          </a:xfrm>
          <a:prstGeom prst="rect">
            <a:avLst/>
          </a:prstGeom>
          <a:noFill/>
        </p:spPr>
        <p:txBody>
          <a:bodyPr wrap="square" lIns="0" tIns="0" rIns="0" bIns="0" rtlCol="0" anchor="b" anchorCtr="0">
            <a:noAutofit/>
          </a:bodyPr>
          <a:lstStyle/>
          <a:p>
            <a:pPr>
              <a:lnSpc>
                <a:spcPct val="74000"/>
              </a:lnSpc>
            </a:pPr>
            <a:r>
              <a:rPr lang="en-GB" sz="2800" dirty="0">
                <a:solidFill>
                  <a:srgbClr val="000000"/>
                </a:solidFill>
                <a:latin typeface="+mj-lt"/>
              </a:rPr>
              <a:t>Who we</a:t>
            </a:r>
            <a:r>
              <a:rPr lang="en-GB" sz="2800" baseline="0" dirty="0">
                <a:solidFill>
                  <a:srgbClr val="000000"/>
                </a:solidFill>
                <a:latin typeface="+mj-lt"/>
              </a:rPr>
              <a:t> are</a:t>
            </a:r>
          </a:p>
          <a:p>
            <a:pPr>
              <a:lnSpc>
                <a:spcPct val="74000"/>
              </a:lnSpc>
            </a:pPr>
            <a:endParaRPr lang="en-GB" sz="2800" dirty="0">
              <a:solidFill>
                <a:srgbClr val="000000"/>
              </a:solidFill>
              <a:latin typeface="+mj-lt"/>
            </a:endParaRPr>
          </a:p>
        </p:txBody>
      </p:sp>
      <p:graphicFrame>
        <p:nvGraphicFramePr>
          <p:cNvPr id="32" name="Table 31"/>
          <p:cNvGraphicFramePr>
            <a:graphicFrameLocks noGrp="1"/>
          </p:cNvGraphicFramePr>
          <p:nvPr userDrawn="1">
            <p:extLst>
              <p:ext uri="{D42A27DB-BD31-4B8C-83A1-F6EECF244321}">
                <p14:modId xmlns:p14="http://schemas.microsoft.com/office/powerpoint/2010/main" val="4214434052"/>
              </p:ext>
            </p:extLst>
          </p:nvPr>
        </p:nvGraphicFramePr>
        <p:xfrm>
          <a:off x="407988" y="1208922"/>
          <a:ext cx="4076700" cy="3528177"/>
        </p:xfrm>
        <a:graphic>
          <a:graphicData uri="http://schemas.openxmlformats.org/drawingml/2006/table">
            <a:tbl>
              <a:tblPr>
                <a:tableStyleId>{7E9639D4-E3E2-4D34-9284-5A2195B3D0D7}</a:tableStyleId>
              </a:tblPr>
              <a:tblGrid>
                <a:gridCol w="4076700">
                  <a:extLst>
                    <a:ext uri="{9D8B030D-6E8A-4147-A177-3AD203B41FA5}">
                      <a16:colId xmlns:a16="http://schemas.microsoft.com/office/drawing/2014/main" val="20000"/>
                    </a:ext>
                  </a:extLst>
                </a:gridCol>
              </a:tblGrid>
              <a:tr h="777764">
                <a:tc>
                  <a:txBody>
                    <a:bodyPr/>
                    <a:lstStyle/>
                    <a:p>
                      <a:pPr>
                        <a:lnSpc>
                          <a:spcPct val="80000"/>
                        </a:lnSpc>
                      </a:pPr>
                      <a:r>
                        <a:rPr lang="en-GB" sz="1400" dirty="0">
                          <a:solidFill>
                            <a:srgbClr val="000000"/>
                          </a:solidFill>
                        </a:rPr>
                        <a:t>We are a dynamic international law firm with…</a:t>
                      </a:r>
                    </a:p>
                    <a:p>
                      <a:pPr marL="0" lvl="1">
                        <a:lnSpc>
                          <a:spcPct val="90000"/>
                        </a:lnSpc>
                        <a:spcBef>
                          <a:spcPts val="100"/>
                        </a:spcBef>
                        <a:spcAft>
                          <a:spcPts val="0"/>
                        </a:spcAft>
                      </a:pPr>
                      <a:r>
                        <a:rPr lang="en-GB" sz="3200" dirty="0">
                          <a:solidFill>
                            <a:schemeClr val="accent1"/>
                          </a:solidFill>
                        </a:rPr>
                        <a:t>3,000</a:t>
                      </a:r>
                      <a:r>
                        <a:rPr lang="en-GB" sz="1600" dirty="0">
                          <a:solidFill>
                            <a:schemeClr val="accent1"/>
                          </a:solidFill>
                        </a:rPr>
                        <a:t> </a:t>
                      </a:r>
                      <a:r>
                        <a:rPr lang="en-GB" sz="1400" b="1" kern="1200" dirty="0">
                          <a:solidFill>
                            <a:srgbClr val="000000"/>
                          </a:solidFill>
                          <a:latin typeface="+mn-lt"/>
                          <a:ea typeface="+mn-ea"/>
                          <a:cs typeface="+mn-cs"/>
                        </a:rPr>
                        <a:t>people</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2513">
                <a:tc>
                  <a:txBody>
                    <a:bodyPr/>
                    <a:lstStyle/>
                    <a:p>
                      <a:pPr marL="0" algn="l" defTabSz="914400" rtl="0" eaLnBrk="1" latinLnBrk="0" hangingPunct="1">
                        <a:lnSpc>
                          <a:spcPct val="80000"/>
                        </a:lnSpc>
                        <a:spcBef>
                          <a:spcPts val="0"/>
                        </a:spcBef>
                      </a:pPr>
                      <a:r>
                        <a:rPr lang="en-GB" sz="1400" kern="1200" dirty="0">
                          <a:solidFill>
                            <a:srgbClr val="000000"/>
                          </a:solidFill>
                          <a:latin typeface="+mn-lt"/>
                          <a:ea typeface="+mn-ea"/>
                          <a:cs typeface="+mn-cs"/>
                        </a:rPr>
                        <a:t>including…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1,600+</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lawyers</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1576">
                <a:tc>
                  <a:txBody>
                    <a:bodyPr/>
                    <a:lstStyle/>
                    <a:p>
                      <a:pPr marL="0" algn="l" defTabSz="914400" rtl="0" eaLnBrk="1" latinLnBrk="0" hangingPunct="1">
                        <a:lnSpc>
                          <a:spcPct val="80000"/>
                        </a:lnSpc>
                        <a:spcBef>
                          <a:spcPts val="0"/>
                        </a:spcBef>
                      </a:pPr>
                      <a:r>
                        <a:rPr lang="en-GB" sz="1400" b="0" kern="1200" dirty="0">
                          <a:solidFill>
                            <a:srgbClr val="000000"/>
                          </a:solidFill>
                          <a:latin typeface="+mn-lt"/>
                          <a:ea typeface="+mn-ea"/>
                          <a:cs typeface="+mn-cs"/>
                        </a:rPr>
                        <a:t>We work internationally across more than…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30</a:t>
                      </a:r>
                      <a:r>
                        <a:rPr lang="en-GB" sz="1600" b="1" kern="1200" dirty="0">
                          <a:solidFill>
                            <a:schemeClr val="accent1"/>
                          </a:solidFill>
                          <a:latin typeface="+mn-lt"/>
                          <a:ea typeface="+mn-ea"/>
                          <a:cs typeface="+mn-cs"/>
                        </a:rPr>
                        <a:t> </a:t>
                      </a:r>
                      <a:r>
                        <a:rPr lang="en-GB" sz="1400" b="1" kern="1200" dirty="0">
                          <a:solidFill>
                            <a:srgbClr val="000000"/>
                          </a:solidFill>
                          <a:latin typeface="+mn-lt"/>
                          <a:ea typeface="+mn-ea"/>
                          <a:cs typeface="+mn-cs"/>
                        </a:rPr>
                        <a:t>offices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050" kern="1200" dirty="0">
                          <a:solidFill>
                            <a:srgbClr val="000000"/>
                          </a:solidFill>
                          <a:latin typeface="+mn-lt"/>
                          <a:ea typeface="+mn-ea"/>
                          <a:cs typeface="+mn-cs"/>
                        </a:rPr>
                        <a:t>throughout the United States, Europe, Asia and the Middle East</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6324">
                <a:tc>
                  <a:txBody>
                    <a:bodyPr/>
                    <a:lstStyle/>
                    <a:p>
                      <a:pPr marL="0" algn="l" defTabSz="914400" rtl="0" eaLnBrk="1" latinLnBrk="0" hangingPunct="1">
                        <a:lnSpc>
                          <a:spcPct val="90000"/>
                        </a:lnSpc>
                        <a:spcBef>
                          <a:spcPts val="0"/>
                        </a:spcBef>
                      </a:pPr>
                      <a:r>
                        <a:rPr lang="en-GB" sz="1400" kern="1200" dirty="0">
                          <a:solidFill>
                            <a:srgbClr val="000000"/>
                          </a:solidFill>
                          <a:latin typeface="+mn-lt"/>
                          <a:ea typeface="+mn-ea"/>
                          <a:cs typeface="+mn-cs"/>
                        </a:rPr>
                        <a:t>One of the…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Top 25</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largest global law firms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050" kern="1200" dirty="0">
                          <a:solidFill>
                            <a:srgbClr val="000000"/>
                          </a:solidFill>
                          <a:latin typeface="+mn-lt"/>
                          <a:ea typeface="+mn-ea"/>
                          <a:cs typeface="+mn-cs"/>
                        </a:rPr>
                        <a:t>by lawyer headcount</a:t>
                      </a:r>
                      <a:endParaRPr lang="en-GB" sz="800"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2033475"/>
      </p:ext>
    </p:extLst>
  </p:cSld>
  <p:clrMapOvr>
    <a:masterClrMapping/>
  </p:clrMapOvr>
</p:sldLayout>
</file>

<file path=ppt/slideLayouts/slideLayout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Image A">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12" name="Text Placeholder 9"/>
          <p:cNvSpPr>
            <a:spLocks noGrp="1"/>
          </p:cNvSpPr>
          <p:nvPr>
            <p:ph type="body" sz="quarter" idx="16"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15" name="Date Placeholder 6"/>
          <p:cNvSpPr>
            <a:spLocks noGrp="1"/>
          </p:cNvSpPr>
          <p:nvPr>
            <p:ph type="dt" sz="half" idx="18"/>
          </p:nvPr>
        </p:nvSpPr>
        <p:spPr>
          <a:xfrm>
            <a:off x="8271600" y="4867660"/>
            <a:ext cx="720000" cy="144000"/>
          </a:xfrm>
        </p:spPr>
        <p:txBody>
          <a:bodyPr/>
          <a:lstStyle/>
          <a:p>
            <a:fld id="{7DEED53D-AD4B-4C4B-A0FB-4954F68780B5}" type="datetime1">
              <a:rPr lang="en-US" smtClean="0"/>
              <a:t>12/2/2024</a:t>
            </a:fld>
            <a:endParaRPr lang="en-GB" dirty="0"/>
          </a:p>
        </p:txBody>
      </p:sp>
      <p:sp>
        <p:nvSpPr>
          <p:cNvPr id="16" name="Slide Number Placeholder 10"/>
          <p:cNvSpPr>
            <a:spLocks noGrp="1"/>
          </p:cNvSpPr>
          <p:nvPr>
            <p:ph type="sldNum" sz="quarter" idx="19"/>
          </p:nvPr>
        </p:nvSpPr>
        <p:spPr>
          <a:xfrm>
            <a:off x="0" y="4872422"/>
            <a:ext cx="252000" cy="144000"/>
          </a:xfrm>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3146449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RS map - World">
    <p:spTree>
      <p:nvGrpSpPr>
        <p:cNvPr id="1" name=""/>
        <p:cNvGrpSpPr/>
        <p:nvPr/>
      </p:nvGrpSpPr>
      <p:grpSpPr>
        <a:xfrm>
          <a:off x="0" y="0"/>
          <a:ext cx="0" cy="0"/>
          <a:chOff x="0" y="0"/>
          <a:chExt cx="0" cy="0"/>
        </a:xfrm>
      </p:grpSpPr>
      <p:sp>
        <p:nvSpPr>
          <p:cNvPr id="10" name="TextBox 9"/>
          <p:cNvSpPr txBox="1"/>
          <p:nvPr userDrawn="1"/>
        </p:nvSpPr>
        <p:spPr>
          <a:xfrm>
            <a:off x="407987" y="3543300"/>
            <a:ext cx="2128838" cy="1195388"/>
          </a:xfrm>
          <a:prstGeom prst="rect">
            <a:avLst/>
          </a:prstGeom>
          <a:noFill/>
        </p:spPr>
        <p:txBody>
          <a:bodyPr wrap="square" lIns="0" tIns="0" rIns="0" bIns="0" rtlCol="0">
            <a:noAutofit/>
          </a:bodyPr>
          <a:lstStyle>
            <a:defPPr>
              <a:defRPr lang="en-US"/>
            </a:defPPr>
            <a:lvl1pPr>
              <a:lnSpc>
                <a:spcPts val="1000"/>
              </a:lnSpc>
              <a:spcBef>
                <a:spcPts val="400"/>
              </a:spcBef>
              <a:defRPr sz="800">
                <a:solidFill>
                  <a:srgbClr val="000000"/>
                </a:solidFill>
              </a:defRPr>
            </a:lvl1pPr>
          </a:lstStyle>
          <a:p>
            <a:pPr marL="0" lvl="1">
              <a:lnSpc>
                <a:spcPts val="1100"/>
              </a:lnSpc>
              <a:spcBef>
                <a:spcPts val="675"/>
              </a:spcBef>
            </a:pPr>
            <a:r>
              <a:rPr lang="en-GB" sz="900" dirty="0"/>
              <a:t>In addition to our physical presence (</a:t>
            </a:r>
            <a:r>
              <a:rPr lang="en-GB" sz="900" dirty="0">
                <a:solidFill>
                  <a:srgbClr val="E03A3E"/>
                </a:solidFill>
              </a:rPr>
              <a:t>■</a:t>
            </a:r>
            <a:r>
              <a:rPr lang="en-GB" sz="900" dirty="0"/>
              <a:t>) our regional business teams (</a:t>
            </a:r>
            <a:r>
              <a:rPr lang="en-GB" sz="900" dirty="0">
                <a:solidFill>
                  <a:srgbClr val="575756"/>
                </a:solidFill>
              </a:rPr>
              <a:t>■</a:t>
            </a:r>
            <a:r>
              <a:rPr lang="en-GB" sz="900" dirty="0"/>
              <a:t>) bring together lawyers across the firm with a depth of experience and an established network of local counsel in advising clients operating or investing </a:t>
            </a:r>
            <a:br>
              <a:rPr lang="en-GB" sz="900" dirty="0"/>
            </a:br>
            <a:r>
              <a:rPr lang="en-GB" sz="900" dirty="0"/>
              <a:t>in specific geographic markets.</a:t>
            </a:r>
          </a:p>
        </p:txBody>
      </p:sp>
      <p:sp>
        <p:nvSpPr>
          <p:cNvPr id="15" name="Slide Number Placeholder 14"/>
          <p:cNvSpPr>
            <a:spLocks noGrp="1"/>
          </p:cNvSpPr>
          <p:nvPr>
            <p:ph type="sldNum" sz="quarter" idx="12"/>
          </p:nvPr>
        </p:nvSpPr>
        <p:spPr/>
        <p:txBody>
          <a:bodyPr/>
          <a:lstStyle/>
          <a:p>
            <a:fld id="{0EBF2EF9-CCB8-434E-BFC2-9A9C4DFBBE08}" type="slidenum">
              <a:rPr lang="en-GB" smtClean="0"/>
              <a:t>‹#›</a:t>
            </a:fld>
            <a:endParaRPr lang="en-GB" dirty="0"/>
          </a:p>
        </p:txBody>
      </p:sp>
      <p:pic>
        <p:nvPicPr>
          <p:cNvPr id="3086" name="Picture 30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638" y="759635"/>
            <a:ext cx="7084004" cy="4115062"/>
          </a:xfrm>
          <a:prstGeom prst="rect">
            <a:avLst/>
          </a:prstGeom>
        </p:spPr>
      </p:pic>
      <p:pic>
        <p:nvPicPr>
          <p:cNvPr id="3" name="Graphic 2">
            <a:extLst>
              <a:ext uri="{FF2B5EF4-FFF2-40B4-BE49-F238E27FC236}">
                <a16:creationId xmlns:a16="http://schemas.microsoft.com/office/drawing/2014/main" id="{F4BE456A-1E13-F73B-F294-2DB9F672773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66153" y="360031"/>
            <a:ext cx="540000" cy="540000"/>
          </a:xfrm>
          <a:prstGeom prst="rect">
            <a:avLst/>
          </a:prstGeom>
        </p:spPr>
      </p:pic>
      <p:pic>
        <p:nvPicPr>
          <p:cNvPr id="4" name="Graphic 3">
            <a:extLst>
              <a:ext uri="{FF2B5EF4-FFF2-40B4-BE49-F238E27FC236}">
                <a16:creationId xmlns:a16="http://schemas.microsoft.com/office/drawing/2014/main" id="{76DEA1EE-DC9D-BDA9-737C-E9EA7531D20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1741" y="358370"/>
            <a:ext cx="540000" cy="540000"/>
          </a:xfrm>
          <a:prstGeom prst="rect">
            <a:avLst/>
          </a:prstGeom>
        </p:spPr>
      </p:pic>
      <p:sp>
        <p:nvSpPr>
          <p:cNvPr id="5" name="TextBox 4">
            <a:extLst>
              <a:ext uri="{FF2B5EF4-FFF2-40B4-BE49-F238E27FC236}">
                <a16:creationId xmlns:a16="http://schemas.microsoft.com/office/drawing/2014/main" id="{D3C557B9-9101-C58D-BC56-99845B5977C4}"/>
              </a:ext>
            </a:extLst>
          </p:cNvPr>
          <p:cNvSpPr txBox="1"/>
          <p:nvPr userDrawn="1"/>
        </p:nvSpPr>
        <p:spPr>
          <a:xfrm>
            <a:off x="407988" y="405000"/>
            <a:ext cx="7186104"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spTree>
    <p:extLst>
      <p:ext uri="{BB962C8B-B14F-4D97-AF65-F5344CB8AC3E}">
        <p14:creationId xmlns:p14="http://schemas.microsoft.com/office/powerpoint/2010/main" val="3922611352"/>
      </p:ext>
    </p:extLst>
  </p:cSld>
  <p:clrMapOvr>
    <a:masterClrMapping/>
  </p:clrMapOvr>
</p:sldLayout>
</file>

<file path=ppt/slideLayouts/slideLayout51.xml><?xml version="1.0" encoding="utf-8"?>
<p:sldLayout xmlns:a16="http://schemas.microsoft.com/office/drawing/2014/main" xmlns:p14="http://schemas.microsoft.com/office/powerpoint/2010/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showMasterSp="0" preserve="1" userDrawn="1">
  <p:cSld name="RS locations">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0D0ED74-EF7A-8E85-7785-062693B49D29}"/>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965B0406-35B1-7919-8974-66CB3EFA03AF}"/>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1" name="Table 10"/>
          <p:cNvGraphicFramePr>
            <a:graphicFrameLocks noGrp="1"/>
          </p:cNvGraphicFramePr>
          <p:nvPr userDrawn="1">
            <p:extLst>
              <p:ext uri="{D42A27DB-BD31-4B8C-83A1-F6EECF244321}">
                <p14:modId xmlns:p14="http://schemas.microsoft.com/office/powerpoint/2010/main" val="1344762736"/>
              </p:ext>
            </p:extLst>
          </p:nvPr>
        </p:nvGraphicFramePr>
        <p:xfrm>
          <a:off x="407988" y="1695362"/>
          <a:ext cx="2592000" cy="2103132"/>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Asia</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03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Beijing, Hong Kong, Shanghai, Singapore</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Europe</a:t>
                      </a:r>
                    </a:p>
                  </a:txBody>
                  <a:tcPr marL="0" marR="0" marT="162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707">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Astana, Athens, Brussels, Frankfurt, London, Munich, Paris</a:t>
                      </a:r>
                    </a:p>
                    <a:p>
                      <a:pPr>
                        <a:lnSpc>
                          <a:spcPts val="1400"/>
                        </a:lnSpc>
                      </a:pPr>
                      <a:endParaRPr lang="en-GB" sz="800" dirty="0"/>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3241773235"/>
              </p:ext>
            </p:extLst>
          </p:nvPr>
        </p:nvGraphicFramePr>
        <p:xfrm>
          <a:off x="3276000" y="1695363"/>
          <a:ext cx="2592000" cy="219283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Middle East</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130">
                <a:tc>
                  <a:txBody>
                    <a:bodyPr/>
                    <a:lstStyle/>
                    <a:p>
                      <a:pPr>
                        <a:lnSpc>
                          <a:spcPts val="1300"/>
                        </a:lnSpc>
                      </a:pPr>
                      <a:r>
                        <a:rPr lang="en-GB" sz="1000" dirty="0"/>
                        <a:t>Abu Dhabi, Dubai</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8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U.S.</a:t>
                      </a:r>
                    </a:p>
                  </a:txBody>
                  <a:tcPr marL="0" marR="0" marT="108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308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Austin, Century City, Chicago, Dallas, Houston, Los Angeles, Miami, New York, Orange County, Philadelphia, Pittsburgh, Princeton, Richmond, San Francisco, Silicon Valley, Tysons, Washington, D.C., Wilmington</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userDrawn="1">
            <p:extLst>
              <p:ext uri="{D42A27DB-BD31-4B8C-83A1-F6EECF244321}">
                <p14:modId xmlns:p14="http://schemas.microsoft.com/office/powerpoint/2010/main" val="2587274992"/>
              </p:ext>
            </p:extLst>
          </p:nvPr>
        </p:nvGraphicFramePr>
        <p:xfrm>
          <a:off x="6287288" y="1135381"/>
          <a:ext cx="2238704" cy="2473500"/>
        </p:xfrm>
        <a:graphic>
          <a:graphicData uri="http://schemas.openxmlformats.org/drawingml/2006/table">
            <a:tbl>
              <a:tblPr>
                <a:tableStyleId>{7E9639D4-E3E2-4D34-9284-5A2195B3D0D7}</a:tableStyleId>
              </a:tblPr>
              <a:tblGrid>
                <a:gridCol w="2238704">
                  <a:extLst>
                    <a:ext uri="{9D8B030D-6E8A-4147-A177-3AD203B41FA5}">
                      <a16:colId xmlns:a16="http://schemas.microsoft.com/office/drawing/2014/main" val="20000"/>
                    </a:ext>
                  </a:extLst>
                </a:gridCol>
              </a:tblGrid>
              <a:tr h="374700">
                <a:tc>
                  <a:txBody>
                    <a:bodyPr/>
                    <a:lstStyle/>
                    <a:p>
                      <a:pPr>
                        <a:lnSpc>
                          <a:spcPts val="2800"/>
                        </a:lnSpc>
                      </a:pPr>
                      <a:r>
                        <a:rPr lang="en-GB" sz="2100" spc="-20" baseline="0" dirty="0">
                          <a:solidFill>
                            <a:schemeClr val="tx2"/>
                          </a:solidFill>
                        </a:rPr>
                        <a:t>Business teams</a:t>
                      </a:r>
                    </a:p>
                  </a:txBody>
                  <a:tcPr marL="0" marR="0" marT="216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9807">
                <a:tc>
                  <a:txBody>
                    <a:bodyPr/>
                    <a:lstStyle/>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Africa, Australia, India, Indonesia, Israel, Japan, Korea, Latin America, Nordic</a:t>
                      </a:r>
                    </a:p>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9" name="Graphic 8">
            <a:extLst>
              <a:ext uri="{FF2B5EF4-FFF2-40B4-BE49-F238E27FC236}">
                <a16:creationId xmlns:a16="http://schemas.microsoft.com/office/drawing/2014/main" id="{F76D55EB-AC94-E160-5307-1E4473334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26145" y="3861687"/>
            <a:ext cx="540000" cy="540000"/>
          </a:xfrm>
          <a:prstGeom prst="rect">
            <a:avLst/>
          </a:prstGeom>
        </p:spPr>
      </p:pic>
      <p:pic>
        <p:nvPicPr>
          <p:cNvPr id="15" name="Graphic 14">
            <a:extLst>
              <a:ext uri="{FF2B5EF4-FFF2-40B4-BE49-F238E27FC236}">
                <a16:creationId xmlns:a16="http://schemas.microsoft.com/office/drawing/2014/main" id="{7D01D722-4747-E016-2FE1-0B779C023E0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780783738"/>
      </p:ext>
    </p:extLst>
  </p:cSld>
  <p:clrMapOvr>
    <a:masterClrMapping/>
  </p:clrMapOvr>
</p:sldLayout>
</file>

<file path=ppt/slideLayouts/slideLayout52.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meric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1390226547"/>
              </p:ext>
            </p:extLst>
          </p:nvPr>
        </p:nvGraphicFramePr>
        <p:xfrm>
          <a:off x="406308" y="1631265"/>
          <a:ext cx="2138400" cy="3173073"/>
        </p:xfrm>
        <a:graphic>
          <a:graphicData uri="http://schemas.openxmlformats.org/drawingml/2006/table">
            <a:tbl>
              <a:tblPr>
                <a:tableStyleId>{7E9639D4-E3E2-4D34-9284-5A2195B3D0D7}</a:tableStyleId>
              </a:tblPr>
              <a:tblGrid>
                <a:gridCol w="1069200">
                  <a:extLst>
                    <a:ext uri="{9D8B030D-6E8A-4147-A177-3AD203B41FA5}">
                      <a16:colId xmlns:a16="http://schemas.microsoft.com/office/drawing/2014/main" val="20000"/>
                    </a:ext>
                  </a:extLst>
                </a:gridCol>
                <a:gridCol w="1069200">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ts val="1100"/>
                        </a:lnSpc>
                        <a:spcBef>
                          <a:spcPts val="0"/>
                        </a:spcBef>
                        <a:spcAft>
                          <a:spcPts val="100"/>
                        </a:spcAft>
                      </a:pPr>
                      <a:r>
                        <a:rPr lang="en-GB" sz="900" dirty="0"/>
                        <a:t>Austin</a:t>
                      </a:r>
                    </a:p>
                    <a:p>
                      <a:pPr>
                        <a:lnSpc>
                          <a:spcPts val="1100"/>
                        </a:lnSpc>
                        <a:spcBef>
                          <a:spcPts val="0"/>
                        </a:spcBef>
                        <a:spcAft>
                          <a:spcPts val="100"/>
                        </a:spcAft>
                      </a:pPr>
                      <a:r>
                        <a:rPr lang="en-GB" sz="900" dirty="0"/>
                        <a:t>Century City</a:t>
                      </a:r>
                    </a:p>
                    <a:p>
                      <a:pPr>
                        <a:lnSpc>
                          <a:spcPts val="1100"/>
                        </a:lnSpc>
                        <a:spcBef>
                          <a:spcPts val="0"/>
                        </a:spcBef>
                        <a:spcAft>
                          <a:spcPts val="100"/>
                        </a:spcAft>
                      </a:pPr>
                      <a:r>
                        <a:rPr lang="en-GB" sz="900" dirty="0"/>
                        <a:t>Chicago</a:t>
                      </a:r>
                    </a:p>
                    <a:p>
                      <a:pPr>
                        <a:lnSpc>
                          <a:spcPts val="1100"/>
                        </a:lnSpc>
                        <a:spcBef>
                          <a:spcPts val="0"/>
                        </a:spcBef>
                        <a:spcAft>
                          <a:spcPts val="100"/>
                        </a:spcAft>
                      </a:pPr>
                      <a:r>
                        <a:rPr lang="en-GB" sz="900" dirty="0"/>
                        <a:t>Dallas</a:t>
                      </a:r>
                    </a:p>
                    <a:p>
                      <a:pPr>
                        <a:lnSpc>
                          <a:spcPts val="1100"/>
                        </a:lnSpc>
                        <a:spcBef>
                          <a:spcPts val="0"/>
                        </a:spcBef>
                        <a:spcAft>
                          <a:spcPts val="100"/>
                        </a:spcAft>
                      </a:pPr>
                      <a:r>
                        <a:rPr lang="en-GB" sz="900" dirty="0"/>
                        <a:t>Houston</a:t>
                      </a:r>
                    </a:p>
                    <a:p>
                      <a:pPr>
                        <a:lnSpc>
                          <a:spcPts val="1100"/>
                        </a:lnSpc>
                        <a:spcBef>
                          <a:spcPts val="0"/>
                        </a:spcBef>
                        <a:spcAft>
                          <a:spcPts val="100"/>
                        </a:spcAft>
                      </a:pPr>
                      <a:r>
                        <a:rPr lang="en-GB" sz="900" dirty="0"/>
                        <a:t>Los Angeles</a:t>
                      </a:r>
                    </a:p>
                    <a:p>
                      <a:pPr>
                        <a:lnSpc>
                          <a:spcPts val="1100"/>
                        </a:lnSpc>
                        <a:spcBef>
                          <a:spcPts val="0"/>
                        </a:spcBef>
                        <a:spcAft>
                          <a:spcPts val="100"/>
                        </a:spcAft>
                      </a:pPr>
                      <a:r>
                        <a:rPr lang="en-GB" sz="900" dirty="0"/>
                        <a:t>Miami</a:t>
                      </a:r>
                    </a:p>
                    <a:p>
                      <a:pPr>
                        <a:lnSpc>
                          <a:spcPts val="1100"/>
                        </a:lnSpc>
                        <a:spcBef>
                          <a:spcPts val="0"/>
                        </a:spcBef>
                        <a:spcAft>
                          <a:spcPts val="100"/>
                        </a:spcAft>
                      </a:pPr>
                      <a:r>
                        <a:rPr lang="en-GB" sz="900" dirty="0"/>
                        <a:t>New York</a:t>
                      </a:r>
                    </a:p>
                    <a:p>
                      <a:pPr>
                        <a:lnSpc>
                          <a:spcPts val="1100"/>
                        </a:lnSpc>
                        <a:spcBef>
                          <a:spcPts val="0"/>
                        </a:spcBef>
                        <a:spcAft>
                          <a:spcPts val="100"/>
                        </a:spcAft>
                      </a:pPr>
                      <a:r>
                        <a:rPr lang="en-GB" sz="900" dirty="0"/>
                        <a:t>Orange County</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ts val="1100"/>
                        </a:lnSpc>
                        <a:spcBef>
                          <a:spcPts val="0"/>
                        </a:spcBef>
                        <a:spcAft>
                          <a:spcPts val="100"/>
                        </a:spcAft>
                      </a:pPr>
                      <a:r>
                        <a:rPr lang="en-GB" sz="900" dirty="0"/>
                        <a:t>Philadelphia</a:t>
                      </a:r>
                    </a:p>
                    <a:p>
                      <a:pPr>
                        <a:lnSpc>
                          <a:spcPts val="1100"/>
                        </a:lnSpc>
                        <a:spcBef>
                          <a:spcPts val="0"/>
                        </a:spcBef>
                        <a:spcAft>
                          <a:spcPts val="100"/>
                        </a:spcAft>
                      </a:pPr>
                      <a:r>
                        <a:rPr lang="en-GB" sz="900" dirty="0"/>
                        <a:t>Pittsburgh</a:t>
                      </a:r>
                    </a:p>
                    <a:p>
                      <a:pPr>
                        <a:lnSpc>
                          <a:spcPts val="1100"/>
                        </a:lnSpc>
                        <a:spcBef>
                          <a:spcPts val="0"/>
                        </a:spcBef>
                        <a:spcAft>
                          <a:spcPts val="100"/>
                        </a:spcAft>
                      </a:pPr>
                      <a:r>
                        <a:rPr lang="en-GB" sz="900" dirty="0"/>
                        <a:t>Princeton</a:t>
                      </a:r>
                    </a:p>
                    <a:p>
                      <a:pPr>
                        <a:lnSpc>
                          <a:spcPts val="1100"/>
                        </a:lnSpc>
                        <a:spcBef>
                          <a:spcPts val="0"/>
                        </a:spcBef>
                        <a:spcAft>
                          <a:spcPts val="100"/>
                        </a:spcAft>
                      </a:pPr>
                      <a:r>
                        <a:rPr lang="en-GB" sz="900" dirty="0"/>
                        <a:t>Richmond</a:t>
                      </a:r>
                    </a:p>
                    <a:p>
                      <a:pPr>
                        <a:lnSpc>
                          <a:spcPts val="1100"/>
                        </a:lnSpc>
                        <a:spcBef>
                          <a:spcPts val="0"/>
                        </a:spcBef>
                        <a:spcAft>
                          <a:spcPts val="100"/>
                        </a:spcAft>
                      </a:pPr>
                      <a:r>
                        <a:rPr lang="en-GB" sz="900" dirty="0"/>
                        <a:t>San Francisco</a:t>
                      </a:r>
                    </a:p>
                    <a:p>
                      <a:pPr>
                        <a:lnSpc>
                          <a:spcPts val="1100"/>
                        </a:lnSpc>
                        <a:spcBef>
                          <a:spcPts val="0"/>
                        </a:spcBef>
                        <a:spcAft>
                          <a:spcPts val="100"/>
                        </a:spcAft>
                      </a:pPr>
                      <a:r>
                        <a:rPr lang="en-GB" sz="900" dirty="0"/>
                        <a:t>Silicon Valley</a:t>
                      </a:r>
                    </a:p>
                    <a:p>
                      <a:pPr>
                        <a:lnSpc>
                          <a:spcPts val="1100"/>
                        </a:lnSpc>
                        <a:spcBef>
                          <a:spcPts val="0"/>
                        </a:spcBef>
                        <a:spcAft>
                          <a:spcPts val="100"/>
                        </a:spcAft>
                      </a:pPr>
                      <a:r>
                        <a:rPr lang="en-GB" sz="900" dirty="0"/>
                        <a:t>Tysons</a:t>
                      </a:r>
                    </a:p>
                    <a:p>
                      <a:pPr>
                        <a:lnSpc>
                          <a:spcPts val="1100"/>
                        </a:lnSpc>
                        <a:spcBef>
                          <a:spcPts val="0"/>
                        </a:spcBef>
                        <a:spcAft>
                          <a:spcPts val="100"/>
                        </a:spcAft>
                      </a:pPr>
                      <a:r>
                        <a:rPr lang="en-GB" sz="900" dirty="0"/>
                        <a:t>Washington, D.C.</a:t>
                      </a:r>
                    </a:p>
                    <a:p>
                      <a:pPr>
                        <a:lnSpc>
                          <a:spcPts val="1100"/>
                        </a:lnSpc>
                        <a:spcBef>
                          <a:spcPts val="0"/>
                        </a:spcBef>
                        <a:spcAft>
                          <a:spcPts val="100"/>
                        </a:spcAft>
                      </a:pPr>
                      <a:r>
                        <a:rPr lang="en-GB" sz="900" dirty="0"/>
                        <a:t>Wilmington</a:t>
                      </a:r>
                      <a:endParaRPr lang="en-GB" sz="900" kern="1200" dirty="0">
                        <a:solidFill>
                          <a:schemeClr val="tx1"/>
                        </a:solidFill>
                        <a:latin typeface="+mn-lt"/>
                        <a:ea typeface="+mn-ea"/>
                        <a:cs typeface="+mn-cs"/>
                      </a:endParaRP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854881994"/>
              </p:ext>
            </p:extLst>
          </p:nvPr>
        </p:nvGraphicFramePr>
        <p:xfrm>
          <a:off x="6614144" y="1631265"/>
          <a:ext cx="2138400" cy="19009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Latin America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8" name="Group 7"/>
          <p:cNvGrpSpPr/>
          <p:nvPr userDrawn="1"/>
        </p:nvGrpSpPr>
        <p:grpSpPr>
          <a:xfrm>
            <a:off x="3326469" y="1196549"/>
            <a:ext cx="2479765" cy="3637881"/>
            <a:chOff x="3326469" y="1196549"/>
            <a:chExt cx="2479765" cy="3637881"/>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7673" y="1196549"/>
              <a:ext cx="2468561" cy="3637881"/>
            </a:xfrm>
            <a:prstGeom prst="rect">
              <a:avLst/>
            </a:prstGeom>
          </p:spPr>
        </p:pic>
        <p:sp>
          <p:nvSpPr>
            <p:cNvPr id="2" name="Rectangle 1"/>
            <p:cNvSpPr/>
            <p:nvPr userDrawn="1"/>
          </p:nvSpPr>
          <p:spPr>
            <a:xfrm>
              <a:off x="3364792" y="166250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0" name="Rectangle 99"/>
            <p:cNvSpPr/>
            <p:nvPr userDrawn="1"/>
          </p:nvSpPr>
          <p:spPr>
            <a:xfrm>
              <a:off x="3364792" y="16245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1" name="Rectangle 100"/>
            <p:cNvSpPr/>
            <p:nvPr userDrawn="1"/>
          </p:nvSpPr>
          <p:spPr>
            <a:xfrm>
              <a:off x="3326469" y="162490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2" name="Rectangle 101"/>
            <p:cNvSpPr/>
            <p:nvPr userDrawn="1"/>
          </p:nvSpPr>
          <p:spPr>
            <a:xfrm>
              <a:off x="3326469" y="15899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3" name="Rectangle 102"/>
            <p:cNvSpPr/>
            <p:nvPr userDrawn="1"/>
          </p:nvSpPr>
          <p:spPr>
            <a:xfrm>
              <a:off x="4405725" y="158755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5" name="Rectangle 104"/>
            <p:cNvSpPr/>
            <p:nvPr userDrawn="1"/>
          </p:nvSpPr>
          <p:spPr>
            <a:xfrm>
              <a:off x="4504762" y="162471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6" name="Rectangle 105"/>
            <p:cNvSpPr/>
            <p:nvPr userDrawn="1"/>
          </p:nvSpPr>
          <p:spPr>
            <a:xfrm>
              <a:off x="4092467" y="186283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7" name="Rectangle 106"/>
            <p:cNvSpPr/>
            <p:nvPr userDrawn="1"/>
          </p:nvSpPr>
          <p:spPr>
            <a:xfrm>
              <a:off x="4030386" y="19356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8" name="Rectangle 107"/>
            <p:cNvSpPr/>
            <p:nvPr userDrawn="1"/>
          </p:nvSpPr>
          <p:spPr>
            <a:xfrm>
              <a:off x="4106753" y="196884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9" name="Rectangle 108"/>
            <p:cNvSpPr/>
            <p:nvPr userDrawn="1"/>
          </p:nvSpPr>
          <p:spPr>
            <a:xfrm>
              <a:off x="4473581" y="212515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0" name="Rectangle 109"/>
            <p:cNvSpPr/>
            <p:nvPr userDrawn="1"/>
          </p:nvSpPr>
          <p:spPr>
            <a:xfrm>
              <a:off x="4617025" y="181238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1" name="Rectangle 110"/>
            <p:cNvSpPr/>
            <p:nvPr userDrawn="1"/>
          </p:nvSpPr>
          <p:spPr>
            <a:xfrm>
              <a:off x="4636863" y="1776963"/>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2" name="Rectangle 111"/>
            <p:cNvSpPr/>
            <p:nvPr userDrawn="1"/>
          </p:nvSpPr>
          <p:spPr>
            <a:xfrm>
              <a:off x="4636863"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3" name="Rectangle 112"/>
            <p:cNvSpPr/>
            <p:nvPr userDrawn="1"/>
          </p:nvSpPr>
          <p:spPr>
            <a:xfrm>
              <a:off x="4672475"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4" name="Rectangle 113"/>
            <p:cNvSpPr/>
            <p:nvPr userDrawn="1"/>
          </p:nvSpPr>
          <p:spPr>
            <a:xfrm>
              <a:off x="4672475" y="170831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5" name="Rectangle 114"/>
            <p:cNvSpPr/>
            <p:nvPr userDrawn="1"/>
          </p:nvSpPr>
          <p:spPr>
            <a:xfrm>
              <a:off x="4683244" y="16683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6" name="Rectangle 115"/>
            <p:cNvSpPr/>
            <p:nvPr userDrawn="1"/>
          </p:nvSpPr>
          <p:spPr>
            <a:xfrm>
              <a:off x="4694013" y="163289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grpSp>
        <p:nvGrpSpPr>
          <p:cNvPr id="97" name="Group 96"/>
          <p:cNvGrpSpPr/>
          <p:nvPr userDrawn="1"/>
        </p:nvGrpSpPr>
        <p:grpSpPr>
          <a:xfrm>
            <a:off x="3362411" y="3396416"/>
            <a:ext cx="1122118" cy="361121"/>
            <a:chOff x="520702" y="1425886"/>
            <a:chExt cx="1122118" cy="481494"/>
          </a:xfrm>
        </p:grpSpPr>
        <p:sp>
          <p:nvSpPr>
            <p:cNvPr id="98" name="TextBox 97"/>
            <p:cNvSpPr txBox="1"/>
            <p:nvPr userDrawn="1"/>
          </p:nvSpPr>
          <p:spPr>
            <a:xfrm>
              <a:off x="700088" y="1425886"/>
              <a:ext cx="942732" cy="481493"/>
            </a:xfrm>
            <a:prstGeom prst="rect">
              <a:avLst/>
            </a:prstGeom>
            <a:noFill/>
          </p:spPr>
          <p:txBody>
            <a:bodyPr wrap="square" lIns="0" tIns="0" rIns="0" bIns="0" rtlCol="0">
              <a:noAutofit/>
            </a:bodyPr>
            <a:lstStyle/>
            <a:p>
              <a:pPr>
                <a:lnSpc>
                  <a:spcPts val="1100"/>
                </a:lnSpc>
                <a:spcBef>
                  <a:spcPts val="300"/>
                </a:spcBef>
              </a:pPr>
              <a:r>
                <a:rPr lang="en-GB" sz="800" dirty="0">
                  <a:solidFill>
                    <a:srgbClr val="000000"/>
                  </a:solidFill>
                </a:rPr>
                <a:t>Our offices</a:t>
              </a:r>
            </a:p>
            <a:p>
              <a:pPr>
                <a:lnSpc>
                  <a:spcPts val="1100"/>
                </a:lnSpc>
                <a:spcBef>
                  <a:spcPts val="300"/>
                </a:spcBef>
              </a:pPr>
              <a:r>
                <a:rPr lang="en-GB" sz="800" dirty="0">
                  <a:solidFill>
                    <a:srgbClr val="000000"/>
                  </a:solidFill>
                </a:rPr>
                <a:t>Our business teams</a:t>
              </a:r>
            </a:p>
          </p:txBody>
        </p:sp>
        <p:sp>
          <p:nvSpPr>
            <p:cNvPr id="99" name="TextBox 98"/>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7" name="TextBox 6">
            <a:extLst>
              <a:ext uri="{FF2B5EF4-FFF2-40B4-BE49-F238E27FC236}">
                <a16:creationId xmlns:a16="http://schemas.microsoft.com/office/drawing/2014/main" id="{880F5536-5FA0-C44A-FEA6-9DA9BB1EC392}"/>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11" name="Graphic 10">
            <a:extLst>
              <a:ext uri="{FF2B5EF4-FFF2-40B4-BE49-F238E27FC236}">
                <a16:creationId xmlns:a16="http://schemas.microsoft.com/office/drawing/2014/main" id="{176C74EC-F8F8-70EC-AE2E-0DB0D10B98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16" name="Graphic 15">
            <a:extLst>
              <a:ext uri="{FF2B5EF4-FFF2-40B4-BE49-F238E27FC236}">
                <a16:creationId xmlns:a16="http://schemas.microsoft.com/office/drawing/2014/main" id="{55B37A77-C687-A4FB-E48B-11348F63C7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576346181"/>
      </p:ext>
    </p:extLst>
  </p:cSld>
  <p:clrMapOvr>
    <a:masterClrMapping/>
  </p:clrMapOvr>
</p:sldLayout>
</file>

<file path=ppt/slideLayouts/slideLayout53.xml><?xml version="1.0" encoding="utf-8"?>
<p:sldLayout xmlns:a14="http://schemas.microsoft.com/office/drawing/2010/main" xmlns:p14="http://schemas.microsoft.com/office/powerpoint/2010/main"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Europe">
    <p:spTree>
      <p:nvGrpSpPr>
        <p:cNvPr id="1" name=""/>
        <p:cNvGrpSpPr/>
        <p:nvPr/>
      </p:nvGrpSpPr>
      <p:grpSpPr>
        <a:xfrm>
          <a:off x="0" y="0"/>
          <a:ext cx="0" cy="0"/>
          <a:chOff x="0" y="0"/>
          <a:chExt cx="0" cy="0"/>
        </a:xfrm>
      </p:grpSpPr>
      <p:grpSp>
        <p:nvGrpSpPr>
          <p:cNvPr id="67" name="Group 66"/>
          <p:cNvGrpSpPr/>
          <p:nvPr userDrawn="1"/>
        </p:nvGrpSpPr>
        <p:grpSpPr>
          <a:xfrm>
            <a:off x="1183214" y="955103"/>
            <a:ext cx="5430311" cy="3455647"/>
            <a:chOff x="1517223" y="1014205"/>
            <a:chExt cx="6185070" cy="3935948"/>
          </a:xfrm>
        </p:grpSpPr>
        <p:pic>
          <p:nvPicPr>
            <p:cNvPr id="74" name="Picture 73"/>
            <p:cNvPicPr>
              <a:picLocks noChangeAspect="1"/>
            </p:cNvPicPr>
            <p:nvPr userDrawn="1"/>
          </p:nvPicPr>
          <p:blipFill rotWithShape="1">
            <a:blip r:embed="rId2" cstate="screen">
              <a:extLst>
                <a:ext uri="{28A0092B-C50C-407E-A947-70E740481C1C}">
                  <a14:useLocalDpi xmlns:a14="http://schemas.microsoft.com/office/drawing/2010/main"/>
                </a:ext>
              </a:extLst>
            </a:blip>
            <a:srcRect l="1918" t="30255" r="40755" b="6435"/>
            <a:stretch/>
          </p:blipFill>
          <p:spPr>
            <a:xfrm>
              <a:off x="1517223" y="1014205"/>
              <a:ext cx="6185070" cy="3935948"/>
            </a:xfrm>
            <a:prstGeom prst="rect">
              <a:avLst/>
            </a:prstGeom>
          </p:spPr>
        </p:pic>
        <p:sp>
          <p:nvSpPr>
            <p:cNvPr id="75" name="Rectangle 74"/>
            <p:cNvSpPr>
              <a:spLocks noChangeAspect="1"/>
            </p:cNvSpPr>
            <p:nvPr userDrawn="1"/>
          </p:nvSpPr>
          <p:spPr>
            <a:xfrm>
              <a:off x="2739813" y="31551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6" name="Rectangle 75"/>
            <p:cNvSpPr>
              <a:spLocks noChangeAspect="1"/>
            </p:cNvSpPr>
            <p:nvPr userDrawn="1"/>
          </p:nvSpPr>
          <p:spPr>
            <a:xfrm>
              <a:off x="2881730" y="334948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7" name="Rectangle 76"/>
            <p:cNvSpPr>
              <a:spLocks noChangeAspect="1"/>
            </p:cNvSpPr>
            <p:nvPr userDrawn="1"/>
          </p:nvSpPr>
          <p:spPr>
            <a:xfrm>
              <a:off x="3370163" y="33871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8" name="Rectangle 77"/>
            <p:cNvSpPr>
              <a:spLocks noChangeAspect="1"/>
            </p:cNvSpPr>
            <p:nvPr userDrawn="1"/>
          </p:nvSpPr>
          <p:spPr>
            <a:xfrm>
              <a:off x="3248694" y="323045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9" name="Rectangle 78"/>
            <p:cNvSpPr>
              <a:spLocks noChangeAspect="1"/>
            </p:cNvSpPr>
            <p:nvPr userDrawn="1"/>
          </p:nvSpPr>
          <p:spPr>
            <a:xfrm>
              <a:off x="4115912" y="415927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0" name="Rectangle 79"/>
            <p:cNvSpPr>
              <a:spLocks noChangeAspect="1"/>
            </p:cNvSpPr>
            <p:nvPr userDrawn="1"/>
          </p:nvSpPr>
          <p:spPr>
            <a:xfrm>
              <a:off x="3012383" y="32139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1" name="Rectangle 80"/>
            <p:cNvSpPr>
              <a:spLocks noChangeAspect="1"/>
            </p:cNvSpPr>
            <p:nvPr userDrawn="1"/>
          </p:nvSpPr>
          <p:spPr>
            <a:xfrm>
              <a:off x="6715378" y="317221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grpSp>
      <p:grpSp>
        <p:nvGrpSpPr>
          <p:cNvPr id="82" name="Group 81"/>
          <p:cNvGrpSpPr/>
          <p:nvPr userDrawn="1"/>
        </p:nvGrpSpPr>
        <p:grpSpPr>
          <a:xfrm>
            <a:off x="2536825" y="4177220"/>
            <a:ext cx="1122118" cy="361121"/>
            <a:chOff x="520702" y="1425886"/>
            <a:chExt cx="1122118" cy="481494"/>
          </a:xfrm>
        </p:grpSpPr>
        <p:sp>
          <p:nvSpPr>
            <p:cNvPr id="83" name="TextBox 8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84" name="TextBox 8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85"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87"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88" name="Table 87"/>
          <p:cNvGraphicFramePr>
            <a:graphicFrameLocks noGrp="1"/>
          </p:cNvGraphicFramePr>
          <p:nvPr userDrawn="1">
            <p:extLst>
              <p:ext uri="{D42A27DB-BD31-4B8C-83A1-F6EECF244321}">
                <p14:modId xmlns:p14="http://schemas.microsoft.com/office/powerpoint/2010/main" val="2131397172"/>
              </p:ext>
            </p:extLst>
          </p:nvPr>
        </p:nvGraphicFramePr>
        <p:xfrm>
          <a:off x="406400" y="1631265"/>
          <a:ext cx="1367809" cy="1799300"/>
        </p:xfrm>
        <a:graphic>
          <a:graphicData uri="http://schemas.openxmlformats.org/drawingml/2006/table">
            <a:tbl>
              <a:tblPr>
                <a:tableStyleId>{7E9639D4-E3E2-4D34-9284-5A2195B3D0D7}</a:tableStyleId>
              </a:tblPr>
              <a:tblGrid>
                <a:gridCol w="1367809">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Astana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Athens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Brussels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Frankfurt</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London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Munich</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Paris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9" name="Table 88"/>
          <p:cNvGraphicFramePr>
            <a:graphicFrameLocks noGrp="1"/>
          </p:cNvGraphicFramePr>
          <p:nvPr userDrawn="1">
            <p:extLst>
              <p:ext uri="{D42A27DB-BD31-4B8C-83A1-F6EECF244321}">
                <p14:modId xmlns:p14="http://schemas.microsoft.com/office/powerpoint/2010/main" val="1240184258"/>
              </p:ext>
            </p:extLst>
          </p:nvPr>
        </p:nvGraphicFramePr>
        <p:xfrm>
          <a:off x="6613525" y="1631265"/>
          <a:ext cx="2124075" cy="1900900"/>
        </p:xfrm>
        <a:graphic>
          <a:graphicData uri="http://schemas.openxmlformats.org/drawingml/2006/table">
            <a:tbl>
              <a:tblPr>
                <a:tableStyleId>{7E9639D4-E3E2-4D34-9284-5A2195B3D0D7}</a:tableStyleId>
              </a:tblPr>
              <a:tblGrid>
                <a:gridCol w="2124075">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3600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Nordic</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3600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1CB954A-6A73-F01B-07DF-820CC3666644}"/>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3" name="Graphic 2">
            <a:extLst>
              <a:ext uri="{FF2B5EF4-FFF2-40B4-BE49-F238E27FC236}">
                <a16:creationId xmlns:a16="http://schemas.microsoft.com/office/drawing/2014/main" id="{1FAC1B76-1816-A488-38B8-AC68CC59114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4" name="Graphic 3">
            <a:extLst>
              <a:ext uri="{FF2B5EF4-FFF2-40B4-BE49-F238E27FC236}">
                <a16:creationId xmlns:a16="http://schemas.microsoft.com/office/drawing/2014/main" id="{48224962-F7C6-251E-75E7-EAB4527F64C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4157724911"/>
      </p:ext>
    </p:extLst>
  </p:cSld>
  <p:clrMapOvr>
    <a:masterClrMapping/>
  </p:clrMapOvr>
</p:sldLayout>
</file>

<file path=ppt/slideLayouts/slideLayout54.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Middle Eas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355900058"/>
              </p:ext>
            </p:extLst>
          </p:nvPr>
        </p:nvGraphicFramePr>
        <p:xfrm>
          <a:off x="406400" y="1631265"/>
          <a:ext cx="2138400" cy="9103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7798">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Abu Dhabi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Dubai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5340710"/>
              </p:ext>
            </p:extLst>
          </p:nvPr>
        </p:nvGraphicFramePr>
        <p:xfrm>
          <a:off x="6613525" y="1631265"/>
          <a:ext cx="2138400" cy="20787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1025">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Africa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Israel</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02" name="Group 101"/>
          <p:cNvGrpSpPr/>
          <p:nvPr userDrawn="1"/>
        </p:nvGrpSpPr>
        <p:grpSpPr>
          <a:xfrm>
            <a:off x="2968712" y="3062413"/>
            <a:ext cx="1122118" cy="361121"/>
            <a:chOff x="520702" y="1425886"/>
            <a:chExt cx="1122118" cy="481494"/>
          </a:xfrm>
        </p:grpSpPr>
        <p:sp>
          <p:nvSpPr>
            <p:cNvPr id="103" name="TextBox 10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104" name="TextBox 10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grpSp>
        <p:nvGrpSpPr>
          <p:cNvPr id="60" name="Group 59"/>
          <p:cNvGrpSpPr>
            <a:grpSpLocks noChangeAspect="1"/>
          </p:cNvGrpSpPr>
          <p:nvPr userDrawn="1"/>
        </p:nvGrpSpPr>
        <p:grpSpPr>
          <a:xfrm>
            <a:off x="2959162" y="1193800"/>
            <a:ext cx="3240000" cy="3229672"/>
            <a:chOff x="3024000" y="1600200"/>
            <a:chExt cx="3096000" cy="3086131"/>
          </a:xfrm>
        </p:grpSpPr>
        <p:pic>
          <p:nvPicPr>
            <p:cNvPr id="61" name="Picture 60"/>
            <p:cNvPicPr>
              <a:picLocks noChangeAspect="1"/>
            </p:cNvPicPr>
            <p:nvPr userDrawn="1"/>
          </p:nvPicPr>
          <p:blipFill rotWithShape="1">
            <a:blip r:embed="rId2" cstate="screen">
              <a:extLst>
                <a:ext uri="{28A0092B-C50C-407E-A947-70E740481C1C}">
                  <a14:useLocalDpi xmlns:a14="http://schemas.microsoft.com/office/drawing/2010/main"/>
                </a:ext>
              </a:extLst>
            </a:blip>
            <a:srcRect l="7658" t="13794" r="17493" b="1"/>
            <a:stretch/>
          </p:blipFill>
          <p:spPr>
            <a:xfrm>
              <a:off x="3024000" y="1600200"/>
              <a:ext cx="3096000" cy="3086131"/>
            </a:xfrm>
            <a:prstGeom prst="rect">
              <a:avLst/>
            </a:prstGeom>
          </p:spPr>
        </p:pic>
        <p:sp>
          <p:nvSpPr>
            <p:cNvPr id="62" name="Rectangle 61"/>
            <p:cNvSpPr>
              <a:spLocks noChangeAspect="1"/>
            </p:cNvSpPr>
            <p:nvPr userDrawn="1"/>
          </p:nvSpPr>
          <p:spPr>
            <a:xfrm>
              <a:off x="5834838" y="215348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3" name="Rectangle 62"/>
            <p:cNvSpPr>
              <a:spLocks noChangeAspect="1"/>
            </p:cNvSpPr>
            <p:nvPr userDrawn="1"/>
          </p:nvSpPr>
          <p:spPr>
            <a:xfrm>
              <a:off x="5875600" y="211117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93406" y="2051050"/>
            <a:ext cx="933450" cy="863600"/>
          </a:xfrm>
          <a:prstGeom prst="rect">
            <a:avLst/>
          </a:prstGeom>
        </p:spPr>
      </p:pic>
      <p:sp>
        <p:nvSpPr>
          <p:cNvPr id="6" name="Rectangle 5"/>
          <p:cNvSpPr/>
          <p:nvPr userDrawn="1"/>
        </p:nvSpPr>
        <p:spPr>
          <a:xfrm>
            <a:off x="5940152" y="172908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7" name="TextBox 6">
            <a:extLst>
              <a:ext uri="{FF2B5EF4-FFF2-40B4-BE49-F238E27FC236}">
                <a16:creationId xmlns:a16="http://schemas.microsoft.com/office/drawing/2014/main" id="{62722999-9472-484C-56DE-873D6EEE33C1}"/>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8" name="Graphic 7">
            <a:extLst>
              <a:ext uri="{FF2B5EF4-FFF2-40B4-BE49-F238E27FC236}">
                <a16:creationId xmlns:a16="http://schemas.microsoft.com/office/drawing/2014/main" id="{5830E268-3FC7-08C9-ADCD-8898C29710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67028" y="1139752"/>
            <a:ext cx="540000" cy="540000"/>
          </a:xfrm>
          <a:prstGeom prst="rect">
            <a:avLst/>
          </a:prstGeom>
        </p:spPr>
      </p:pic>
      <p:pic>
        <p:nvPicPr>
          <p:cNvPr id="9" name="Graphic 8">
            <a:extLst>
              <a:ext uri="{FF2B5EF4-FFF2-40B4-BE49-F238E27FC236}">
                <a16:creationId xmlns:a16="http://schemas.microsoft.com/office/drawing/2014/main" id="{C1C0BC01-B3A9-47D6-2608-75E972727CF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969811930"/>
      </p:ext>
    </p:extLst>
  </p:cSld>
  <p:clrMapOvr>
    <a:masterClrMapping/>
  </p:clrMapOvr>
</p:sldLayout>
</file>

<file path=ppt/slideLayouts/slideLayout55.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sia">
    <p:spTree>
      <p:nvGrpSpPr>
        <p:cNvPr id="1" name=""/>
        <p:cNvGrpSpPr/>
        <p:nvPr/>
      </p:nvGrpSpPr>
      <p:grpSpPr>
        <a:xfrm>
          <a:off x="0" y="0"/>
          <a:ext cx="0" cy="0"/>
          <a:chOff x="0" y="0"/>
          <a:chExt cx="0" cy="0"/>
        </a:xfrm>
      </p:grpSpPr>
      <p:sp>
        <p:nvSpPr>
          <p:cNvPr id="69"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70" name="Table 69"/>
          <p:cNvGraphicFramePr>
            <a:graphicFrameLocks noGrp="1"/>
          </p:cNvGraphicFramePr>
          <p:nvPr userDrawn="1">
            <p:extLst>
              <p:ext uri="{D42A27DB-BD31-4B8C-83A1-F6EECF244321}">
                <p14:modId xmlns:p14="http://schemas.microsoft.com/office/powerpoint/2010/main" val="1691908677"/>
              </p:ext>
            </p:extLst>
          </p:nvPr>
        </p:nvGraphicFramePr>
        <p:xfrm>
          <a:off x="406400" y="1631265"/>
          <a:ext cx="2138400" cy="1382373"/>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Beijing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Hong Kong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Shanghai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Singapore</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71" name="Table 70"/>
          <p:cNvGraphicFramePr>
            <a:graphicFrameLocks noGrp="1"/>
          </p:cNvGraphicFramePr>
          <p:nvPr userDrawn="1">
            <p:extLst>
              <p:ext uri="{D42A27DB-BD31-4B8C-83A1-F6EECF244321}">
                <p14:modId xmlns:p14="http://schemas.microsoft.com/office/powerpoint/2010/main" val="2265542890"/>
              </p:ext>
            </p:extLst>
          </p:nvPr>
        </p:nvGraphicFramePr>
        <p:xfrm>
          <a:off x="6613525" y="1631265"/>
          <a:ext cx="2138400" cy="26121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368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Australia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Indonesia</a:t>
                      </a:r>
                    </a:p>
                    <a:p>
                      <a:pPr marL="0" marR="0" lvl="0" indent="0" algn="l" defTabSz="914400" rtl="0" eaLnBrk="1" fontAlgn="auto" latinLnBrk="0" hangingPunct="1">
                        <a:lnSpc>
                          <a:spcPts val="1100"/>
                        </a:lnSpc>
                        <a:spcBef>
                          <a:spcPts val="0"/>
                        </a:spcBef>
                        <a:spcAft>
                          <a:spcPts val="300"/>
                        </a:spcAft>
                        <a:buClrTx/>
                        <a:buSzTx/>
                        <a:buFontTx/>
                        <a:buNone/>
                        <a:tabLst/>
                        <a:defRPr/>
                      </a:pPr>
                      <a:r>
                        <a:rPr lang="en-GB" sz="900" kern="1200" dirty="0">
                          <a:solidFill>
                            <a:schemeClr val="tx1"/>
                          </a:solidFill>
                          <a:latin typeface="+mn-lt"/>
                          <a:ea typeface="+mn-ea"/>
                          <a:cs typeface="+mn-cs"/>
                        </a:rPr>
                        <a:t>India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Japan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Korea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73" name="Group 72"/>
          <p:cNvGrpSpPr/>
          <p:nvPr userDrawn="1"/>
        </p:nvGrpSpPr>
        <p:grpSpPr>
          <a:xfrm>
            <a:off x="3036880" y="3261555"/>
            <a:ext cx="1122118" cy="361121"/>
            <a:chOff x="520702" y="1425886"/>
            <a:chExt cx="1122118" cy="481494"/>
          </a:xfrm>
        </p:grpSpPr>
        <p:sp>
          <p:nvSpPr>
            <p:cNvPr id="74" name="TextBox 73"/>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75" name="TextBox 74"/>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grpSp>
        <p:nvGrpSpPr>
          <p:cNvPr id="173" name="Group 172"/>
          <p:cNvGrpSpPr/>
          <p:nvPr userDrawn="1"/>
        </p:nvGrpSpPr>
        <p:grpSpPr>
          <a:xfrm>
            <a:off x="3118584" y="735645"/>
            <a:ext cx="2906832" cy="4011612"/>
            <a:chOff x="3616348" y="1193800"/>
            <a:chExt cx="2574851" cy="3553457"/>
          </a:xfrm>
        </p:grpSpPr>
        <p:pic>
          <p:nvPicPr>
            <p:cNvPr id="174" name="Picture 173"/>
            <p:cNvPicPr>
              <a:picLocks noChangeAspect="1"/>
            </p:cNvPicPr>
            <p:nvPr userDrawn="1"/>
          </p:nvPicPr>
          <p:blipFill rotWithShape="1">
            <a:blip r:embed="rId2" cstate="screen">
              <a:extLst>
                <a:ext uri="{28A0092B-C50C-407E-A947-70E740481C1C}">
                  <a14:useLocalDpi xmlns:a14="http://schemas.microsoft.com/office/drawing/2010/main"/>
                </a:ext>
              </a:extLst>
            </a:blip>
            <a:srcRect l="28275" t="26007" r="16036" b="4903"/>
            <a:stretch/>
          </p:blipFill>
          <p:spPr>
            <a:xfrm>
              <a:off x="3616348" y="1193800"/>
              <a:ext cx="2574851" cy="3553457"/>
            </a:xfrm>
            <a:prstGeom prst="rect">
              <a:avLst/>
            </a:prstGeom>
          </p:spPr>
        </p:pic>
        <p:sp>
          <p:nvSpPr>
            <p:cNvPr id="175" name="Rectangle 174"/>
            <p:cNvSpPr>
              <a:spLocks noChangeAspect="1"/>
            </p:cNvSpPr>
            <p:nvPr userDrawn="1"/>
          </p:nvSpPr>
          <p:spPr>
            <a:xfrm>
              <a:off x="4914901" y="180192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6" name="Rectangle 175"/>
            <p:cNvSpPr>
              <a:spLocks noChangeAspect="1"/>
            </p:cNvSpPr>
            <p:nvPr userDrawn="1"/>
          </p:nvSpPr>
          <p:spPr>
            <a:xfrm>
              <a:off x="5126832" y="214720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7" name="Rectangle 176"/>
            <p:cNvSpPr>
              <a:spLocks noChangeAspect="1"/>
            </p:cNvSpPr>
            <p:nvPr userDrawn="1"/>
          </p:nvSpPr>
          <p:spPr>
            <a:xfrm>
              <a:off x="4955663" y="243556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8" name="Rectangle 177"/>
            <p:cNvSpPr>
              <a:spLocks noChangeAspect="1"/>
            </p:cNvSpPr>
            <p:nvPr userDrawn="1"/>
          </p:nvSpPr>
          <p:spPr>
            <a:xfrm>
              <a:off x="4722300" y="31094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grpSp>
      <p:sp>
        <p:nvSpPr>
          <p:cNvPr id="2" name="TextBox 1">
            <a:extLst>
              <a:ext uri="{FF2B5EF4-FFF2-40B4-BE49-F238E27FC236}">
                <a16:creationId xmlns:a16="http://schemas.microsoft.com/office/drawing/2014/main" id="{034D4CAF-CC51-0F57-7D60-26A772DE5B3F}"/>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4" name="Graphic 3">
            <a:extLst>
              <a:ext uri="{FF2B5EF4-FFF2-40B4-BE49-F238E27FC236}">
                <a16:creationId xmlns:a16="http://schemas.microsoft.com/office/drawing/2014/main" id="{ECC805C0-B028-D9FD-6DBD-7F16F58C39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6" name="Graphic 5">
            <a:extLst>
              <a:ext uri="{FF2B5EF4-FFF2-40B4-BE49-F238E27FC236}">
                <a16:creationId xmlns:a16="http://schemas.microsoft.com/office/drawing/2014/main" id="{8AEEF8F1-B1E8-49E3-BEFB-6910314B8E5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894507428"/>
      </p:ext>
    </p:extLst>
  </p:cSld>
  <p:clrMapOvr>
    <a:masterClrMapping/>
  </p:clrMapOvr>
</p:sldLayout>
</file>

<file path=ppt/slideLayouts/slideLayout5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Icons</a:t>
            </a:r>
          </a:p>
        </p:txBody>
      </p:sp>
      <p:sp>
        <p:nvSpPr>
          <p:cNvPr id="7" name="Picture Placeholder 6"/>
          <p:cNvSpPr>
            <a:spLocks noGrp="1" noChangeAspect="1"/>
          </p:cNvSpPr>
          <p:nvPr>
            <p:ph type="pic" sz="quarter" idx="13" hasCustomPrompt="1"/>
          </p:nvPr>
        </p:nvSpPr>
        <p:spPr>
          <a:xfrm>
            <a:off x="406401" y="1210205"/>
            <a:ext cx="720000" cy="720000"/>
          </a:xfrm>
          <a:noFill/>
        </p:spPr>
        <p:txBody>
          <a:bodyPr anchor="ctr" anchorCtr="0"/>
          <a:lstStyle>
            <a:lvl1pPr algn="ctr">
              <a:defRPr sz="900"/>
            </a:lvl1pPr>
          </a:lstStyle>
          <a:p>
            <a:r>
              <a:rPr lang="en-GB" dirty="0"/>
              <a:t>Click to add Icon</a:t>
            </a:r>
          </a:p>
        </p:txBody>
      </p:sp>
      <p:sp>
        <p:nvSpPr>
          <p:cNvPr id="6" name="Slide Number Placeholder 5">
            <a:extLst>
              <a:ext uri="{FF2B5EF4-FFF2-40B4-BE49-F238E27FC236}">
                <a16:creationId xmlns:a16="http://schemas.microsoft.com/office/drawing/2014/main" id="{5D8A709E-87D2-CAF8-ECA8-82F6879E4A52}"/>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
        <p:nvSpPr>
          <p:cNvPr id="8" name="Picture Placeholder 6">
            <a:extLst>
              <a:ext uri="{FF2B5EF4-FFF2-40B4-BE49-F238E27FC236}">
                <a16:creationId xmlns:a16="http://schemas.microsoft.com/office/drawing/2014/main" id="{126DA533-60A2-D9A3-EAE0-AB2BCEBA4D9F}"/>
              </a:ext>
            </a:extLst>
          </p:cNvPr>
          <p:cNvSpPr>
            <a:spLocks noGrp="1" noChangeAspect="1"/>
          </p:cNvSpPr>
          <p:nvPr>
            <p:ph type="pic" sz="quarter" idx="14" hasCustomPrompt="1"/>
          </p:nvPr>
        </p:nvSpPr>
        <p:spPr>
          <a:xfrm>
            <a:off x="1250934" y="1210205"/>
            <a:ext cx="720000" cy="720000"/>
          </a:xfrm>
          <a:noFill/>
        </p:spPr>
        <p:txBody>
          <a:bodyPr anchor="ctr" anchorCtr="0"/>
          <a:lstStyle>
            <a:lvl1pPr algn="ctr">
              <a:defRPr sz="900"/>
            </a:lvl1pPr>
          </a:lstStyle>
          <a:p>
            <a:r>
              <a:rPr lang="en-GB" dirty="0"/>
              <a:t>Click to add Icon</a:t>
            </a:r>
          </a:p>
        </p:txBody>
      </p:sp>
      <p:sp>
        <p:nvSpPr>
          <p:cNvPr id="10" name="Picture Placeholder 6">
            <a:extLst>
              <a:ext uri="{FF2B5EF4-FFF2-40B4-BE49-F238E27FC236}">
                <a16:creationId xmlns:a16="http://schemas.microsoft.com/office/drawing/2014/main" id="{9164EF2F-BA7C-294D-AE25-B68AC467545E}"/>
              </a:ext>
            </a:extLst>
          </p:cNvPr>
          <p:cNvSpPr>
            <a:spLocks noGrp="1" noChangeAspect="1"/>
          </p:cNvSpPr>
          <p:nvPr>
            <p:ph type="pic" sz="quarter" idx="15" hasCustomPrompt="1"/>
          </p:nvPr>
        </p:nvSpPr>
        <p:spPr>
          <a:xfrm>
            <a:off x="2095467" y="1210205"/>
            <a:ext cx="720000" cy="720000"/>
          </a:xfrm>
          <a:noFill/>
        </p:spPr>
        <p:txBody>
          <a:bodyPr anchor="ctr" anchorCtr="0"/>
          <a:lstStyle>
            <a:lvl1pPr algn="ctr">
              <a:defRPr sz="900"/>
            </a:lvl1pPr>
          </a:lstStyle>
          <a:p>
            <a:r>
              <a:rPr lang="en-GB" dirty="0"/>
              <a:t>Click to add Icon</a:t>
            </a:r>
          </a:p>
        </p:txBody>
      </p:sp>
      <p:sp>
        <p:nvSpPr>
          <p:cNvPr id="11" name="Picture Placeholder 6">
            <a:extLst>
              <a:ext uri="{FF2B5EF4-FFF2-40B4-BE49-F238E27FC236}">
                <a16:creationId xmlns:a16="http://schemas.microsoft.com/office/drawing/2014/main" id="{C6B1F478-1733-4ABB-C83E-CD68C6CE5562}"/>
              </a:ext>
            </a:extLst>
          </p:cNvPr>
          <p:cNvSpPr>
            <a:spLocks noGrp="1" noChangeAspect="1"/>
          </p:cNvSpPr>
          <p:nvPr>
            <p:ph type="pic" sz="quarter" idx="16" hasCustomPrompt="1"/>
          </p:nvPr>
        </p:nvSpPr>
        <p:spPr>
          <a:xfrm>
            <a:off x="2940000" y="1210205"/>
            <a:ext cx="720000" cy="720000"/>
          </a:xfrm>
          <a:noFill/>
        </p:spPr>
        <p:txBody>
          <a:bodyPr anchor="ctr" anchorCtr="0"/>
          <a:lstStyle>
            <a:lvl1pPr algn="ctr">
              <a:defRPr sz="900"/>
            </a:lvl1pPr>
          </a:lstStyle>
          <a:p>
            <a:r>
              <a:rPr lang="en-GB" dirty="0"/>
              <a:t>Click to add Icon</a:t>
            </a:r>
          </a:p>
        </p:txBody>
      </p:sp>
      <p:sp>
        <p:nvSpPr>
          <p:cNvPr id="12" name="Picture Placeholder 6">
            <a:extLst>
              <a:ext uri="{FF2B5EF4-FFF2-40B4-BE49-F238E27FC236}">
                <a16:creationId xmlns:a16="http://schemas.microsoft.com/office/drawing/2014/main" id="{04DE9628-CE0B-FFBD-DF9D-6F7D0CB81A09}"/>
              </a:ext>
            </a:extLst>
          </p:cNvPr>
          <p:cNvSpPr>
            <a:spLocks noGrp="1" noChangeAspect="1"/>
          </p:cNvSpPr>
          <p:nvPr>
            <p:ph type="pic" sz="quarter" idx="17" hasCustomPrompt="1"/>
          </p:nvPr>
        </p:nvSpPr>
        <p:spPr>
          <a:xfrm>
            <a:off x="3784533" y="1210205"/>
            <a:ext cx="720000" cy="720000"/>
          </a:xfrm>
          <a:noFill/>
        </p:spPr>
        <p:txBody>
          <a:bodyPr anchor="ctr" anchorCtr="0"/>
          <a:lstStyle>
            <a:lvl1pPr algn="ctr">
              <a:defRPr sz="900"/>
            </a:lvl1pPr>
          </a:lstStyle>
          <a:p>
            <a:r>
              <a:rPr lang="en-GB" dirty="0"/>
              <a:t>Click to add Icon</a:t>
            </a:r>
          </a:p>
        </p:txBody>
      </p:sp>
      <p:sp>
        <p:nvSpPr>
          <p:cNvPr id="13" name="Picture Placeholder 6">
            <a:extLst>
              <a:ext uri="{FF2B5EF4-FFF2-40B4-BE49-F238E27FC236}">
                <a16:creationId xmlns:a16="http://schemas.microsoft.com/office/drawing/2014/main" id="{3D451869-8E9D-5C88-D64C-79375B4D7D39}"/>
              </a:ext>
            </a:extLst>
          </p:cNvPr>
          <p:cNvSpPr>
            <a:spLocks noGrp="1" noChangeAspect="1"/>
          </p:cNvSpPr>
          <p:nvPr>
            <p:ph type="pic" sz="quarter" idx="18" hasCustomPrompt="1"/>
          </p:nvPr>
        </p:nvSpPr>
        <p:spPr>
          <a:xfrm>
            <a:off x="4629066" y="1210205"/>
            <a:ext cx="720000" cy="720000"/>
          </a:xfrm>
          <a:noFill/>
        </p:spPr>
        <p:txBody>
          <a:bodyPr anchor="ctr" anchorCtr="0"/>
          <a:lstStyle>
            <a:lvl1pPr algn="ctr">
              <a:defRPr sz="900"/>
            </a:lvl1pPr>
          </a:lstStyle>
          <a:p>
            <a:r>
              <a:rPr lang="en-GB" dirty="0"/>
              <a:t>Click to add Icon</a:t>
            </a:r>
          </a:p>
        </p:txBody>
      </p:sp>
      <p:sp>
        <p:nvSpPr>
          <p:cNvPr id="14" name="Picture Placeholder 6">
            <a:extLst>
              <a:ext uri="{FF2B5EF4-FFF2-40B4-BE49-F238E27FC236}">
                <a16:creationId xmlns:a16="http://schemas.microsoft.com/office/drawing/2014/main" id="{6795F290-C2B1-1447-DABD-E7363CC95BE7}"/>
              </a:ext>
            </a:extLst>
          </p:cNvPr>
          <p:cNvSpPr>
            <a:spLocks noGrp="1" noChangeAspect="1"/>
          </p:cNvSpPr>
          <p:nvPr>
            <p:ph type="pic" sz="quarter" idx="19" hasCustomPrompt="1"/>
          </p:nvPr>
        </p:nvSpPr>
        <p:spPr>
          <a:xfrm>
            <a:off x="5473599" y="1210205"/>
            <a:ext cx="720000" cy="720000"/>
          </a:xfrm>
          <a:noFill/>
        </p:spPr>
        <p:txBody>
          <a:bodyPr anchor="ctr" anchorCtr="0"/>
          <a:lstStyle>
            <a:lvl1pPr algn="ctr">
              <a:defRPr sz="900"/>
            </a:lvl1pPr>
          </a:lstStyle>
          <a:p>
            <a:r>
              <a:rPr lang="en-GB" dirty="0"/>
              <a:t>Click to add Icon</a:t>
            </a:r>
          </a:p>
        </p:txBody>
      </p:sp>
      <p:sp>
        <p:nvSpPr>
          <p:cNvPr id="15" name="Picture Placeholder 6">
            <a:extLst>
              <a:ext uri="{FF2B5EF4-FFF2-40B4-BE49-F238E27FC236}">
                <a16:creationId xmlns:a16="http://schemas.microsoft.com/office/drawing/2014/main" id="{07BA949C-B1E3-E296-9F3D-EFAB52E7CA06}"/>
              </a:ext>
            </a:extLst>
          </p:cNvPr>
          <p:cNvSpPr>
            <a:spLocks noGrp="1" noChangeAspect="1"/>
          </p:cNvSpPr>
          <p:nvPr>
            <p:ph type="pic" sz="quarter" idx="20" hasCustomPrompt="1"/>
          </p:nvPr>
        </p:nvSpPr>
        <p:spPr>
          <a:xfrm>
            <a:off x="6318132" y="1210205"/>
            <a:ext cx="720000" cy="720000"/>
          </a:xfrm>
          <a:noFill/>
        </p:spPr>
        <p:txBody>
          <a:bodyPr anchor="ctr" anchorCtr="0"/>
          <a:lstStyle>
            <a:lvl1pPr algn="ctr">
              <a:defRPr sz="900"/>
            </a:lvl1pPr>
          </a:lstStyle>
          <a:p>
            <a:r>
              <a:rPr lang="en-GB" dirty="0"/>
              <a:t>Click to add Icon</a:t>
            </a:r>
          </a:p>
        </p:txBody>
      </p:sp>
      <p:sp>
        <p:nvSpPr>
          <p:cNvPr id="16" name="Picture Placeholder 6">
            <a:extLst>
              <a:ext uri="{FF2B5EF4-FFF2-40B4-BE49-F238E27FC236}">
                <a16:creationId xmlns:a16="http://schemas.microsoft.com/office/drawing/2014/main" id="{DD4C2243-6B68-43E1-E29E-077EB6AAFB37}"/>
              </a:ext>
            </a:extLst>
          </p:cNvPr>
          <p:cNvSpPr>
            <a:spLocks noGrp="1" noChangeAspect="1"/>
          </p:cNvSpPr>
          <p:nvPr>
            <p:ph type="pic" sz="quarter" idx="21" hasCustomPrompt="1"/>
          </p:nvPr>
        </p:nvSpPr>
        <p:spPr>
          <a:xfrm>
            <a:off x="7162665" y="1210205"/>
            <a:ext cx="720000" cy="720000"/>
          </a:xfrm>
          <a:noFill/>
        </p:spPr>
        <p:txBody>
          <a:bodyPr anchor="ctr" anchorCtr="0"/>
          <a:lstStyle>
            <a:lvl1pPr algn="ctr">
              <a:defRPr sz="900"/>
            </a:lvl1pPr>
          </a:lstStyle>
          <a:p>
            <a:r>
              <a:rPr lang="en-GB" dirty="0"/>
              <a:t>Click to add Icon</a:t>
            </a:r>
          </a:p>
        </p:txBody>
      </p:sp>
      <p:sp>
        <p:nvSpPr>
          <p:cNvPr id="17" name="Picture Placeholder 6">
            <a:extLst>
              <a:ext uri="{FF2B5EF4-FFF2-40B4-BE49-F238E27FC236}">
                <a16:creationId xmlns:a16="http://schemas.microsoft.com/office/drawing/2014/main" id="{3D286FAD-FBAD-FAC0-46B4-F30B0EC09CC7}"/>
              </a:ext>
            </a:extLst>
          </p:cNvPr>
          <p:cNvSpPr>
            <a:spLocks noGrp="1" noChangeAspect="1"/>
          </p:cNvSpPr>
          <p:nvPr>
            <p:ph type="pic" sz="quarter" idx="22" hasCustomPrompt="1"/>
          </p:nvPr>
        </p:nvSpPr>
        <p:spPr>
          <a:xfrm>
            <a:off x="8007201" y="1210205"/>
            <a:ext cx="720000" cy="720000"/>
          </a:xfrm>
          <a:noFill/>
        </p:spPr>
        <p:txBody>
          <a:bodyPr anchor="ctr" anchorCtr="0"/>
          <a:lstStyle>
            <a:lvl1pPr algn="ctr">
              <a:defRPr sz="900"/>
            </a:lvl1pPr>
          </a:lstStyle>
          <a:p>
            <a:r>
              <a:rPr lang="en-GB" dirty="0"/>
              <a:t>Click to add Icon</a:t>
            </a:r>
          </a:p>
        </p:txBody>
      </p:sp>
      <p:sp>
        <p:nvSpPr>
          <p:cNvPr id="22" name="Picture Placeholder 6">
            <a:extLst>
              <a:ext uri="{FF2B5EF4-FFF2-40B4-BE49-F238E27FC236}">
                <a16:creationId xmlns:a16="http://schemas.microsoft.com/office/drawing/2014/main" id="{779D2A48-0C3E-29A1-964A-F62361A9FB78}"/>
              </a:ext>
            </a:extLst>
          </p:cNvPr>
          <p:cNvSpPr>
            <a:spLocks noGrp="1" noChangeAspect="1"/>
          </p:cNvSpPr>
          <p:nvPr>
            <p:ph type="pic" sz="quarter" idx="23" hasCustomPrompt="1"/>
          </p:nvPr>
        </p:nvSpPr>
        <p:spPr>
          <a:xfrm>
            <a:off x="407601" y="2082605"/>
            <a:ext cx="720000" cy="720000"/>
          </a:xfrm>
          <a:noFill/>
        </p:spPr>
        <p:txBody>
          <a:bodyPr anchor="ctr" anchorCtr="0"/>
          <a:lstStyle>
            <a:lvl1pPr algn="ctr">
              <a:defRPr sz="900"/>
            </a:lvl1pPr>
          </a:lstStyle>
          <a:p>
            <a:r>
              <a:rPr lang="en-GB" dirty="0"/>
              <a:t>Click to add Icon</a:t>
            </a:r>
          </a:p>
        </p:txBody>
      </p:sp>
      <p:sp>
        <p:nvSpPr>
          <p:cNvPr id="23" name="Picture Placeholder 6">
            <a:extLst>
              <a:ext uri="{FF2B5EF4-FFF2-40B4-BE49-F238E27FC236}">
                <a16:creationId xmlns:a16="http://schemas.microsoft.com/office/drawing/2014/main" id="{166997BF-2403-E831-F52F-087502C5C20E}"/>
              </a:ext>
            </a:extLst>
          </p:cNvPr>
          <p:cNvSpPr>
            <a:spLocks noGrp="1" noChangeAspect="1"/>
          </p:cNvSpPr>
          <p:nvPr>
            <p:ph type="pic" sz="quarter" idx="24" hasCustomPrompt="1"/>
          </p:nvPr>
        </p:nvSpPr>
        <p:spPr>
          <a:xfrm>
            <a:off x="1252134" y="2082605"/>
            <a:ext cx="720000" cy="720000"/>
          </a:xfrm>
          <a:noFill/>
        </p:spPr>
        <p:txBody>
          <a:bodyPr anchor="ctr" anchorCtr="0"/>
          <a:lstStyle>
            <a:lvl1pPr algn="ctr">
              <a:defRPr sz="900"/>
            </a:lvl1pPr>
          </a:lstStyle>
          <a:p>
            <a:r>
              <a:rPr lang="en-GB" dirty="0"/>
              <a:t>Click to add Icon</a:t>
            </a:r>
          </a:p>
        </p:txBody>
      </p:sp>
      <p:sp>
        <p:nvSpPr>
          <p:cNvPr id="24" name="Picture Placeholder 6">
            <a:extLst>
              <a:ext uri="{FF2B5EF4-FFF2-40B4-BE49-F238E27FC236}">
                <a16:creationId xmlns:a16="http://schemas.microsoft.com/office/drawing/2014/main" id="{6DACCAF3-9604-119F-48B6-3051E36A1D72}"/>
              </a:ext>
            </a:extLst>
          </p:cNvPr>
          <p:cNvSpPr>
            <a:spLocks noGrp="1" noChangeAspect="1"/>
          </p:cNvSpPr>
          <p:nvPr>
            <p:ph type="pic" sz="quarter" idx="25" hasCustomPrompt="1"/>
          </p:nvPr>
        </p:nvSpPr>
        <p:spPr>
          <a:xfrm>
            <a:off x="2096667" y="2082605"/>
            <a:ext cx="720000" cy="720000"/>
          </a:xfrm>
          <a:noFill/>
        </p:spPr>
        <p:txBody>
          <a:bodyPr anchor="ctr" anchorCtr="0"/>
          <a:lstStyle>
            <a:lvl1pPr algn="ctr">
              <a:defRPr sz="900"/>
            </a:lvl1pPr>
          </a:lstStyle>
          <a:p>
            <a:r>
              <a:rPr lang="en-GB" dirty="0"/>
              <a:t>Click to add Icon</a:t>
            </a:r>
          </a:p>
        </p:txBody>
      </p:sp>
      <p:sp>
        <p:nvSpPr>
          <p:cNvPr id="26" name="Picture Placeholder 6">
            <a:extLst>
              <a:ext uri="{FF2B5EF4-FFF2-40B4-BE49-F238E27FC236}">
                <a16:creationId xmlns:a16="http://schemas.microsoft.com/office/drawing/2014/main" id="{720ACF52-DC5E-AD9E-4987-63E4CB046648}"/>
              </a:ext>
            </a:extLst>
          </p:cNvPr>
          <p:cNvSpPr>
            <a:spLocks noGrp="1" noChangeAspect="1"/>
          </p:cNvSpPr>
          <p:nvPr>
            <p:ph type="pic" sz="quarter" idx="26" hasCustomPrompt="1"/>
          </p:nvPr>
        </p:nvSpPr>
        <p:spPr>
          <a:xfrm>
            <a:off x="2941200" y="2082605"/>
            <a:ext cx="720000" cy="720000"/>
          </a:xfrm>
          <a:noFill/>
        </p:spPr>
        <p:txBody>
          <a:bodyPr anchor="ctr" anchorCtr="0"/>
          <a:lstStyle>
            <a:lvl1pPr algn="ctr">
              <a:defRPr sz="900"/>
            </a:lvl1pPr>
          </a:lstStyle>
          <a:p>
            <a:r>
              <a:rPr lang="en-GB" dirty="0"/>
              <a:t>Click to add Icon</a:t>
            </a:r>
          </a:p>
        </p:txBody>
      </p:sp>
      <p:sp>
        <p:nvSpPr>
          <p:cNvPr id="28" name="Picture Placeholder 6">
            <a:extLst>
              <a:ext uri="{FF2B5EF4-FFF2-40B4-BE49-F238E27FC236}">
                <a16:creationId xmlns:a16="http://schemas.microsoft.com/office/drawing/2014/main" id="{45A2ED33-8AB0-EFD9-ED41-DB996DE8039B}"/>
              </a:ext>
            </a:extLst>
          </p:cNvPr>
          <p:cNvSpPr>
            <a:spLocks noGrp="1" noChangeAspect="1"/>
          </p:cNvSpPr>
          <p:nvPr>
            <p:ph type="pic" sz="quarter" idx="27" hasCustomPrompt="1"/>
          </p:nvPr>
        </p:nvSpPr>
        <p:spPr>
          <a:xfrm>
            <a:off x="3785733" y="2082605"/>
            <a:ext cx="720000" cy="720000"/>
          </a:xfrm>
          <a:noFill/>
        </p:spPr>
        <p:txBody>
          <a:bodyPr anchor="ctr" anchorCtr="0"/>
          <a:lstStyle>
            <a:lvl1pPr algn="ctr">
              <a:defRPr sz="900"/>
            </a:lvl1pPr>
          </a:lstStyle>
          <a:p>
            <a:r>
              <a:rPr lang="en-GB" dirty="0"/>
              <a:t>Click to add Icon</a:t>
            </a:r>
          </a:p>
        </p:txBody>
      </p:sp>
      <p:sp>
        <p:nvSpPr>
          <p:cNvPr id="30" name="Picture Placeholder 6">
            <a:extLst>
              <a:ext uri="{FF2B5EF4-FFF2-40B4-BE49-F238E27FC236}">
                <a16:creationId xmlns:a16="http://schemas.microsoft.com/office/drawing/2014/main" id="{61F318B7-2AB2-1043-6758-9BECD8DD93B7}"/>
              </a:ext>
            </a:extLst>
          </p:cNvPr>
          <p:cNvSpPr>
            <a:spLocks noGrp="1" noChangeAspect="1"/>
          </p:cNvSpPr>
          <p:nvPr>
            <p:ph type="pic" sz="quarter" idx="28" hasCustomPrompt="1"/>
          </p:nvPr>
        </p:nvSpPr>
        <p:spPr>
          <a:xfrm>
            <a:off x="4630266" y="2082605"/>
            <a:ext cx="720000" cy="720000"/>
          </a:xfrm>
          <a:noFill/>
        </p:spPr>
        <p:txBody>
          <a:bodyPr anchor="ctr" anchorCtr="0"/>
          <a:lstStyle>
            <a:lvl1pPr algn="ctr">
              <a:defRPr sz="900"/>
            </a:lvl1pPr>
          </a:lstStyle>
          <a:p>
            <a:r>
              <a:rPr lang="en-GB" dirty="0"/>
              <a:t>Click to add Icon</a:t>
            </a:r>
          </a:p>
        </p:txBody>
      </p:sp>
      <p:sp>
        <p:nvSpPr>
          <p:cNvPr id="32" name="Picture Placeholder 6">
            <a:extLst>
              <a:ext uri="{FF2B5EF4-FFF2-40B4-BE49-F238E27FC236}">
                <a16:creationId xmlns:a16="http://schemas.microsoft.com/office/drawing/2014/main" id="{39EB1A6C-376C-F18C-950B-41C973E038F5}"/>
              </a:ext>
            </a:extLst>
          </p:cNvPr>
          <p:cNvSpPr>
            <a:spLocks noGrp="1" noChangeAspect="1"/>
          </p:cNvSpPr>
          <p:nvPr>
            <p:ph type="pic" sz="quarter" idx="29" hasCustomPrompt="1"/>
          </p:nvPr>
        </p:nvSpPr>
        <p:spPr>
          <a:xfrm>
            <a:off x="5474799" y="2082605"/>
            <a:ext cx="720000" cy="720000"/>
          </a:xfrm>
          <a:noFill/>
        </p:spPr>
        <p:txBody>
          <a:bodyPr anchor="ctr" anchorCtr="0"/>
          <a:lstStyle>
            <a:lvl1pPr algn="ctr">
              <a:defRPr sz="900"/>
            </a:lvl1pPr>
          </a:lstStyle>
          <a:p>
            <a:r>
              <a:rPr lang="en-GB" dirty="0"/>
              <a:t>Click to add Icon</a:t>
            </a:r>
          </a:p>
        </p:txBody>
      </p:sp>
      <p:sp>
        <p:nvSpPr>
          <p:cNvPr id="34" name="Picture Placeholder 6">
            <a:extLst>
              <a:ext uri="{FF2B5EF4-FFF2-40B4-BE49-F238E27FC236}">
                <a16:creationId xmlns:a16="http://schemas.microsoft.com/office/drawing/2014/main" id="{04390C35-70ED-4562-59E0-407DF4B1C175}"/>
              </a:ext>
            </a:extLst>
          </p:cNvPr>
          <p:cNvSpPr>
            <a:spLocks noGrp="1" noChangeAspect="1"/>
          </p:cNvSpPr>
          <p:nvPr>
            <p:ph type="pic" sz="quarter" idx="30" hasCustomPrompt="1"/>
          </p:nvPr>
        </p:nvSpPr>
        <p:spPr>
          <a:xfrm>
            <a:off x="6319332" y="2082605"/>
            <a:ext cx="720000" cy="720000"/>
          </a:xfrm>
          <a:noFill/>
        </p:spPr>
        <p:txBody>
          <a:bodyPr anchor="ctr" anchorCtr="0"/>
          <a:lstStyle>
            <a:lvl1pPr algn="ctr">
              <a:defRPr sz="900"/>
            </a:lvl1pPr>
          </a:lstStyle>
          <a:p>
            <a:r>
              <a:rPr lang="en-GB" dirty="0"/>
              <a:t>Click to add Icon</a:t>
            </a:r>
          </a:p>
        </p:txBody>
      </p:sp>
      <p:sp>
        <p:nvSpPr>
          <p:cNvPr id="35" name="Picture Placeholder 6">
            <a:extLst>
              <a:ext uri="{FF2B5EF4-FFF2-40B4-BE49-F238E27FC236}">
                <a16:creationId xmlns:a16="http://schemas.microsoft.com/office/drawing/2014/main" id="{B957C5D8-3242-0E44-F454-0D9FE115C796}"/>
              </a:ext>
            </a:extLst>
          </p:cNvPr>
          <p:cNvSpPr>
            <a:spLocks noGrp="1" noChangeAspect="1"/>
          </p:cNvSpPr>
          <p:nvPr>
            <p:ph type="pic" sz="quarter" idx="31" hasCustomPrompt="1"/>
          </p:nvPr>
        </p:nvSpPr>
        <p:spPr>
          <a:xfrm>
            <a:off x="7163865" y="2082605"/>
            <a:ext cx="720000" cy="720000"/>
          </a:xfrm>
          <a:noFill/>
        </p:spPr>
        <p:txBody>
          <a:bodyPr anchor="ctr" anchorCtr="0"/>
          <a:lstStyle>
            <a:lvl1pPr algn="ctr">
              <a:defRPr sz="900"/>
            </a:lvl1pPr>
          </a:lstStyle>
          <a:p>
            <a:r>
              <a:rPr lang="en-GB" dirty="0"/>
              <a:t>Click to add Icon</a:t>
            </a:r>
          </a:p>
        </p:txBody>
      </p:sp>
      <p:sp>
        <p:nvSpPr>
          <p:cNvPr id="36" name="Picture Placeholder 6">
            <a:extLst>
              <a:ext uri="{FF2B5EF4-FFF2-40B4-BE49-F238E27FC236}">
                <a16:creationId xmlns:a16="http://schemas.microsoft.com/office/drawing/2014/main" id="{7FD6761F-53C7-9E8A-0F79-8E6843800876}"/>
              </a:ext>
            </a:extLst>
          </p:cNvPr>
          <p:cNvSpPr>
            <a:spLocks noGrp="1" noChangeAspect="1"/>
          </p:cNvSpPr>
          <p:nvPr>
            <p:ph type="pic" sz="quarter" idx="32" hasCustomPrompt="1"/>
          </p:nvPr>
        </p:nvSpPr>
        <p:spPr>
          <a:xfrm>
            <a:off x="8008401" y="2082605"/>
            <a:ext cx="720000" cy="720000"/>
          </a:xfrm>
          <a:noFill/>
        </p:spPr>
        <p:txBody>
          <a:bodyPr anchor="ctr" anchorCtr="0"/>
          <a:lstStyle>
            <a:lvl1pPr algn="ctr">
              <a:defRPr sz="900"/>
            </a:lvl1pPr>
          </a:lstStyle>
          <a:p>
            <a:r>
              <a:rPr lang="en-GB" dirty="0"/>
              <a:t>Click to add Icon</a:t>
            </a:r>
          </a:p>
        </p:txBody>
      </p:sp>
      <p:sp>
        <p:nvSpPr>
          <p:cNvPr id="37" name="Picture Placeholder 6">
            <a:extLst>
              <a:ext uri="{FF2B5EF4-FFF2-40B4-BE49-F238E27FC236}">
                <a16:creationId xmlns:a16="http://schemas.microsoft.com/office/drawing/2014/main" id="{328DD00A-D784-9AED-5B97-EE7365CBAD9D}"/>
              </a:ext>
            </a:extLst>
          </p:cNvPr>
          <p:cNvSpPr>
            <a:spLocks noGrp="1" noChangeAspect="1"/>
          </p:cNvSpPr>
          <p:nvPr>
            <p:ph type="pic" sz="quarter" idx="33" hasCustomPrompt="1"/>
          </p:nvPr>
        </p:nvSpPr>
        <p:spPr>
          <a:xfrm>
            <a:off x="407601" y="2946605"/>
            <a:ext cx="720000" cy="720000"/>
          </a:xfrm>
          <a:noFill/>
        </p:spPr>
        <p:txBody>
          <a:bodyPr anchor="ctr" anchorCtr="0"/>
          <a:lstStyle>
            <a:lvl1pPr algn="ctr">
              <a:defRPr sz="900"/>
            </a:lvl1pPr>
          </a:lstStyle>
          <a:p>
            <a:r>
              <a:rPr lang="en-GB" dirty="0"/>
              <a:t>Click to add Icon</a:t>
            </a:r>
          </a:p>
        </p:txBody>
      </p:sp>
      <p:sp>
        <p:nvSpPr>
          <p:cNvPr id="38" name="Picture Placeholder 6">
            <a:extLst>
              <a:ext uri="{FF2B5EF4-FFF2-40B4-BE49-F238E27FC236}">
                <a16:creationId xmlns:a16="http://schemas.microsoft.com/office/drawing/2014/main" id="{912C49D5-755B-357B-B632-EF554123B9C2}"/>
              </a:ext>
            </a:extLst>
          </p:cNvPr>
          <p:cNvSpPr>
            <a:spLocks noGrp="1" noChangeAspect="1"/>
          </p:cNvSpPr>
          <p:nvPr>
            <p:ph type="pic" sz="quarter" idx="34" hasCustomPrompt="1"/>
          </p:nvPr>
        </p:nvSpPr>
        <p:spPr>
          <a:xfrm>
            <a:off x="1252134" y="2946605"/>
            <a:ext cx="720000" cy="720000"/>
          </a:xfrm>
          <a:noFill/>
        </p:spPr>
        <p:txBody>
          <a:bodyPr anchor="ctr" anchorCtr="0"/>
          <a:lstStyle>
            <a:lvl1pPr algn="ctr">
              <a:defRPr sz="900"/>
            </a:lvl1pPr>
          </a:lstStyle>
          <a:p>
            <a:r>
              <a:rPr lang="en-GB" dirty="0"/>
              <a:t>Click to add Icon</a:t>
            </a:r>
          </a:p>
        </p:txBody>
      </p:sp>
      <p:sp>
        <p:nvSpPr>
          <p:cNvPr id="39" name="Picture Placeholder 6">
            <a:extLst>
              <a:ext uri="{FF2B5EF4-FFF2-40B4-BE49-F238E27FC236}">
                <a16:creationId xmlns:a16="http://schemas.microsoft.com/office/drawing/2014/main" id="{7EE25A78-1878-EE79-3B10-4EEAB462EBD7}"/>
              </a:ext>
            </a:extLst>
          </p:cNvPr>
          <p:cNvSpPr>
            <a:spLocks noGrp="1" noChangeAspect="1"/>
          </p:cNvSpPr>
          <p:nvPr>
            <p:ph type="pic" sz="quarter" idx="35" hasCustomPrompt="1"/>
          </p:nvPr>
        </p:nvSpPr>
        <p:spPr>
          <a:xfrm>
            <a:off x="2096667" y="2946605"/>
            <a:ext cx="720000" cy="720000"/>
          </a:xfrm>
          <a:noFill/>
        </p:spPr>
        <p:txBody>
          <a:bodyPr anchor="ctr" anchorCtr="0"/>
          <a:lstStyle>
            <a:lvl1pPr algn="ctr">
              <a:defRPr sz="900"/>
            </a:lvl1pPr>
          </a:lstStyle>
          <a:p>
            <a:r>
              <a:rPr lang="en-GB" dirty="0"/>
              <a:t>Click to add Icon</a:t>
            </a:r>
          </a:p>
        </p:txBody>
      </p:sp>
      <p:sp>
        <p:nvSpPr>
          <p:cNvPr id="40" name="Picture Placeholder 6">
            <a:extLst>
              <a:ext uri="{FF2B5EF4-FFF2-40B4-BE49-F238E27FC236}">
                <a16:creationId xmlns:a16="http://schemas.microsoft.com/office/drawing/2014/main" id="{0F531BC2-BB07-EB21-32F2-476B676F5950}"/>
              </a:ext>
            </a:extLst>
          </p:cNvPr>
          <p:cNvSpPr>
            <a:spLocks noGrp="1" noChangeAspect="1"/>
          </p:cNvSpPr>
          <p:nvPr>
            <p:ph type="pic" sz="quarter" idx="36" hasCustomPrompt="1"/>
          </p:nvPr>
        </p:nvSpPr>
        <p:spPr>
          <a:xfrm>
            <a:off x="2941200" y="2946605"/>
            <a:ext cx="720000" cy="720000"/>
          </a:xfrm>
          <a:noFill/>
        </p:spPr>
        <p:txBody>
          <a:bodyPr anchor="ctr" anchorCtr="0"/>
          <a:lstStyle>
            <a:lvl1pPr algn="ctr">
              <a:defRPr sz="900"/>
            </a:lvl1pPr>
          </a:lstStyle>
          <a:p>
            <a:r>
              <a:rPr lang="en-GB" dirty="0"/>
              <a:t>Click to add Icon</a:t>
            </a:r>
          </a:p>
        </p:txBody>
      </p:sp>
      <p:sp>
        <p:nvSpPr>
          <p:cNvPr id="41" name="Picture Placeholder 6">
            <a:extLst>
              <a:ext uri="{FF2B5EF4-FFF2-40B4-BE49-F238E27FC236}">
                <a16:creationId xmlns:a16="http://schemas.microsoft.com/office/drawing/2014/main" id="{AFA8545B-7CBE-E749-B4EF-ABDCD4F3B4E8}"/>
              </a:ext>
            </a:extLst>
          </p:cNvPr>
          <p:cNvSpPr>
            <a:spLocks noGrp="1" noChangeAspect="1"/>
          </p:cNvSpPr>
          <p:nvPr>
            <p:ph type="pic" sz="quarter" idx="37" hasCustomPrompt="1"/>
          </p:nvPr>
        </p:nvSpPr>
        <p:spPr>
          <a:xfrm>
            <a:off x="3785733" y="2946605"/>
            <a:ext cx="720000" cy="720000"/>
          </a:xfrm>
          <a:noFill/>
        </p:spPr>
        <p:txBody>
          <a:bodyPr anchor="ctr" anchorCtr="0"/>
          <a:lstStyle>
            <a:lvl1pPr algn="ctr">
              <a:defRPr sz="900"/>
            </a:lvl1pPr>
          </a:lstStyle>
          <a:p>
            <a:r>
              <a:rPr lang="en-GB" dirty="0"/>
              <a:t>Click to add Icon</a:t>
            </a:r>
          </a:p>
        </p:txBody>
      </p:sp>
      <p:sp>
        <p:nvSpPr>
          <p:cNvPr id="42" name="Picture Placeholder 6">
            <a:extLst>
              <a:ext uri="{FF2B5EF4-FFF2-40B4-BE49-F238E27FC236}">
                <a16:creationId xmlns:a16="http://schemas.microsoft.com/office/drawing/2014/main" id="{B6BF6903-782D-CDFE-4183-383E2D2E3D51}"/>
              </a:ext>
            </a:extLst>
          </p:cNvPr>
          <p:cNvSpPr>
            <a:spLocks noGrp="1" noChangeAspect="1"/>
          </p:cNvSpPr>
          <p:nvPr>
            <p:ph type="pic" sz="quarter" idx="38" hasCustomPrompt="1"/>
          </p:nvPr>
        </p:nvSpPr>
        <p:spPr>
          <a:xfrm>
            <a:off x="4630266" y="2946605"/>
            <a:ext cx="720000" cy="720000"/>
          </a:xfrm>
          <a:noFill/>
        </p:spPr>
        <p:txBody>
          <a:bodyPr anchor="ctr" anchorCtr="0"/>
          <a:lstStyle>
            <a:lvl1pPr algn="ctr">
              <a:defRPr sz="900"/>
            </a:lvl1pPr>
          </a:lstStyle>
          <a:p>
            <a:r>
              <a:rPr lang="en-GB" dirty="0"/>
              <a:t>Click to add Icon</a:t>
            </a:r>
          </a:p>
        </p:txBody>
      </p:sp>
      <p:sp>
        <p:nvSpPr>
          <p:cNvPr id="43" name="Picture Placeholder 6">
            <a:extLst>
              <a:ext uri="{FF2B5EF4-FFF2-40B4-BE49-F238E27FC236}">
                <a16:creationId xmlns:a16="http://schemas.microsoft.com/office/drawing/2014/main" id="{DEAB06F9-7DAE-CC94-8E10-D1108C226DF7}"/>
              </a:ext>
            </a:extLst>
          </p:cNvPr>
          <p:cNvSpPr>
            <a:spLocks noGrp="1" noChangeAspect="1"/>
          </p:cNvSpPr>
          <p:nvPr>
            <p:ph type="pic" sz="quarter" idx="39" hasCustomPrompt="1"/>
          </p:nvPr>
        </p:nvSpPr>
        <p:spPr>
          <a:xfrm>
            <a:off x="5474799" y="2946605"/>
            <a:ext cx="720000" cy="720000"/>
          </a:xfrm>
          <a:noFill/>
        </p:spPr>
        <p:txBody>
          <a:bodyPr anchor="ctr" anchorCtr="0"/>
          <a:lstStyle>
            <a:lvl1pPr algn="ctr">
              <a:defRPr sz="900"/>
            </a:lvl1pPr>
          </a:lstStyle>
          <a:p>
            <a:r>
              <a:rPr lang="en-GB" dirty="0"/>
              <a:t>Click to add Icon</a:t>
            </a:r>
          </a:p>
        </p:txBody>
      </p:sp>
      <p:sp>
        <p:nvSpPr>
          <p:cNvPr id="44" name="Picture Placeholder 6">
            <a:extLst>
              <a:ext uri="{FF2B5EF4-FFF2-40B4-BE49-F238E27FC236}">
                <a16:creationId xmlns:a16="http://schemas.microsoft.com/office/drawing/2014/main" id="{8FD2B3D0-2C77-2B2C-31F5-5A62BB17EF39}"/>
              </a:ext>
            </a:extLst>
          </p:cNvPr>
          <p:cNvSpPr>
            <a:spLocks noGrp="1" noChangeAspect="1"/>
          </p:cNvSpPr>
          <p:nvPr>
            <p:ph type="pic" sz="quarter" idx="40" hasCustomPrompt="1"/>
          </p:nvPr>
        </p:nvSpPr>
        <p:spPr>
          <a:xfrm>
            <a:off x="6319332" y="2946605"/>
            <a:ext cx="720000" cy="720000"/>
          </a:xfrm>
          <a:noFill/>
        </p:spPr>
        <p:txBody>
          <a:bodyPr anchor="ctr" anchorCtr="0"/>
          <a:lstStyle>
            <a:lvl1pPr algn="ctr">
              <a:defRPr sz="900"/>
            </a:lvl1pPr>
          </a:lstStyle>
          <a:p>
            <a:r>
              <a:rPr lang="en-GB" dirty="0"/>
              <a:t>Click to add Icon</a:t>
            </a:r>
          </a:p>
        </p:txBody>
      </p:sp>
      <p:sp>
        <p:nvSpPr>
          <p:cNvPr id="45" name="Picture Placeholder 6">
            <a:extLst>
              <a:ext uri="{FF2B5EF4-FFF2-40B4-BE49-F238E27FC236}">
                <a16:creationId xmlns:a16="http://schemas.microsoft.com/office/drawing/2014/main" id="{C2C31810-F49E-A5D4-1FA4-E48294D6F96E}"/>
              </a:ext>
            </a:extLst>
          </p:cNvPr>
          <p:cNvSpPr>
            <a:spLocks noGrp="1" noChangeAspect="1"/>
          </p:cNvSpPr>
          <p:nvPr>
            <p:ph type="pic" sz="quarter" idx="41" hasCustomPrompt="1"/>
          </p:nvPr>
        </p:nvSpPr>
        <p:spPr>
          <a:xfrm>
            <a:off x="7163865" y="2946605"/>
            <a:ext cx="720000" cy="720000"/>
          </a:xfrm>
          <a:noFill/>
        </p:spPr>
        <p:txBody>
          <a:bodyPr anchor="ctr" anchorCtr="0"/>
          <a:lstStyle>
            <a:lvl1pPr algn="ctr">
              <a:defRPr sz="900"/>
            </a:lvl1pPr>
          </a:lstStyle>
          <a:p>
            <a:r>
              <a:rPr lang="en-GB" dirty="0"/>
              <a:t>Click to add Icon</a:t>
            </a:r>
          </a:p>
        </p:txBody>
      </p:sp>
      <p:sp>
        <p:nvSpPr>
          <p:cNvPr id="46" name="Picture Placeholder 6">
            <a:extLst>
              <a:ext uri="{FF2B5EF4-FFF2-40B4-BE49-F238E27FC236}">
                <a16:creationId xmlns:a16="http://schemas.microsoft.com/office/drawing/2014/main" id="{7E3DB2AF-D01F-EF35-EB9B-3CDB78CF85A5}"/>
              </a:ext>
            </a:extLst>
          </p:cNvPr>
          <p:cNvSpPr>
            <a:spLocks noGrp="1" noChangeAspect="1"/>
          </p:cNvSpPr>
          <p:nvPr>
            <p:ph type="pic" sz="quarter" idx="42" hasCustomPrompt="1"/>
          </p:nvPr>
        </p:nvSpPr>
        <p:spPr>
          <a:xfrm>
            <a:off x="8008401" y="2946605"/>
            <a:ext cx="720000" cy="720000"/>
          </a:xfrm>
          <a:noFill/>
        </p:spPr>
        <p:txBody>
          <a:bodyPr anchor="ctr" anchorCtr="0"/>
          <a:lstStyle>
            <a:lvl1pPr algn="ctr">
              <a:defRPr sz="900"/>
            </a:lvl1pPr>
          </a:lstStyle>
          <a:p>
            <a:r>
              <a:rPr lang="en-GB" dirty="0"/>
              <a:t>Click to add Icon</a:t>
            </a:r>
          </a:p>
        </p:txBody>
      </p:sp>
      <p:sp>
        <p:nvSpPr>
          <p:cNvPr id="47" name="Picture Placeholder 6">
            <a:extLst>
              <a:ext uri="{FF2B5EF4-FFF2-40B4-BE49-F238E27FC236}">
                <a16:creationId xmlns:a16="http://schemas.microsoft.com/office/drawing/2014/main" id="{B1601A9D-A63C-D5E0-FBAF-FDBB7753B4CE}"/>
              </a:ext>
            </a:extLst>
          </p:cNvPr>
          <p:cNvSpPr>
            <a:spLocks noGrp="1" noChangeAspect="1"/>
          </p:cNvSpPr>
          <p:nvPr>
            <p:ph type="pic" sz="quarter" idx="43" hasCustomPrompt="1"/>
          </p:nvPr>
        </p:nvSpPr>
        <p:spPr>
          <a:xfrm>
            <a:off x="408801" y="3819005"/>
            <a:ext cx="720000" cy="720000"/>
          </a:xfrm>
          <a:noFill/>
        </p:spPr>
        <p:txBody>
          <a:bodyPr anchor="ctr" anchorCtr="0"/>
          <a:lstStyle>
            <a:lvl1pPr algn="ctr">
              <a:defRPr sz="900"/>
            </a:lvl1pPr>
          </a:lstStyle>
          <a:p>
            <a:r>
              <a:rPr lang="en-GB" dirty="0"/>
              <a:t>Click to add Icon</a:t>
            </a:r>
          </a:p>
        </p:txBody>
      </p:sp>
      <p:sp>
        <p:nvSpPr>
          <p:cNvPr id="48" name="Picture Placeholder 6">
            <a:extLst>
              <a:ext uri="{FF2B5EF4-FFF2-40B4-BE49-F238E27FC236}">
                <a16:creationId xmlns:a16="http://schemas.microsoft.com/office/drawing/2014/main" id="{7F2C045F-C45F-C5B5-9E27-E616B5D4C1C6}"/>
              </a:ext>
            </a:extLst>
          </p:cNvPr>
          <p:cNvSpPr>
            <a:spLocks noGrp="1" noChangeAspect="1"/>
          </p:cNvSpPr>
          <p:nvPr>
            <p:ph type="pic" sz="quarter" idx="44" hasCustomPrompt="1"/>
          </p:nvPr>
        </p:nvSpPr>
        <p:spPr>
          <a:xfrm>
            <a:off x="1253334" y="3819005"/>
            <a:ext cx="720000" cy="720000"/>
          </a:xfrm>
          <a:noFill/>
        </p:spPr>
        <p:txBody>
          <a:bodyPr anchor="ctr" anchorCtr="0"/>
          <a:lstStyle>
            <a:lvl1pPr algn="ctr">
              <a:defRPr sz="900"/>
            </a:lvl1pPr>
          </a:lstStyle>
          <a:p>
            <a:r>
              <a:rPr lang="en-GB" dirty="0"/>
              <a:t>Click to add Icon</a:t>
            </a:r>
          </a:p>
        </p:txBody>
      </p:sp>
      <p:sp>
        <p:nvSpPr>
          <p:cNvPr id="49" name="Picture Placeholder 6">
            <a:extLst>
              <a:ext uri="{FF2B5EF4-FFF2-40B4-BE49-F238E27FC236}">
                <a16:creationId xmlns:a16="http://schemas.microsoft.com/office/drawing/2014/main" id="{D8844969-21B3-1087-BE06-711ED8234CD4}"/>
              </a:ext>
            </a:extLst>
          </p:cNvPr>
          <p:cNvSpPr>
            <a:spLocks noGrp="1" noChangeAspect="1"/>
          </p:cNvSpPr>
          <p:nvPr>
            <p:ph type="pic" sz="quarter" idx="45" hasCustomPrompt="1"/>
          </p:nvPr>
        </p:nvSpPr>
        <p:spPr>
          <a:xfrm>
            <a:off x="2097867" y="3819005"/>
            <a:ext cx="720000" cy="720000"/>
          </a:xfrm>
          <a:noFill/>
        </p:spPr>
        <p:txBody>
          <a:bodyPr anchor="ctr" anchorCtr="0"/>
          <a:lstStyle>
            <a:lvl1pPr algn="ctr">
              <a:defRPr sz="900"/>
            </a:lvl1pPr>
          </a:lstStyle>
          <a:p>
            <a:r>
              <a:rPr lang="en-GB" dirty="0"/>
              <a:t>Click to add Icon</a:t>
            </a:r>
          </a:p>
        </p:txBody>
      </p:sp>
      <p:sp>
        <p:nvSpPr>
          <p:cNvPr id="50" name="Picture Placeholder 6">
            <a:extLst>
              <a:ext uri="{FF2B5EF4-FFF2-40B4-BE49-F238E27FC236}">
                <a16:creationId xmlns:a16="http://schemas.microsoft.com/office/drawing/2014/main" id="{13944697-8FBE-98E6-CCFC-7ACBF1CF0570}"/>
              </a:ext>
            </a:extLst>
          </p:cNvPr>
          <p:cNvSpPr>
            <a:spLocks noGrp="1" noChangeAspect="1"/>
          </p:cNvSpPr>
          <p:nvPr>
            <p:ph type="pic" sz="quarter" idx="46" hasCustomPrompt="1"/>
          </p:nvPr>
        </p:nvSpPr>
        <p:spPr>
          <a:xfrm>
            <a:off x="2942400" y="3819005"/>
            <a:ext cx="720000" cy="720000"/>
          </a:xfrm>
          <a:noFill/>
        </p:spPr>
        <p:txBody>
          <a:bodyPr anchor="ctr" anchorCtr="0"/>
          <a:lstStyle>
            <a:lvl1pPr algn="ctr">
              <a:defRPr sz="900"/>
            </a:lvl1pPr>
          </a:lstStyle>
          <a:p>
            <a:r>
              <a:rPr lang="en-GB" dirty="0"/>
              <a:t>Click to add Icon</a:t>
            </a:r>
          </a:p>
        </p:txBody>
      </p:sp>
      <p:sp>
        <p:nvSpPr>
          <p:cNvPr id="51" name="Picture Placeholder 6">
            <a:extLst>
              <a:ext uri="{FF2B5EF4-FFF2-40B4-BE49-F238E27FC236}">
                <a16:creationId xmlns:a16="http://schemas.microsoft.com/office/drawing/2014/main" id="{F4C5F451-A7C1-D990-CDB6-0A94F4D029F6}"/>
              </a:ext>
            </a:extLst>
          </p:cNvPr>
          <p:cNvSpPr>
            <a:spLocks noGrp="1" noChangeAspect="1"/>
          </p:cNvSpPr>
          <p:nvPr>
            <p:ph type="pic" sz="quarter" idx="47" hasCustomPrompt="1"/>
          </p:nvPr>
        </p:nvSpPr>
        <p:spPr>
          <a:xfrm>
            <a:off x="3786933" y="3819005"/>
            <a:ext cx="720000" cy="720000"/>
          </a:xfrm>
          <a:noFill/>
        </p:spPr>
        <p:txBody>
          <a:bodyPr anchor="ctr" anchorCtr="0"/>
          <a:lstStyle>
            <a:lvl1pPr algn="ctr">
              <a:defRPr sz="900"/>
            </a:lvl1pPr>
          </a:lstStyle>
          <a:p>
            <a:r>
              <a:rPr lang="en-GB" dirty="0"/>
              <a:t>Click to add Icon</a:t>
            </a:r>
          </a:p>
        </p:txBody>
      </p:sp>
      <p:sp>
        <p:nvSpPr>
          <p:cNvPr id="52" name="Picture Placeholder 6">
            <a:extLst>
              <a:ext uri="{FF2B5EF4-FFF2-40B4-BE49-F238E27FC236}">
                <a16:creationId xmlns:a16="http://schemas.microsoft.com/office/drawing/2014/main" id="{8B65342F-6615-A66F-440B-DE7300AE6E4F}"/>
              </a:ext>
            </a:extLst>
          </p:cNvPr>
          <p:cNvSpPr>
            <a:spLocks noGrp="1" noChangeAspect="1"/>
          </p:cNvSpPr>
          <p:nvPr>
            <p:ph type="pic" sz="quarter" idx="48" hasCustomPrompt="1"/>
          </p:nvPr>
        </p:nvSpPr>
        <p:spPr>
          <a:xfrm>
            <a:off x="4631466" y="3819005"/>
            <a:ext cx="720000" cy="720000"/>
          </a:xfrm>
          <a:noFill/>
        </p:spPr>
        <p:txBody>
          <a:bodyPr anchor="ctr" anchorCtr="0"/>
          <a:lstStyle>
            <a:lvl1pPr algn="ctr">
              <a:defRPr sz="900"/>
            </a:lvl1pPr>
          </a:lstStyle>
          <a:p>
            <a:r>
              <a:rPr lang="en-GB" dirty="0"/>
              <a:t>Click to add Icon</a:t>
            </a:r>
          </a:p>
        </p:txBody>
      </p:sp>
      <p:sp>
        <p:nvSpPr>
          <p:cNvPr id="53" name="Picture Placeholder 6">
            <a:extLst>
              <a:ext uri="{FF2B5EF4-FFF2-40B4-BE49-F238E27FC236}">
                <a16:creationId xmlns:a16="http://schemas.microsoft.com/office/drawing/2014/main" id="{6A35ECB3-72F5-8827-943A-A7E33EC1B35C}"/>
              </a:ext>
            </a:extLst>
          </p:cNvPr>
          <p:cNvSpPr>
            <a:spLocks noGrp="1" noChangeAspect="1"/>
          </p:cNvSpPr>
          <p:nvPr>
            <p:ph type="pic" sz="quarter" idx="49" hasCustomPrompt="1"/>
          </p:nvPr>
        </p:nvSpPr>
        <p:spPr>
          <a:xfrm>
            <a:off x="5475999" y="3819005"/>
            <a:ext cx="720000" cy="720000"/>
          </a:xfrm>
          <a:noFill/>
        </p:spPr>
        <p:txBody>
          <a:bodyPr anchor="ctr" anchorCtr="0"/>
          <a:lstStyle>
            <a:lvl1pPr algn="ctr">
              <a:defRPr sz="900"/>
            </a:lvl1pPr>
          </a:lstStyle>
          <a:p>
            <a:r>
              <a:rPr lang="en-GB" dirty="0"/>
              <a:t>Click to add Icon</a:t>
            </a:r>
          </a:p>
        </p:txBody>
      </p:sp>
      <p:sp>
        <p:nvSpPr>
          <p:cNvPr id="54" name="Picture Placeholder 6">
            <a:extLst>
              <a:ext uri="{FF2B5EF4-FFF2-40B4-BE49-F238E27FC236}">
                <a16:creationId xmlns:a16="http://schemas.microsoft.com/office/drawing/2014/main" id="{2C0CF89C-7809-44AE-9A31-948CFC64B0C8}"/>
              </a:ext>
            </a:extLst>
          </p:cNvPr>
          <p:cNvSpPr>
            <a:spLocks noGrp="1" noChangeAspect="1"/>
          </p:cNvSpPr>
          <p:nvPr>
            <p:ph type="pic" sz="quarter" idx="50" hasCustomPrompt="1"/>
          </p:nvPr>
        </p:nvSpPr>
        <p:spPr>
          <a:xfrm>
            <a:off x="6320532" y="3819005"/>
            <a:ext cx="720000" cy="720000"/>
          </a:xfrm>
          <a:noFill/>
        </p:spPr>
        <p:txBody>
          <a:bodyPr anchor="ctr" anchorCtr="0"/>
          <a:lstStyle>
            <a:lvl1pPr algn="ctr">
              <a:defRPr sz="900"/>
            </a:lvl1pPr>
          </a:lstStyle>
          <a:p>
            <a:r>
              <a:rPr lang="en-GB" dirty="0"/>
              <a:t>Click to add Icon</a:t>
            </a:r>
          </a:p>
        </p:txBody>
      </p:sp>
      <p:sp>
        <p:nvSpPr>
          <p:cNvPr id="55" name="Picture Placeholder 6">
            <a:extLst>
              <a:ext uri="{FF2B5EF4-FFF2-40B4-BE49-F238E27FC236}">
                <a16:creationId xmlns:a16="http://schemas.microsoft.com/office/drawing/2014/main" id="{78D55ECE-15A4-D494-EA69-081246F2230F}"/>
              </a:ext>
            </a:extLst>
          </p:cNvPr>
          <p:cNvSpPr>
            <a:spLocks noGrp="1" noChangeAspect="1"/>
          </p:cNvSpPr>
          <p:nvPr>
            <p:ph type="pic" sz="quarter" idx="51" hasCustomPrompt="1"/>
          </p:nvPr>
        </p:nvSpPr>
        <p:spPr>
          <a:xfrm>
            <a:off x="7165065" y="3819005"/>
            <a:ext cx="720000" cy="720000"/>
          </a:xfrm>
          <a:noFill/>
        </p:spPr>
        <p:txBody>
          <a:bodyPr anchor="ctr" anchorCtr="0"/>
          <a:lstStyle>
            <a:lvl1pPr algn="ctr">
              <a:defRPr sz="900"/>
            </a:lvl1pPr>
          </a:lstStyle>
          <a:p>
            <a:r>
              <a:rPr lang="en-GB" dirty="0"/>
              <a:t>Click to add Icon</a:t>
            </a:r>
          </a:p>
        </p:txBody>
      </p:sp>
      <p:sp>
        <p:nvSpPr>
          <p:cNvPr id="56" name="Picture Placeholder 6">
            <a:extLst>
              <a:ext uri="{FF2B5EF4-FFF2-40B4-BE49-F238E27FC236}">
                <a16:creationId xmlns:a16="http://schemas.microsoft.com/office/drawing/2014/main" id="{5C0B5A29-53A1-701F-9296-A8FF3F33EDC6}"/>
              </a:ext>
            </a:extLst>
          </p:cNvPr>
          <p:cNvSpPr>
            <a:spLocks noGrp="1" noChangeAspect="1"/>
          </p:cNvSpPr>
          <p:nvPr>
            <p:ph type="pic" sz="quarter" idx="52" hasCustomPrompt="1"/>
          </p:nvPr>
        </p:nvSpPr>
        <p:spPr>
          <a:xfrm>
            <a:off x="8009601" y="3819005"/>
            <a:ext cx="720000" cy="720000"/>
          </a:xfrm>
          <a:noFill/>
        </p:spPr>
        <p:txBody>
          <a:bodyPr anchor="ctr" anchorCtr="0"/>
          <a:lstStyle>
            <a:lvl1pPr algn="ctr">
              <a:defRPr sz="900"/>
            </a:lvl1pPr>
          </a:lstStyle>
          <a:p>
            <a:r>
              <a:rPr lang="en-GB" dirty="0"/>
              <a:t>Click to add Icon</a:t>
            </a:r>
          </a:p>
        </p:txBody>
      </p:sp>
      <p:sp>
        <p:nvSpPr>
          <p:cNvPr id="4" name="TextBox 3">
            <a:extLst>
              <a:ext uri="{FF2B5EF4-FFF2-40B4-BE49-F238E27FC236}">
                <a16:creationId xmlns:a16="http://schemas.microsoft.com/office/drawing/2014/main" id="{70539214-6B2B-B59C-AC0B-825EA0220815}"/>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The colour of these icons can be changed in PowerPoint</a:t>
            </a:r>
          </a:p>
        </p:txBody>
      </p:sp>
    </p:spTree>
    <p:extLst>
      <p:ext uri="{BB962C8B-B14F-4D97-AF65-F5344CB8AC3E}">
        <p14:creationId xmlns:p14="http://schemas.microsoft.com/office/powerpoint/2010/main" val="1146486970"/>
      </p:ext>
    </p:extLst>
  </p:cSld>
  <p:clrMapOvr>
    <a:masterClrMapping/>
  </p:clrMapOvr>
</p:sldLayout>
</file>

<file path=ppt/slideLayouts/slideLayout57.xml><?xml version="1.0" encoding="utf-8"?>
<p:sldLayout xmlns:a16="http://schemas.microsoft.com/office/drawing/2014/main" xmlns:a14="http://schemas.microsoft.com/office/drawing/2010/main" xmlns:p14="http://schemas.microsoft.com/office/powerpoint/2010/main" xmlns:asvg="http://schemas.microsoft.com/office/drawing/2016/SVG/main" xmlns:a="http://schemas.openxmlformats.org/drawingml/2006/main" xmlns:r="http://schemas.openxmlformats.org/officeDocument/2006/relationships" xmlns:p="http://schemas.openxmlformats.org/presentationml/2006/main" preserve="1" userDrawn="1">
  <p:cSld name="Locations+Disclaimer">
    <p:spTree>
      <p:nvGrpSpPr>
        <p:cNvPr id="1" name=""/>
        <p:cNvGrpSpPr/>
        <p:nvPr/>
      </p:nvGrpSpPr>
      <p:grpSpPr>
        <a:xfrm>
          <a:off x="0" y="0"/>
          <a:ext cx="0" cy="0"/>
          <a:chOff x="0" y="0"/>
          <a:chExt cx="0" cy="0"/>
        </a:xfrm>
      </p:grpSpPr>
      <p:sp>
        <p:nvSpPr>
          <p:cNvPr id="8" name="Rectangle 7">
            <a:hlinkClick r:id="rId2"/>
          </p:cNvPr>
          <p:cNvSpPr/>
          <p:nvPr userDrawn="1"/>
        </p:nvSpPr>
        <p:spPr>
          <a:xfrm>
            <a:off x="406400" y="4779425"/>
            <a:ext cx="1250950" cy="13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nvGrpSpPr>
          <p:cNvPr id="18" name="Group 17">
            <a:extLst>
              <a:ext uri="{FF2B5EF4-FFF2-40B4-BE49-F238E27FC236}">
                <a16:creationId xmlns:a16="http://schemas.microsoft.com/office/drawing/2014/main" id="{66F21A79-9E6C-725D-CE86-8A657473283D}"/>
              </a:ext>
            </a:extLst>
          </p:cNvPr>
          <p:cNvGrpSpPr/>
          <p:nvPr userDrawn="1"/>
        </p:nvGrpSpPr>
        <p:grpSpPr>
          <a:xfrm>
            <a:off x="2878757" y="1863301"/>
            <a:ext cx="1268710" cy="1268710"/>
            <a:chOff x="3310696" y="2546986"/>
            <a:chExt cx="1419984" cy="1419984"/>
          </a:xfrm>
        </p:grpSpPr>
        <p:pic>
          <p:nvPicPr>
            <p:cNvPr id="9" name="Picture 8">
              <a:extLst>
                <a:ext uri="{FF2B5EF4-FFF2-40B4-BE49-F238E27FC236}">
                  <a16:creationId xmlns:a16="http://schemas.microsoft.com/office/drawing/2014/main" id="{67FC759C-EC6C-669E-10AB-A295123C40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0696" y="2546986"/>
              <a:ext cx="1419984" cy="1419984"/>
            </a:xfrm>
            <a:prstGeom prst="rect">
              <a:avLst/>
            </a:prstGeom>
            <a:ln w="19050">
              <a:noFill/>
            </a:ln>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34976" y="3736653"/>
              <a:ext cx="163029" cy="70966"/>
            </a:xfrm>
            <a:prstGeom prst="rect">
              <a:avLst/>
            </a:prstGeom>
          </p:spPr>
        </p:pic>
      </p:grpSp>
      <p:pic>
        <p:nvPicPr>
          <p:cNvPr id="2" name="Picture 1">
            <a:extLst>
              <a:ext uri="{FF2B5EF4-FFF2-40B4-BE49-F238E27FC236}">
                <a16:creationId xmlns:a16="http://schemas.microsoft.com/office/drawing/2014/main" id="{D8343F3F-D2FD-23BB-B898-8D3205295A6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01634" y="4514262"/>
            <a:ext cx="1248691" cy="488045"/>
          </a:xfrm>
          <a:prstGeom prst="rect">
            <a:avLst/>
          </a:prstGeom>
        </p:spPr>
      </p:pic>
      <p:pic>
        <p:nvPicPr>
          <p:cNvPr id="6" name="Picture 5">
            <a:extLst>
              <a:ext uri="{FF2B5EF4-FFF2-40B4-BE49-F238E27FC236}">
                <a16:creationId xmlns:a16="http://schemas.microsoft.com/office/drawing/2014/main" id="{D9426F4A-FEA9-7B72-4E35-69A90024222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878757" y="553831"/>
            <a:ext cx="1268710" cy="1268710"/>
          </a:xfrm>
          <a:prstGeom prst="rect">
            <a:avLst/>
          </a:prstGeom>
          <a:ln w="19050">
            <a:noFill/>
          </a:ln>
        </p:spPr>
      </p:pic>
      <p:pic>
        <p:nvPicPr>
          <p:cNvPr id="10" name="Picture 9">
            <a:extLst>
              <a:ext uri="{FF2B5EF4-FFF2-40B4-BE49-F238E27FC236}">
                <a16:creationId xmlns:a16="http://schemas.microsoft.com/office/drawing/2014/main" id="{B07AD4DB-275A-36AC-6C2D-1A601FBA28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78729" y="3172771"/>
            <a:ext cx="1268738" cy="1268738"/>
          </a:xfrm>
          <a:prstGeom prst="rect">
            <a:avLst/>
          </a:prstGeom>
          <a:ln w="19050">
            <a:noFill/>
          </a:ln>
        </p:spPr>
      </p:pic>
      <p:sp>
        <p:nvSpPr>
          <p:cNvPr id="13" name="TextBox 12">
            <a:extLst>
              <a:ext uri="{FF2B5EF4-FFF2-40B4-BE49-F238E27FC236}">
                <a16:creationId xmlns:a16="http://schemas.microsoft.com/office/drawing/2014/main" id="{696D6CCC-16C9-BF23-70B8-EEC1ECB7304A}"/>
              </a:ext>
            </a:extLst>
          </p:cNvPr>
          <p:cNvSpPr txBox="1"/>
          <p:nvPr userDrawn="1"/>
        </p:nvSpPr>
        <p:spPr>
          <a:xfrm>
            <a:off x="164704" y="4284201"/>
            <a:ext cx="1844575" cy="289182"/>
          </a:xfrm>
          <a:prstGeom prst="rect">
            <a:avLst/>
          </a:prstGeom>
          <a:noFill/>
        </p:spPr>
        <p:txBody>
          <a:bodyPr wrap="square">
            <a:spAutoFit/>
          </a:bodyPr>
          <a:lstStyle/>
          <a:p>
            <a:pPr>
              <a:lnSpc>
                <a:spcPts val="1500"/>
              </a:lnSpc>
              <a:spcBef>
                <a:spcPts val="2000"/>
              </a:spcBef>
              <a:spcAft>
                <a:spcPct val="0"/>
              </a:spcAft>
            </a:pPr>
            <a:r>
              <a:rPr lang="en-GB" sz="1400" b="1" u="none" strike="noStrike" dirty="0">
                <a:solidFill>
                  <a:schemeClr val="accent1"/>
                </a:solidFill>
                <a:effectLst/>
                <a:latin typeface="+mn-lt"/>
                <a:ea typeface="STSong"/>
                <a:cs typeface="Arial"/>
              </a:rPr>
              <a:t>reedsmith.com</a:t>
            </a:r>
            <a:endParaRPr lang="en-GB" sz="1400" b="1" dirty="0">
              <a:solidFill>
                <a:schemeClr val="accent1"/>
              </a:solidFill>
              <a:effectLst/>
              <a:latin typeface="+mn-lt"/>
              <a:ea typeface="STSong"/>
              <a:cs typeface="Arial"/>
            </a:endParaRPr>
          </a:p>
        </p:txBody>
      </p:sp>
      <p:graphicFrame>
        <p:nvGraphicFramePr>
          <p:cNvPr id="19" name="Table 18">
            <a:extLst>
              <a:ext uri="{FF2B5EF4-FFF2-40B4-BE49-F238E27FC236}">
                <a16:creationId xmlns:a16="http://schemas.microsoft.com/office/drawing/2014/main" id="{26262183-B154-CE1E-CAB9-9B1FE63D14E2}"/>
              </a:ext>
            </a:extLst>
          </p:cNvPr>
          <p:cNvGraphicFramePr>
            <a:graphicFrameLocks noGrp="1"/>
          </p:cNvGraphicFramePr>
          <p:nvPr userDrawn="1">
            <p:extLst>
              <p:ext uri="{D42A27DB-BD31-4B8C-83A1-F6EECF244321}">
                <p14:modId xmlns:p14="http://schemas.microsoft.com/office/powerpoint/2010/main" val="2358447396"/>
              </p:ext>
            </p:extLst>
          </p:nvPr>
        </p:nvGraphicFramePr>
        <p:xfrm>
          <a:off x="283767" y="995713"/>
          <a:ext cx="2272684" cy="3190996"/>
        </p:xfrm>
        <a:graphic>
          <a:graphicData uri="http://schemas.openxmlformats.org/drawingml/2006/table">
            <a:tbl>
              <a:tblPr>
                <a:tableStyleId>{7E9639D4-E3E2-4D34-9284-5A2195B3D0D7}</a:tableStyleId>
              </a:tblPr>
              <a:tblGrid>
                <a:gridCol w="1136342">
                  <a:extLst>
                    <a:ext uri="{9D8B030D-6E8A-4147-A177-3AD203B41FA5}">
                      <a16:colId xmlns:a16="http://schemas.microsoft.com/office/drawing/2014/main" val="20000"/>
                    </a:ext>
                  </a:extLst>
                </a:gridCol>
                <a:gridCol w="1136342">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ct val="120000"/>
                        </a:lnSpc>
                        <a:spcAft>
                          <a:spcPct val="0"/>
                        </a:spcAft>
                      </a:pPr>
                      <a:r>
                        <a:rPr lang="en-GB" sz="900" cap="all" spc="10" baseline="0" dirty="0">
                          <a:solidFill>
                            <a:schemeClr val="tx1"/>
                          </a:solidFill>
                          <a:effectLst/>
                          <a:latin typeface="+mn-lt"/>
                          <a:ea typeface="STSong"/>
                          <a:cs typeface="+mn-cs"/>
                        </a:rPr>
                        <a:t>ABU DHABI</a:t>
                      </a:r>
                    </a:p>
                    <a:p>
                      <a:pPr>
                        <a:lnSpc>
                          <a:spcPct val="120000"/>
                        </a:lnSpc>
                        <a:spcAft>
                          <a:spcPct val="0"/>
                        </a:spcAft>
                      </a:pPr>
                      <a:r>
                        <a:rPr lang="en-GB" sz="900" cap="all" spc="10" baseline="0" dirty="0">
                          <a:solidFill>
                            <a:schemeClr val="tx1"/>
                          </a:solidFill>
                          <a:effectLst/>
                          <a:latin typeface="+mn-lt"/>
                          <a:ea typeface="STSong"/>
                          <a:cs typeface="+mn-cs"/>
                        </a:rPr>
                        <a:t>Astana</a:t>
                      </a:r>
                    </a:p>
                    <a:p>
                      <a:pPr>
                        <a:lnSpc>
                          <a:spcPct val="120000"/>
                        </a:lnSpc>
                        <a:spcAft>
                          <a:spcPct val="0"/>
                        </a:spcAft>
                      </a:pPr>
                      <a:r>
                        <a:rPr lang="en-GB" sz="900" cap="all" spc="10" baseline="0" dirty="0">
                          <a:solidFill>
                            <a:schemeClr val="tx1"/>
                          </a:solidFill>
                          <a:effectLst/>
                          <a:latin typeface="+mn-lt"/>
                          <a:ea typeface="STSong"/>
                          <a:cs typeface="+mn-cs"/>
                        </a:rPr>
                        <a:t>ATHENS</a:t>
                      </a:r>
                    </a:p>
                    <a:p>
                      <a:pPr>
                        <a:lnSpc>
                          <a:spcPct val="120000"/>
                        </a:lnSpc>
                        <a:spcAft>
                          <a:spcPct val="0"/>
                        </a:spcAft>
                      </a:pPr>
                      <a:r>
                        <a:rPr lang="en-GB" sz="900" cap="all" spc="10" baseline="0" dirty="0">
                          <a:solidFill>
                            <a:schemeClr val="tx1"/>
                          </a:solidFill>
                          <a:effectLst/>
                          <a:latin typeface="+mn-lt"/>
                          <a:ea typeface="STSong"/>
                          <a:cs typeface="+mn-cs"/>
                        </a:rPr>
                        <a:t>AUSTIN</a:t>
                      </a:r>
                    </a:p>
                    <a:p>
                      <a:pPr>
                        <a:lnSpc>
                          <a:spcPct val="120000"/>
                        </a:lnSpc>
                        <a:spcAft>
                          <a:spcPct val="0"/>
                        </a:spcAft>
                      </a:pPr>
                      <a:r>
                        <a:rPr lang="en-GB" sz="900" cap="all" spc="10" baseline="0" dirty="0">
                          <a:solidFill>
                            <a:schemeClr val="tx1"/>
                          </a:solidFill>
                          <a:effectLst/>
                          <a:latin typeface="+mn-lt"/>
                          <a:ea typeface="STSong"/>
                          <a:cs typeface="+mn-cs"/>
                        </a:rPr>
                        <a:t>BRUSSELS</a:t>
                      </a:r>
                    </a:p>
                    <a:p>
                      <a:pPr>
                        <a:lnSpc>
                          <a:spcPct val="120000"/>
                        </a:lnSpc>
                        <a:spcAft>
                          <a:spcPct val="0"/>
                        </a:spcAft>
                      </a:pPr>
                      <a:r>
                        <a:rPr lang="en-GB" sz="900" cap="all" spc="10" baseline="0" dirty="0">
                          <a:solidFill>
                            <a:schemeClr val="tx1"/>
                          </a:solidFill>
                          <a:effectLst/>
                          <a:latin typeface="+mn-lt"/>
                          <a:ea typeface="STSong"/>
                          <a:cs typeface="+mn-cs"/>
                        </a:rPr>
                        <a:t>BEIJING</a:t>
                      </a:r>
                    </a:p>
                    <a:p>
                      <a:pPr>
                        <a:lnSpc>
                          <a:spcPct val="120000"/>
                        </a:lnSpc>
                        <a:spcAft>
                          <a:spcPct val="0"/>
                        </a:spcAft>
                      </a:pPr>
                      <a:r>
                        <a:rPr lang="en-GB" sz="900" cap="all" spc="10" baseline="0" dirty="0">
                          <a:solidFill>
                            <a:schemeClr val="tx1"/>
                          </a:solidFill>
                          <a:effectLst/>
                          <a:latin typeface="+mn-lt"/>
                          <a:ea typeface="STSong"/>
                          <a:cs typeface="+mn-cs"/>
                        </a:rPr>
                        <a:t>CENTURY CITY</a:t>
                      </a:r>
                    </a:p>
                    <a:p>
                      <a:pPr>
                        <a:lnSpc>
                          <a:spcPct val="120000"/>
                        </a:lnSpc>
                        <a:spcAft>
                          <a:spcPct val="0"/>
                        </a:spcAft>
                      </a:pPr>
                      <a:r>
                        <a:rPr lang="en-GB" sz="900" cap="all" spc="10" baseline="0" dirty="0">
                          <a:solidFill>
                            <a:schemeClr val="tx1"/>
                          </a:solidFill>
                          <a:effectLst/>
                          <a:latin typeface="+mn-lt"/>
                          <a:ea typeface="STSong"/>
                          <a:cs typeface="+mn-cs"/>
                        </a:rPr>
                        <a:t>CHICAGO</a:t>
                      </a:r>
                    </a:p>
                    <a:p>
                      <a:pPr>
                        <a:lnSpc>
                          <a:spcPct val="120000"/>
                        </a:lnSpc>
                        <a:spcAft>
                          <a:spcPct val="0"/>
                        </a:spcAft>
                      </a:pPr>
                      <a:r>
                        <a:rPr lang="en-GB" sz="900" cap="all" spc="10" baseline="0" dirty="0">
                          <a:solidFill>
                            <a:schemeClr val="tx1"/>
                          </a:solidFill>
                          <a:effectLst/>
                          <a:latin typeface="+mn-lt"/>
                          <a:ea typeface="STSong"/>
                          <a:cs typeface="+mn-cs"/>
                        </a:rPr>
                        <a:t>Dallas</a:t>
                      </a:r>
                    </a:p>
                    <a:p>
                      <a:pPr>
                        <a:lnSpc>
                          <a:spcPct val="120000"/>
                        </a:lnSpc>
                        <a:spcAft>
                          <a:spcPct val="0"/>
                        </a:spcAft>
                      </a:pPr>
                      <a:r>
                        <a:rPr lang="en-GB" sz="900" cap="all" spc="10" baseline="0" dirty="0">
                          <a:solidFill>
                            <a:schemeClr val="tx1"/>
                          </a:solidFill>
                          <a:effectLst/>
                          <a:latin typeface="+mn-lt"/>
                          <a:ea typeface="STSong"/>
                          <a:cs typeface="+mn-cs"/>
                        </a:rPr>
                        <a:t>DUBAI</a:t>
                      </a:r>
                    </a:p>
                    <a:p>
                      <a:pPr>
                        <a:lnSpc>
                          <a:spcPct val="120000"/>
                        </a:lnSpc>
                        <a:spcAft>
                          <a:spcPct val="0"/>
                        </a:spcAft>
                      </a:pPr>
                      <a:r>
                        <a:rPr lang="en-GB" sz="900" cap="all" spc="10" baseline="0" dirty="0">
                          <a:solidFill>
                            <a:schemeClr val="tx1"/>
                          </a:solidFill>
                          <a:effectLst/>
                          <a:latin typeface="+mn-lt"/>
                          <a:ea typeface="STSong"/>
                          <a:cs typeface="+mn-cs"/>
                        </a:rPr>
                        <a:t>FRANKFURT</a:t>
                      </a:r>
                    </a:p>
                    <a:p>
                      <a:pPr>
                        <a:lnSpc>
                          <a:spcPct val="120000"/>
                        </a:lnSpc>
                        <a:spcAft>
                          <a:spcPct val="0"/>
                        </a:spcAft>
                      </a:pPr>
                      <a:r>
                        <a:rPr lang="en-GB" sz="900" cap="all" spc="10" baseline="0" dirty="0">
                          <a:solidFill>
                            <a:schemeClr val="tx1"/>
                          </a:solidFill>
                          <a:effectLst/>
                          <a:latin typeface="+mn-lt"/>
                          <a:ea typeface="STSong"/>
                          <a:cs typeface="+mn-cs"/>
                        </a:rPr>
                        <a:t>HONG KONG</a:t>
                      </a:r>
                    </a:p>
                    <a:p>
                      <a:pPr>
                        <a:lnSpc>
                          <a:spcPct val="120000"/>
                        </a:lnSpc>
                        <a:spcAft>
                          <a:spcPct val="0"/>
                        </a:spcAft>
                      </a:pPr>
                      <a:r>
                        <a:rPr lang="en-GB" sz="900" cap="all" spc="10" baseline="0" dirty="0">
                          <a:solidFill>
                            <a:schemeClr val="tx1"/>
                          </a:solidFill>
                          <a:effectLst/>
                          <a:latin typeface="+mn-lt"/>
                          <a:ea typeface="STSong"/>
                          <a:cs typeface="+mn-cs"/>
                        </a:rPr>
                        <a:t>HOUSTON</a:t>
                      </a:r>
                    </a:p>
                    <a:p>
                      <a:pPr>
                        <a:lnSpc>
                          <a:spcPct val="120000"/>
                        </a:lnSpc>
                        <a:spcAft>
                          <a:spcPct val="0"/>
                        </a:spcAft>
                      </a:pPr>
                      <a:r>
                        <a:rPr lang="en-GB" sz="900" b="0" cap="all" spc="10" baseline="0" dirty="0">
                          <a:solidFill>
                            <a:schemeClr val="tx1"/>
                          </a:solidFill>
                          <a:effectLst/>
                          <a:latin typeface="+mn-lt"/>
                          <a:ea typeface="STSong"/>
                          <a:cs typeface="+mn-cs"/>
                        </a:rPr>
                        <a:t>LONDON</a:t>
                      </a:r>
                    </a:p>
                    <a:p>
                      <a:pPr>
                        <a:lnSpc>
                          <a:spcPct val="120000"/>
                        </a:lnSpc>
                        <a:spcAft>
                          <a:spcPct val="0"/>
                        </a:spcAft>
                      </a:pPr>
                      <a:r>
                        <a:rPr lang="en-GB" sz="900" cap="all" spc="10" baseline="0" dirty="0">
                          <a:solidFill>
                            <a:schemeClr val="tx1"/>
                          </a:solidFill>
                          <a:effectLst/>
                          <a:latin typeface="+mn-lt"/>
                          <a:ea typeface="STSong"/>
                          <a:cs typeface="+mn-cs"/>
                        </a:rPr>
                        <a:t>LOS ANGELES</a:t>
                      </a:r>
                    </a:p>
                    <a:p>
                      <a:pPr marL="0" marR="0" lvl="0" indent="0" algn="l" defTabSz="914400" rtl="0" eaLnBrk="1" fontAlgn="auto" latinLnBrk="0" hangingPunct="1">
                        <a:lnSpc>
                          <a:spcPct val="120000"/>
                        </a:lnSpc>
                        <a:spcBef>
                          <a:spcPts val="0"/>
                        </a:spcBef>
                        <a:spcAft>
                          <a:spcPct val="0"/>
                        </a:spcAft>
                        <a:buClrTx/>
                        <a:buSzTx/>
                        <a:buFontTx/>
                        <a:buNone/>
                        <a:tabLst/>
                        <a:defRPr/>
                      </a:pPr>
                      <a:r>
                        <a:rPr lang="en-GB" sz="900" cap="all" spc="10" baseline="0" dirty="0">
                          <a:solidFill>
                            <a:schemeClr val="tx1"/>
                          </a:solidFill>
                          <a:effectLst/>
                          <a:latin typeface="+mn-lt"/>
                          <a:ea typeface="STSong"/>
                          <a:cs typeface="+mn-cs"/>
                        </a:rPr>
                        <a:t>MIAMI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20000"/>
                        </a:lnSpc>
                        <a:spcAft>
                          <a:spcPct val="0"/>
                        </a:spcAft>
                      </a:pPr>
                      <a:r>
                        <a:rPr lang="en-GB" sz="900" cap="all" spc="10" baseline="0" dirty="0">
                          <a:solidFill>
                            <a:schemeClr val="tx1"/>
                          </a:solidFill>
                          <a:effectLst/>
                          <a:latin typeface="+mn-lt"/>
                          <a:ea typeface="STSong"/>
                          <a:cs typeface="+mn-cs"/>
                        </a:rPr>
                        <a:t>MUNICH</a:t>
                      </a:r>
                    </a:p>
                    <a:p>
                      <a:pPr>
                        <a:lnSpc>
                          <a:spcPct val="120000"/>
                        </a:lnSpc>
                        <a:spcAft>
                          <a:spcPct val="0"/>
                        </a:spcAft>
                      </a:pPr>
                      <a:r>
                        <a:rPr lang="en-GB" sz="900" cap="all" spc="10" baseline="0" dirty="0">
                          <a:solidFill>
                            <a:schemeClr val="tx1"/>
                          </a:solidFill>
                          <a:effectLst/>
                          <a:latin typeface="+mn-lt"/>
                          <a:ea typeface="STSong"/>
                          <a:cs typeface="+mn-cs"/>
                        </a:rPr>
                        <a:t>NEW YORK</a:t>
                      </a:r>
                    </a:p>
                    <a:p>
                      <a:pPr>
                        <a:lnSpc>
                          <a:spcPct val="120000"/>
                        </a:lnSpc>
                        <a:spcAft>
                          <a:spcPct val="0"/>
                        </a:spcAft>
                      </a:pPr>
                      <a:r>
                        <a:rPr lang="en-GB" sz="900" cap="all" spc="10" baseline="0" dirty="0">
                          <a:solidFill>
                            <a:schemeClr val="tx1"/>
                          </a:solidFill>
                          <a:effectLst/>
                          <a:latin typeface="+mn-lt"/>
                          <a:ea typeface="STSong"/>
                          <a:cs typeface="+mn-cs"/>
                        </a:rPr>
                        <a:t>Orange County</a:t>
                      </a:r>
                    </a:p>
                    <a:p>
                      <a:pPr>
                        <a:lnSpc>
                          <a:spcPct val="120000"/>
                        </a:lnSpc>
                        <a:spcAft>
                          <a:spcPct val="0"/>
                        </a:spcAft>
                      </a:pPr>
                      <a:r>
                        <a:rPr lang="en-GB" sz="900" cap="all" spc="10" baseline="0" dirty="0">
                          <a:solidFill>
                            <a:schemeClr val="tx1"/>
                          </a:solidFill>
                          <a:effectLst/>
                          <a:latin typeface="+mn-lt"/>
                          <a:ea typeface="STSong"/>
                          <a:cs typeface="+mn-cs"/>
                        </a:rPr>
                        <a:t>PARIS</a:t>
                      </a:r>
                    </a:p>
                    <a:p>
                      <a:pPr>
                        <a:lnSpc>
                          <a:spcPct val="120000"/>
                        </a:lnSpc>
                        <a:spcAft>
                          <a:spcPct val="0"/>
                        </a:spcAft>
                      </a:pPr>
                      <a:r>
                        <a:rPr lang="en-GB" sz="900" cap="all" spc="10" baseline="0" dirty="0">
                          <a:solidFill>
                            <a:schemeClr val="tx1"/>
                          </a:solidFill>
                          <a:effectLst/>
                          <a:latin typeface="+mn-lt"/>
                          <a:ea typeface="STSong"/>
                          <a:cs typeface="+mn-cs"/>
                        </a:rPr>
                        <a:t>PHILADELPHIA</a:t>
                      </a:r>
                    </a:p>
                    <a:p>
                      <a:pPr>
                        <a:lnSpc>
                          <a:spcPct val="120000"/>
                        </a:lnSpc>
                        <a:spcAft>
                          <a:spcPct val="0"/>
                        </a:spcAft>
                      </a:pPr>
                      <a:r>
                        <a:rPr lang="en-GB" sz="900" cap="all" spc="10" baseline="0" dirty="0">
                          <a:solidFill>
                            <a:schemeClr val="tx1"/>
                          </a:solidFill>
                          <a:effectLst/>
                          <a:latin typeface="+mn-lt"/>
                          <a:ea typeface="STSong"/>
                          <a:cs typeface="+mn-cs"/>
                        </a:rPr>
                        <a:t>PITTSBURGH</a:t>
                      </a:r>
                    </a:p>
                    <a:p>
                      <a:pPr>
                        <a:lnSpc>
                          <a:spcPct val="120000"/>
                        </a:lnSpc>
                        <a:spcAft>
                          <a:spcPct val="0"/>
                        </a:spcAft>
                      </a:pPr>
                      <a:r>
                        <a:rPr lang="en-GB" sz="900" cap="all" spc="10" baseline="0" dirty="0">
                          <a:solidFill>
                            <a:schemeClr val="tx1"/>
                          </a:solidFill>
                          <a:effectLst/>
                          <a:latin typeface="+mn-lt"/>
                          <a:ea typeface="STSong"/>
                          <a:cs typeface="+mn-cs"/>
                        </a:rPr>
                        <a:t>PRINCETON</a:t>
                      </a:r>
                    </a:p>
                    <a:p>
                      <a:pPr>
                        <a:lnSpc>
                          <a:spcPct val="120000"/>
                        </a:lnSpc>
                        <a:spcAft>
                          <a:spcPct val="0"/>
                        </a:spcAft>
                      </a:pPr>
                      <a:r>
                        <a:rPr lang="en-GB" sz="900" cap="all" spc="10" baseline="0" dirty="0">
                          <a:solidFill>
                            <a:schemeClr val="tx1"/>
                          </a:solidFill>
                          <a:effectLst/>
                          <a:latin typeface="+mn-lt"/>
                          <a:ea typeface="STSong"/>
                          <a:cs typeface="+mn-cs"/>
                        </a:rPr>
                        <a:t>RICHMOND</a:t>
                      </a:r>
                    </a:p>
                    <a:p>
                      <a:pPr>
                        <a:lnSpc>
                          <a:spcPct val="120000"/>
                        </a:lnSpc>
                        <a:spcAft>
                          <a:spcPct val="0"/>
                        </a:spcAft>
                      </a:pPr>
                      <a:r>
                        <a:rPr lang="en-GB" sz="900" cap="all" spc="10" baseline="0" dirty="0">
                          <a:solidFill>
                            <a:schemeClr val="tx1"/>
                          </a:solidFill>
                          <a:effectLst/>
                          <a:latin typeface="+mn-lt"/>
                          <a:ea typeface="STSong"/>
                          <a:cs typeface="+mn-cs"/>
                        </a:rPr>
                        <a:t>SAN FRANCISCO</a:t>
                      </a:r>
                    </a:p>
                    <a:p>
                      <a:pPr>
                        <a:lnSpc>
                          <a:spcPct val="120000"/>
                        </a:lnSpc>
                        <a:spcAft>
                          <a:spcPct val="0"/>
                        </a:spcAft>
                      </a:pPr>
                      <a:r>
                        <a:rPr lang="en-GB" sz="900" cap="all" spc="10" baseline="0" dirty="0">
                          <a:solidFill>
                            <a:schemeClr val="tx1"/>
                          </a:solidFill>
                          <a:effectLst/>
                          <a:latin typeface="+mn-lt"/>
                          <a:ea typeface="STSong"/>
                          <a:cs typeface="+mn-cs"/>
                        </a:rPr>
                        <a:t>SHANGHAI</a:t>
                      </a:r>
                    </a:p>
                    <a:p>
                      <a:pPr>
                        <a:lnSpc>
                          <a:spcPct val="120000"/>
                        </a:lnSpc>
                        <a:spcAft>
                          <a:spcPct val="0"/>
                        </a:spcAft>
                      </a:pPr>
                      <a:r>
                        <a:rPr lang="en-GB" sz="900" cap="all" spc="10" baseline="0" dirty="0">
                          <a:solidFill>
                            <a:schemeClr val="tx1"/>
                          </a:solidFill>
                          <a:effectLst/>
                          <a:latin typeface="+mn-lt"/>
                          <a:ea typeface="STSong"/>
                          <a:cs typeface="+mn-cs"/>
                        </a:rPr>
                        <a:t>SILICON VALLEY</a:t>
                      </a:r>
                    </a:p>
                    <a:p>
                      <a:pPr>
                        <a:lnSpc>
                          <a:spcPct val="120000"/>
                        </a:lnSpc>
                        <a:spcAft>
                          <a:spcPct val="0"/>
                        </a:spcAft>
                      </a:pPr>
                      <a:r>
                        <a:rPr lang="en-GB" sz="900" cap="all" spc="10" baseline="0" dirty="0">
                          <a:solidFill>
                            <a:schemeClr val="tx1"/>
                          </a:solidFill>
                          <a:effectLst/>
                          <a:latin typeface="+mn-lt"/>
                          <a:ea typeface="STSong"/>
                          <a:cs typeface="+mn-cs"/>
                        </a:rPr>
                        <a:t>SINGAPORE</a:t>
                      </a:r>
                    </a:p>
                    <a:p>
                      <a:pPr>
                        <a:lnSpc>
                          <a:spcPct val="120000"/>
                        </a:lnSpc>
                        <a:spcAft>
                          <a:spcPct val="0"/>
                        </a:spcAft>
                      </a:pPr>
                      <a:r>
                        <a:rPr lang="en-GB" sz="900" cap="all" spc="10" baseline="0" dirty="0">
                          <a:solidFill>
                            <a:schemeClr val="tx1"/>
                          </a:solidFill>
                          <a:latin typeface="+mn-lt"/>
                          <a:ea typeface="STSong"/>
                          <a:cs typeface="+mn-cs"/>
                        </a:rPr>
                        <a:t>Tysons</a:t>
                      </a:r>
                      <a:endParaRPr lang="en-GB" sz="900" cap="all" spc="10" baseline="0" dirty="0">
                        <a:solidFill>
                          <a:schemeClr val="tx1"/>
                        </a:solidFill>
                        <a:effectLst/>
                        <a:latin typeface="+mn-lt"/>
                        <a:ea typeface="STSong"/>
                        <a:cs typeface="+mn-cs"/>
                      </a:endParaRPr>
                    </a:p>
                    <a:p>
                      <a:pPr>
                        <a:lnSpc>
                          <a:spcPct val="120000"/>
                        </a:lnSpc>
                        <a:spcAft>
                          <a:spcPct val="0"/>
                        </a:spcAft>
                      </a:pPr>
                      <a:r>
                        <a:rPr lang="en-GB" sz="900" cap="all" spc="10" baseline="0" dirty="0">
                          <a:solidFill>
                            <a:schemeClr val="tx1"/>
                          </a:solidFill>
                          <a:effectLst/>
                          <a:latin typeface="+mn-lt"/>
                          <a:ea typeface="STSong"/>
                          <a:cs typeface="+mn-cs"/>
                        </a:rPr>
                        <a:t>WASHINGTON, D.C.</a:t>
                      </a:r>
                    </a:p>
                    <a:p>
                      <a:pPr>
                        <a:lnSpc>
                          <a:spcPct val="120000"/>
                        </a:lnSpc>
                        <a:spcAft>
                          <a:spcPct val="0"/>
                        </a:spcAft>
                      </a:pPr>
                      <a:r>
                        <a:rPr lang="en-GB" sz="900" cap="all" spc="10" baseline="0" dirty="0">
                          <a:solidFill>
                            <a:schemeClr val="tx1"/>
                          </a:solidFill>
                          <a:effectLst/>
                          <a:latin typeface="+mn-lt"/>
                          <a:ea typeface="STSong"/>
                          <a:cs typeface="+mn-cs"/>
                        </a:rPr>
                        <a:t>WILMINGTON</a:t>
                      </a: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 name="Graphic 19">
            <a:extLst>
              <a:ext uri="{FF2B5EF4-FFF2-40B4-BE49-F238E27FC236}">
                <a16:creationId xmlns:a16="http://schemas.microsoft.com/office/drawing/2014/main" id="{91AC07FF-0D5A-5034-6D14-E2B20615171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5831" y="504642"/>
            <a:ext cx="540000" cy="540000"/>
          </a:xfrm>
          <a:prstGeom prst="rect">
            <a:avLst/>
          </a:prstGeom>
        </p:spPr>
      </p:pic>
      <p:sp>
        <p:nvSpPr>
          <p:cNvPr id="23" name="Freeform 2">
            <a:extLst>
              <a:ext uri="{FF2B5EF4-FFF2-40B4-BE49-F238E27FC236}">
                <a16:creationId xmlns:a16="http://schemas.microsoft.com/office/drawing/2014/main" id="{CED668B1-DC78-C47A-3DDD-292856E8A8E4}"/>
              </a:ext>
            </a:extLst>
          </p:cNvPr>
          <p:cNvSpPr/>
          <p:nvPr userDrawn="1"/>
        </p:nvSpPr>
        <p:spPr>
          <a:xfrm>
            <a:off x="4229748" y="555760"/>
            <a:ext cx="4520577" cy="387303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Aft>
                <a:spcPts val="600"/>
              </a:spcAft>
            </a:pPr>
            <a:r>
              <a:rPr lang="en-US" sz="1400" b="1" dirty="0">
                <a:solidFill>
                  <a:schemeClr val="bg1"/>
                </a:solidFill>
              </a:rPr>
              <a:t>Reed Smith is a dynamic international </a:t>
            </a:r>
            <a:br>
              <a:rPr lang="en-US" sz="1400" b="1" dirty="0">
                <a:solidFill>
                  <a:schemeClr val="bg1"/>
                </a:solidFill>
              </a:rPr>
            </a:br>
            <a:r>
              <a:rPr lang="en-US" sz="1400" b="1" dirty="0">
                <a:solidFill>
                  <a:schemeClr val="bg1"/>
                </a:solidFill>
              </a:rPr>
              <a:t>law firm, dedicated to helping clients </a:t>
            </a:r>
            <a:br>
              <a:rPr lang="en-US" sz="1400" b="1" dirty="0">
                <a:solidFill>
                  <a:schemeClr val="bg1"/>
                </a:solidFill>
              </a:rPr>
            </a:br>
            <a:r>
              <a:rPr lang="en-US" sz="1400" b="1" dirty="0">
                <a:solidFill>
                  <a:schemeClr val="bg1"/>
                </a:solidFill>
              </a:rPr>
              <a:t>move their businesses forward.</a:t>
            </a:r>
          </a:p>
          <a:p>
            <a:r>
              <a:rPr lang="en-US" sz="1100" kern="1200" dirty="0">
                <a:solidFill>
                  <a:schemeClr val="bg1"/>
                </a:solidFill>
                <a:effectLst/>
                <a:latin typeface="+mn-lt"/>
                <a:ea typeface="+mn-ea"/>
                <a:cs typeface="+mn-cs"/>
              </a:rPr>
              <a:t>With an inclusive culture and innovative mindset, we deliver smarter, more creative legal services that drive better outcomes for our clients. Our deep industry knowledge, long-standing relationships and collaborative structure make us the go-to partner for complex disputes, transactions and regulatory matters.</a:t>
            </a:r>
          </a:p>
          <a:p>
            <a:endParaRPr lang="en-US" sz="1100" dirty="0">
              <a:solidFill>
                <a:schemeClr val="bg1"/>
              </a:solidFill>
            </a:endParaRPr>
          </a:p>
          <a:p>
            <a:pPr>
              <a:spcAft>
                <a:spcPts val="600"/>
              </a:spcAft>
            </a:pPr>
            <a:r>
              <a:rPr lang="en-US" sz="1100" dirty="0">
                <a:solidFill>
                  <a:schemeClr val="bg1"/>
                </a:solidFill>
              </a:rPr>
              <a:t>For further information, please visit reedsmith.com</a:t>
            </a:r>
          </a:p>
          <a:p>
            <a:pPr>
              <a:spcAft>
                <a:spcPts val="600"/>
              </a:spcAft>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This document is not intended to provide legal</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advice to be used in a specific fact situation;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the contents are for informational purposes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“Reed Smith” refers to Reed Smith LLP and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related entities. © Reed Smith LLP </a:t>
            </a:r>
            <a:fld id="{E647E2E4-A68A-4C71-BDC9-DC105E9533E1}" type="datetimeyyyy">
              <a:rPr kumimoji="0" lang="en-US" sz="800" b="0" i="0" u="none" strike="noStrike" kern="1200" cap="none" spc="0" normalizeH="0" baseline="0" noProof="0" smtClean="0">
                <a:ln>
                  <a:noFill/>
                </a:ln>
                <a:solidFill>
                  <a:srgbClr val="FFFFFF"/>
                </a:solidFill>
                <a:effectLst/>
                <a:uLnTx/>
                <a:uFillTx/>
                <a:latin typeface="Arial"/>
                <a:ea typeface="SimSun"/>
                <a:cs typeface="Arial"/>
              </a:rPr>
              <a:pPr marL="0" marR="0" lvl="0" indent="0" algn="l" defTabSz="914400" rtl="0" eaLnBrk="1" fontAlgn="auto" latinLnBrk="0" hangingPunct="1">
                <a:lnSpc>
                  <a:spcPct val="100000"/>
                </a:lnSpc>
                <a:spcBef>
                  <a:spcPts val="0"/>
                </a:spcBef>
                <a:spcAft>
                  <a:spcPts val="0"/>
                </a:spcAft>
                <a:buClrTx/>
                <a:buSzTx/>
                <a:buFontTx/>
                <a:buNone/>
                <a:tabLst/>
                <a:defRPr/>
              </a:pPr>
              <a:t>2024</a:t>
            </a:fld>
            <a:endParaRPr kumimoji="0" lang="en-US" sz="800" b="0"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2606547600"/>
      </p:ext>
    </p:extLst>
  </p:cSld>
  <p:clrMapOvr>
    <a:masterClrMapping/>
  </p:clrMapOvr>
</p:sldLayout>
</file>

<file path=ppt/slideLayouts/slideLayout5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19" name="Text Placeholder 18"/>
          <p:cNvSpPr>
            <a:spLocks noGrp="1"/>
          </p:cNvSpPr>
          <p:nvPr>
            <p:ph type="body" sz="quarter" idx="14" hasCustomPrompt="1"/>
          </p:nvPr>
        </p:nvSpPr>
        <p:spPr>
          <a:xfrm>
            <a:off x="407989"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41" name="Subtitle 2"/>
          <p:cNvSpPr>
            <a:spLocks noGrp="1"/>
          </p:cNvSpPr>
          <p:nvPr>
            <p:ph type="subTitle" idx="1"/>
          </p:nvPr>
        </p:nvSpPr>
        <p:spPr>
          <a:xfrm>
            <a:off x="407989" y="4064176"/>
            <a:ext cx="8329611"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2" name="RS logo">
            <a:extLst>
              <a:ext uri="{FF2B5EF4-FFF2-40B4-BE49-F238E27FC236}">
                <a16:creationId xmlns:a16="http://schemas.microsoft.com/office/drawing/2014/main" id="{55938A44-A358-9975-5A4E-A44662475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414657879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B">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407988" y="0"/>
            <a:ext cx="6591300"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ctrTitle"/>
          </p:nvPr>
        </p:nvSpPr>
        <p:spPr>
          <a:xfrm>
            <a:off x="407988" y="2117648"/>
            <a:ext cx="6183311" cy="675000"/>
          </a:xfrm>
        </p:spPr>
        <p:txBody>
          <a:bodyPr lIns="302400" rIns="0"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9" y="3836980"/>
            <a:ext cx="6183310"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9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FD52B1D4-D74F-11B0-4FE7-B9EA1EF04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40941681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B">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407988" y="0"/>
            <a:ext cx="6591300"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ctrTitle"/>
          </p:nvPr>
        </p:nvSpPr>
        <p:spPr>
          <a:xfrm>
            <a:off x="407988" y="2117648"/>
            <a:ext cx="6183311" cy="675000"/>
          </a:xfrm>
        </p:spPr>
        <p:txBody>
          <a:bodyPr lIns="302400" rIns="0"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9" y="3836980"/>
            <a:ext cx="6183310"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9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FD52B1D4-D74F-11B0-4FE7-B9EA1EF04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2951047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C">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ctrTitle"/>
          </p:nvPr>
        </p:nvSpPr>
        <p:spPr>
          <a:xfrm>
            <a:off x="407988" y="2165070"/>
            <a:ext cx="5797549" cy="675000"/>
          </a:xfrm>
        </p:spPr>
        <p:txBody>
          <a:bodyPr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8" y="3019021"/>
            <a:ext cx="5809344" cy="648000"/>
          </a:xfrm>
        </p:spPr>
        <p:txBody>
          <a:bodyPr/>
          <a:lstStyle>
            <a:lvl1pPr marL="0" indent="0" algn="l">
              <a:lnSpc>
                <a:spcPct val="90000"/>
              </a:lnSpc>
              <a:spcBef>
                <a:spcPts val="0"/>
              </a:spcBef>
              <a:buNone/>
              <a:defRPr sz="1350" b="0" i="0" baseline="0">
                <a:solidFill>
                  <a:srgbClr val="FFFFFF"/>
                </a:solidFill>
                <a:latin typeface="+mn-lt"/>
                <a:ea typeface="+mn-ea"/>
                <a:cs typeface="+mn-cs"/>
              </a:defRPr>
            </a:lvl1pPr>
            <a:lvl2pPr marL="0" indent="0" algn="l">
              <a:lnSpc>
                <a:spcPct val="90000"/>
              </a:lnSpc>
              <a:spcBef>
                <a:spcPts val="450"/>
              </a:spcBef>
              <a:buNone/>
              <a:defRPr sz="900" baseline="0">
                <a:solidFill>
                  <a:schemeClr val="bg1"/>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E4C54B2A-993C-A086-C732-0556C78A0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109607240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14="http://schemas.microsoft.com/office/drawing/2010/main"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9"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grpSp>
        <p:nvGrpSpPr>
          <p:cNvPr id="29" name="Group 28"/>
          <p:cNvGrpSpPr>
            <a:grpSpLocks noChangeAspect="1"/>
          </p:cNvGrpSpPr>
          <p:nvPr userDrawn="1"/>
        </p:nvGrpSpPr>
        <p:grpSpPr>
          <a:xfrm>
            <a:off x="490945" y="2099246"/>
            <a:ext cx="8062912" cy="1035051"/>
            <a:chOff x="481013" y="2138363"/>
            <a:chExt cx="8062912" cy="1035051"/>
          </a:xfrm>
          <a:solidFill>
            <a:schemeClr val="bg1">
              <a:alpha val="65000"/>
            </a:schemeClr>
          </a:solidFill>
        </p:grpSpPr>
        <p:sp>
          <p:nvSpPr>
            <p:cNvPr id="30" name="Freeform 5"/>
            <p:cNvSpPr>
              <a:spLocks noEditPoints="1"/>
            </p:cNvSpPr>
            <p:nvPr userDrawn="1"/>
          </p:nvSpPr>
          <p:spPr bwMode="auto">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6"/>
            <p:cNvSpPr>
              <a:spLocks noEditPoints="1"/>
            </p:cNvSpPr>
            <p:nvPr userDrawn="1"/>
          </p:nvSpPr>
          <p:spPr bwMode="auto">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7"/>
            <p:cNvSpPr>
              <a:spLocks noEditPoints="1"/>
            </p:cNvSpPr>
            <p:nvPr userDrawn="1"/>
          </p:nvSpPr>
          <p:spPr bwMode="auto">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8"/>
            <p:cNvSpPr/>
            <p:nvPr userDrawn="1"/>
          </p:nvSpPr>
          <p:spPr bwMode="auto">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9"/>
            <p:cNvSpPr/>
            <p:nvPr userDrawn="1"/>
          </p:nvSpPr>
          <p:spPr bwMode="auto">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0"/>
            <p:cNvSpPr/>
            <p:nvPr userDrawn="1"/>
          </p:nvSpPr>
          <p:spPr bwMode="auto">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1"/>
            <p:cNvSpPr/>
            <p:nvPr userDrawn="1"/>
          </p:nvSpPr>
          <p:spPr bwMode="auto">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2"/>
            <p:cNvSpPr>
              <a:spLocks noEditPoints="1"/>
            </p:cNvSpPr>
            <p:nvPr userDrawn="1"/>
          </p:nvSpPr>
          <p:spPr bwMode="auto">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3"/>
            <p:cNvSpPr/>
            <p:nvPr userDrawn="1"/>
          </p:nvSpPr>
          <p:spPr bwMode="auto">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4"/>
            <p:cNvSpPr/>
            <p:nvPr userDrawn="1"/>
          </p:nvSpPr>
          <p:spPr bwMode="auto">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41" name="Subtitle 2"/>
          <p:cNvSpPr>
            <a:spLocks noGrp="1"/>
          </p:cNvSpPr>
          <p:nvPr>
            <p:ph type="subTitle" idx="1"/>
          </p:nvPr>
        </p:nvSpPr>
        <p:spPr>
          <a:xfrm>
            <a:off x="407989" y="4064176"/>
            <a:ext cx="8329611"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2" name="Rectangle 7"/>
          <p:cNvSpPr/>
          <p:nvPr userDrawn="1"/>
        </p:nvSpPr>
        <p:spPr>
          <a:xfrm>
            <a:off x="0" y="1588"/>
            <a:ext cx="9146381" cy="3132000"/>
          </a:xfrm>
          <a:custGeom>
            <a:avLst/>
            <a:gdLst>
              <a:gd name="connsiteX0" fmla="*/ 0 w 9144000"/>
              <a:gd name="connsiteY0" fmla="*/ 0 h 3132000"/>
              <a:gd name="connsiteX1" fmla="*/ 9144000 w 9144000"/>
              <a:gd name="connsiteY1" fmla="*/ 0 h 3132000"/>
              <a:gd name="connsiteX2" fmla="*/ 9144000 w 9144000"/>
              <a:gd name="connsiteY2" fmla="*/ 3132000 h 3132000"/>
              <a:gd name="connsiteX3" fmla="*/ 0 w 9144000"/>
              <a:gd name="connsiteY3" fmla="*/ 3132000 h 3132000"/>
              <a:gd name="connsiteX4" fmla="*/ 0 w 9144000"/>
              <a:gd name="connsiteY4" fmla="*/ 0 h 3132000"/>
              <a:gd name="connsiteX0" fmla="*/ 0 w 9146381"/>
              <a:gd name="connsiteY0" fmla="*/ 0 h 3132000"/>
              <a:gd name="connsiteX1" fmla="*/ 9146381 w 9146381"/>
              <a:gd name="connsiteY1" fmla="*/ 804863 h 3132000"/>
              <a:gd name="connsiteX2" fmla="*/ 9144000 w 9146381"/>
              <a:gd name="connsiteY2" fmla="*/ 3132000 h 3132000"/>
              <a:gd name="connsiteX3" fmla="*/ 0 w 9146381"/>
              <a:gd name="connsiteY3" fmla="*/ 3132000 h 3132000"/>
              <a:gd name="connsiteX4" fmla="*/ 0 w 9146381"/>
              <a:gd name="connsiteY4" fmla="*/ 0 h 31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381" h="3132000">
                <a:moveTo>
                  <a:pt x="0" y="0"/>
                </a:moveTo>
                <a:lnTo>
                  <a:pt x="9146381" y="804863"/>
                </a:lnTo>
                <a:cubicBezTo>
                  <a:pt x="9145587" y="1580575"/>
                  <a:pt x="9144794" y="2356288"/>
                  <a:pt x="9144000" y="3132000"/>
                </a:cubicBezTo>
                <a:lnTo>
                  <a:pt x="0" y="3132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pic>
        <p:nvPicPr>
          <p:cNvPr id="2" name="RS logo">
            <a:extLst>
              <a:ext uri="{FF2B5EF4-FFF2-40B4-BE49-F238E27FC236}">
                <a16:creationId xmlns:a16="http://schemas.microsoft.com/office/drawing/2014/main" id="{FF017A75-4513-531F-A512-16CD13207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grpSp>
        <p:nvGrpSpPr>
          <p:cNvPr id="23" name="Group 22"/>
          <p:cNvGrpSpPr>
            <a:grpSpLocks noChangeAspect="1"/>
          </p:cNvGrpSpPr>
          <p:nvPr userDrawn="1"/>
        </p:nvGrpSpPr>
        <p:grpSpPr>
          <a:xfrm>
            <a:off x="490945" y="2149486"/>
            <a:ext cx="8062912" cy="1035051"/>
            <a:chOff x="481013" y="2138363"/>
            <a:chExt cx="8062912" cy="1035051"/>
          </a:xfrm>
          <a:solidFill>
            <a:srgbClr val="FFFFFF">
              <a:alpha val="21961"/>
            </a:srgbClr>
          </a:solidFill>
        </p:grpSpPr>
        <p:sp>
          <p:nvSpPr>
            <p:cNvPr id="24" name="Freeform 5"/>
            <p:cNvSpPr>
              <a:spLocks noEditPoints="1"/>
            </p:cNvSpPr>
            <p:nvPr userDrawn="1"/>
          </p:nvSpPr>
          <p:spPr bwMode="auto">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
            <p:cNvSpPr>
              <a:spLocks noEditPoints="1"/>
            </p:cNvSpPr>
            <p:nvPr userDrawn="1"/>
          </p:nvSpPr>
          <p:spPr bwMode="auto">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7"/>
            <p:cNvSpPr>
              <a:spLocks noEditPoints="1"/>
            </p:cNvSpPr>
            <p:nvPr userDrawn="1"/>
          </p:nvSpPr>
          <p:spPr bwMode="auto">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8"/>
            <p:cNvSpPr/>
            <p:nvPr userDrawn="1"/>
          </p:nvSpPr>
          <p:spPr bwMode="auto">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9"/>
            <p:cNvSpPr/>
            <p:nvPr userDrawn="1"/>
          </p:nvSpPr>
          <p:spPr bwMode="auto">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0"/>
            <p:cNvSpPr/>
            <p:nvPr userDrawn="1"/>
          </p:nvSpPr>
          <p:spPr bwMode="auto">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1"/>
            <p:cNvSpPr/>
            <p:nvPr userDrawn="1"/>
          </p:nvSpPr>
          <p:spPr bwMode="auto">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12"/>
            <p:cNvSpPr>
              <a:spLocks noEditPoints="1"/>
            </p:cNvSpPr>
            <p:nvPr userDrawn="1"/>
          </p:nvSpPr>
          <p:spPr bwMode="auto">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13"/>
            <p:cNvSpPr/>
            <p:nvPr userDrawn="1"/>
          </p:nvSpPr>
          <p:spPr bwMode="auto">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4"/>
            <p:cNvSpPr/>
            <p:nvPr userDrawn="1"/>
          </p:nvSpPr>
          <p:spPr bwMode="auto">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53417232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B">
    <p:spTree>
      <p:nvGrpSpPr>
        <p:cNvPr id="1" name=""/>
        <p:cNvGrpSpPr/>
        <p:nvPr/>
      </p:nvGrpSpPr>
      <p:grpSpPr>
        <a:xfrm>
          <a:off x="0" y="0"/>
          <a:ext cx="0" cy="0"/>
          <a:chOff x="0" y="0"/>
          <a:chExt cx="0" cy="0"/>
        </a:xfrm>
      </p:grpSpPr>
      <p:sp>
        <p:nvSpPr>
          <p:cNvPr id="8" name="Rectangle 7"/>
          <p:cNvSpPr/>
          <p:nvPr userDrawn="1"/>
        </p:nvSpPr>
        <p:spPr>
          <a:xfrm>
            <a:off x="407989" y="0"/>
            <a:ext cx="6590532" cy="3645000"/>
          </a:xfrm>
          <a:custGeom>
            <a:avLst/>
            <a:gdLst>
              <a:gd name="connsiteX0" fmla="*/ 0 w 6454800"/>
              <a:gd name="connsiteY0" fmla="*/ 0 h 4860000"/>
              <a:gd name="connsiteX1" fmla="*/ 6454800 w 6454800"/>
              <a:gd name="connsiteY1" fmla="*/ 0 h 4860000"/>
              <a:gd name="connsiteX2" fmla="*/ 6454800 w 6454800"/>
              <a:gd name="connsiteY2" fmla="*/ 4860000 h 4860000"/>
              <a:gd name="connsiteX3" fmla="*/ 0 w 6454800"/>
              <a:gd name="connsiteY3" fmla="*/ 4860000 h 4860000"/>
              <a:gd name="connsiteX4" fmla="*/ 0 w 6454800"/>
              <a:gd name="connsiteY4" fmla="*/ 0 h 4860000"/>
              <a:gd name="connsiteX0" fmla="*/ 0 w 6457181"/>
              <a:gd name="connsiteY0" fmla="*/ 0 h 4860000"/>
              <a:gd name="connsiteX1" fmla="*/ 6454800 w 6457181"/>
              <a:gd name="connsiteY1" fmla="*/ 0 h 4860000"/>
              <a:gd name="connsiteX2" fmla="*/ 6457181 w 6457181"/>
              <a:gd name="connsiteY2" fmla="*/ 4479000 h 4860000"/>
              <a:gd name="connsiteX3" fmla="*/ 0 w 6457181"/>
              <a:gd name="connsiteY3" fmla="*/ 4860000 h 4860000"/>
              <a:gd name="connsiteX4" fmla="*/ 0 w 6457181"/>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181" h="4860000">
                <a:moveTo>
                  <a:pt x="0" y="0"/>
                </a:moveTo>
                <a:lnTo>
                  <a:pt x="6454800" y="0"/>
                </a:lnTo>
                <a:cubicBezTo>
                  <a:pt x="6455594" y="1493000"/>
                  <a:pt x="6456387" y="2986000"/>
                  <a:pt x="6457181" y="4479000"/>
                </a:cubicBezTo>
                <a:lnTo>
                  <a:pt x="0" y="4860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solidFill>
                <a:schemeClr val="tx1"/>
              </a:solidFill>
              <a:latin typeface="+mj-lt"/>
              <a:ea typeface="+mj-ea"/>
              <a:cs typeface="+mj-cs"/>
            </a:endParaRPr>
          </a:p>
        </p:txBody>
      </p:sp>
      <p:sp>
        <p:nvSpPr>
          <p:cNvPr id="2" name="Title 1"/>
          <p:cNvSpPr>
            <a:spLocks noGrp="1"/>
          </p:cNvSpPr>
          <p:nvPr>
            <p:ph type="ctrTitle"/>
          </p:nvPr>
        </p:nvSpPr>
        <p:spPr>
          <a:xfrm>
            <a:off x="407988" y="2117648"/>
            <a:ext cx="6182544" cy="675000"/>
          </a:xfrm>
        </p:spPr>
        <p:txBody>
          <a:bodyPr lIns="302400" anchor="b"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3" name="Subtitle 2"/>
          <p:cNvSpPr>
            <a:spLocks noGrp="1"/>
          </p:cNvSpPr>
          <p:nvPr>
            <p:ph type="subTitle" idx="1"/>
          </p:nvPr>
        </p:nvSpPr>
        <p:spPr>
          <a:xfrm>
            <a:off x="407989" y="3836980"/>
            <a:ext cx="6182543"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9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C6922CFD-3479-7662-C1D8-978186ADF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146491723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C">
    <p:spTree>
      <p:nvGrpSpPr>
        <p:cNvPr id="1" name=""/>
        <p:cNvGrpSpPr/>
        <p:nvPr/>
      </p:nvGrpSpPr>
      <p:grpSpPr>
        <a:xfrm>
          <a:off x="0" y="0"/>
          <a:ext cx="0" cy="0"/>
          <a:chOff x="0" y="0"/>
          <a:chExt cx="0" cy="0"/>
        </a:xfrm>
      </p:grpSpPr>
      <p:sp>
        <p:nvSpPr>
          <p:cNvPr id="8" name="Rectangle 7"/>
          <p:cNvSpPr/>
          <p:nvPr userDrawn="1"/>
        </p:nvSpPr>
        <p:spPr>
          <a:xfrm>
            <a:off x="-1" y="92409"/>
            <a:ext cx="6613526" cy="3805084"/>
          </a:xfrm>
          <a:custGeom>
            <a:avLst/>
            <a:gdLst>
              <a:gd name="connsiteX0" fmla="*/ 0 w 6557963"/>
              <a:gd name="connsiteY0" fmla="*/ 0 h 3124200"/>
              <a:gd name="connsiteX1" fmla="*/ 6557963 w 6557963"/>
              <a:gd name="connsiteY1" fmla="*/ 0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1478757 w 6557963"/>
              <a:gd name="connsiteY1" fmla="*/ 0 h 3124200"/>
              <a:gd name="connsiteX2" fmla="*/ 6557963 w 6557963"/>
              <a:gd name="connsiteY2" fmla="*/ 0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1478757 w 6557963"/>
              <a:gd name="connsiteY1" fmla="*/ 0 h 3124200"/>
              <a:gd name="connsiteX2" fmla="*/ 6555581 w 6557963"/>
              <a:gd name="connsiteY2" fmla="*/ 538162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1478757 w 6557963"/>
              <a:gd name="connsiteY1" fmla="*/ 0 h 3124200"/>
              <a:gd name="connsiteX2" fmla="*/ 6557963 w 6557963"/>
              <a:gd name="connsiteY2" fmla="*/ 538162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6557963 w 6557963"/>
              <a:gd name="connsiteY1" fmla="*/ 538162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6557963 w 6557963"/>
              <a:gd name="connsiteY1" fmla="*/ 394438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6557963 w 6557963"/>
              <a:gd name="connsiteY1" fmla="*/ 394438 h 3124200"/>
              <a:gd name="connsiteX2" fmla="*/ 6557963 w 6557963"/>
              <a:gd name="connsiteY2" fmla="*/ 2832815 h 3124200"/>
              <a:gd name="connsiteX3" fmla="*/ 0 w 6557963"/>
              <a:gd name="connsiteY3" fmla="*/ 3124200 h 3124200"/>
              <a:gd name="connsiteX4" fmla="*/ 0 w 6557963"/>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7963" h="3124200">
                <a:moveTo>
                  <a:pt x="0" y="0"/>
                </a:moveTo>
                <a:lnTo>
                  <a:pt x="6557963" y="394438"/>
                </a:lnTo>
                <a:lnTo>
                  <a:pt x="6557963" y="2832815"/>
                </a:lnTo>
                <a:lnTo>
                  <a:pt x="0" y="31242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solidFill>
                <a:schemeClr val="tx1"/>
              </a:solidFill>
              <a:latin typeface="+mj-lt"/>
              <a:ea typeface="+mj-ea"/>
              <a:cs typeface="+mj-cs"/>
            </a:endParaRPr>
          </a:p>
        </p:txBody>
      </p:sp>
      <p:sp>
        <p:nvSpPr>
          <p:cNvPr id="2" name="Title 1"/>
          <p:cNvSpPr>
            <a:spLocks noGrp="1"/>
          </p:cNvSpPr>
          <p:nvPr>
            <p:ph type="ctrTitle"/>
          </p:nvPr>
        </p:nvSpPr>
        <p:spPr>
          <a:xfrm>
            <a:off x="407988" y="2165070"/>
            <a:ext cx="5797548" cy="675000"/>
          </a:xfrm>
        </p:spPr>
        <p:txBody>
          <a:bodyPr anchor="b"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3" name="Subtitle 2"/>
          <p:cNvSpPr>
            <a:spLocks noGrp="1"/>
          </p:cNvSpPr>
          <p:nvPr>
            <p:ph type="subTitle" idx="1"/>
          </p:nvPr>
        </p:nvSpPr>
        <p:spPr>
          <a:xfrm>
            <a:off x="407988" y="3019021"/>
            <a:ext cx="5797548" cy="648000"/>
          </a:xfrm>
        </p:spPr>
        <p:txBody>
          <a:bodyPr/>
          <a:lstStyle>
            <a:lvl1pPr marL="0" indent="0" algn="l">
              <a:lnSpc>
                <a:spcPct val="90000"/>
              </a:lnSpc>
              <a:spcBef>
                <a:spcPts val="0"/>
              </a:spcBef>
              <a:buNone/>
              <a:defRPr sz="1350" b="0" i="0" baseline="0">
                <a:solidFill>
                  <a:srgbClr val="FFFFFF"/>
                </a:solidFill>
                <a:latin typeface="+mn-lt"/>
                <a:ea typeface="+mn-ea"/>
                <a:cs typeface="+mn-cs"/>
              </a:defRPr>
            </a:lvl1pPr>
            <a:lvl2pPr marL="0" indent="0" algn="l">
              <a:lnSpc>
                <a:spcPct val="90000"/>
              </a:lnSpc>
              <a:spcBef>
                <a:spcPts val="450"/>
              </a:spcBef>
              <a:buNone/>
              <a:defRPr sz="900" baseline="0">
                <a:solidFill>
                  <a:schemeClr val="bg1"/>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9F8FC7D4-ED8C-3B66-13EE-951677E17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96923035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Image A">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12" name="Text Placeholder 9"/>
          <p:cNvSpPr>
            <a:spLocks noGrp="1"/>
          </p:cNvSpPr>
          <p:nvPr>
            <p:ph type="body" sz="quarter" idx="16"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15" name="Date Placeholder 6"/>
          <p:cNvSpPr>
            <a:spLocks noGrp="1"/>
          </p:cNvSpPr>
          <p:nvPr>
            <p:ph type="dt" sz="half" idx="18"/>
          </p:nvPr>
        </p:nvSpPr>
        <p:spPr>
          <a:xfrm>
            <a:off x="8271600" y="4867660"/>
            <a:ext cx="720000" cy="144000"/>
          </a:xfrm>
        </p:spPr>
        <p:txBody>
          <a:bodyPr/>
          <a:lstStyle/>
          <a:p>
            <a:fld id="{7DEED53D-AD4B-4C4B-A0FB-4954F68780B5}" type="datetime1">
              <a:rPr lang="en-US" smtClean="0"/>
              <a:t>12/2/2024</a:t>
            </a:fld>
            <a:endParaRPr lang="en-GB" dirty="0"/>
          </a:p>
        </p:txBody>
      </p:sp>
      <p:sp>
        <p:nvSpPr>
          <p:cNvPr id="16" name="Slide Number Placeholder 10"/>
          <p:cNvSpPr>
            <a:spLocks noGrp="1"/>
          </p:cNvSpPr>
          <p:nvPr>
            <p:ph type="sldNum" sz="quarter" idx="19"/>
          </p:nvPr>
        </p:nvSpPr>
        <p:spPr>
          <a:xfrm>
            <a:off x="0" y="4872422"/>
            <a:ext cx="252000" cy="144000"/>
          </a:xfrm>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239741626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B">
    <p:spTree>
      <p:nvGrpSpPr>
        <p:cNvPr id="1" name=""/>
        <p:cNvGrpSpPr/>
        <p:nvPr/>
      </p:nvGrpSpPr>
      <p:grpSpPr>
        <a:xfrm>
          <a:off x="0" y="0"/>
          <a:ext cx="0" cy="0"/>
          <a:chOff x="0" y="0"/>
          <a:chExt cx="0" cy="0"/>
        </a:xfrm>
      </p:grpSpPr>
      <p:sp>
        <p:nvSpPr>
          <p:cNvPr id="8" name="Picture Placeholder 8"/>
          <p:cNvSpPr>
            <a:spLocks noGrp="1"/>
          </p:cNvSpPr>
          <p:nvPr>
            <p:ph type="pic" sz="quarter" idx="18" hasCustomPrompt="1"/>
          </p:nvPr>
        </p:nvSpPr>
        <p:spPr>
          <a:xfrm>
            <a:off x="407988" y="0"/>
            <a:ext cx="7504112"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title"/>
          </p:nvPr>
        </p:nvSpPr>
        <p:spPr>
          <a:xfrm>
            <a:off x="407989" y="3789233"/>
            <a:ext cx="6590532"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326829194"/>
      </p:ext>
    </p:extLst>
  </p:cSld>
  <p:clrMapOvr>
    <a:masterClrMapping/>
  </p:clrMapOvr>
</p:sldLayout>
</file>

<file path=ppt/slideLayouts/slideLayout6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C">
    <p:spTree>
      <p:nvGrpSpPr>
        <p:cNvPr id="1" name=""/>
        <p:cNvGrpSpPr/>
        <p:nvPr/>
      </p:nvGrpSpPr>
      <p:grpSpPr>
        <a:xfrm>
          <a:off x="0" y="0"/>
          <a:ext cx="0" cy="0"/>
          <a:chOff x="0" y="0"/>
          <a:chExt cx="0" cy="0"/>
        </a:xfrm>
      </p:grpSpPr>
      <p:sp>
        <p:nvSpPr>
          <p:cNvPr id="12" name="Picture Placeholder 8"/>
          <p:cNvSpPr>
            <a:spLocks noGrp="1"/>
          </p:cNvSpPr>
          <p:nvPr>
            <p:ph type="pic" sz="quarter" idx="18"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title"/>
          </p:nvPr>
        </p:nvSpPr>
        <p:spPr>
          <a:xfrm>
            <a:off x="407989" y="2594700"/>
            <a:ext cx="6205536"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855981039"/>
      </p:ext>
    </p:extLst>
  </p:cSld>
  <p:clrMapOvr>
    <a:masterClrMapping/>
  </p:clrMapOvr>
</p:sldLayout>
</file>

<file path=ppt/slideLayouts/slideLayout67.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Red A">
    <p:spTree>
      <p:nvGrpSpPr>
        <p:cNvPr id="1" name=""/>
        <p:cNvGrpSpPr/>
        <p:nvPr/>
      </p:nvGrpSpPr>
      <p:grpSpPr>
        <a:xfrm>
          <a:off x="0" y="0"/>
          <a:ext cx="0" cy="0"/>
          <a:chOff x="0" y="0"/>
          <a:chExt cx="0" cy="0"/>
        </a:xfrm>
      </p:grpSpPr>
      <p:grpSp>
        <p:nvGrpSpPr>
          <p:cNvPr id="29" name="Group 28"/>
          <p:cNvGrpSpPr>
            <a:grpSpLocks noChangeAspect="1"/>
          </p:cNvGrpSpPr>
          <p:nvPr userDrawn="1"/>
        </p:nvGrpSpPr>
        <p:grpSpPr>
          <a:xfrm>
            <a:off x="490945" y="2099246"/>
            <a:ext cx="8062912" cy="1035051"/>
            <a:chOff x="481013" y="2138363"/>
            <a:chExt cx="8062912" cy="1035051"/>
          </a:xfrm>
          <a:solidFill>
            <a:schemeClr val="bg1">
              <a:alpha val="65000"/>
            </a:schemeClr>
          </a:solidFill>
        </p:grpSpPr>
        <p:sp>
          <p:nvSpPr>
            <p:cNvPr id="30" name="Freeform 5"/>
            <p:cNvSpPr>
              <a:spLocks noEditPoints="1"/>
            </p:cNvSpPr>
            <p:nvPr userDrawn="1"/>
          </p:nvSpPr>
          <p:spPr bwMode="auto">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6"/>
            <p:cNvSpPr>
              <a:spLocks noEditPoints="1"/>
            </p:cNvSpPr>
            <p:nvPr userDrawn="1"/>
          </p:nvSpPr>
          <p:spPr bwMode="auto">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7"/>
            <p:cNvSpPr>
              <a:spLocks noEditPoints="1"/>
            </p:cNvSpPr>
            <p:nvPr userDrawn="1"/>
          </p:nvSpPr>
          <p:spPr bwMode="auto">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8"/>
            <p:cNvSpPr/>
            <p:nvPr userDrawn="1"/>
          </p:nvSpPr>
          <p:spPr bwMode="auto">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9"/>
            <p:cNvSpPr/>
            <p:nvPr userDrawn="1"/>
          </p:nvSpPr>
          <p:spPr bwMode="auto">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0"/>
            <p:cNvSpPr/>
            <p:nvPr userDrawn="1"/>
          </p:nvSpPr>
          <p:spPr bwMode="auto">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1"/>
            <p:cNvSpPr/>
            <p:nvPr userDrawn="1"/>
          </p:nvSpPr>
          <p:spPr bwMode="auto">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2"/>
            <p:cNvSpPr>
              <a:spLocks noEditPoints="1"/>
            </p:cNvSpPr>
            <p:nvPr userDrawn="1"/>
          </p:nvSpPr>
          <p:spPr bwMode="auto">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3"/>
            <p:cNvSpPr/>
            <p:nvPr userDrawn="1"/>
          </p:nvSpPr>
          <p:spPr bwMode="auto">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4"/>
            <p:cNvSpPr/>
            <p:nvPr userDrawn="1"/>
          </p:nvSpPr>
          <p:spPr bwMode="auto">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22" name="Rectangle 7"/>
          <p:cNvSpPr/>
          <p:nvPr userDrawn="1"/>
        </p:nvSpPr>
        <p:spPr>
          <a:xfrm>
            <a:off x="0" y="1588"/>
            <a:ext cx="9146381" cy="3132000"/>
          </a:xfrm>
          <a:custGeom>
            <a:avLst/>
            <a:gdLst>
              <a:gd name="connsiteX0" fmla="*/ 0 w 9144000"/>
              <a:gd name="connsiteY0" fmla="*/ 0 h 3132000"/>
              <a:gd name="connsiteX1" fmla="*/ 9144000 w 9144000"/>
              <a:gd name="connsiteY1" fmla="*/ 0 h 3132000"/>
              <a:gd name="connsiteX2" fmla="*/ 9144000 w 9144000"/>
              <a:gd name="connsiteY2" fmla="*/ 3132000 h 3132000"/>
              <a:gd name="connsiteX3" fmla="*/ 0 w 9144000"/>
              <a:gd name="connsiteY3" fmla="*/ 3132000 h 3132000"/>
              <a:gd name="connsiteX4" fmla="*/ 0 w 9144000"/>
              <a:gd name="connsiteY4" fmla="*/ 0 h 3132000"/>
              <a:gd name="connsiteX0" fmla="*/ 0 w 9146381"/>
              <a:gd name="connsiteY0" fmla="*/ 0 h 3132000"/>
              <a:gd name="connsiteX1" fmla="*/ 9146381 w 9146381"/>
              <a:gd name="connsiteY1" fmla="*/ 804863 h 3132000"/>
              <a:gd name="connsiteX2" fmla="*/ 9144000 w 9146381"/>
              <a:gd name="connsiteY2" fmla="*/ 3132000 h 3132000"/>
              <a:gd name="connsiteX3" fmla="*/ 0 w 9146381"/>
              <a:gd name="connsiteY3" fmla="*/ 3132000 h 3132000"/>
              <a:gd name="connsiteX4" fmla="*/ 0 w 9146381"/>
              <a:gd name="connsiteY4" fmla="*/ 0 h 31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381" h="3132000">
                <a:moveTo>
                  <a:pt x="0" y="0"/>
                </a:moveTo>
                <a:lnTo>
                  <a:pt x="9146381" y="804863"/>
                </a:lnTo>
                <a:cubicBezTo>
                  <a:pt x="9145587" y="1580575"/>
                  <a:pt x="9144794" y="2356288"/>
                  <a:pt x="9144000" y="3132000"/>
                </a:cubicBezTo>
                <a:lnTo>
                  <a:pt x="0" y="3132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nvGrpSpPr>
          <p:cNvPr id="23" name="Group 22"/>
          <p:cNvGrpSpPr>
            <a:grpSpLocks noChangeAspect="1"/>
          </p:cNvGrpSpPr>
          <p:nvPr userDrawn="1"/>
        </p:nvGrpSpPr>
        <p:grpSpPr>
          <a:xfrm>
            <a:off x="490945" y="2149486"/>
            <a:ext cx="8062912" cy="1035051"/>
            <a:chOff x="481013" y="2138363"/>
            <a:chExt cx="8062912" cy="1035051"/>
          </a:xfrm>
          <a:solidFill>
            <a:srgbClr val="FFFFFF">
              <a:alpha val="21961"/>
            </a:srgbClr>
          </a:solidFill>
        </p:grpSpPr>
        <p:sp>
          <p:nvSpPr>
            <p:cNvPr id="24" name="Freeform 5"/>
            <p:cNvSpPr>
              <a:spLocks noEditPoints="1"/>
            </p:cNvSpPr>
            <p:nvPr userDrawn="1"/>
          </p:nvSpPr>
          <p:spPr bwMode="auto">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
            <p:cNvSpPr>
              <a:spLocks noEditPoints="1"/>
            </p:cNvSpPr>
            <p:nvPr userDrawn="1"/>
          </p:nvSpPr>
          <p:spPr bwMode="auto">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7"/>
            <p:cNvSpPr>
              <a:spLocks noEditPoints="1"/>
            </p:cNvSpPr>
            <p:nvPr userDrawn="1"/>
          </p:nvSpPr>
          <p:spPr bwMode="auto">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8"/>
            <p:cNvSpPr/>
            <p:nvPr userDrawn="1"/>
          </p:nvSpPr>
          <p:spPr bwMode="auto">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9"/>
            <p:cNvSpPr/>
            <p:nvPr userDrawn="1"/>
          </p:nvSpPr>
          <p:spPr bwMode="auto">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0"/>
            <p:cNvSpPr/>
            <p:nvPr userDrawn="1"/>
          </p:nvSpPr>
          <p:spPr bwMode="auto">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1"/>
            <p:cNvSpPr/>
            <p:nvPr userDrawn="1"/>
          </p:nvSpPr>
          <p:spPr bwMode="auto">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12"/>
            <p:cNvSpPr>
              <a:spLocks noEditPoints="1"/>
            </p:cNvSpPr>
            <p:nvPr userDrawn="1"/>
          </p:nvSpPr>
          <p:spPr bwMode="auto">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13"/>
            <p:cNvSpPr/>
            <p:nvPr userDrawn="1"/>
          </p:nvSpPr>
          <p:spPr bwMode="auto">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4"/>
            <p:cNvSpPr/>
            <p:nvPr userDrawn="1"/>
          </p:nvSpPr>
          <p:spPr bwMode="auto">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49" name="Date Placeholder 6"/>
          <p:cNvSpPr>
            <a:spLocks noGrp="1"/>
          </p:cNvSpPr>
          <p:nvPr>
            <p:ph type="dt" sz="half" idx="15"/>
          </p:nvPr>
        </p:nvSpPr>
        <p:spPr>
          <a:xfrm>
            <a:off x="8271600" y="4867660"/>
            <a:ext cx="720000" cy="144000"/>
          </a:xfrm>
        </p:spPr>
        <p:txBody>
          <a:bodyPr/>
          <a:lstStyle/>
          <a:p>
            <a:fld id="{7DEED53D-AD4B-4C4B-A0FB-4954F68780B5}" type="datetime1">
              <a:rPr lang="en-US" smtClean="0"/>
              <a:t>12/2/2024</a:t>
            </a:fld>
            <a:endParaRPr lang="en-GB" dirty="0"/>
          </a:p>
        </p:txBody>
      </p:sp>
      <p:sp>
        <p:nvSpPr>
          <p:cNvPr id="51" name="Slide Number Placeholder 10"/>
          <p:cNvSpPr>
            <a:spLocks noGrp="1"/>
          </p:cNvSpPr>
          <p:nvPr>
            <p:ph type="sldNum" sz="quarter" idx="17"/>
          </p:nvPr>
        </p:nvSpPr>
        <p:spPr>
          <a:xfrm>
            <a:off x="0" y="4872422"/>
            <a:ext cx="252000" cy="144000"/>
          </a:xfrm>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248097127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Red B">
    <p:spTree>
      <p:nvGrpSpPr>
        <p:cNvPr id="1" name=""/>
        <p:cNvGrpSpPr/>
        <p:nvPr/>
      </p:nvGrpSpPr>
      <p:grpSpPr>
        <a:xfrm>
          <a:off x="0" y="0"/>
          <a:ext cx="0" cy="0"/>
          <a:chOff x="0" y="0"/>
          <a:chExt cx="0" cy="0"/>
        </a:xfrm>
      </p:grpSpPr>
      <p:sp>
        <p:nvSpPr>
          <p:cNvPr id="13" name="Rectangle 7"/>
          <p:cNvSpPr/>
          <p:nvPr userDrawn="1"/>
        </p:nvSpPr>
        <p:spPr>
          <a:xfrm>
            <a:off x="407989" y="0"/>
            <a:ext cx="7506000" cy="3645000"/>
          </a:xfrm>
          <a:custGeom>
            <a:avLst/>
            <a:gdLst>
              <a:gd name="connsiteX0" fmla="*/ 0 w 6454800"/>
              <a:gd name="connsiteY0" fmla="*/ 0 h 4860000"/>
              <a:gd name="connsiteX1" fmla="*/ 6454800 w 6454800"/>
              <a:gd name="connsiteY1" fmla="*/ 0 h 4860000"/>
              <a:gd name="connsiteX2" fmla="*/ 6454800 w 6454800"/>
              <a:gd name="connsiteY2" fmla="*/ 4860000 h 4860000"/>
              <a:gd name="connsiteX3" fmla="*/ 0 w 6454800"/>
              <a:gd name="connsiteY3" fmla="*/ 4860000 h 4860000"/>
              <a:gd name="connsiteX4" fmla="*/ 0 w 6454800"/>
              <a:gd name="connsiteY4" fmla="*/ 0 h 4860000"/>
              <a:gd name="connsiteX0" fmla="*/ 0 w 6457181"/>
              <a:gd name="connsiteY0" fmla="*/ 0 h 4860000"/>
              <a:gd name="connsiteX1" fmla="*/ 6454800 w 6457181"/>
              <a:gd name="connsiteY1" fmla="*/ 0 h 4860000"/>
              <a:gd name="connsiteX2" fmla="*/ 6457181 w 6457181"/>
              <a:gd name="connsiteY2" fmla="*/ 4479000 h 4860000"/>
              <a:gd name="connsiteX3" fmla="*/ 0 w 6457181"/>
              <a:gd name="connsiteY3" fmla="*/ 4860000 h 4860000"/>
              <a:gd name="connsiteX4" fmla="*/ 0 w 6457181"/>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181" h="4860000">
                <a:moveTo>
                  <a:pt x="0" y="0"/>
                </a:moveTo>
                <a:lnTo>
                  <a:pt x="6454800" y="0"/>
                </a:lnTo>
                <a:cubicBezTo>
                  <a:pt x="6455594" y="1493000"/>
                  <a:pt x="6456387" y="2986000"/>
                  <a:pt x="6457181" y="4479000"/>
                </a:cubicBezTo>
                <a:lnTo>
                  <a:pt x="0" y="4860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solidFill>
                <a:schemeClr val="tx1"/>
              </a:solidFill>
              <a:latin typeface="+mj-lt"/>
              <a:ea typeface="+mj-ea"/>
              <a:cs typeface="+mj-cs"/>
            </a:endParaRPr>
          </a:p>
        </p:txBody>
      </p:sp>
      <p:sp>
        <p:nvSpPr>
          <p:cNvPr id="2" name="Title 1"/>
          <p:cNvSpPr>
            <a:spLocks noGrp="1"/>
          </p:cNvSpPr>
          <p:nvPr>
            <p:ph type="title"/>
          </p:nvPr>
        </p:nvSpPr>
        <p:spPr>
          <a:xfrm>
            <a:off x="407989" y="3789233"/>
            <a:ext cx="6590531"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02219065"/>
      </p:ext>
    </p:extLst>
  </p:cSld>
  <p:clrMapOvr>
    <a:masterClrMapping/>
  </p:clrMapOvr>
</p:sldLayout>
</file>

<file path=ppt/slideLayouts/slideLayout6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Red C">
    <p:spTree>
      <p:nvGrpSpPr>
        <p:cNvPr id="1" name=""/>
        <p:cNvGrpSpPr/>
        <p:nvPr/>
      </p:nvGrpSpPr>
      <p:grpSpPr>
        <a:xfrm>
          <a:off x="0" y="0"/>
          <a:ext cx="0" cy="0"/>
          <a:chOff x="0" y="0"/>
          <a:chExt cx="0" cy="0"/>
        </a:xfrm>
      </p:grpSpPr>
      <p:sp>
        <p:nvSpPr>
          <p:cNvPr id="8" name="Rectangle 7"/>
          <p:cNvSpPr/>
          <p:nvPr userDrawn="1"/>
        </p:nvSpPr>
        <p:spPr>
          <a:xfrm>
            <a:off x="-1" y="92409"/>
            <a:ext cx="6613526" cy="3805084"/>
          </a:xfrm>
          <a:custGeom>
            <a:avLst/>
            <a:gdLst>
              <a:gd name="connsiteX0" fmla="*/ 0 w 6557963"/>
              <a:gd name="connsiteY0" fmla="*/ 0 h 3124200"/>
              <a:gd name="connsiteX1" fmla="*/ 6557963 w 6557963"/>
              <a:gd name="connsiteY1" fmla="*/ 0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1478757 w 6557963"/>
              <a:gd name="connsiteY1" fmla="*/ 0 h 3124200"/>
              <a:gd name="connsiteX2" fmla="*/ 6557963 w 6557963"/>
              <a:gd name="connsiteY2" fmla="*/ 0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1478757 w 6557963"/>
              <a:gd name="connsiteY1" fmla="*/ 0 h 3124200"/>
              <a:gd name="connsiteX2" fmla="*/ 6555581 w 6557963"/>
              <a:gd name="connsiteY2" fmla="*/ 538162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1478757 w 6557963"/>
              <a:gd name="connsiteY1" fmla="*/ 0 h 3124200"/>
              <a:gd name="connsiteX2" fmla="*/ 6557963 w 6557963"/>
              <a:gd name="connsiteY2" fmla="*/ 538162 h 3124200"/>
              <a:gd name="connsiteX3" fmla="*/ 6557963 w 6557963"/>
              <a:gd name="connsiteY3" fmla="*/ 3124200 h 3124200"/>
              <a:gd name="connsiteX4" fmla="*/ 0 w 6557963"/>
              <a:gd name="connsiteY4" fmla="*/ 3124200 h 3124200"/>
              <a:gd name="connsiteX5" fmla="*/ 0 w 6557963"/>
              <a:gd name="connsiteY5" fmla="*/ 0 h 3124200"/>
              <a:gd name="connsiteX0" fmla="*/ 0 w 6557963"/>
              <a:gd name="connsiteY0" fmla="*/ 0 h 3124200"/>
              <a:gd name="connsiteX1" fmla="*/ 6557963 w 6557963"/>
              <a:gd name="connsiteY1" fmla="*/ 538162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6557963 w 6557963"/>
              <a:gd name="connsiteY1" fmla="*/ 394438 h 3124200"/>
              <a:gd name="connsiteX2" fmla="*/ 6557963 w 6557963"/>
              <a:gd name="connsiteY2" fmla="*/ 3124200 h 3124200"/>
              <a:gd name="connsiteX3" fmla="*/ 0 w 6557963"/>
              <a:gd name="connsiteY3" fmla="*/ 3124200 h 3124200"/>
              <a:gd name="connsiteX4" fmla="*/ 0 w 6557963"/>
              <a:gd name="connsiteY4" fmla="*/ 0 h 3124200"/>
              <a:gd name="connsiteX0" fmla="*/ 0 w 6557963"/>
              <a:gd name="connsiteY0" fmla="*/ 0 h 3124200"/>
              <a:gd name="connsiteX1" fmla="*/ 6557963 w 6557963"/>
              <a:gd name="connsiteY1" fmla="*/ 394438 h 3124200"/>
              <a:gd name="connsiteX2" fmla="*/ 6557963 w 6557963"/>
              <a:gd name="connsiteY2" fmla="*/ 2832815 h 3124200"/>
              <a:gd name="connsiteX3" fmla="*/ 0 w 6557963"/>
              <a:gd name="connsiteY3" fmla="*/ 3124200 h 3124200"/>
              <a:gd name="connsiteX4" fmla="*/ 0 w 6557963"/>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7963" h="3124200">
                <a:moveTo>
                  <a:pt x="0" y="0"/>
                </a:moveTo>
                <a:lnTo>
                  <a:pt x="6557963" y="394438"/>
                </a:lnTo>
                <a:lnTo>
                  <a:pt x="6557963" y="2832815"/>
                </a:lnTo>
                <a:lnTo>
                  <a:pt x="0" y="31242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solidFill>
                <a:schemeClr val="tx1"/>
              </a:solidFill>
              <a:latin typeface="+mj-lt"/>
              <a:ea typeface="+mj-ea"/>
              <a:cs typeface="+mj-cs"/>
            </a:endParaRPr>
          </a:p>
        </p:txBody>
      </p:sp>
      <p:sp>
        <p:nvSpPr>
          <p:cNvPr id="2" name="Title 1"/>
          <p:cNvSpPr>
            <a:spLocks noGrp="1"/>
          </p:cNvSpPr>
          <p:nvPr>
            <p:ph type="title"/>
          </p:nvPr>
        </p:nvSpPr>
        <p:spPr>
          <a:xfrm>
            <a:off x="407989" y="2594700"/>
            <a:ext cx="6205536"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861186586"/>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B">
    <p:spTree>
      <p:nvGrpSpPr>
        <p:cNvPr id="1" name=""/>
        <p:cNvGrpSpPr/>
        <p:nvPr/>
      </p:nvGrpSpPr>
      <p:grpSpPr>
        <a:xfrm>
          <a:off x="0" y="0"/>
          <a:ext cx="0" cy="0"/>
          <a:chOff x="0" y="0"/>
          <a:chExt cx="0" cy="0"/>
        </a:xfrm>
      </p:grpSpPr>
      <p:sp>
        <p:nvSpPr>
          <p:cNvPr id="8" name="Picture Placeholder 8"/>
          <p:cNvSpPr>
            <a:spLocks noGrp="1"/>
          </p:cNvSpPr>
          <p:nvPr>
            <p:ph type="pic" sz="quarter" idx="18" hasCustomPrompt="1"/>
          </p:nvPr>
        </p:nvSpPr>
        <p:spPr>
          <a:xfrm>
            <a:off x="407988" y="0"/>
            <a:ext cx="7504112"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title"/>
          </p:nvPr>
        </p:nvSpPr>
        <p:spPr>
          <a:xfrm>
            <a:off x="407989" y="3789233"/>
            <a:ext cx="6590532"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265384072"/>
      </p:ext>
    </p:extLst>
  </p:cSld>
  <p:clrMapOvr>
    <a:masterClrMapping/>
  </p:clrMapOvr>
</p:sldLayout>
</file>

<file path=ppt/slideLayouts/slideLayout70.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6400" y="1200151"/>
            <a:ext cx="8331200" cy="353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E80C0D-AB42-4C6F-8D02-782D799B0166}" type="datetime1">
              <a:rPr lang="en-US" smtClean="0"/>
              <a:t>12/2/2024</a:t>
            </a:fld>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095700666"/>
      </p:ext>
    </p:extLst>
  </p:cSld>
  <p:clrMapOvr>
    <a:masterClrMapping/>
  </p:clrMapOvr>
</p:sldLayout>
</file>

<file path=ppt/slideLayouts/slideLayout7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01DE2FA1-1856-4CCA-853F-A355349D8215}" type="datetime1">
              <a:rPr lang="en-US" smtClean="0"/>
              <a:t>12/2/2024</a:t>
            </a:fld>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6400" y="1200150"/>
            <a:ext cx="4061600" cy="353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4676000" y="1200150"/>
            <a:ext cx="4061600" cy="353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8482993"/>
      </p:ext>
    </p:extLst>
  </p:cSld>
  <p:clrMapOvr>
    <a:masterClrMapping/>
  </p:clrMapOvr>
</p:sldLayout>
</file>

<file path=ppt/slideLayouts/slideLayout7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4E07CB-33DB-46F0-A071-279F6E6850F5}" type="datetime1">
              <a:rPr lang="en-US" smtClean="0"/>
              <a:t>12/2/2024</a:t>
            </a:fld>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6400" y="1200149"/>
            <a:ext cx="6182938" cy="3505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739200" y="0"/>
            <a:ext cx="2404800" cy="5143500"/>
          </a:xfrm>
          <a:solidFill>
            <a:srgbClr val="C7C8CA"/>
          </a:solidFill>
        </p:spPr>
        <p:txBody>
          <a:bodyPr lIns="144000" tIns="1134000" rIns="144000" bIns="648000"/>
          <a:lstStyle>
            <a:lvl1pPr>
              <a:defRPr sz="18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a:xfrm>
            <a:off x="406400" y="509126"/>
            <a:ext cx="6207125" cy="517604"/>
          </a:xfrm>
        </p:spPr>
        <p:txBody>
          <a:bodyPr/>
          <a:lstStyle/>
          <a:p>
            <a:r>
              <a:rPr lang="en-US"/>
              <a:t>Click to edit Master title style</a:t>
            </a:r>
            <a:endParaRPr lang="en-GB"/>
          </a:p>
        </p:txBody>
      </p:sp>
    </p:spTree>
    <p:extLst>
      <p:ext uri="{BB962C8B-B14F-4D97-AF65-F5344CB8AC3E}">
        <p14:creationId xmlns:p14="http://schemas.microsoft.com/office/powerpoint/2010/main" val="2758620764"/>
      </p:ext>
    </p:extLst>
  </p:cSld>
  <p:clrMapOvr>
    <a:masterClrMapping/>
  </p:clrMapOvr>
</p:sldLayout>
</file>

<file path=ppt/slideLayouts/slideLayout7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6F7EFD-A51C-413A-8AFE-26DABE6DBFE9}"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Text Placeholder 6"/>
          <p:cNvSpPr>
            <a:spLocks noGrp="1"/>
          </p:cNvSpPr>
          <p:nvPr>
            <p:ph type="body" sz="quarter" idx="13"/>
          </p:nvPr>
        </p:nvSpPr>
        <p:spPr>
          <a:xfrm>
            <a:off x="406400" y="1134666"/>
            <a:ext cx="8331200" cy="270000"/>
          </a:xfrm>
        </p:spPr>
        <p:txBody>
          <a:bodyPr/>
          <a:lstStyle/>
          <a:p>
            <a:pPr lvl="0"/>
            <a:r>
              <a:rPr lang="en-US"/>
              <a:t>Click to edit Master text styles</a:t>
            </a:r>
          </a:p>
        </p:txBody>
      </p:sp>
      <p:sp>
        <p:nvSpPr>
          <p:cNvPr id="9" name="Text Placeholder 8"/>
          <p:cNvSpPr>
            <a:spLocks noGrp="1"/>
          </p:cNvSpPr>
          <p:nvPr>
            <p:ph type="body" sz="quarter" idx="14"/>
          </p:nvPr>
        </p:nvSpPr>
        <p:spPr>
          <a:xfrm>
            <a:off x="406400" y="3426150"/>
            <a:ext cx="1981200" cy="1126800"/>
          </a:xfrm>
          <a:ln w="12700">
            <a:solidFill>
              <a:srgbClr val="808285"/>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hasCustomPrompt="1"/>
          </p:nvPr>
        </p:nvSpPr>
        <p:spPr>
          <a:xfrm flipH="1">
            <a:off x="406400" y="3174150"/>
            <a:ext cx="1981200" cy="252000"/>
          </a:xfrm>
          <a:solidFill>
            <a:srgbClr val="808285"/>
          </a:solidFill>
          <a:ln w="12700">
            <a:solidFill>
              <a:srgbClr val="808285"/>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nvPr>
        </p:nvSpPr>
        <p:spPr>
          <a:xfrm>
            <a:off x="2590800" y="3426150"/>
            <a:ext cx="1981200" cy="1126800"/>
          </a:xfrm>
          <a:ln w="12700">
            <a:solidFill>
              <a:srgbClr val="58595B"/>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3" name="Text Placeholder 10"/>
          <p:cNvSpPr>
            <a:spLocks noGrp="1"/>
          </p:cNvSpPr>
          <p:nvPr>
            <p:ph type="body" sz="quarter" idx="17" hasCustomPrompt="1"/>
          </p:nvPr>
        </p:nvSpPr>
        <p:spPr>
          <a:xfrm flipH="1">
            <a:off x="2590800" y="3174150"/>
            <a:ext cx="1981200" cy="252000"/>
          </a:xfrm>
          <a:solidFill>
            <a:srgbClr val="58595B"/>
          </a:solidFill>
          <a:ln w="12700">
            <a:solidFill>
              <a:srgbClr val="58595B"/>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nvPr>
        </p:nvSpPr>
        <p:spPr>
          <a:xfrm>
            <a:off x="4800600" y="3426150"/>
            <a:ext cx="1981200" cy="1126800"/>
          </a:xfrm>
          <a:ln w="12700">
            <a:solidFill>
              <a:srgbClr val="808285"/>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5" name="Text Placeholder 10"/>
          <p:cNvSpPr>
            <a:spLocks noGrp="1"/>
          </p:cNvSpPr>
          <p:nvPr>
            <p:ph type="body" sz="quarter" idx="19" hasCustomPrompt="1"/>
          </p:nvPr>
        </p:nvSpPr>
        <p:spPr>
          <a:xfrm flipH="1">
            <a:off x="4800600" y="3174150"/>
            <a:ext cx="1981200" cy="252000"/>
          </a:xfrm>
          <a:solidFill>
            <a:srgbClr val="808285"/>
          </a:solidFill>
          <a:ln w="12700">
            <a:solidFill>
              <a:srgbClr val="808285"/>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7" name="Text Placeholder 8"/>
          <p:cNvSpPr>
            <a:spLocks noGrp="1"/>
          </p:cNvSpPr>
          <p:nvPr>
            <p:ph type="body" sz="quarter" idx="20"/>
          </p:nvPr>
        </p:nvSpPr>
        <p:spPr>
          <a:xfrm>
            <a:off x="7010400" y="3426150"/>
            <a:ext cx="1981200" cy="1126800"/>
          </a:xfrm>
          <a:ln w="12700">
            <a:solidFill>
              <a:srgbClr val="58595B"/>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8" name="Text Placeholder 10"/>
          <p:cNvSpPr>
            <a:spLocks noGrp="1"/>
          </p:cNvSpPr>
          <p:nvPr>
            <p:ph type="body" sz="quarter" idx="21" hasCustomPrompt="1"/>
          </p:nvPr>
        </p:nvSpPr>
        <p:spPr>
          <a:xfrm flipH="1">
            <a:off x="7010400" y="3174150"/>
            <a:ext cx="1981200" cy="252000"/>
          </a:xfrm>
          <a:solidFill>
            <a:srgbClr val="58595B"/>
          </a:solidFill>
          <a:ln w="12700">
            <a:solidFill>
              <a:srgbClr val="58595B"/>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nvPr>
        </p:nvSpPr>
        <p:spPr>
          <a:xfrm>
            <a:off x="406400" y="1824419"/>
            <a:ext cx="1981200" cy="1126800"/>
          </a:xfrm>
          <a:ln w="12700">
            <a:solidFill>
              <a:srgbClr val="58595B"/>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1" name="Text Placeholder 10"/>
          <p:cNvSpPr>
            <a:spLocks noGrp="1"/>
          </p:cNvSpPr>
          <p:nvPr>
            <p:ph type="body" sz="quarter" idx="23" hasCustomPrompt="1"/>
          </p:nvPr>
        </p:nvSpPr>
        <p:spPr>
          <a:xfrm flipH="1">
            <a:off x="406400" y="1572419"/>
            <a:ext cx="1981200" cy="252000"/>
          </a:xfrm>
          <a:solidFill>
            <a:srgbClr val="58595B"/>
          </a:solidFill>
          <a:ln w="12700">
            <a:solidFill>
              <a:srgbClr val="58595B"/>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2" name="Text Placeholder 8"/>
          <p:cNvSpPr>
            <a:spLocks noGrp="1"/>
          </p:cNvSpPr>
          <p:nvPr>
            <p:ph type="body" sz="quarter" idx="24"/>
          </p:nvPr>
        </p:nvSpPr>
        <p:spPr>
          <a:xfrm>
            <a:off x="2590800" y="1825783"/>
            <a:ext cx="1981200" cy="1126800"/>
          </a:xfrm>
          <a:ln w="12700">
            <a:solidFill>
              <a:srgbClr val="808285"/>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3" name="Text Placeholder 10"/>
          <p:cNvSpPr>
            <a:spLocks noGrp="1"/>
          </p:cNvSpPr>
          <p:nvPr>
            <p:ph type="body" sz="quarter" idx="25" hasCustomPrompt="1"/>
          </p:nvPr>
        </p:nvSpPr>
        <p:spPr>
          <a:xfrm flipH="1">
            <a:off x="2590800" y="1569493"/>
            <a:ext cx="1981200" cy="256289"/>
          </a:xfrm>
          <a:solidFill>
            <a:srgbClr val="808285"/>
          </a:solidFill>
          <a:ln w="12700">
            <a:solidFill>
              <a:srgbClr val="808285"/>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nvPr>
        </p:nvSpPr>
        <p:spPr>
          <a:xfrm>
            <a:off x="4800600" y="1825783"/>
            <a:ext cx="1981200" cy="1126800"/>
          </a:xfrm>
          <a:ln w="12700">
            <a:solidFill>
              <a:srgbClr val="58595B"/>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5" name="Text Placeholder 10"/>
          <p:cNvSpPr>
            <a:spLocks noGrp="1"/>
          </p:cNvSpPr>
          <p:nvPr>
            <p:ph type="body" sz="quarter" idx="27" hasCustomPrompt="1"/>
          </p:nvPr>
        </p:nvSpPr>
        <p:spPr>
          <a:xfrm flipH="1">
            <a:off x="4800600" y="1572419"/>
            <a:ext cx="1981200" cy="252000"/>
          </a:xfrm>
          <a:solidFill>
            <a:srgbClr val="58595B"/>
          </a:solidFill>
          <a:ln w="12700">
            <a:solidFill>
              <a:srgbClr val="58595B"/>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6" name="Text Placeholder 8"/>
          <p:cNvSpPr>
            <a:spLocks noGrp="1"/>
          </p:cNvSpPr>
          <p:nvPr>
            <p:ph type="body" sz="quarter" idx="28"/>
          </p:nvPr>
        </p:nvSpPr>
        <p:spPr>
          <a:xfrm>
            <a:off x="7010400" y="1825783"/>
            <a:ext cx="1981200" cy="1126800"/>
          </a:xfrm>
          <a:ln w="12700">
            <a:solidFill>
              <a:srgbClr val="808285"/>
            </a:solid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7" name="Text Placeholder 10"/>
          <p:cNvSpPr>
            <a:spLocks noGrp="1"/>
          </p:cNvSpPr>
          <p:nvPr>
            <p:ph type="body" sz="quarter" idx="29" hasCustomPrompt="1"/>
          </p:nvPr>
        </p:nvSpPr>
        <p:spPr>
          <a:xfrm flipH="1">
            <a:off x="7010400" y="1569493"/>
            <a:ext cx="1981200" cy="256289"/>
          </a:xfrm>
          <a:solidFill>
            <a:srgbClr val="808285"/>
          </a:solidFill>
          <a:ln w="12700">
            <a:solidFill>
              <a:srgbClr val="808285"/>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Tree>
    <p:extLst>
      <p:ext uri="{BB962C8B-B14F-4D97-AF65-F5344CB8AC3E}">
        <p14:creationId xmlns:p14="http://schemas.microsoft.com/office/powerpoint/2010/main" val="2384352523"/>
      </p:ext>
    </p:extLst>
  </p:cSld>
  <p:clrMapOvr>
    <a:masterClrMapping/>
  </p:clrMapOvr>
</p:sldLayout>
</file>

<file path=ppt/slideLayouts/slideLayout7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288600" y="1134666"/>
            <a:ext cx="5448999" cy="3570683"/>
          </a:xfrm>
        </p:spPr>
        <p:txBody>
          <a:bodyPr/>
          <a:lstStyle>
            <a:lvl1pPr>
              <a:spcBef>
                <a:spcPts val="900"/>
              </a:spcBef>
              <a:defRPr sz="2000"/>
            </a:lvl1pPr>
            <a:lvl2pPr>
              <a:spcBef>
                <a:spcPts val="900"/>
              </a:spcBef>
              <a:defRPr sz="1800"/>
            </a:lvl2pPr>
            <a:lvl3pPr>
              <a:spcBef>
                <a:spcPts val="450"/>
              </a:spcBef>
              <a:defRPr sz="1600"/>
            </a:lvl3pPr>
            <a:lvl4pPr>
              <a:spcBef>
                <a:spcPts val="200"/>
              </a:spcBef>
              <a:defRPr sz="1600"/>
            </a:lvl4pPr>
            <a:lvl5pPr>
              <a:spcBef>
                <a:spcPct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42AB1E-0EE7-409C-B760-19CD499703C7}" type="datetime1">
              <a:rPr lang="en-US" smtClean="0"/>
              <a:t>12/2/2024</a:t>
            </a:fld>
            <a:endParaRPr lang="en-GB" dirty="0"/>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dirty="0"/>
          </a:p>
        </p:txBody>
      </p:sp>
      <p:sp>
        <p:nvSpPr>
          <p:cNvPr id="5" name="Picture Placeholder 4"/>
          <p:cNvSpPr>
            <a:spLocks noGrp="1" noChangeAspect="1"/>
          </p:cNvSpPr>
          <p:nvPr>
            <p:ph type="pic" sz="quarter" idx="13" hasCustomPrompt="1"/>
          </p:nvPr>
        </p:nvSpPr>
        <p:spPr>
          <a:xfrm>
            <a:off x="406400" y="1134666"/>
            <a:ext cx="1317600" cy="1620000"/>
          </a:xfrm>
          <a:solidFill>
            <a:srgbClr val="C7C8CA"/>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8" name="Text Placeholder 8"/>
          <p:cNvSpPr>
            <a:spLocks noGrp="1"/>
          </p:cNvSpPr>
          <p:nvPr>
            <p:ph type="body" sz="quarter" idx="14" hasCustomPrompt="1"/>
          </p:nvPr>
        </p:nvSpPr>
        <p:spPr>
          <a:xfrm>
            <a:off x="408343" y="2809452"/>
            <a:ext cx="2566800" cy="1210098"/>
          </a:xfrm>
        </p:spPr>
        <p:txBody>
          <a:bodyPr lIns="0" tIns="28800"/>
          <a:lstStyle>
            <a:lvl1pPr>
              <a:spcBef>
                <a:spcPct val="0"/>
              </a:spcBef>
              <a:defRPr sz="1400" baseline="0"/>
            </a:lvl1pPr>
            <a:lvl2pPr>
              <a:spcBef>
                <a:spcPct val="0"/>
              </a:spcBef>
              <a:spcAft>
                <a:spcPts val="200"/>
              </a:spcAft>
              <a:defRPr sz="1400" b="0" i="0" baseline="0">
                <a:latin typeface="+mn-lt"/>
                <a:ea typeface="+mn-ea"/>
                <a:cs typeface="+mn-cs"/>
              </a:defRPr>
            </a:lvl2pPr>
            <a:lvl3pPr marL="0" indent="0">
              <a:spcBef>
                <a:spcPts val="200"/>
              </a:spcBef>
              <a:spcAft>
                <a:spcPct val="0"/>
              </a:spcAft>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634432"/>
      </p:ext>
    </p:extLst>
  </p:cSld>
  <p:clrMapOvr>
    <a:masterClrMapping/>
  </p:clrMapOvr>
</p:sldLayout>
</file>

<file path=ppt/slideLayouts/slideLayout7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859BBA-9C37-4C39-A020-2580D899014E}"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Picture Placeholder 6"/>
          <p:cNvSpPr>
            <a:spLocks noGrp="1" noChangeAspect="1"/>
          </p:cNvSpPr>
          <p:nvPr>
            <p:ph type="pic" sz="quarter" idx="13" hasCustomPrompt="1"/>
          </p:nvPr>
        </p:nvSpPr>
        <p:spPr>
          <a:xfrm>
            <a:off x="406401" y="1134666"/>
            <a:ext cx="658800" cy="810000"/>
          </a:xfrm>
          <a:solidFill>
            <a:srgbClr val="C7C8CA"/>
          </a:solidFill>
        </p:spPr>
        <p:txBody>
          <a:bodyPr anchor="ctr" anchorCtr="0"/>
          <a:lstStyle>
            <a:lvl1pPr algn="ctr">
              <a:defRPr sz="900"/>
            </a:lvl1pPr>
          </a:lstStyle>
          <a:p>
            <a:r>
              <a:rPr lang="en-GB" dirty="0"/>
              <a:t>Click to add headshot</a:t>
            </a:r>
          </a:p>
        </p:txBody>
      </p:sp>
      <p:sp>
        <p:nvSpPr>
          <p:cNvPr id="9" name="Text Placeholder 8"/>
          <p:cNvSpPr>
            <a:spLocks noGrp="1"/>
          </p:cNvSpPr>
          <p:nvPr>
            <p:ph type="body" sz="quarter" idx="14" hasCustomPrompt="1"/>
          </p:nvPr>
        </p:nvSpPr>
        <p:spPr>
          <a:xfrm>
            <a:off x="406400"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noChangeAspect="1"/>
          </p:cNvSpPr>
          <p:nvPr>
            <p:ph type="pic" sz="quarter" idx="15" hasCustomPrompt="1"/>
          </p:nvPr>
        </p:nvSpPr>
        <p:spPr>
          <a:xfrm>
            <a:off x="2547467" y="1134666"/>
            <a:ext cx="658800" cy="810000"/>
          </a:xfrm>
          <a:solidFill>
            <a:srgbClr val="C7C8CA"/>
          </a:solidFill>
        </p:spPr>
        <p:txBody>
          <a:bodyPr anchor="ctr" anchorCtr="0"/>
          <a:lstStyle>
            <a:lvl1pPr algn="ctr">
              <a:defRPr sz="900"/>
            </a:lvl1pPr>
          </a:lstStyle>
          <a:p>
            <a:r>
              <a:rPr lang="en-GB" dirty="0"/>
              <a:t>Click to add headshot</a:t>
            </a:r>
          </a:p>
        </p:txBody>
      </p:sp>
      <p:sp>
        <p:nvSpPr>
          <p:cNvPr id="27" name="Picture Placeholder 6"/>
          <p:cNvSpPr>
            <a:spLocks noGrp="1" noChangeAspect="1"/>
          </p:cNvSpPr>
          <p:nvPr>
            <p:ph type="pic" sz="quarter" idx="17" hasCustomPrompt="1"/>
          </p:nvPr>
        </p:nvSpPr>
        <p:spPr>
          <a:xfrm>
            <a:off x="4688534" y="1134666"/>
            <a:ext cx="658800" cy="810000"/>
          </a:xfrm>
          <a:solidFill>
            <a:srgbClr val="C7C8CA"/>
          </a:solidFill>
        </p:spPr>
        <p:txBody>
          <a:bodyPr anchor="ctr" anchorCtr="0"/>
          <a:lstStyle>
            <a:lvl1pPr algn="ctr">
              <a:defRPr sz="900"/>
            </a:lvl1pPr>
          </a:lstStyle>
          <a:p>
            <a:r>
              <a:rPr lang="en-GB" dirty="0"/>
              <a:t>Click to add headshot</a:t>
            </a:r>
          </a:p>
        </p:txBody>
      </p:sp>
      <p:sp>
        <p:nvSpPr>
          <p:cNvPr id="29" name="Picture Placeholder 6"/>
          <p:cNvSpPr>
            <a:spLocks noGrp="1" noChangeAspect="1"/>
          </p:cNvSpPr>
          <p:nvPr>
            <p:ph type="pic" sz="quarter" idx="19" hasCustomPrompt="1"/>
          </p:nvPr>
        </p:nvSpPr>
        <p:spPr>
          <a:xfrm>
            <a:off x="406401" y="2964043"/>
            <a:ext cx="658800" cy="810000"/>
          </a:xfrm>
          <a:solidFill>
            <a:srgbClr val="C7C8CA"/>
          </a:solidFill>
        </p:spPr>
        <p:txBody>
          <a:bodyPr anchor="ctr" anchorCtr="0"/>
          <a:lstStyle>
            <a:lvl1pPr algn="ctr">
              <a:defRPr sz="900"/>
            </a:lvl1pPr>
          </a:lstStyle>
          <a:p>
            <a:r>
              <a:rPr lang="en-GB" dirty="0"/>
              <a:t>Click to add headshot</a:t>
            </a:r>
          </a:p>
        </p:txBody>
      </p:sp>
      <p:sp>
        <p:nvSpPr>
          <p:cNvPr id="31" name="Picture Placeholder 6"/>
          <p:cNvSpPr>
            <a:spLocks noGrp="1" noChangeAspect="1"/>
          </p:cNvSpPr>
          <p:nvPr>
            <p:ph type="pic" sz="quarter" idx="21" hasCustomPrompt="1"/>
          </p:nvPr>
        </p:nvSpPr>
        <p:spPr>
          <a:xfrm>
            <a:off x="2547467" y="2964043"/>
            <a:ext cx="658800" cy="810000"/>
          </a:xfrm>
          <a:solidFill>
            <a:srgbClr val="C7C8CA"/>
          </a:solidFill>
        </p:spPr>
        <p:txBody>
          <a:bodyPr anchor="ctr" anchorCtr="0"/>
          <a:lstStyle>
            <a:lvl1pPr algn="ctr">
              <a:defRPr sz="900"/>
            </a:lvl1pPr>
          </a:lstStyle>
          <a:p>
            <a:r>
              <a:rPr lang="en-GB" dirty="0"/>
              <a:t>Click to add headshot</a:t>
            </a:r>
          </a:p>
        </p:txBody>
      </p:sp>
      <p:sp>
        <p:nvSpPr>
          <p:cNvPr id="33" name="Picture Placeholder 6"/>
          <p:cNvSpPr>
            <a:spLocks noGrp="1" noChangeAspect="1"/>
          </p:cNvSpPr>
          <p:nvPr>
            <p:ph type="pic" sz="quarter" idx="23" hasCustomPrompt="1"/>
          </p:nvPr>
        </p:nvSpPr>
        <p:spPr>
          <a:xfrm>
            <a:off x="4688534" y="2964043"/>
            <a:ext cx="658800" cy="810000"/>
          </a:xfrm>
          <a:solidFill>
            <a:srgbClr val="C7C8CA"/>
          </a:solidFill>
        </p:spPr>
        <p:txBody>
          <a:bodyPr anchor="ctr" anchorCtr="0"/>
          <a:lstStyle>
            <a:lvl1pPr algn="ctr">
              <a:defRPr sz="900"/>
            </a:lvl1pPr>
          </a:lstStyle>
          <a:p>
            <a:r>
              <a:rPr lang="en-GB" dirty="0"/>
              <a:t>Click to add headshot</a:t>
            </a:r>
          </a:p>
        </p:txBody>
      </p:sp>
      <p:sp>
        <p:nvSpPr>
          <p:cNvPr id="60" name="Text Placeholder 8"/>
          <p:cNvSpPr>
            <a:spLocks noGrp="1"/>
          </p:cNvSpPr>
          <p:nvPr>
            <p:ph type="body" sz="quarter" idx="24" hasCustomPrompt="1"/>
          </p:nvPr>
        </p:nvSpPr>
        <p:spPr>
          <a:xfrm>
            <a:off x="2547467"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4688534"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409661"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2549640"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4689619"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6829600" y="1134666"/>
            <a:ext cx="658800" cy="810000"/>
          </a:xfrm>
          <a:solidFill>
            <a:srgbClr val="C7C8CA"/>
          </a:solidFill>
        </p:spPr>
        <p:txBody>
          <a:bodyPr anchor="ctr" anchorCtr="0"/>
          <a:lstStyle>
            <a:lvl1pPr algn="ctr">
              <a:defRPr sz="900"/>
            </a:lvl1pPr>
          </a:lstStyle>
          <a:p>
            <a:r>
              <a:rPr lang="en-GB" dirty="0"/>
              <a:t>Click to add headshot</a:t>
            </a:r>
          </a:p>
        </p:txBody>
      </p:sp>
      <p:sp>
        <p:nvSpPr>
          <p:cNvPr id="19" name="Picture Placeholder 6"/>
          <p:cNvSpPr>
            <a:spLocks noGrp="1" noChangeAspect="1"/>
          </p:cNvSpPr>
          <p:nvPr>
            <p:ph type="pic" sz="quarter" idx="30" hasCustomPrompt="1"/>
          </p:nvPr>
        </p:nvSpPr>
        <p:spPr>
          <a:xfrm>
            <a:off x="6829600" y="2964043"/>
            <a:ext cx="658800" cy="810000"/>
          </a:xfrm>
          <a:solidFill>
            <a:srgbClr val="C7C8CA"/>
          </a:solidFill>
        </p:spPr>
        <p:txBody>
          <a:bodyPr anchor="ctr" anchorCtr="0"/>
          <a:lstStyle>
            <a:lvl1pPr algn="ctr">
              <a:defRPr sz="900"/>
            </a:lvl1pPr>
          </a:lstStyle>
          <a:p>
            <a:r>
              <a:rPr lang="en-GB" dirty="0"/>
              <a:t>Click to add headshot</a:t>
            </a:r>
          </a:p>
        </p:txBody>
      </p:sp>
      <p:sp>
        <p:nvSpPr>
          <p:cNvPr id="20" name="Text Placeholder 8"/>
          <p:cNvSpPr>
            <a:spLocks noGrp="1"/>
          </p:cNvSpPr>
          <p:nvPr>
            <p:ph type="body" sz="quarter" idx="31" hasCustomPrompt="1"/>
          </p:nvPr>
        </p:nvSpPr>
        <p:spPr>
          <a:xfrm>
            <a:off x="6829600"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829599"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848457"/>
      </p:ext>
    </p:extLst>
  </p:cSld>
  <p:clrMapOvr>
    <a:masterClrMapping/>
  </p:clrMapOvr>
</p:sldLayout>
</file>

<file path=ppt/slideLayouts/slideLayout7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34AF56-3D51-4648-9B7F-CD3A7169C955}"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2454977643"/>
      </p:ext>
    </p:extLst>
  </p:cSld>
  <p:clrMapOvr>
    <a:masterClrMapping/>
  </p:clrMapOvr>
</p:sldLayout>
</file>

<file path=ppt/slideLayouts/slideLayout7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A942E0A6-EE09-4FEF-8749-BEDC243BDAEA}"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 Placeholder 23"/>
          <p:cNvSpPr>
            <a:spLocks noGrp="1"/>
          </p:cNvSpPr>
          <p:nvPr>
            <p:ph type="body" sz="quarter" idx="39" hasCustomPrompt="1"/>
          </p:nvPr>
        </p:nvSpPr>
        <p:spPr>
          <a:xfrm>
            <a:off x="407988" y="356875"/>
            <a:ext cx="8329612" cy="243000"/>
          </a:xfrm>
        </p:spPr>
        <p:txBody>
          <a:bodyPr/>
          <a:lstStyle>
            <a:lvl1pPr>
              <a:spcBef>
                <a:spcPts val="0"/>
              </a:spcBef>
              <a:defRPr sz="1600"/>
            </a:lvl1pPr>
          </a:lstStyle>
          <a:p>
            <a:pPr lvl="0"/>
            <a:r>
              <a:rPr lang="en-US" dirty="0"/>
              <a:t>Click to </a:t>
            </a:r>
            <a:r>
              <a:rPr lang="en-US"/>
              <a:t>add title</a:t>
            </a:r>
            <a:endParaRPr lang="en-GB" dirty="0"/>
          </a:p>
        </p:txBody>
      </p:sp>
    </p:spTree>
    <p:extLst>
      <p:ext uri="{BB962C8B-B14F-4D97-AF65-F5344CB8AC3E}">
        <p14:creationId xmlns:p14="http://schemas.microsoft.com/office/powerpoint/2010/main" val="67085650"/>
      </p:ext>
    </p:extLst>
  </p:cSld>
  <p:clrMapOvr>
    <a:masterClrMapping/>
  </p:clrMapOvr>
</p:sldLayout>
</file>

<file path=ppt/slideLayouts/slideLayout78.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B783F-1311-4CD8-B47B-3C96A564F03F}" type="datetime1">
              <a:rPr lang="en-US" smtClean="0"/>
              <a:t>12/2/2024</a:t>
            </a:fld>
            <a:endParaRPr lang="en-GB" dirty="0"/>
          </a:p>
        </p:txBody>
      </p:sp>
      <p:sp>
        <p:nvSpPr>
          <p:cNvPr id="4" name="Slide Number Placeholder 3"/>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726675717"/>
      </p:ext>
    </p:extLst>
  </p:cSld>
  <p:clrMapOvr>
    <a:masterClrMapping/>
  </p:clrMapOvr>
</p:sldLayout>
</file>

<file path=ppt/slideLayouts/slideLayout79.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1_Why Reed Smith">
    <p:spTree>
      <p:nvGrpSpPr>
        <p:cNvPr id="1" name=""/>
        <p:cNvGrpSpPr/>
        <p:nvPr/>
      </p:nvGrpSpPr>
      <p:grpSpPr>
        <a:xfrm>
          <a:off x="0" y="0"/>
          <a:ext cx="0" cy="0"/>
          <a:chOff x="0" y="0"/>
          <a:chExt cx="0" cy="0"/>
        </a:xfrm>
      </p:grpSpPr>
      <p:sp>
        <p:nvSpPr>
          <p:cNvPr id="68" name="Date Placeholder 2"/>
          <p:cNvSpPr>
            <a:spLocks noGrp="1"/>
          </p:cNvSpPr>
          <p:nvPr>
            <p:ph type="dt" sz="half" idx="10"/>
          </p:nvPr>
        </p:nvSpPr>
        <p:spPr>
          <a:xfrm>
            <a:off x="8271600" y="4867660"/>
            <a:ext cx="720000" cy="144000"/>
          </a:xfrm>
        </p:spPr>
        <p:txBody>
          <a:bodyPr/>
          <a:lstStyle/>
          <a:p>
            <a:fld id="{AF59791A-88C2-4DF8-BE22-440AFC020E38}" type="datetime1">
              <a:rPr lang="en-US" smtClean="0"/>
              <a:t>12/2/2024</a:t>
            </a:fld>
            <a:endParaRPr lang="en-GB" dirty="0"/>
          </a:p>
        </p:txBody>
      </p:sp>
      <p:sp>
        <p:nvSpPr>
          <p:cNvPr id="70"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pSp>
        <p:nvGrpSpPr>
          <p:cNvPr id="2" name="Group 1">
            <a:extLst>
              <a:ext uri="{FF2B5EF4-FFF2-40B4-BE49-F238E27FC236}">
                <a16:creationId xmlns:a16="http://schemas.microsoft.com/office/drawing/2014/main" id="{214631FD-2D4C-D750-D0FD-4A4B2557C5C7}"/>
              </a:ext>
            </a:extLst>
          </p:cNvPr>
          <p:cNvGrpSpPr/>
          <p:nvPr userDrawn="1"/>
        </p:nvGrpSpPr>
        <p:grpSpPr>
          <a:xfrm>
            <a:off x="0" y="-68942"/>
            <a:ext cx="2691196" cy="4777991"/>
            <a:chOff x="0" y="-68942"/>
            <a:chExt cx="2691196" cy="4777991"/>
          </a:xfrm>
        </p:grpSpPr>
        <p:sp>
          <p:nvSpPr>
            <p:cNvPr id="3" name="Rectangle 2">
              <a:extLst>
                <a:ext uri="{FF2B5EF4-FFF2-40B4-BE49-F238E27FC236}">
                  <a16:creationId xmlns:a16="http://schemas.microsoft.com/office/drawing/2014/main" id="{787878CE-78D7-F82C-F85A-DDD1F9E1FC9D}"/>
                </a:ext>
              </a:extLst>
            </p:cNvPr>
            <p:cNvSpPr/>
            <p:nvPr userDrawn="1"/>
          </p:nvSpPr>
          <p:spPr>
            <a:xfrm>
              <a:off x="0" y="-68942"/>
              <a:ext cx="2652765" cy="4777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object 2">
              <a:extLst>
                <a:ext uri="{FF2B5EF4-FFF2-40B4-BE49-F238E27FC236}">
                  <a16:creationId xmlns:a16="http://schemas.microsoft.com/office/drawing/2014/main" id="{0A2F70A4-C81B-F1F1-2456-FEF13350ADF4}"/>
                </a:ext>
              </a:extLst>
            </p:cNvPr>
            <p:cNvSpPr txBox="1"/>
            <p:nvPr userDrawn="1"/>
          </p:nvSpPr>
          <p:spPr>
            <a:xfrm>
              <a:off x="308176" y="1272509"/>
              <a:ext cx="2198658" cy="615553"/>
            </a:xfrm>
            <a:prstGeom prst="rect">
              <a:avLst/>
            </a:prstGeom>
          </p:spPr>
          <p:txBody>
            <a:bodyPr vert="horz" wrap="square" lIns="0" tIns="0" rIns="0" bIns="0" rtlCol="0">
              <a:spAutoFit/>
            </a:bodyPr>
            <a:lstStyle/>
            <a:p>
              <a:r>
                <a:rPr lang="en-US" sz="500" b="1" i="0" u="none" strike="noStrike" kern="1200" baseline="0" dirty="0">
                  <a:solidFill>
                    <a:schemeClr val="bg1"/>
                  </a:solidFill>
                  <a:latin typeface="+mn-lt"/>
                  <a:ea typeface="+mn-ea"/>
                  <a:cs typeface="+mn-cs"/>
                </a:rPr>
                <a:t>Reed Smith is a dynamic international law firm dedicated to helping clients move their businesses forward. With an inclusive culture and innovative mindset, we deliver smarter, more creative legal services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that drive better outcomes for our clients. </a:t>
              </a:r>
            </a:p>
            <a:p>
              <a:endParaRPr lang="en-US" sz="500" b="1" i="0" u="none" strike="noStrike" kern="1200" baseline="0" dirty="0">
                <a:solidFill>
                  <a:schemeClr val="bg1"/>
                </a:solidFill>
                <a:latin typeface="+mn-lt"/>
                <a:ea typeface="+mn-ea"/>
                <a:cs typeface="+mn-cs"/>
              </a:endParaRPr>
            </a:p>
            <a:p>
              <a:r>
                <a:rPr lang="en-US" sz="500" b="1" i="0" u="none" strike="noStrike" kern="1200" baseline="0" dirty="0">
                  <a:solidFill>
                    <a:schemeClr val="bg1"/>
                  </a:solidFill>
                  <a:latin typeface="+mn-lt"/>
                  <a:ea typeface="+mn-ea"/>
                  <a:cs typeface="+mn-cs"/>
                </a:rPr>
                <a:t>Our deep industry knowledge, long-standing relationships and collaborative structure make us the go-to partner for complex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disputes, transactions, and regulatory matters. </a:t>
              </a:r>
              <a:endParaRPr sz="500" dirty="0">
                <a:solidFill>
                  <a:schemeClr val="bg1"/>
                </a:solidFill>
                <a:latin typeface="Arial"/>
                <a:cs typeface="Arial"/>
              </a:endParaRPr>
            </a:p>
          </p:txBody>
        </p:sp>
        <p:sp>
          <p:nvSpPr>
            <p:cNvPr id="5" name="object 4">
              <a:extLst>
                <a:ext uri="{FF2B5EF4-FFF2-40B4-BE49-F238E27FC236}">
                  <a16:creationId xmlns:a16="http://schemas.microsoft.com/office/drawing/2014/main" id="{06DE586D-6199-F95E-351B-2173481B8794}"/>
                </a:ext>
              </a:extLst>
            </p:cNvPr>
            <p:cNvSpPr/>
            <p:nvPr userDrawn="1"/>
          </p:nvSpPr>
          <p:spPr>
            <a:xfrm>
              <a:off x="1688147" y="1048650"/>
              <a:ext cx="1003049" cy="45719"/>
            </a:xfrm>
            <a:custGeom>
              <a:avLst/>
              <a:gdLst/>
              <a:ahLst/>
              <a:cxnLst/>
              <a:rect l="l" t="t" r="r" b="b"/>
              <a:pathLst>
                <a:path w="12153265">
                  <a:moveTo>
                    <a:pt x="0" y="0"/>
                  </a:moveTo>
                  <a:lnTo>
                    <a:pt x="12152986" y="0"/>
                  </a:lnTo>
                </a:path>
              </a:pathLst>
            </a:custGeom>
            <a:ln w="254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6" name="object 5">
              <a:extLst>
                <a:ext uri="{FF2B5EF4-FFF2-40B4-BE49-F238E27FC236}">
                  <a16:creationId xmlns:a16="http://schemas.microsoft.com/office/drawing/2014/main" id="{4E9E80CD-579D-9344-A640-6DE97ADC4CE5}"/>
                </a:ext>
              </a:extLst>
            </p:cNvPr>
            <p:cNvSpPr txBox="1"/>
            <p:nvPr userDrawn="1"/>
          </p:nvSpPr>
          <p:spPr>
            <a:xfrm>
              <a:off x="288186" y="2385016"/>
              <a:ext cx="1280205" cy="123111"/>
            </a:xfrm>
            <a:prstGeom prst="rect">
              <a:avLst/>
            </a:prstGeom>
          </p:spPr>
          <p:txBody>
            <a:bodyPr vert="horz" wrap="square" lIns="0" tIns="0" rIns="0" bIns="0" rtlCol="0">
              <a:spAutoFit/>
            </a:bodyPr>
            <a:lstStyle/>
            <a:p>
              <a:pPr marL="7677" defTabSz="552755"/>
              <a:r>
                <a:rPr sz="800" b="1" spc="-12" dirty="0">
                  <a:solidFill>
                    <a:srgbClr val="FFFFFF"/>
                  </a:solidFill>
                  <a:latin typeface="Arial"/>
                  <a:cs typeface="Arial"/>
                </a:rPr>
                <a:t>We drive progress</a:t>
              </a:r>
              <a:r>
                <a:rPr sz="800" b="1" spc="-30" dirty="0">
                  <a:solidFill>
                    <a:srgbClr val="FFFFFF"/>
                  </a:solidFill>
                  <a:latin typeface="Arial"/>
                  <a:cs typeface="Arial"/>
                </a:rPr>
                <a:t> </a:t>
              </a:r>
              <a:r>
                <a:rPr sz="800" b="1" spc="-18" dirty="0">
                  <a:solidFill>
                    <a:srgbClr val="FFFFFF"/>
                  </a:solidFill>
                  <a:latin typeface="Arial"/>
                  <a:cs typeface="Arial"/>
                </a:rPr>
                <a:t>for...</a:t>
              </a:r>
              <a:endParaRPr sz="800" dirty="0">
                <a:solidFill>
                  <a:prstClr val="black"/>
                </a:solidFill>
                <a:latin typeface="Arial"/>
                <a:cs typeface="Arial"/>
              </a:endParaRPr>
            </a:p>
          </p:txBody>
        </p:sp>
        <p:sp>
          <p:nvSpPr>
            <p:cNvPr id="7" name="object 12">
              <a:extLst>
                <a:ext uri="{FF2B5EF4-FFF2-40B4-BE49-F238E27FC236}">
                  <a16:creationId xmlns:a16="http://schemas.microsoft.com/office/drawing/2014/main" id="{7008EB86-D54E-4258-7A9F-6C1046E667C9}"/>
                </a:ext>
              </a:extLst>
            </p:cNvPr>
            <p:cNvSpPr txBox="1"/>
            <p:nvPr userDrawn="1"/>
          </p:nvSpPr>
          <p:spPr>
            <a:xfrm>
              <a:off x="1524951" y="2365956"/>
              <a:ext cx="1014866" cy="1008161"/>
            </a:xfrm>
            <a:prstGeom prst="rect">
              <a:avLst/>
            </a:prstGeom>
          </p:spPr>
          <p:txBody>
            <a:bodyPr vert="horz" wrap="square" lIns="0" tIns="0" rIns="0" bIns="0" rtlCol="0">
              <a:spAutoFit/>
            </a:bodyPr>
            <a:lstStyle/>
            <a:p>
              <a:pPr marL="4222" algn="ctr" defTabSz="552755">
                <a:lnSpc>
                  <a:spcPct val="100000"/>
                </a:lnSpc>
              </a:pPr>
              <a:r>
                <a:rPr lang="en-US" sz="800" b="1" spc="6" dirty="0">
                  <a:solidFill>
                    <a:srgbClr val="FFFFFF"/>
                  </a:solidFill>
                  <a:latin typeface="+mn-lt"/>
                  <a:cs typeface="+mn-cs"/>
                </a:rPr>
                <a:t>More than</a:t>
              </a:r>
              <a:br>
                <a:rPr lang="en-US" sz="800" b="1" spc="6" dirty="0">
                  <a:solidFill>
                    <a:srgbClr val="FFFFFF"/>
                  </a:solidFill>
                  <a:latin typeface="+mn-lt"/>
                  <a:cs typeface="+mn-cs"/>
                </a:rPr>
              </a:br>
              <a:r>
                <a:rPr lang="en-US" sz="800" b="1" spc="6" dirty="0">
                  <a:solidFill>
                    <a:srgbClr val="FFFFFF"/>
                  </a:solidFill>
                  <a:latin typeface="+mn-lt"/>
                  <a:cs typeface="+mn-cs"/>
                </a:rPr>
                <a:t> </a:t>
              </a:r>
              <a:r>
                <a:rPr lang="en-US" sz="2418" b="1" spc="45" dirty="0">
                  <a:solidFill>
                    <a:srgbClr val="FFFFFF"/>
                  </a:solidFill>
                  <a:latin typeface="Arial"/>
                  <a:cs typeface="Arial"/>
                </a:rPr>
                <a:t>30</a:t>
              </a:r>
              <a:endParaRPr sz="2418" dirty="0">
                <a:solidFill>
                  <a:prstClr val="black"/>
                </a:solidFill>
                <a:latin typeface="Arial"/>
                <a:cs typeface="Arial"/>
              </a:endParaRPr>
            </a:p>
            <a:p>
              <a:pPr marL="0" marR="0" lvl="0" indent="0" algn="ctr" defTabSz="552755" rtl="0" eaLnBrk="1" fontAlgn="auto" latinLnBrk="0" hangingPunct="1">
                <a:lnSpc>
                  <a:spcPts val="810"/>
                </a:lnSpc>
                <a:spcBef>
                  <a:spcPts val="0"/>
                </a:spcBef>
                <a:spcAft>
                  <a:spcPts val="0"/>
                </a:spcAft>
                <a:buClrTx/>
                <a:buSzTx/>
                <a:buFontTx/>
                <a:buNone/>
                <a:tabLst/>
                <a:defRPr/>
              </a:pPr>
              <a:r>
                <a:rPr lang="en-US" sz="725" b="1" spc="6" dirty="0">
                  <a:solidFill>
                    <a:srgbClr val="FFFFFF"/>
                  </a:solidFill>
                  <a:latin typeface="+mn-lt"/>
                  <a:cs typeface="+mn-cs"/>
                </a:rPr>
                <a:t>offices</a:t>
              </a:r>
              <a:r>
                <a:rPr lang="en-US" sz="725" b="1" dirty="0">
                  <a:solidFill>
                    <a:srgbClr val="FFFFFF"/>
                  </a:solidFill>
                  <a:latin typeface="+mn-lt"/>
                  <a:cs typeface="+mn-cs"/>
                </a:rPr>
                <a:t> </a:t>
              </a:r>
              <a:r>
                <a:rPr lang="en-US" sz="725" b="1" spc="3" dirty="0">
                  <a:solidFill>
                    <a:srgbClr val="FFFFFF"/>
                  </a:solidFill>
                  <a:latin typeface="+mn-lt"/>
                  <a:cs typeface="+mn-cs"/>
                </a:rPr>
                <a:t>globally </a:t>
              </a:r>
              <a:r>
                <a:rPr lang="en-US" sz="725" b="1" spc="6" dirty="0">
                  <a:solidFill>
                    <a:srgbClr val="FFFFFF"/>
                  </a:solidFill>
                  <a:latin typeface="+mn-lt"/>
                  <a:cs typeface="+mn-cs"/>
                </a:rPr>
                <a:t>across </a:t>
              </a:r>
              <a:br>
                <a:rPr lang="en-US" sz="725" b="1" spc="6" dirty="0">
                  <a:solidFill>
                    <a:srgbClr val="FFFFFF"/>
                  </a:solidFill>
                  <a:latin typeface="+mn-lt"/>
                  <a:cs typeface="+mn-cs"/>
                </a:rPr>
              </a:br>
              <a:r>
                <a:rPr lang="en-US" sz="725" b="1" spc="6" dirty="0">
                  <a:solidFill>
                    <a:srgbClr val="FFFFFF"/>
                  </a:solidFill>
                  <a:latin typeface="+mn-lt"/>
                  <a:cs typeface="+mn-cs"/>
                </a:rPr>
                <a:t>the </a:t>
              </a:r>
              <a:r>
                <a:rPr lang="en-US" sz="725" b="1" spc="15" dirty="0">
                  <a:solidFill>
                    <a:srgbClr val="FFFFFF"/>
                  </a:solidFill>
                  <a:latin typeface="+mn-lt"/>
                  <a:cs typeface="+mn-cs"/>
                </a:rPr>
                <a:t>United States, </a:t>
              </a:r>
              <a:br>
                <a:rPr lang="en-US" sz="725" b="1" spc="15" dirty="0">
                  <a:solidFill>
                    <a:srgbClr val="FFFFFF"/>
                  </a:solidFill>
                  <a:latin typeface="+mn-lt"/>
                  <a:cs typeface="+mn-cs"/>
                </a:rPr>
              </a:br>
              <a:r>
                <a:rPr lang="en-US" sz="725" b="1" spc="6" dirty="0">
                  <a:solidFill>
                    <a:srgbClr val="FFFFFF"/>
                  </a:solidFill>
                  <a:latin typeface="+mn-lt"/>
                  <a:cs typeface="+mn-cs"/>
                </a:rPr>
                <a:t>Europe, </a:t>
              </a:r>
              <a:r>
                <a:rPr lang="en-US" sz="725" b="1" spc="12" dirty="0">
                  <a:solidFill>
                    <a:srgbClr val="FFFFFF"/>
                  </a:solidFill>
                  <a:latin typeface="+mn-lt"/>
                  <a:cs typeface="+mn-cs"/>
                </a:rPr>
                <a:t>the </a:t>
              </a:r>
              <a:r>
                <a:rPr lang="en-US" sz="725" b="1" spc="18" dirty="0">
                  <a:solidFill>
                    <a:srgbClr val="FFFFFF"/>
                  </a:solidFill>
                  <a:latin typeface="+mn-lt"/>
                  <a:cs typeface="+mn-cs"/>
                </a:rPr>
                <a:t>Middle</a:t>
              </a:r>
              <a:r>
                <a:rPr lang="en-US" sz="725" b="1" spc="18" baseline="0" dirty="0">
                  <a:solidFill>
                    <a:srgbClr val="FFFFFF"/>
                  </a:solidFill>
                  <a:latin typeface="+mn-lt"/>
                  <a:cs typeface="+mn-cs"/>
                </a:rPr>
                <a:t> </a:t>
              </a:r>
              <a:br>
                <a:rPr lang="en-US" sz="725" b="1" spc="18" baseline="0" dirty="0">
                  <a:solidFill>
                    <a:srgbClr val="FFFFFF"/>
                  </a:solidFill>
                  <a:latin typeface="+mn-lt"/>
                  <a:cs typeface="+mn-cs"/>
                </a:rPr>
              </a:br>
              <a:r>
                <a:rPr lang="en-US" sz="725" b="1" spc="9" dirty="0">
                  <a:solidFill>
                    <a:srgbClr val="FFFFFF"/>
                  </a:solidFill>
                  <a:latin typeface="+mn-lt"/>
                  <a:cs typeface="+mn-cs"/>
                </a:rPr>
                <a:t>East and </a:t>
              </a:r>
              <a:r>
                <a:rPr lang="en-US" sz="725" b="1" dirty="0">
                  <a:solidFill>
                    <a:srgbClr val="FFFFFF"/>
                  </a:solidFill>
                  <a:latin typeface="+mn-lt"/>
                  <a:cs typeface="+mn-cs"/>
                </a:rPr>
                <a:t>Asia</a:t>
              </a:r>
              <a:endParaRPr lang="en-US" sz="725" dirty="0">
                <a:solidFill>
                  <a:prstClr val="black"/>
                </a:solidFill>
                <a:latin typeface="+mn-lt"/>
                <a:cs typeface="+mn-cs"/>
              </a:endParaRPr>
            </a:p>
            <a:p>
              <a:pPr algn="ctr" defTabSz="552755">
                <a:lnSpc>
                  <a:spcPts val="810"/>
                </a:lnSpc>
              </a:pPr>
              <a:endParaRPr sz="725" dirty="0">
                <a:solidFill>
                  <a:prstClr val="black"/>
                </a:solidFill>
                <a:latin typeface="Arial"/>
                <a:cs typeface="Arial"/>
              </a:endParaRPr>
            </a:p>
          </p:txBody>
        </p:sp>
        <p:sp>
          <p:nvSpPr>
            <p:cNvPr id="8" name="object 16">
              <a:extLst>
                <a:ext uri="{FF2B5EF4-FFF2-40B4-BE49-F238E27FC236}">
                  <a16:creationId xmlns:a16="http://schemas.microsoft.com/office/drawing/2014/main" id="{1109C22A-EB9C-0296-E744-3D94697AB359}"/>
                </a:ext>
              </a:extLst>
            </p:cNvPr>
            <p:cNvSpPr txBox="1"/>
            <p:nvPr userDrawn="1"/>
          </p:nvSpPr>
          <p:spPr>
            <a:xfrm>
              <a:off x="1503610" y="3435141"/>
              <a:ext cx="1004995" cy="1080296"/>
            </a:xfrm>
            <a:prstGeom prst="rect">
              <a:avLst/>
            </a:prstGeom>
          </p:spPr>
          <p:txBody>
            <a:bodyPr vert="horz" wrap="square" lIns="0" tIns="0" rIns="0" bIns="0" rtlCol="0">
              <a:spAutoFit/>
            </a:bodyPr>
            <a:lstStyle/>
            <a:p>
              <a:pPr algn="ctr" defTabSz="552755"/>
              <a:r>
                <a:rPr lang="en-GB" sz="2420" b="1" spc="54" dirty="0">
                  <a:solidFill>
                    <a:srgbClr val="FFFFFF"/>
                  </a:solidFill>
                  <a:latin typeface="Arial"/>
                  <a:cs typeface="Arial"/>
                </a:rPr>
                <a:t>3,000</a:t>
              </a:r>
              <a:endParaRPr lang="en-GB" sz="2420" b="1" spc="9" dirty="0">
                <a:solidFill>
                  <a:srgbClr val="FFFFFF"/>
                </a:solidFill>
                <a:latin typeface="Arial"/>
                <a:cs typeface="Arial"/>
              </a:endParaRPr>
            </a:p>
            <a:p>
              <a:pPr algn="ctr" defTabSz="552755"/>
              <a:r>
                <a:rPr lang="en-GB" sz="800" b="1" spc="9" dirty="0">
                  <a:solidFill>
                    <a:srgbClr val="FFFFFF"/>
                  </a:solidFill>
                  <a:latin typeface="Arial"/>
                  <a:cs typeface="Arial"/>
                </a:rPr>
                <a:t>people,</a:t>
              </a:r>
            </a:p>
            <a:p>
              <a:pPr algn="ctr" defTabSz="552755"/>
              <a:r>
                <a:rPr lang="en-GB" sz="800" b="1" spc="9" dirty="0">
                  <a:solidFill>
                    <a:srgbClr val="FFFFFF"/>
                  </a:solidFill>
                  <a:latin typeface="Arial"/>
                  <a:cs typeface="Arial"/>
                </a:rPr>
                <a:t>with more than</a:t>
              </a:r>
              <a:endParaRPr lang="en-GB" sz="2418" b="1" spc="54" dirty="0">
                <a:solidFill>
                  <a:srgbClr val="FFFFFF"/>
                </a:solidFill>
                <a:latin typeface="Arial"/>
                <a:cs typeface="Arial"/>
              </a:endParaRPr>
            </a:p>
            <a:p>
              <a:pPr algn="ctr" defTabSz="552755">
                <a:lnSpc>
                  <a:spcPts val="2841"/>
                </a:lnSpc>
              </a:pPr>
              <a:r>
                <a:rPr sz="2418" b="1" spc="54" dirty="0">
                  <a:solidFill>
                    <a:srgbClr val="FFFFFF"/>
                  </a:solidFill>
                  <a:latin typeface="Arial"/>
                  <a:cs typeface="Arial"/>
                </a:rPr>
                <a:t>1,</a:t>
              </a:r>
              <a:r>
                <a:rPr lang="en-US" sz="2418" b="1" spc="54" dirty="0">
                  <a:solidFill>
                    <a:srgbClr val="FFFFFF"/>
                  </a:solidFill>
                  <a:latin typeface="Arial"/>
                  <a:cs typeface="Arial"/>
                </a:rPr>
                <a:t>6</a:t>
              </a:r>
              <a:r>
                <a:rPr sz="2418" b="1" spc="54" dirty="0">
                  <a:solidFill>
                    <a:srgbClr val="FFFFFF"/>
                  </a:solidFill>
                  <a:latin typeface="Arial"/>
                  <a:cs typeface="Arial"/>
                </a:rPr>
                <a:t>00+</a:t>
              </a:r>
              <a:endParaRPr sz="2418" dirty="0">
                <a:solidFill>
                  <a:prstClr val="black"/>
                </a:solidFill>
                <a:latin typeface="Arial"/>
                <a:cs typeface="Arial"/>
              </a:endParaRPr>
            </a:p>
            <a:p>
              <a:pPr algn="ctr" defTabSz="552755">
                <a:lnSpc>
                  <a:spcPts val="810"/>
                </a:lnSpc>
              </a:pPr>
              <a:r>
                <a:rPr sz="725" b="1" spc="9" dirty="0">
                  <a:solidFill>
                    <a:srgbClr val="FFFFFF"/>
                  </a:solidFill>
                  <a:latin typeface="Arial"/>
                  <a:cs typeface="Arial"/>
                </a:rPr>
                <a:t>lawyers</a:t>
              </a:r>
              <a:endParaRPr sz="725" dirty="0">
                <a:solidFill>
                  <a:prstClr val="black"/>
                </a:solidFill>
                <a:latin typeface="Arial"/>
                <a:cs typeface="Arial"/>
              </a:endParaRPr>
            </a:p>
          </p:txBody>
        </p:sp>
        <p:sp>
          <p:nvSpPr>
            <p:cNvPr id="9" name="object 65">
              <a:extLst>
                <a:ext uri="{FF2B5EF4-FFF2-40B4-BE49-F238E27FC236}">
                  <a16:creationId xmlns:a16="http://schemas.microsoft.com/office/drawing/2014/main" id="{54BD1927-D57D-243C-1642-CA7A2FB6A284}"/>
                </a:ext>
              </a:extLst>
            </p:cNvPr>
            <p:cNvSpPr txBox="1"/>
            <p:nvPr userDrawn="1"/>
          </p:nvSpPr>
          <p:spPr>
            <a:xfrm>
              <a:off x="224147" y="1367"/>
              <a:ext cx="1909798" cy="1015663"/>
            </a:xfrm>
            <a:prstGeom prst="rect">
              <a:avLst/>
            </a:prstGeom>
          </p:spPr>
          <p:txBody>
            <a:bodyPr vert="horz" wrap="square" lIns="0" tIns="0" rIns="0" bIns="0" rtlCol="0">
              <a:spAutoFit/>
            </a:bodyPr>
            <a:lstStyle/>
            <a:p>
              <a:pPr marL="7677" defTabSz="552755"/>
              <a:r>
                <a:rPr sz="6600" b="1" spc="-133" dirty="0">
                  <a:solidFill>
                    <a:srgbClr val="FFFFFF"/>
                  </a:solidFill>
                  <a:latin typeface="Arial"/>
                  <a:cs typeface="Arial"/>
                </a:rPr>
                <a:t>Why</a:t>
              </a:r>
              <a:endParaRPr sz="6600" dirty="0">
                <a:solidFill>
                  <a:prstClr val="black"/>
                </a:solidFill>
                <a:latin typeface="Arial"/>
                <a:cs typeface="Arial"/>
              </a:endParaRPr>
            </a:p>
          </p:txBody>
        </p:sp>
        <p:sp>
          <p:nvSpPr>
            <p:cNvPr id="10" name="object 66">
              <a:extLst>
                <a:ext uri="{FF2B5EF4-FFF2-40B4-BE49-F238E27FC236}">
                  <a16:creationId xmlns:a16="http://schemas.microsoft.com/office/drawing/2014/main" id="{FC4AF94B-4A56-ED95-C3CD-12FA9A26C2ED}"/>
                </a:ext>
              </a:extLst>
            </p:cNvPr>
            <p:cNvSpPr txBox="1"/>
            <p:nvPr userDrawn="1"/>
          </p:nvSpPr>
          <p:spPr>
            <a:xfrm>
              <a:off x="313595" y="854090"/>
              <a:ext cx="1317227" cy="215444"/>
            </a:xfrm>
            <a:prstGeom prst="rect">
              <a:avLst/>
            </a:prstGeom>
          </p:spPr>
          <p:txBody>
            <a:bodyPr vert="horz" wrap="square" lIns="0" tIns="0" rIns="0" bIns="0" rtlCol="0">
              <a:spAutoFit/>
            </a:bodyPr>
            <a:lstStyle/>
            <a:p>
              <a:pPr marL="7677" defTabSz="552755"/>
              <a:r>
                <a:rPr sz="1400" spc="57" dirty="0">
                  <a:solidFill>
                    <a:srgbClr val="FFFFFF"/>
                  </a:solidFill>
                  <a:latin typeface="Arial" panose="020B0604020202020204" pitchFamily="34" charset="0"/>
                  <a:cs typeface="Arial" panose="020B0604020202020204" pitchFamily="34" charset="0"/>
                </a:rPr>
                <a:t>Reed</a:t>
              </a:r>
              <a:r>
                <a:rPr sz="1400" spc="100" dirty="0">
                  <a:solidFill>
                    <a:srgbClr val="FFFFFF"/>
                  </a:solidFill>
                  <a:latin typeface="Arial" panose="020B0604020202020204" pitchFamily="34" charset="0"/>
                  <a:cs typeface="Arial" panose="020B0604020202020204" pitchFamily="34" charset="0"/>
                </a:rPr>
                <a:t> </a:t>
              </a:r>
              <a:r>
                <a:rPr sz="1400" spc="79" dirty="0">
                  <a:solidFill>
                    <a:srgbClr val="FFFFFF"/>
                  </a:solidFill>
                  <a:latin typeface="Arial" panose="020B0604020202020204" pitchFamily="34" charset="0"/>
                  <a:cs typeface="Arial" panose="020B0604020202020204" pitchFamily="34" charset="0"/>
                </a:rPr>
                <a:t>Smith?</a:t>
              </a:r>
              <a:endParaRPr sz="1400" dirty="0">
                <a:solidFill>
                  <a:prstClr val="black"/>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F323C2E-7D84-CC06-C262-BF5332F8D3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804837" y="1962838"/>
              <a:ext cx="432000" cy="432000"/>
            </a:xfrm>
            <a:prstGeom prst="rect">
              <a:avLst/>
            </a:prstGeom>
          </p:spPr>
        </p:pic>
        <p:pic>
          <p:nvPicPr>
            <p:cNvPr id="12" name="Picture 11">
              <a:extLst>
                <a:ext uri="{FF2B5EF4-FFF2-40B4-BE49-F238E27FC236}">
                  <a16:creationId xmlns:a16="http://schemas.microsoft.com/office/drawing/2014/main" id="{F780252F-6113-A98E-FEEE-6B31E170FC6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31906" y="1959970"/>
              <a:ext cx="431271" cy="432000"/>
            </a:xfrm>
            <a:prstGeom prst="rect">
              <a:avLst/>
            </a:prstGeom>
          </p:spPr>
        </p:pic>
        <p:sp>
          <p:nvSpPr>
            <p:cNvPr id="13" name="object 17">
              <a:extLst>
                <a:ext uri="{FF2B5EF4-FFF2-40B4-BE49-F238E27FC236}">
                  <a16:creationId xmlns:a16="http://schemas.microsoft.com/office/drawing/2014/main" id="{3F654311-30B8-5578-0466-58B87037FD8D}"/>
                </a:ext>
              </a:extLst>
            </p:cNvPr>
            <p:cNvSpPr/>
            <p:nvPr userDrawn="1"/>
          </p:nvSpPr>
          <p:spPr>
            <a:xfrm>
              <a:off x="1565860" y="3376917"/>
              <a:ext cx="942745" cy="45719"/>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14" name="Rectangle 13">
              <a:extLst>
                <a:ext uri="{FF2B5EF4-FFF2-40B4-BE49-F238E27FC236}">
                  <a16:creationId xmlns:a16="http://schemas.microsoft.com/office/drawing/2014/main" id="{508DF2E7-9F56-80C0-109F-30245228789A}"/>
                </a:ext>
              </a:extLst>
            </p:cNvPr>
            <p:cNvSpPr/>
            <p:nvPr userDrawn="1"/>
          </p:nvSpPr>
          <p:spPr>
            <a:xfrm>
              <a:off x="228587" y="2540688"/>
              <a:ext cx="1280206" cy="2000548"/>
            </a:xfrm>
            <a:prstGeom prst="rect">
              <a:avLst/>
            </a:prstGeom>
          </p:spPr>
          <p:txBody>
            <a:bodyPr wrap="square">
              <a:spAutoFit/>
            </a:bodyPr>
            <a:lstStyle/>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64 </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 </a:t>
              </a:r>
              <a:b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largest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All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banks* </a:t>
              </a:r>
            </a:p>
            <a:p>
              <a:pPr marL="88900" indent="-88900">
                <a:spcAft>
                  <a:spcPts val="0"/>
                </a:spcAft>
                <a:buFontTx/>
                <a:buNone/>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 the United States, EU </a:t>
              </a:r>
              <a:b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UK</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life sciences and health care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6 </a:t>
              </a:r>
              <a:r>
                <a:rPr lang="en-US" sz="600" b="0" dirty="0">
                  <a:solidFill>
                    <a:schemeClr val="bg1"/>
                  </a:solidFill>
                  <a:effectLst/>
                  <a:latin typeface="Arial" panose="020B0604020202020204" pitchFamily="34" charset="0"/>
                  <a:ea typeface="Calibri" panose="020F0502020204030204" pitchFamily="34" charset="0"/>
                </a:rPr>
                <a:t>of the top </a:t>
              </a:r>
              <a:r>
                <a:rPr lang="en-US" sz="600" b="1" dirty="0">
                  <a:solidFill>
                    <a:schemeClr val="bg1"/>
                  </a:solidFill>
                  <a:effectLst/>
                  <a:latin typeface="Arial" panose="020B0604020202020204" pitchFamily="34" charset="0"/>
                  <a:ea typeface="Calibri" panose="020F0502020204030204" pitchFamily="34" charset="0"/>
                </a:rPr>
                <a:t>10</a:t>
              </a:r>
              <a:r>
                <a:rPr lang="en-US" sz="600" b="0" dirty="0">
                  <a:solidFill>
                    <a:schemeClr val="bg1"/>
                  </a:solidFill>
                  <a:effectLst/>
                  <a:latin typeface="Arial" panose="020B0604020202020204" pitchFamily="34" charset="0"/>
                  <a:ea typeface="Calibri" panose="020F0502020204030204" pitchFamily="34" charset="0"/>
                </a:rPr>
                <a:t> transportation industry companies*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9</a:t>
              </a:r>
              <a:r>
                <a:rPr lang="en-US" sz="600" b="0" dirty="0">
                  <a:solidFill>
                    <a:schemeClr val="bg1"/>
                  </a:solidFill>
                  <a:effectLst/>
                  <a:latin typeface="Arial" panose="020B0604020202020204" pitchFamily="34" charset="0"/>
                  <a:ea typeface="Calibri" panose="020F0502020204030204" pitchFamily="34" charset="0"/>
                </a:rPr>
                <a:t> of the top </a:t>
              </a:r>
              <a:r>
                <a:rPr lang="en-US" sz="600" b="1" dirty="0">
                  <a:solidFill>
                    <a:schemeClr val="bg1"/>
                  </a:solidFill>
                  <a:effectLst/>
                  <a:latin typeface="Arial" panose="020B0604020202020204" pitchFamily="34" charset="0"/>
                  <a:ea typeface="Calibri" panose="020F0502020204030204" pitchFamily="34" charset="0"/>
                </a:rPr>
                <a:t>10 </a:t>
              </a:r>
              <a:r>
                <a:rPr lang="en-US" sz="600" b="0" dirty="0">
                  <a:solidFill>
                    <a:schemeClr val="bg1"/>
                  </a:solidFill>
                  <a:effectLst/>
                  <a:latin typeface="Arial" panose="020B0604020202020204" pitchFamily="34" charset="0"/>
                  <a:ea typeface="Calibri" panose="020F0502020204030204" pitchFamily="34" charset="0"/>
                </a:rPr>
                <a:t>commercial and savings banks*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120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of the top </a:t>
              </a: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chemical </a:t>
              </a:r>
              <a:b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industry companies*</a:t>
              </a:r>
            </a:p>
            <a:p>
              <a:pPr marL="0" indent="0">
                <a:spcAft>
                  <a:spcPts val="1200"/>
                </a:spcAft>
                <a:buFont typeface="Arial" panose="020B0604020202020204" pitchFamily="34" charset="0"/>
                <a:buNone/>
              </a:pP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*2023 Fortune Global 500</a:t>
              </a:r>
            </a:p>
          </p:txBody>
        </p:sp>
      </p:grpSp>
      <p:sp>
        <p:nvSpPr>
          <p:cNvPr id="15" name="object 79">
            <a:extLst>
              <a:ext uri="{FF2B5EF4-FFF2-40B4-BE49-F238E27FC236}">
                <a16:creationId xmlns:a16="http://schemas.microsoft.com/office/drawing/2014/main" id="{FBC7900A-E162-0456-6628-55CEABAFB8F7}"/>
              </a:ext>
            </a:extLst>
          </p:cNvPr>
          <p:cNvSpPr txBox="1"/>
          <p:nvPr userDrawn="1"/>
        </p:nvSpPr>
        <p:spPr>
          <a:xfrm>
            <a:off x="2899371" y="185065"/>
            <a:ext cx="2191181" cy="279179"/>
          </a:xfrm>
          <a:prstGeom prst="rect">
            <a:avLst/>
          </a:prstGeom>
        </p:spPr>
        <p:txBody>
          <a:bodyPr vert="horz" wrap="square" lIns="0" tIns="0" rIns="0" bIns="0" rtlCol="0">
            <a:spAutoFit/>
          </a:bodyPr>
          <a:lstStyle/>
          <a:p>
            <a:pPr marL="7677" defTabSz="552755"/>
            <a:r>
              <a:rPr sz="1814" b="1" spc="-21" dirty="0">
                <a:solidFill>
                  <a:schemeClr val="accent1"/>
                </a:solidFill>
                <a:latin typeface="Arial"/>
                <a:cs typeface="Arial"/>
              </a:rPr>
              <a:t>We </a:t>
            </a:r>
            <a:r>
              <a:rPr sz="1814" b="1" spc="-15" dirty="0">
                <a:solidFill>
                  <a:schemeClr val="accent1"/>
                </a:solidFill>
                <a:latin typeface="Arial"/>
                <a:cs typeface="Arial"/>
              </a:rPr>
              <a:t>drive</a:t>
            </a:r>
            <a:r>
              <a:rPr sz="1814" b="1" dirty="0">
                <a:solidFill>
                  <a:schemeClr val="accent1"/>
                </a:solidFill>
                <a:latin typeface="Arial"/>
                <a:cs typeface="Arial"/>
              </a:rPr>
              <a:t> </a:t>
            </a:r>
            <a:r>
              <a:rPr sz="1814" b="1" spc="-12" dirty="0">
                <a:solidFill>
                  <a:schemeClr val="accent1"/>
                </a:solidFill>
                <a:latin typeface="Arial"/>
                <a:cs typeface="Arial"/>
              </a:rPr>
              <a:t>progress...</a:t>
            </a:r>
            <a:endParaRPr sz="1814" dirty="0">
              <a:solidFill>
                <a:schemeClr val="accent1"/>
              </a:solidFill>
              <a:latin typeface="Arial"/>
              <a:cs typeface="Arial"/>
            </a:endParaRPr>
          </a:p>
        </p:txBody>
      </p:sp>
      <p:sp>
        <p:nvSpPr>
          <p:cNvPr id="16" name="object 12">
            <a:extLst>
              <a:ext uri="{FF2B5EF4-FFF2-40B4-BE49-F238E27FC236}">
                <a16:creationId xmlns:a16="http://schemas.microsoft.com/office/drawing/2014/main" id="{3E38D71C-3DBF-2392-7894-9844346A1FE2}"/>
              </a:ext>
            </a:extLst>
          </p:cNvPr>
          <p:cNvSpPr txBox="1"/>
          <p:nvPr userDrawn="1"/>
        </p:nvSpPr>
        <p:spPr>
          <a:xfrm>
            <a:off x="7692876" y="630955"/>
            <a:ext cx="1012717" cy="103170"/>
          </a:xfrm>
          <a:prstGeom prst="rect">
            <a:avLst/>
          </a:prstGeom>
        </p:spPr>
        <p:txBody>
          <a:bodyPr vert="horz" wrap="square" lIns="0" tIns="0" rIns="0" bIns="0" rtlCol="0">
            <a:spAutoFit/>
          </a:bodyPr>
          <a:lstStyle/>
          <a:p>
            <a:pPr algn="ctr" defTabSz="552755">
              <a:lnSpc>
                <a:spcPts val="810"/>
              </a:lnSpc>
            </a:pPr>
            <a:r>
              <a:rPr lang="en-GB" sz="900" b="1" spc="6" dirty="0">
                <a:solidFill>
                  <a:schemeClr val="accent1"/>
                </a:solidFill>
                <a:latin typeface="Arial"/>
                <a:cs typeface="Arial"/>
              </a:rPr>
              <a:t>Transportation</a:t>
            </a:r>
            <a:endParaRPr sz="900" dirty="0">
              <a:solidFill>
                <a:schemeClr val="accent1"/>
              </a:solidFill>
              <a:latin typeface="Arial"/>
              <a:cs typeface="Arial"/>
            </a:endParaRPr>
          </a:p>
        </p:txBody>
      </p:sp>
      <p:sp>
        <p:nvSpPr>
          <p:cNvPr id="17" name="object 12">
            <a:extLst>
              <a:ext uri="{FF2B5EF4-FFF2-40B4-BE49-F238E27FC236}">
                <a16:creationId xmlns:a16="http://schemas.microsoft.com/office/drawing/2014/main" id="{F4098215-B50F-820A-2AC3-ECA09003100B}"/>
              </a:ext>
            </a:extLst>
          </p:cNvPr>
          <p:cNvSpPr txBox="1"/>
          <p:nvPr userDrawn="1"/>
        </p:nvSpPr>
        <p:spPr>
          <a:xfrm>
            <a:off x="6409920" y="578701"/>
            <a:ext cx="1092900"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Life sciences</a:t>
            </a:r>
          </a:p>
          <a:p>
            <a:pPr algn="ctr" defTabSz="552755">
              <a:lnSpc>
                <a:spcPct val="100000"/>
              </a:lnSpc>
            </a:pPr>
            <a:r>
              <a:rPr lang="en-GB" sz="900" b="1" spc="6" dirty="0">
                <a:solidFill>
                  <a:schemeClr val="accent1"/>
                </a:solidFill>
                <a:latin typeface="Arial"/>
                <a:cs typeface="Arial"/>
              </a:rPr>
              <a:t>&amp; health care</a:t>
            </a:r>
            <a:endParaRPr sz="900" dirty="0">
              <a:solidFill>
                <a:schemeClr val="accent1"/>
              </a:solidFill>
              <a:latin typeface="Arial"/>
              <a:cs typeface="Arial"/>
            </a:endParaRPr>
          </a:p>
        </p:txBody>
      </p:sp>
      <p:sp>
        <p:nvSpPr>
          <p:cNvPr id="18" name="object 12">
            <a:extLst>
              <a:ext uri="{FF2B5EF4-FFF2-40B4-BE49-F238E27FC236}">
                <a16:creationId xmlns:a16="http://schemas.microsoft.com/office/drawing/2014/main" id="{B2D76E53-E042-E1C6-1EF9-521F4A7FA71C}"/>
              </a:ext>
            </a:extLst>
          </p:cNvPr>
          <p:cNvSpPr txBox="1"/>
          <p:nvPr userDrawn="1"/>
        </p:nvSpPr>
        <p:spPr>
          <a:xfrm>
            <a:off x="5540661" y="604077"/>
            <a:ext cx="67757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Financial services</a:t>
            </a:r>
            <a:endParaRPr sz="900" dirty="0">
              <a:solidFill>
                <a:schemeClr val="accent1"/>
              </a:solidFill>
              <a:latin typeface="Arial"/>
              <a:cs typeface="Arial"/>
            </a:endParaRPr>
          </a:p>
        </p:txBody>
      </p:sp>
      <p:sp>
        <p:nvSpPr>
          <p:cNvPr id="19" name="object 12">
            <a:extLst>
              <a:ext uri="{FF2B5EF4-FFF2-40B4-BE49-F238E27FC236}">
                <a16:creationId xmlns:a16="http://schemas.microsoft.com/office/drawing/2014/main" id="{6FBE37E9-18AF-5740-6CBC-83793F8413FB}"/>
              </a:ext>
            </a:extLst>
          </p:cNvPr>
          <p:cNvSpPr txBox="1"/>
          <p:nvPr userDrawn="1"/>
        </p:nvSpPr>
        <p:spPr>
          <a:xfrm>
            <a:off x="4311526" y="616064"/>
            <a:ext cx="903069"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Entertainment </a:t>
            </a:r>
            <a:br>
              <a:rPr lang="en-GB" sz="900" b="1" spc="6" dirty="0">
                <a:solidFill>
                  <a:schemeClr val="accent1"/>
                </a:solidFill>
                <a:latin typeface="Arial"/>
                <a:cs typeface="Arial"/>
              </a:rPr>
            </a:br>
            <a:r>
              <a:rPr lang="en-GB" sz="900" b="1" spc="6" dirty="0">
                <a:solidFill>
                  <a:schemeClr val="accent1"/>
                </a:solidFill>
                <a:latin typeface="Arial"/>
                <a:cs typeface="Arial"/>
              </a:rPr>
              <a:t>&amp; media</a:t>
            </a:r>
            <a:endParaRPr sz="900" dirty="0">
              <a:solidFill>
                <a:schemeClr val="accent1"/>
              </a:solidFill>
              <a:latin typeface="Arial"/>
              <a:cs typeface="Arial"/>
            </a:endParaRPr>
          </a:p>
        </p:txBody>
      </p:sp>
      <p:sp>
        <p:nvSpPr>
          <p:cNvPr id="20" name="object 12">
            <a:extLst>
              <a:ext uri="{FF2B5EF4-FFF2-40B4-BE49-F238E27FC236}">
                <a16:creationId xmlns:a16="http://schemas.microsoft.com/office/drawing/2014/main" id="{58B80EFB-6C2A-F4F1-8743-BF60591235F6}"/>
              </a:ext>
            </a:extLst>
          </p:cNvPr>
          <p:cNvSpPr txBox="1"/>
          <p:nvPr userDrawn="1"/>
        </p:nvSpPr>
        <p:spPr>
          <a:xfrm>
            <a:off x="2899371" y="604077"/>
            <a:ext cx="103003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Energy &amp; natural resources</a:t>
            </a:r>
            <a:endParaRPr sz="900" dirty="0">
              <a:solidFill>
                <a:schemeClr val="accent1"/>
              </a:solidFill>
              <a:latin typeface="Arial"/>
              <a:cs typeface="Arial"/>
            </a:endParaRPr>
          </a:p>
        </p:txBody>
      </p:sp>
      <p:sp>
        <p:nvSpPr>
          <p:cNvPr id="21" name="object 34">
            <a:extLst>
              <a:ext uri="{FF2B5EF4-FFF2-40B4-BE49-F238E27FC236}">
                <a16:creationId xmlns:a16="http://schemas.microsoft.com/office/drawing/2014/main" id="{AEFEB30F-1B43-FC3D-5B47-32093876A291}"/>
              </a:ext>
            </a:extLst>
          </p:cNvPr>
          <p:cNvSpPr/>
          <p:nvPr userDrawn="1"/>
        </p:nvSpPr>
        <p:spPr>
          <a:xfrm>
            <a:off x="2718435" y="1065008"/>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22" name="object 42">
            <a:extLst>
              <a:ext uri="{FF2B5EF4-FFF2-40B4-BE49-F238E27FC236}">
                <a16:creationId xmlns:a16="http://schemas.microsoft.com/office/drawing/2014/main" id="{C7C90BCE-9D10-63A1-7F25-355BBFCBDF29}"/>
              </a:ext>
            </a:extLst>
          </p:cNvPr>
          <p:cNvSpPr txBox="1"/>
          <p:nvPr userDrawn="1"/>
        </p:nvSpPr>
        <p:spPr>
          <a:xfrm>
            <a:off x="2899371" y="1175419"/>
            <a:ext cx="2030814"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Innovation</a:t>
            </a:r>
            <a:endParaRPr sz="700" dirty="0">
              <a:latin typeface="Arial"/>
              <a:cs typeface="Arial"/>
            </a:endParaRPr>
          </a:p>
          <a:p>
            <a:pPr marL="38100" marR="30480" algn="l">
              <a:lnSpc>
                <a:spcPct val="104200"/>
              </a:lnSpc>
              <a:spcBef>
                <a:spcPts val="200"/>
              </a:spcBef>
            </a:pPr>
            <a:r>
              <a:rPr sz="700" spc="-30" dirty="0">
                <a:solidFill>
                  <a:srgbClr val="231F20"/>
                </a:solidFill>
                <a:latin typeface="Arial"/>
                <a:cs typeface="Arial"/>
              </a:rPr>
              <a:t>We</a:t>
            </a:r>
            <a:r>
              <a:rPr sz="700" spc="20" dirty="0">
                <a:solidFill>
                  <a:srgbClr val="231F20"/>
                </a:solidFill>
                <a:latin typeface="Arial"/>
                <a:cs typeface="Arial"/>
              </a:rPr>
              <a:t> </a:t>
            </a:r>
            <a:r>
              <a:rPr sz="700" dirty="0">
                <a:solidFill>
                  <a:srgbClr val="231F20"/>
                </a:solidFill>
                <a:latin typeface="Arial"/>
                <a:cs typeface="Arial"/>
              </a:rPr>
              <a:t>take</a:t>
            </a:r>
            <a:r>
              <a:rPr sz="700" spc="2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dirty="0">
                <a:solidFill>
                  <a:srgbClr val="231F20"/>
                </a:solidFill>
                <a:latin typeface="Arial"/>
                <a:cs typeface="Arial"/>
              </a:rPr>
              <a:t>more</a:t>
            </a:r>
            <a:r>
              <a:rPr sz="700" spc="25" dirty="0">
                <a:solidFill>
                  <a:srgbClr val="231F20"/>
                </a:solidFill>
                <a:latin typeface="Arial"/>
                <a:cs typeface="Arial"/>
              </a:rPr>
              <a:t> </a:t>
            </a:r>
            <a:r>
              <a:rPr sz="700" dirty="0">
                <a:solidFill>
                  <a:srgbClr val="231F20"/>
                </a:solidFill>
                <a:latin typeface="Arial"/>
                <a:cs typeface="Arial"/>
              </a:rPr>
              <a:t>“human”</a:t>
            </a:r>
            <a:r>
              <a:rPr sz="700" spc="20" dirty="0">
                <a:solidFill>
                  <a:srgbClr val="231F20"/>
                </a:solidFill>
                <a:latin typeface="Arial"/>
                <a:cs typeface="Arial"/>
              </a:rPr>
              <a:t> </a:t>
            </a:r>
            <a:r>
              <a:rPr sz="700" dirty="0">
                <a:solidFill>
                  <a:srgbClr val="231F20"/>
                </a:solidFill>
                <a:latin typeface="Arial"/>
                <a:cs typeface="Arial"/>
              </a:rPr>
              <a:t>approach</a:t>
            </a:r>
            <a:r>
              <a:rPr sz="700" spc="25" dirty="0">
                <a:solidFill>
                  <a:srgbClr val="231F20"/>
                </a:solidFill>
                <a:latin typeface="Arial"/>
                <a:cs typeface="Arial"/>
              </a:rPr>
              <a:t> </a:t>
            </a:r>
            <a:r>
              <a:rPr sz="700" spc="-35" dirty="0">
                <a:solidFill>
                  <a:srgbClr val="231F20"/>
                </a:solidFill>
                <a:latin typeface="Arial"/>
                <a:cs typeface="Arial"/>
              </a:rPr>
              <a:t>to</a:t>
            </a:r>
            <a:r>
              <a:rPr sz="700" dirty="0">
                <a:solidFill>
                  <a:srgbClr val="231F20"/>
                </a:solidFill>
                <a:latin typeface="Arial"/>
                <a:cs typeface="Arial"/>
              </a:rPr>
              <a:t> innovation.</a:t>
            </a:r>
            <a:r>
              <a:rPr sz="700" spc="20"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philosophy</a:t>
            </a:r>
            <a:r>
              <a:rPr sz="700" spc="20" dirty="0">
                <a:solidFill>
                  <a:srgbClr val="231F20"/>
                </a:solidFill>
                <a:latin typeface="Arial"/>
                <a:cs typeface="Arial"/>
              </a:rPr>
              <a:t> </a:t>
            </a:r>
            <a:r>
              <a:rPr sz="700" dirty="0">
                <a:solidFill>
                  <a:srgbClr val="231F20"/>
                </a:solidFill>
                <a:latin typeface="Arial"/>
                <a:cs typeface="Arial"/>
              </a:rPr>
              <a:t>is</a:t>
            </a:r>
            <a:r>
              <a:rPr sz="700" spc="20" dirty="0">
                <a:solidFill>
                  <a:srgbClr val="231F20"/>
                </a:solidFill>
                <a:latin typeface="Arial"/>
                <a:cs typeface="Arial"/>
              </a:rPr>
              <a:t> </a:t>
            </a:r>
            <a:r>
              <a:rPr sz="700" spc="-10" dirty="0">
                <a:solidFill>
                  <a:srgbClr val="231F20"/>
                </a:solidFill>
                <a:latin typeface="Arial"/>
                <a:cs typeface="Arial"/>
              </a:rPr>
              <a:t>“people, </a:t>
            </a:r>
            <a:r>
              <a:rPr sz="700" dirty="0">
                <a:solidFill>
                  <a:srgbClr val="231F20"/>
                </a:solidFill>
                <a:latin typeface="Arial"/>
                <a:cs typeface="Arial"/>
              </a:rPr>
              <a:t>process,</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dirty="0">
                <a:solidFill>
                  <a:srgbClr val="231F20"/>
                </a:solidFill>
                <a:latin typeface="Arial"/>
                <a:cs typeface="Arial"/>
              </a:rPr>
              <a:t>then</a:t>
            </a:r>
            <a:r>
              <a:rPr sz="700" spc="25" dirty="0">
                <a:solidFill>
                  <a:srgbClr val="231F20"/>
                </a:solidFill>
                <a:latin typeface="Arial"/>
                <a:cs typeface="Arial"/>
              </a:rPr>
              <a:t> </a:t>
            </a:r>
            <a:r>
              <a:rPr sz="700" dirty="0">
                <a:solidFill>
                  <a:srgbClr val="231F20"/>
                </a:solidFill>
                <a:latin typeface="Arial"/>
                <a:cs typeface="Arial"/>
              </a:rPr>
              <a:t>technology.”</a:t>
            </a:r>
            <a:r>
              <a:rPr sz="700" spc="20" dirty="0">
                <a:solidFill>
                  <a:srgbClr val="231F20"/>
                </a:solidFill>
                <a:latin typeface="Arial"/>
                <a:cs typeface="Arial"/>
              </a:rPr>
              <a:t> </a:t>
            </a:r>
            <a:r>
              <a:rPr sz="700" spc="-30" dirty="0">
                <a:solidFill>
                  <a:srgbClr val="231F20"/>
                </a:solidFill>
                <a:latin typeface="Arial"/>
                <a:cs typeface="Arial"/>
              </a:rPr>
              <a:t>We</a:t>
            </a:r>
            <a:r>
              <a:rPr sz="700" spc="25" dirty="0">
                <a:solidFill>
                  <a:srgbClr val="231F20"/>
                </a:solidFill>
                <a:latin typeface="Arial"/>
                <a:cs typeface="Arial"/>
              </a:rPr>
              <a:t> </a:t>
            </a:r>
            <a:r>
              <a:rPr sz="700" spc="-10" dirty="0">
                <a:solidFill>
                  <a:srgbClr val="231F20"/>
                </a:solidFill>
                <a:latin typeface="Arial"/>
                <a:cs typeface="Arial"/>
              </a:rPr>
              <a:t>listen </a:t>
            </a:r>
            <a:r>
              <a:rPr sz="700" dirty="0">
                <a:solidFill>
                  <a:srgbClr val="231F20"/>
                </a:solidFill>
                <a:latin typeface="Arial"/>
                <a:cs typeface="Arial"/>
              </a:rPr>
              <a:t>to</a:t>
            </a:r>
            <a:r>
              <a:rPr sz="700" spc="30" dirty="0">
                <a:solidFill>
                  <a:srgbClr val="231F20"/>
                </a:solidFill>
                <a:latin typeface="Arial"/>
                <a:cs typeface="Arial"/>
              </a:rPr>
              <a:t> </a:t>
            </a:r>
            <a:r>
              <a:rPr sz="700" dirty="0">
                <a:solidFill>
                  <a:srgbClr val="231F20"/>
                </a:solidFill>
                <a:latin typeface="Arial"/>
                <a:cs typeface="Arial"/>
              </a:rPr>
              <a:t>our</a:t>
            </a:r>
            <a:r>
              <a:rPr sz="700" spc="30" dirty="0">
                <a:solidFill>
                  <a:srgbClr val="231F20"/>
                </a:solidFill>
                <a:latin typeface="Arial"/>
                <a:cs typeface="Arial"/>
              </a:rPr>
              <a:t> </a:t>
            </a:r>
            <a:r>
              <a:rPr sz="700" dirty="0">
                <a:solidFill>
                  <a:srgbClr val="231F20"/>
                </a:solidFill>
                <a:latin typeface="Arial"/>
                <a:cs typeface="Arial"/>
              </a:rPr>
              <a:t>clients</a:t>
            </a:r>
            <a:r>
              <a:rPr sz="700" spc="30"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encourage</a:t>
            </a:r>
            <a:r>
              <a:rPr sz="700" spc="30" dirty="0">
                <a:solidFill>
                  <a:srgbClr val="231F20"/>
                </a:solidFill>
                <a:latin typeface="Arial"/>
                <a:cs typeface="Arial"/>
              </a:rPr>
              <a:t> </a:t>
            </a:r>
            <a:r>
              <a:rPr sz="700" dirty="0">
                <a:solidFill>
                  <a:srgbClr val="231F20"/>
                </a:solidFill>
                <a:latin typeface="Arial"/>
                <a:cs typeface="Arial"/>
              </a:rPr>
              <a:t>co-</a:t>
            </a:r>
            <a:r>
              <a:rPr sz="700" spc="-10" dirty="0">
                <a:solidFill>
                  <a:srgbClr val="231F20"/>
                </a:solidFill>
                <a:latin typeface="Arial"/>
                <a:cs typeface="Arial"/>
              </a:rPr>
              <a:t>creation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collaboration,</a:t>
            </a:r>
            <a:r>
              <a:rPr sz="700" spc="30" dirty="0">
                <a:solidFill>
                  <a:srgbClr val="231F20"/>
                </a:solidFill>
                <a:latin typeface="Arial"/>
                <a:cs typeface="Arial"/>
              </a:rPr>
              <a:t> </a:t>
            </a:r>
            <a:r>
              <a:rPr sz="700" dirty="0">
                <a:solidFill>
                  <a:srgbClr val="231F20"/>
                </a:solidFill>
                <a:latin typeface="Arial"/>
                <a:cs typeface="Arial"/>
              </a:rPr>
              <a:t>to</a:t>
            </a:r>
            <a:r>
              <a:rPr sz="700" spc="35" dirty="0">
                <a:solidFill>
                  <a:srgbClr val="231F20"/>
                </a:solidFill>
                <a:latin typeface="Arial"/>
                <a:cs typeface="Arial"/>
              </a:rPr>
              <a:t> </a:t>
            </a:r>
            <a:r>
              <a:rPr sz="700" dirty="0">
                <a:solidFill>
                  <a:srgbClr val="231F20"/>
                </a:solidFill>
                <a:latin typeface="Arial"/>
                <a:cs typeface="Arial"/>
              </a:rPr>
              <a:t>create</a:t>
            </a:r>
            <a:r>
              <a:rPr sz="700" spc="30" dirty="0">
                <a:solidFill>
                  <a:srgbClr val="231F20"/>
                </a:solidFill>
                <a:latin typeface="Arial"/>
                <a:cs typeface="Arial"/>
              </a:rPr>
              <a:t> </a:t>
            </a:r>
            <a:r>
              <a:rPr sz="700" spc="-10" dirty="0">
                <a:solidFill>
                  <a:srgbClr val="231F20"/>
                </a:solidFill>
                <a:latin typeface="Arial"/>
                <a:cs typeface="Arial"/>
              </a:rPr>
              <a:t>solutions</a:t>
            </a:r>
            <a:r>
              <a:rPr lang="en-US" sz="700" spc="-10" dirty="0">
                <a:solidFill>
                  <a:srgbClr val="231F20"/>
                </a:solidFill>
                <a:latin typeface="Arial"/>
                <a:cs typeface="Arial"/>
              </a:rPr>
              <a:t> </a:t>
            </a:r>
            <a:r>
              <a:rPr sz="700" dirty="0">
                <a:solidFill>
                  <a:srgbClr val="231F20"/>
                </a:solidFill>
                <a:latin typeface="Arial"/>
                <a:cs typeface="Arial"/>
              </a:rPr>
              <a:t>that</a:t>
            </a:r>
            <a:r>
              <a:rPr sz="700" spc="10" dirty="0">
                <a:solidFill>
                  <a:srgbClr val="231F20"/>
                </a:solidFill>
                <a:latin typeface="Arial"/>
                <a:cs typeface="Arial"/>
              </a:rPr>
              <a:t> </a:t>
            </a:r>
            <a:r>
              <a:rPr sz="700" dirty="0">
                <a:solidFill>
                  <a:srgbClr val="231F20"/>
                </a:solidFill>
                <a:latin typeface="Arial"/>
                <a:cs typeface="Arial"/>
              </a:rPr>
              <a:t>truly</a:t>
            </a:r>
            <a:r>
              <a:rPr sz="700" spc="15" dirty="0">
                <a:solidFill>
                  <a:srgbClr val="231F20"/>
                </a:solidFill>
                <a:latin typeface="Arial"/>
                <a:cs typeface="Arial"/>
              </a:rPr>
              <a:t> </a:t>
            </a:r>
            <a:r>
              <a:rPr sz="700" dirty="0">
                <a:solidFill>
                  <a:srgbClr val="231F20"/>
                </a:solidFill>
                <a:latin typeface="Arial"/>
                <a:cs typeface="Arial"/>
              </a:rPr>
              <a:t>meet</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spc="-10" dirty="0">
                <a:solidFill>
                  <a:srgbClr val="231F20"/>
                </a:solidFill>
                <a:latin typeface="Arial"/>
                <a:cs typeface="Arial"/>
              </a:rPr>
              <a:t>needs.</a:t>
            </a:r>
            <a:endParaRPr sz="700" dirty="0">
              <a:latin typeface="Arial"/>
              <a:cs typeface="Arial"/>
            </a:endParaRPr>
          </a:p>
        </p:txBody>
      </p:sp>
      <p:sp>
        <p:nvSpPr>
          <p:cNvPr id="23" name="object 43">
            <a:extLst>
              <a:ext uri="{FF2B5EF4-FFF2-40B4-BE49-F238E27FC236}">
                <a16:creationId xmlns:a16="http://schemas.microsoft.com/office/drawing/2014/main" id="{55FA4774-9CF8-D731-9B97-D087E1DD2670}"/>
              </a:ext>
            </a:extLst>
          </p:cNvPr>
          <p:cNvSpPr txBox="1"/>
          <p:nvPr userDrawn="1"/>
        </p:nvSpPr>
        <p:spPr>
          <a:xfrm>
            <a:off x="4967055" y="1175419"/>
            <a:ext cx="1811655" cy="953594"/>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Technology</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team</a:t>
            </a:r>
            <a:r>
              <a:rPr sz="700" spc="15" dirty="0">
                <a:solidFill>
                  <a:srgbClr val="231F20"/>
                </a:solidFill>
                <a:latin typeface="Arial"/>
                <a:cs typeface="Arial"/>
              </a:rPr>
              <a:t> </a:t>
            </a:r>
            <a:r>
              <a:rPr sz="700" dirty="0">
                <a:solidFill>
                  <a:srgbClr val="231F20"/>
                </a:solidFill>
                <a:latin typeface="Arial"/>
                <a:cs typeface="Arial"/>
              </a:rPr>
              <a:t>is</a:t>
            </a:r>
            <a:r>
              <a:rPr sz="700" spc="10" dirty="0">
                <a:solidFill>
                  <a:srgbClr val="231F20"/>
                </a:solidFill>
                <a:latin typeface="Arial"/>
                <a:cs typeface="Arial"/>
              </a:rPr>
              <a:t> </a:t>
            </a:r>
            <a:r>
              <a:rPr sz="700" dirty="0">
                <a:solidFill>
                  <a:srgbClr val="231F20"/>
                </a:solidFill>
                <a:latin typeface="Arial"/>
                <a:cs typeface="Arial"/>
              </a:rPr>
              <a:t>dedicated</a:t>
            </a:r>
            <a:r>
              <a:rPr sz="700" spc="10"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creating</a:t>
            </a:r>
            <a:r>
              <a:rPr sz="700" spc="20" dirty="0">
                <a:solidFill>
                  <a:srgbClr val="231F20"/>
                </a:solidFill>
                <a:latin typeface="Arial"/>
                <a:cs typeface="Arial"/>
              </a:rPr>
              <a:t> </a:t>
            </a:r>
            <a:r>
              <a:rPr sz="700" dirty="0">
                <a:solidFill>
                  <a:srgbClr val="231F20"/>
                </a:solidFill>
                <a:latin typeface="Arial"/>
                <a:cs typeface="Arial"/>
              </a:rPr>
              <a:t>smart</a:t>
            </a:r>
            <a:r>
              <a:rPr sz="700" spc="20" dirty="0">
                <a:solidFill>
                  <a:srgbClr val="231F20"/>
                </a:solidFill>
                <a:latin typeface="Arial"/>
                <a:cs typeface="Arial"/>
              </a:rPr>
              <a:t> </a:t>
            </a:r>
            <a:r>
              <a:rPr sz="700" dirty="0">
                <a:solidFill>
                  <a:srgbClr val="231F20"/>
                </a:solidFill>
                <a:latin typeface="Arial"/>
                <a:cs typeface="Arial"/>
              </a:rPr>
              <a:t>solutions</a:t>
            </a:r>
            <a:r>
              <a:rPr sz="700" spc="20" dirty="0">
                <a:solidFill>
                  <a:srgbClr val="231F20"/>
                </a:solidFill>
                <a:latin typeface="Arial"/>
                <a:cs typeface="Arial"/>
              </a:rPr>
              <a:t> </a:t>
            </a:r>
            <a:r>
              <a:rPr sz="700" dirty="0">
                <a:solidFill>
                  <a:srgbClr val="231F20"/>
                </a:solidFill>
                <a:latin typeface="Arial"/>
                <a:cs typeface="Arial"/>
              </a:rPr>
              <a:t>to</a:t>
            </a:r>
            <a:r>
              <a:rPr sz="700" spc="20" dirty="0">
                <a:solidFill>
                  <a:srgbClr val="231F20"/>
                </a:solidFill>
                <a:latin typeface="Arial"/>
                <a:cs typeface="Arial"/>
              </a:rPr>
              <a:t> </a:t>
            </a:r>
            <a:r>
              <a:rPr sz="700" dirty="0">
                <a:solidFill>
                  <a:srgbClr val="231F20"/>
                </a:solidFill>
                <a:latin typeface="Arial"/>
                <a:cs typeface="Arial"/>
              </a:rPr>
              <a:t>meet</a:t>
            </a:r>
            <a:r>
              <a:rPr sz="700" spc="2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25" dirty="0">
                <a:solidFill>
                  <a:srgbClr val="231F20"/>
                </a:solidFill>
                <a:latin typeface="Arial"/>
                <a:cs typeface="Arial"/>
              </a:rPr>
              <a:t> </a:t>
            </a:r>
            <a:r>
              <a:rPr sz="700" dirty="0">
                <a:solidFill>
                  <a:srgbClr val="231F20"/>
                </a:solidFill>
                <a:latin typeface="Arial"/>
                <a:cs typeface="Arial"/>
              </a:rPr>
              <a:t>needs</a:t>
            </a:r>
            <a:r>
              <a:rPr sz="700" spc="25" dirty="0">
                <a:solidFill>
                  <a:srgbClr val="231F20"/>
                </a:solidFill>
                <a:latin typeface="Arial"/>
                <a:cs typeface="Arial"/>
              </a:rPr>
              <a:t> </a:t>
            </a:r>
            <a:r>
              <a:rPr sz="700" dirty="0">
                <a:solidFill>
                  <a:srgbClr val="231F20"/>
                </a:solidFill>
                <a:latin typeface="Arial"/>
                <a:cs typeface="Arial"/>
              </a:rPr>
              <a:t>through</a:t>
            </a:r>
            <a:r>
              <a:rPr sz="700" spc="30" dirty="0">
                <a:solidFill>
                  <a:srgbClr val="231F20"/>
                </a:solidFill>
                <a:latin typeface="Arial"/>
                <a:cs typeface="Arial"/>
              </a:rPr>
              <a:t> </a:t>
            </a:r>
            <a:r>
              <a:rPr sz="700" spc="-10" dirty="0">
                <a:solidFill>
                  <a:srgbClr val="231F20"/>
                </a:solidFill>
                <a:latin typeface="Arial"/>
                <a:cs typeface="Arial"/>
              </a:rPr>
              <a:t>partnership</a:t>
            </a:r>
            <a:r>
              <a:rPr lang="en-US" sz="700" spc="-10" dirty="0">
                <a:solidFill>
                  <a:srgbClr val="231F20"/>
                </a:solidFill>
                <a:latin typeface="Arial"/>
                <a:cs typeface="Arial"/>
              </a:rPr>
              <a:t> </a:t>
            </a:r>
            <a:r>
              <a:rPr sz="700" dirty="0">
                <a:solidFill>
                  <a:srgbClr val="231F20"/>
                </a:solidFill>
                <a:latin typeface="Arial"/>
                <a:cs typeface="Arial"/>
              </a:rPr>
              <a:t>with</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lawyers</a:t>
            </a:r>
            <a:r>
              <a:rPr sz="700" spc="15"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clients.</a:t>
            </a:r>
            <a:r>
              <a:rPr sz="700" spc="15" dirty="0">
                <a:solidFill>
                  <a:srgbClr val="231F20"/>
                </a:solidFill>
                <a:latin typeface="Arial"/>
                <a:cs typeface="Arial"/>
              </a:rPr>
              <a:t> </a:t>
            </a:r>
            <a:r>
              <a:rPr sz="700" spc="-25" dirty="0">
                <a:solidFill>
                  <a:srgbClr val="231F20"/>
                </a:solidFill>
                <a:latin typeface="Arial"/>
                <a:cs typeface="Arial"/>
              </a:rPr>
              <a:t>We</a:t>
            </a:r>
            <a:r>
              <a:rPr sz="700" dirty="0">
                <a:solidFill>
                  <a:srgbClr val="231F20"/>
                </a:solidFill>
                <a:latin typeface="Arial"/>
                <a:cs typeface="Arial"/>
              </a:rPr>
              <a:t> offer</a:t>
            </a:r>
            <a:r>
              <a:rPr sz="700" spc="50" dirty="0">
                <a:solidFill>
                  <a:srgbClr val="231F20"/>
                </a:solidFill>
                <a:latin typeface="Arial"/>
                <a:cs typeface="Arial"/>
              </a:rPr>
              <a:t> </a:t>
            </a:r>
            <a:r>
              <a:rPr sz="700" dirty="0">
                <a:solidFill>
                  <a:srgbClr val="231F20"/>
                </a:solidFill>
                <a:latin typeface="Arial"/>
                <a:cs typeface="Arial"/>
              </a:rPr>
              <a:t>technology-based</a:t>
            </a:r>
            <a:r>
              <a:rPr sz="700" spc="55" dirty="0">
                <a:solidFill>
                  <a:srgbClr val="231F20"/>
                </a:solidFill>
                <a:latin typeface="Arial"/>
                <a:cs typeface="Arial"/>
              </a:rPr>
              <a:t> </a:t>
            </a:r>
            <a:r>
              <a:rPr sz="700" dirty="0">
                <a:solidFill>
                  <a:srgbClr val="231F20"/>
                </a:solidFill>
                <a:latin typeface="Arial"/>
                <a:cs typeface="Arial"/>
              </a:rPr>
              <a:t>solutions</a:t>
            </a:r>
            <a:r>
              <a:rPr sz="700" spc="55"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streamline</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service</a:t>
            </a:r>
            <a:r>
              <a:rPr sz="700" spc="-10" dirty="0">
                <a:solidFill>
                  <a:srgbClr val="231F20"/>
                </a:solidFill>
                <a:latin typeface="Arial"/>
                <a:cs typeface="Arial"/>
              </a:rPr>
              <a:t> </a:t>
            </a:r>
            <a:r>
              <a:rPr sz="700" dirty="0">
                <a:solidFill>
                  <a:srgbClr val="231F20"/>
                </a:solidFill>
                <a:latin typeface="Arial"/>
                <a:cs typeface="Arial"/>
              </a:rPr>
              <a:t>delivery</a:t>
            </a:r>
            <a:r>
              <a:rPr sz="700" spc="-10"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5" dirty="0">
                <a:solidFill>
                  <a:srgbClr val="231F20"/>
                </a:solidFill>
                <a:latin typeface="Arial"/>
                <a:cs typeface="Arial"/>
              </a:rPr>
              <a:t> </a:t>
            </a:r>
            <a:r>
              <a:rPr sz="700" dirty="0">
                <a:solidFill>
                  <a:srgbClr val="231F20"/>
                </a:solidFill>
                <a:latin typeface="Arial"/>
                <a:cs typeface="Arial"/>
              </a:rPr>
              <a:t>while</a:t>
            </a:r>
            <a:r>
              <a:rPr sz="700" spc="10" dirty="0">
                <a:solidFill>
                  <a:srgbClr val="231F20"/>
                </a:solidFill>
                <a:latin typeface="Arial"/>
                <a:cs typeface="Arial"/>
              </a:rPr>
              <a:t> </a:t>
            </a:r>
            <a:r>
              <a:rPr sz="700" dirty="0">
                <a:solidFill>
                  <a:srgbClr val="231F20"/>
                </a:solidFill>
                <a:latin typeface="Arial"/>
                <a:cs typeface="Arial"/>
              </a:rPr>
              <a:t>simultaneously</a:t>
            </a:r>
            <a:r>
              <a:rPr sz="700" spc="5" dirty="0">
                <a:solidFill>
                  <a:srgbClr val="231F20"/>
                </a:solidFill>
                <a:latin typeface="Arial"/>
                <a:cs typeface="Arial"/>
              </a:rPr>
              <a:t> </a:t>
            </a:r>
            <a:r>
              <a:rPr sz="700" spc="-10" dirty="0">
                <a:solidFill>
                  <a:srgbClr val="231F20"/>
                </a:solidFill>
                <a:latin typeface="Arial"/>
                <a:cs typeface="Arial"/>
              </a:rPr>
              <a:t>improving </a:t>
            </a:r>
            <a:r>
              <a:rPr sz="700" dirty="0">
                <a:solidFill>
                  <a:srgbClr val="231F20"/>
                </a:solidFill>
                <a:latin typeface="Arial"/>
                <a:cs typeface="Arial"/>
              </a:rPr>
              <a:t>efficiency</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spc="-10" dirty="0">
                <a:solidFill>
                  <a:srgbClr val="231F20"/>
                </a:solidFill>
                <a:latin typeface="Arial"/>
                <a:cs typeface="Arial"/>
              </a:rPr>
              <a:t>quality.</a:t>
            </a:r>
            <a:endParaRPr sz="700" dirty="0">
              <a:latin typeface="Arial"/>
              <a:cs typeface="Arial"/>
            </a:endParaRPr>
          </a:p>
        </p:txBody>
      </p:sp>
      <p:sp>
        <p:nvSpPr>
          <p:cNvPr id="24" name="object 44">
            <a:extLst>
              <a:ext uri="{FF2B5EF4-FFF2-40B4-BE49-F238E27FC236}">
                <a16:creationId xmlns:a16="http://schemas.microsoft.com/office/drawing/2014/main" id="{476C199B-E4EF-BC6E-6AF6-C6CFF4407C25}"/>
              </a:ext>
            </a:extLst>
          </p:cNvPr>
          <p:cNvSpPr txBox="1"/>
          <p:nvPr userDrawn="1"/>
        </p:nvSpPr>
        <p:spPr>
          <a:xfrm>
            <a:off x="7021921" y="1190321"/>
            <a:ext cx="1860550" cy="1129733"/>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dirty="0">
                <a:solidFill>
                  <a:srgbClr val="E31836"/>
                </a:solidFill>
                <a:latin typeface="Arial"/>
                <a:cs typeface="Arial"/>
              </a:rPr>
              <a:t>Sector</a:t>
            </a:r>
            <a:r>
              <a:rPr sz="700" b="1" spc="5" dirty="0">
                <a:solidFill>
                  <a:srgbClr val="E31836"/>
                </a:solidFill>
                <a:latin typeface="Arial"/>
                <a:cs typeface="Arial"/>
              </a:rPr>
              <a:t> </a:t>
            </a:r>
            <a:r>
              <a:rPr sz="700" b="1" dirty="0">
                <a:solidFill>
                  <a:srgbClr val="E31836"/>
                </a:solidFill>
                <a:latin typeface="Arial"/>
                <a:cs typeface="Arial"/>
              </a:rPr>
              <a:t>and </a:t>
            </a:r>
            <a:r>
              <a:rPr sz="700" b="1" spc="-10" dirty="0">
                <a:solidFill>
                  <a:srgbClr val="E31836"/>
                </a:solidFill>
                <a:latin typeface="Arial"/>
                <a:cs typeface="Arial"/>
              </a:rPr>
              <a:t>industry</a:t>
            </a:r>
            <a:r>
              <a:rPr sz="700" b="1" spc="5" dirty="0">
                <a:solidFill>
                  <a:srgbClr val="E31836"/>
                </a:solidFill>
                <a:latin typeface="Arial"/>
                <a:cs typeface="Arial"/>
              </a:rPr>
              <a:t> </a:t>
            </a:r>
            <a:r>
              <a:rPr sz="700" b="1" spc="-10" dirty="0">
                <a:solidFill>
                  <a:srgbClr val="E31836"/>
                </a:solidFill>
                <a:latin typeface="Arial"/>
                <a:cs typeface="Arial"/>
              </a:rPr>
              <a:t>approach</a:t>
            </a:r>
            <a:endParaRPr sz="700" dirty="0">
              <a:latin typeface="Arial"/>
              <a:cs typeface="Arial"/>
            </a:endParaRPr>
          </a:p>
          <a:p>
            <a:pPr marL="38100" marR="90805">
              <a:lnSpc>
                <a:spcPct val="104200"/>
              </a:lnSpc>
              <a:spcBef>
                <a:spcPts val="200"/>
              </a:spcBef>
            </a:pP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extensive</a:t>
            </a:r>
            <a:r>
              <a:rPr sz="700" spc="-20" dirty="0">
                <a:solidFill>
                  <a:srgbClr val="231F20"/>
                </a:solidFill>
                <a:latin typeface="Arial"/>
                <a:cs typeface="Arial"/>
              </a:rPr>
              <a:t> </a:t>
            </a:r>
            <a:r>
              <a:rPr sz="700" dirty="0">
                <a:solidFill>
                  <a:srgbClr val="231F20"/>
                </a:solidFill>
                <a:latin typeface="Arial"/>
                <a:cs typeface="Arial"/>
              </a:rPr>
              <a:t>legal</a:t>
            </a:r>
            <a:r>
              <a:rPr sz="700" spc="-20" dirty="0">
                <a:solidFill>
                  <a:srgbClr val="231F20"/>
                </a:solidFill>
                <a:latin typeface="Arial"/>
                <a:cs typeface="Arial"/>
              </a:rPr>
              <a:t> </a:t>
            </a:r>
            <a:r>
              <a:rPr sz="700" dirty="0">
                <a:solidFill>
                  <a:srgbClr val="231F20"/>
                </a:solidFill>
                <a:latin typeface="Arial"/>
                <a:cs typeface="Arial"/>
              </a:rPr>
              <a:t>experience</a:t>
            </a:r>
            <a:r>
              <a:rPr sz="700" spc="-20" dirty="0">
                <a:solidFill>
                  <a:srgbClr val="231F20"/>
                </a:solidFill>
                <a:latin typeface="Arial"/>
                <a:cs typeface="Arial"/>
              </a:rPr>
              <a:t> </a:t>
            </a:r>
            <a:r>
              <a:rPr sz="700" spc="-10" dirty="0">
                <a:solidFill>
                  <a:srgbClr val="231F20"/>
                </a:solidFill>
                <a:latin typeface="Arial"/>
                <a:cs typeface="Arial"/>
              </a:rPr>
              <a:t>covers </a:t>
            </a:r>
            <a:r>
              <a:rPr sz="700" dirty="0">
                <a:solidFill>
                  <a:srgbClr val="231F20"/>
                </a:solidFill>
                <a:latin typeface="Arial"/>
                <a:cs typeface="Arial"/>
              </a:rPr>
              <a:t>a</a:t>
            </a:r>
            <a:r>
              <a:rPr sz="700" spc="10" dirty="0">
                <a:solidFill>
                  <a:srgbClr val="231F20"/>
                </a:solidFill>
                <a:latin typeface="Arial"/>
                <a:cs typeface="Arial"/>
              </a:rPr>
              <a:t> </a:t>
            </a:r>
            <a:r>
              <a:rPr sz="700" dirty="0">
                <a:solidFill>
                  <a:srgbClr val="231F20"/>
                </a:solidFill>
                <a:latin typeface="Arial"/>
                <a:cs typeface="Arial"/>
              </a:rPr>
              <a:t>range</a:t>
            </a:r>
            <a:r>
              <a:rPr sz="700" spc="15" dirty="0">
                <a:solidFill>
                  <a:srgbClr val="231F20"/>
                </a:solidFill>
                <a:latin typeface="Arial"/>
                <a:cs typeface="Arial"/>
              </a:rPr>
              <a:t> </a:t>
            </a:r>
            <a:r>
              <a:rPr sz="700" dirty="0">
                <a:solidFill>
                  <a:srgbClr val="231F20"/>
                </a:solidFill>
                <a:latin typeface="Arial"/>
                <a:cs typeface="Arial"/>
              </a:rPr>
              <a:t>of</a:t>
            </a:r>
            <a:r>
              <a:rPr sz="700" spc="10" dirty="0">
                <a:solidFill>
                  <a:srgbClr val="231F20"/>
                </a:solidFill>
                <a:latin typeface="Arial"/>
                <a:cs typeface="Arial"/>
              </a:rPr>
              <a:t> </a:t>
            </a:r>
            <a:r>
              <a:rPr sz="700" dirty="0">
                <a:solidFill>
                  <a:srgbClr val="231F20"/>
                </a:solidFill>
                <a:latin typeface="Arial"/>
                <a:cs typeface="Arial"/>
              </a:rPr>
              <a:t>industry</a:t>
            </a:r>
            <a:r>
              <a:rPr sz="700" spc="15" dirty="0">
                <a:solidFill>
                  <a:srgbClr val="231F20"/>
                </a:solidFill>
                <a:latin typeface="Arial"/>
                <a:cs typeface="Arial"/>
              </a:rPr>
              <a:t> </a:t>
            </a:r>
            <a:r>
              <a:rPr sz="700" dirty="0">
                <a:solidFill>
                  <a:srgbClr val="231F20"/>
                </a:solidFill>
                <a:latin typeface="Arial"/>
                <a:cs typeface="Arial"/>
              </a:rPr>
              <a:t>sectors.</a:t>
            </a:r>
            <a:r>
              <a:rPr sz="700" spc="10" dirty="0">
                <a:solidFill>
                  <a:srgbClr val="231F20"/>
                </a:solidFill>
                <a:latin typeface="Arial"/>
                <a:cs typeface="Arial"/>
              </a:rPr>
              <a:t> </a:t>
            </a:r>
            <a:r>
              <a:rPr sz="700" spc="-30" dirty="0">
                <a:solidFill>
                  <a:srgbClr val="231F20"/>
                </a:solidFill>
                <a:latin typeface="Arial"/>
                <a:cs typeface="Arial"/>
              </a:rPr>
              <a:t>We</a:t>
            </a:r>
            <a:r>
              <a:rPr sz="700" spc="15" dirty="0">
                <a:solidFill>
                  <a:srgbClr val="231F20"/>
                </a:solidFill>
                <a:latin typeface="Arial"/>
                <a:cs typeface="Arial"/>
              </a:rPr>
              <a:t> </a:t>
            </a:r>
            <a:r>
              <a:rPr sz="700" spc="-20" dirty="0">
                <a:solidFill>
                  <a:srgbClr val="231F20"/>
                </a:solidFill>
                <a:latin typeface="Arial"/>
                <a:cs typeface="Arial"/>
              </a:rPr>
              <a:t>focus </a:t>
            </a:r>
            <a:r>
              <a:rPr sz="700" dirty="0">
                <a:solidFill>
                  <a:srgbClr val="231F20"/>
                </a:solidFill>
                <a:latin typeface="Arial"/>
                <a:cs typeface="Arial"/>
              </a:rPr>
              <a:t>on</a:t>
            </a:r>
            <a:r>
              <a:rPr sz="700" spc="10" dirty="0">
                <a:solidFill>
                  <a:srgbClr val="231F20"/>
                </a:solidFill>
                <a:latin typeface="Arial"/>
                <a:cs typeface="Arial"/>
              </a:rPr>
              <a:t> </a:t>
            </a:r>
            <a:r>
              <a:rPr sz="700" dirty="0">
                <a:solidFill>
                  <a:srgbClr val="231F20"/>
                </a:solidFill>
                <a:latin typeface="Arial"/>
                <a:cs typeface="Arial"/>
              </a:rPr>
              <a:t>future</a:t>
            </a:r>
            <a:r>
              <a:rPr sz="700" spc="10" dirty="0">
                <a:solidFill>
                  <a:srgbClr val="231F20"/>
                </a:solidFill>
                <a:latin typeface="Arial"/>
                <a:cs typeface="Arial"/>
              </a:rPr>
              <a:t> </a:t>
            </a:r>
            <a:r>
              <a:rPr sz="700" dirty="0">
                <a:solidFill>
                  <a:srgbClr val="231F20"/>
                </a:solidFill>
                <a:latin typeface="Arial"/>
                <a:cs typeface="Arial"/>
              </a:rPr>
              <a:t>outcomes,</a:t>
            </a:r>
            <a:r>
              <a:rPr sz="700" spc="15" dirty="0">
                <a:solidFill>
                  <a:srgbClr val="231F20"/>
                </a:solidFill>
                <a:latin typeface="Arial"/>
                <a:cs typeface="Arial"/>
              </a:rPr>
              <a:t> </a:t>
            </a:r>
            <a:r>
              <a:rPr sz="700" dirty="0">
                <a:solidFill>
                  <a:srgbClr val="231F20"/>
                </a:solidFill>
                <a:latin typeface="Arial"/>
                <a:cs typeface="Arial"/>
              </a:rPr>
              <a:t>where</a:t>
            </a:r>
            <a:r>
              <a:rPr sz="700" spc="10"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spc="-10" dirty="0">
                <a:solidFill>
                  <a:srgbClr val="231F20"/>
                </a:solidFill>
                <a:latin typeface="Arial"/>
                <a:cs typeface="Arial"/>
              </a:rPr>
              <a:t>clients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their</a:t>
            </a:r>
            <a:r>
              <a:rPr sz="700" spc="10" dirty="0">
                <a:solidFill>
                  <a:srgbClr val="231F20"/>
                </a:solidFill>
                <a:latin typeface="Arial"/>
                <a:cs typeface="Arial"/>
              </a:rPr>
              <a:t> </a:t>
            </a:r>
            <a:r>
              <a:rPr sz="700" dirty="0">
                <a:solidFill>
                  <a:srgbClr val="231F20"/>
                </a:solidFill>
                <a:latin typeface="Arial"/>
                <a:cs typeface="Arial"/>
              </a:rPr>
              <a:t>businesses</a:t>
            </a:r>
            <a:r>
              <a:rPr sz="700" spc="10" dirty="0">
                <a:solidFill>
                  <a:srgbClr val="231F20"/>
                </a:solidFill>
                <a:latin typeface="Arial"/>
                <a:cs typeface="Arial"/>
              </a:rPr>
              <a:t> </a:t>
            </a:r>
            <a:r>
              <a:rPr sz="700" dirty="0">
                <a:solidFill>
                  <a:srgbClr val="231F20"/>
                </a:solidFill>
                <a:latin typeface="Arial"/>
                <a:cs typeface="Arial"/>
              </a:rPr>
              <a:t>want</a:t>
            </a:r>
            <a:r>
              <a:rPr sz="700" spc="15"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go,</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the</a:t>
            </a:r>
            <a:r>
              <a:rPr sz="700" spc="15" dirty="0">
                <a:solidFill>
                  <a:srgbClr val="231F20"/>
                </a:solidFill>
                <a:latin typeface="Arial"/>
                <a:cs typeface="Arial"/>
              </a:rPr>
              <a:t> </a:t>
            </a:r>
            <a:r>
              <a:rPr sz="700" dirty="0">
                <a:solidFill>
                  <a:srgbClr val="231F20"/>
                </a:solidFill>
                <a:latin typeface="Arial"/>
                <a:cs typeface="Arial"/>
              </a:rPr>
              <a:t>issues</a:t>
            </a:r>
            <a:r>
              <a:rPr sz="700" spc="15" dirty="0">
                <a:solidFill>
                  <a:srgbClr val="231F20"/>
                </a:solidFill>
                <a:latin typeface="Arial"/>
                <a:cs typeface="Arial"/>
              </a:rPr>
              <a:t> </a:t>
            </a:r>
            <a:r>
              <a:rPr sz="700" dirty="0">
                <a:solidFill>
                  <a:srgbClr val="231F20"/>
                </a:solidFill>
                <a:latin typeface="Arial"/>
                <a:cs typeface="Arial"/>
              </a:rPr>
              <a:t>that</a:t>
            </a:r>
            <a:r>
              <a:rPr sz="700" spc="20" dirty="0">
                <a:solidFill>
                  <a:srgbClr val="231F20"/>
                </a:solidFill>
                <a:latin typeface="Arial"/>
                <a:cs typeface="Arial"/>
              </a:rPr>
              <a:t> </a:t>
            </a:r>
            <a:r>
              <a:rPr sz="700" dirty="0">
                <a:solidFill>
                  <a:srgbClr val="231F20"/>
                </a:solidFill>
                <a:latin typeface="Arial"/>
                <a:cs typeface="Arial"/>
              </a:rPr>
              <a:t>they</a:t>
            </a:r>
            <a:r>
              <a:rPr sz="700" spc="15" dirty="0">
                <a:solidFill>
                  <a:srgbClr val="231F20"/>
                </a:solidFill>
                <a:latin typeface="Arial"/>
                <a:cs typeface="Arial"/>
              </a:rPr>
              <a:t> </a:t>
            </a:r>
            <a:r>
              <a:rPr sz="700" dirty="0">
                <a:solidFill>
                  <a:srgbClr val="231F20"/>
                </a:solidFill>
                <a:latin typeface="Arial"/>
                <a:cs typeface="Arial"/>
              </a:rPr>
              <a:t>might</a:t>
            </a:r>
            <a:r>
              <a:rPr sz="700" spc="20" dirty="0">
                <a:solidFill>
                  <a:srgbClr val="231F20"/>
                </a:solidFill>
                <a:latin typeface="Arial"/>
                <a:cs typeface="Arial"/>
              </a:rPr>
              <a:t> </a:t>
            </a:r>
            <a:r>
              <a:rPr sz="700" spc="-10" dirty="0">
                <a:solidFill>
                  <a:srgbClr val="231F20"/>
                </a:solidFill>
                <a:latin typeface="Arial"/>
                <a:cs typeface="Arial"/>
              </a:rPr>
              <a:t>face.</a:t>
            </a:r>
            <a:endParaRPr sz="700" dirty="0">
              <a:latin typeface="Arial"/>
              <a:cs typeface="Arial"/>
            </a:endParaRPr>
          </a:p>
          <a:p>
            <a:pPr marL="38100" marR="30480">
              <a:lnSpc>
                <a:spcPct val="104200"/>
              </a:lnSpc>
              <a:spcBef>
                <a:spcPts val="484"/>
              </a:spcBef>
            </a:pPr>
            <a:r>
              <a:rPr sz="700" spc="-30" dirty="0">
                <a:solidFill>
                  <a:srgbClr val="231F20"/>
                </a:solidFill>
                <a:latin typeface="Arial"/>
                <a:cs typeface="Arial"/>
              </a:rPr>
              <a:t>We</a:t>
            </a:r>
            <a:r>
              <a:rPr sz="700" spc="5" dirty="0">
                <a:solidFill>
                  <a:srgbClr val="231F20"/>
                </a:solidFill>
                <a:latin typeface="Arial"/>
                <a:cs typeface="Arial"/>
              </a:rPr>
              <a:t> </a:t>
            </a:r>
            <a:r>
              <a:rPr sz="700" dirty="0">
                <a:solidFill>
                  <a:srgbClr val="231F20"/>
                </a:solidFill>
                <a:latin typeface="Arial"/>
                <a:cs typeface="Arial"/>
              </a:rPr>
              <a:t>live</a:t>
            </a:r>
            <a:r>
              <a:rPr sz="700" spc="5" dirty="0">
                <a:solidFill>
                  <a:srgbClr val="231F20"/>
                </a:solidFill>
                <a:latin typeface="Arial"/>
                <a:cs typeface="Arial"/>
              </a:rPr>
              <a: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breathe</a:t>
            </a:r>
            <a:r>
              <a:rPr sz="700" spc="5"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10" dirty="0">
                <a:solidFill>
                  <a:srgbClr val="231F20"/>
                </a:solidFill>
                <a:latin typeface="Arial"/>
                <a:cs typeface="Arial"/>
              </a:rPr>
              <a:t>sectors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have</a:t>
            </a:r>
            <a:r>
              <a:rPr sz="700" spc="15" dirty="0">
                <a:solidFill>
                  <a:srgbClr val="231F20"/>
                </a:solidFill>
                <a:latin typeface="Arial"/>
                <a:cs typeface="Arial"/>
              </a:rPr>
              <a:t> </a:t>
            </a:r>
            <a:r>
              <a:rPr sz="700" dirty="0">
                <a:solidFill>
                  <a:srgbClr val="231F20"/>
                </a:solidFill>
                <a:latin typeface="Arial"/>
                <a:cs typeface="Arial"/>
              </a:rPr>
              <a:t>an</a:t>
            </a:r>
            <a:r>
              <a:rPr sz="700" spc="10" dirty="0">
                <a:solidFill>
                  <a:srgbClr val="231F20"/>
                </a:solidFill>
                <a:latin typeface="Arial"/>
                <a:cs typeface="Arial"/>
              </a:rPr>
              <a:t> </a:t>
            </a:r>
            <a:r>
              <a:rPr sz="700" dirty="0">
                <a:solidFill>
                  <a:srgbClr val="231F20"/>
                </a:solidFill>
                <a:latin typeface="Arial"/>
                <a:cs typeface="Arial"/>
              </a:rPr>
              <a:t>informed</a:t>
            </a:r>
            <a:r>
              <a:rPr sz="700" spc="15" dirty="0">
                <a:solidFill>
                  <a:srgbClr val="231F20"/>
                </a:solidFill>
                <a:latin typeface="Arial"/>
                <a:cs typeface="Arial"/>
              </a:rPr>
              <a:t> </a:t>
            </a:r>
            <a:r>
              <a:rPr sz="700" dirty="0">
                <a:solidFill>
                  <a:srgbClr val="231F20"/>
                </a:solidFill>
                <a:latin typeface="Arial"/>
                <a:cs typeface="Arial"/>
              </a:rPr>
              <a:t>point</a:t>
            </a:r>
            <a:r>
              <a:rPr sz="700" spc="10" dirty="0">
                <a:solidFill>
                  <a:srgbClr val="231F20"/>
                </a:solidFill>
                <a:latin typeface="Arial"/>
                <a:cs typeface="Arial"/>
              </a:rPr>
              <a:t> </a:t>
            </a:r>
            <a:r>
              <a:rPr sz="700" dirty="0">
                <a:solidFill>
                  <a:srgbClr val="231F20"/>
                </a:solidFill>
                <a:latin typeface="Arial"/>
                <a:cs typeface="Arial"/>
              </a:rPr>
              <a:t>of</a:t>
            </a:r>
            <a:r>
              <a:rPr sz="700" spc="15" dirty="0">
                <a:solidFill>
                  <a:srgbClr val="231F20"/>
                </a:solidFill>
                <a:latin typeface="Arial"/>
                <a:cs typeface="Arial"/>
              </a:rPr>
              <a:t> </a:t>
            </a:r>
            <a:r>
              <a:rPr sz="700" dirty="0">
                <a:solidFill>
                  <a:srgbClr val="231F20"/>
                </a:solidFill>
                <a:latin typeface="Arial"/>
                <a:cs typeface="Arial"/>
              </a:rPr>
              <a:t>view</a:t>
            </a:r>
            <a:r>
              <a:rPr sz="700" spc="10" dirty="0">
                <a:solidFill>
                  <a:srgbClr val="231F20"/>
                </a:solidFill>
                <a:latin typeface="Arial"/>
                <a:cs typeface="Arial"/>
              </a:rPr>
              <a:t> </a:t>
            </a:r>
            <a:r>
              <a:rPr sz="700" spc="-25" dirty="0">
                <a:solidFill>
                  <a:srgbClr val="231F20"/>
                </a:solidFill>
                <a:latin typeface="Arial"/>
                <a:cs typeface="Arial"/>
              </a:rPr>
              <a:t>on</a:t>
            </a:r>
            <a:r>
              <a:rPr sz="700" dirty="0">
                <a:solidFill>
                  <a:srgbClr val="231F20"/>
                </a:solidFill>
                <a:latin typeface="Arial"/>
                <a:cs typeface="Arial"/>
              </a:rPr>
              <a:t> what’s</a:t>
            </a:r>
            <a:r>
              <a:rPr sz="700" spc="15" dirty="0">
                <a:solidFill>
                  <a:srgbClr val="231F20"/>
                </a:solidFill>
                <a:latin typeface="Arial"/>
                <a:cs typeface="Arial"/>
              </a:rPr>
              <a:t> </a:t>
            </a:r>
            <a:r>
              <a:rPr sz="700" dirty="0">
                <a:solidFill>
                  <a:srgbClr val="231F20"/>
                </a:solidFill>
                <a:latin typeface="Arial"/>
                <a:cs typeface="Arial"/>
              </a:rPr>
              <a:t>coming</a:t>
            </a:r>
            <a:r>
              <a:rPr sz="700" spc="20" dirty="0">
                <a:solidFill>
                  <a:srgbClr val="231F20"/>
                </a:solidFill>
                <a:latin typeface="Arial"/>
                <a:cs typeface="Arial"/>
              </a:rPr>
              <a:t> </a:t>
            </a:r>
            <a:r>
              <a:rPr sz="700" dirty="0">
                <a:solidFill>
                  <a:srgbClr val="231F20"/>
                </a:solidFill>
                <a:latin typeface="Arial"/>
                <a:cs typeface="Arial"/>
              </a:rPr>
              <a:t>around</a:t>
            </a:r>
            <a:r>
              <a:rPr sz="700" spc="20"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spc="-10" dirty="0">
                <a:solidFill>
                  <a:srgbClr val="231F20"/>
                </a:solidFill>
                <a:latin typeface="Arial"/>
                <a:cs typeface="Arial"/>
              </a:rPr>
              <a:t>corner.</a:t>
            </a:r>
            <a:endParaRPr sz="700" dirty="0">
              <a:latin typeface="Arial"/>
              <a:cs typeface="Arial"/>
            </a:endParaRPr>
          </a:p>
        </p:txBody>
      </p:sp>
      <p:sp>
        <p:nvSpPr>
          <p:cNvPr id="25" name="object 45">
            <a:extLst>
              <a:ext uri="{FF2B5EF4-FFF2-40B4-BE49-F238E27FC236}">
                <a16:creationId xmlns:a16="http://schemas.microsoft.com/office/drawing/2014/main" id="{0C0F7A35-2623-CAD9-99A2-8F85F575E10E}"/>
              </a:ext>
            </a:extLst>
          </p:cNvPr>
          <p:cNvSpPr txBox="1"/>
          <p:nvPr userDrawn="1"/>
        </p:nvSpPr>
        <p:spPr>
          <a:xfrm>
            <a:off x="2899370" y="2394413"/>
            <a:ext cx="2048063" cy="1177630"/>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94" baseline="9259" dirty="0">
                <a:solidFill>
                  <a:srgbClr val="E31836"/>
                </a:solidFill>
                <a:latin typeface="Times New Roman"/>
                <a:cs typeface="Times New Roman"/>
              </a:rPr>
              <a:t> </a:t>
            </a:r>
            <a:r>
              <a:rPr sz="700" b="1" spc="-20" dirty="0">
                <a:solidFill>
                  <a:srgbClr val="E31836"/>
                </a:solidFill>
                <a:latin typeface="Arial"/>
                <a:cs typeface="Arial"/>
              </a:rPr>
              <a:t>Reed</a:t>
            </a:r>
            <a:r>
              <a:rPr sz="700" b="1" spc="-35" dirty="0">
                <a:solidFill>
                  <a:srgbClr val="E31836"/>
                </a:solidFill>
                <a:latin typeface="Arial"/>
                <a:cs typeface="Arial"/>
              </a:rPr>
              <a:t> </a:t>
            </a:r>
            <a:r>
              <a:rPr sz="700" b="1" spc="-30" dirty="0">
                <a:solidFill>
                  <a:srgbClr val="E31836"/>
                </a:solidFill>
                <a:latin typeface="Arial"/>
                <a:cs typeface="Arial"/>
              </a:rPr>
              <a:t>Smith</a:t>
            </a:r>
            <a:r>
              <a:rPr sz="700" b="1" spc="-35" dirty="0">
                <a:solidFill>
                  <a:srgbClr val="E31836"/>
                </a:solidFill>
                <a:latin typeface="Arial"/>
                <a:cs typeface="Arial"/>
              </a:rPr>
              <a:t> Global </a:t>
            </a:r>
            <a:r>
              <a:rPr sz="700" b="1" spc="-10" dirty="0">
                <a:solidFill>
                  <a:srgbClr val="E31836"/>
                </a:solidFill>
                <a:latin typeface="Arial"/>
                <a:cs typeface="Arial"/>
              </a:rPr>
              <a:t>Solutions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Reed</a:t>
            </a:r>
            <a:r>
              <a:rPr sz="700" spc="10" dirty="0">
                <a:solidFill>
                  <a:srgbClr val="231F20"/>
                </a:solidFill>
                <a:latin typeface="Arial"/>
                <a:cs typeface="Arial"/>
              </a:rPr>
              <a:t> </a:t>
            </a:r>
            <a:r>
              <a:rPr sz="700" dirty="0">
                <a:solidFill>
                  <a:srgbClr val="231F20"/>
                </a:solidFill>
                <a:latin typeface="Arial"/>
                <a:cs typeface="Arial"/>
              </a:rPr>
              <a:t>Smith</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spc="-10" dirty="0">
                <a:solidFill>
                  <a:srgbClr val="231F20"/>
                </a:solidFill>
                <a:latin typeface="Arial"/>
                <a:cs typeface="Arial"/>
              </a:rPr>
              <a:t>re-thinks </a:t>
            </a:r>
            <a:r>
              <a:rPr sz="700" dirty="0">
                <a:solidFill>
                  <a:srgbClr val="231F20"/>
                </a:solidFill>
                <a:latin typeface="Arial"/>
                <a:cs typeface="Arial"/>
              </a:rPr>
              <a:t>legal</a:t>
            </a:r>
            <a:r>
              <a:rPr sz="700" spc="-10" dirty="0">
                <a:solidFill>
                  <a:srgbClr val="231F20"/>
                </a:solidFill>
                <a:latin typeface="Arial"/>
                <a:cs typeface="Arial"/>
              </a:rPr>
              <a:t> </a:t>
            </a:r>
            <a:r>
              <a:rPr sz="700" dirty="0">
                <a:solidFill>
                  <a:srgbClr val="231F20"/>
                </a:solidFill>
                <a:latin typeface="Arial"/>
                <a:cs typeface="Arial"/>
              </a:rPr>
              <a:t>services.</a:t>
            </a:r>
            <a:r>
              <a:rPr sz="700" spc="-5" dirty="0">
                <a:solidFill>
                  <a:srgbClr val="231F20"/>
                </a:solidFill>
                <a:latin typeface="Arial"/>
                <a:cs typeface="Arial"/>
              </a:rPr>
              <a:t> </a:t>
            </a:r>
            <a:r>
              <a:rPr sz="700" dirty="0">
                <a:solidFill>
                  <a:srgbClr val="231F20"/>
                </a:solidFill>
                <a:latin typeface="Arial"/>
                <a:cs typeface="Arial"/>
              </a:rPr>
              <a:t>By</a:t>
            </a:r>
            <a:r>
              <a:rPr sz="700" spc="-5" dirty="0">
                <a:solidFill>
                  <a:srgbClr val="231F20"/>
                </a:solidFill>
                <a:latin typeface="Arial"/>
                <a:cs typeface="Arial"/>
              </a:rPr>
              <a:t> </a:t>
            </a:r>
            <a:r>
              <a:rPr sz="700" spc="-10" dirty="0">
                <a:solidFill>
                  <a:srgbClr val="231F20"/>
                </a:solidFill>
                <a:latin typeface="Arial"/>
                <a:cs typeface="Arial"/>
              </a:rPr>
              <a:t>re-</a:t>
            </a:r>
            <a:r>
              <a:rPr sz="700" dirty="0">
                <a:solidFill>
                  <a:srgbClr val="231F20"/>
                </a:solidFill>
                <a:latin typeface="Arial"/>
                <a:cs typeface="Arial"/>
              </a:rPr>
              <a:t>evaluating</a:t>
            </a:r>
            <a:r>
              <a:rPr sz="700" spc="-5" dirty="0">
                <a:solidFill>
                  <a:srgbClr val="231F20"/>
                </a:solidFill>
                <a:latin typeface="Arial"/>
                <a:cs typeface="Arial"/>
              </a:rPr>
              <a:t> </a:t>
            </a:r>
            <a:r>
              <a:rPr sz="700" spc="-25" dirty="0">
                <a:solidFill>
                  <a:srgbClr val="231F20"/>
                </a:solidFill>
                <a:latin typeface="Arial"/>
                <a:cs typeface="Arial"/>
              </a:rPr>
              <a:t>our</a:t>
            </a:r>
            <a:r>
              <a:rPr lang="en-US" sz="700" spc="-25" dirty="0">
                <a:solidFill>
                  <a:srgbClr val="231F20"/>
                </a:solidFill>
                <a:latin typeface="Arial"/>
                <a:cs typeface="Arial"/>
              </a:rPr>
              <a:t> </a:t>
            </a:r>
            <a:r>
              <a:rPr sz="700" dirty="0">
                <a:solidFill>
                  <a:srgbClr val="231F20"/>
                </a:solidFill>
                <a:latin typeface="Arial"/>
                <a:cs typeface="Arial"/>
              </a:rPr>
              <a:t>clients' legal</a:t>
            </a:r>
            <a:r>
              <a:rPr sz="700" spc="5" dirty="0">
                <a:solidFill>
                  <a:srgbClr val="231F20"/>
                </a:solidFill>
                <a:latin typeface="Arial"/>
                <a:cs typeface="Arial"/>
              </a:rPr>
              <a:t> </a:t>
            </a:r>
            <a:r>
              <a:rPr lang="en-US" sz="700" dirty="0">
                <a:solidFill>
                  <a:srgbClr val="231F20"/>
                </a:solidFill>
                <a:latin typeface="Arial"/>
                <a:cs typeface="Arial"/>
              </a:rPr>
              <a:t>needs</a:t>
            </a:r>
            <a:r>
              <a:rPr lang="en-US" sz="700" spc="5" dirty="0">
                <a:solidFill>
                  <a:srgbClr val="231F20"/>
                </a:solidFill>
                <a:latin typeface="Arial"/>
                <a:cs typeface="Arial"/>
              </a:rPr>
              <a:t> </a:t>
            </a:r>
            <a:r>
              <a:rPr lang="en-US" sz="700" dirty="0">
                <a:solidFill>
                  <a:srgbClr val="231F20"/>
                </a:solidFill>
                <a:latin typeface="Arial"/>
                <a:cs typeface="Arial"/>
              </a:rPr>
              <a:t>together,</a:t>
            </a:r>
            <a:r>
              <a:rPr lang="en-US" sz="700" spc="5" dirty="0">
                <a:solidFill>
                  <a:srgbClr val="231F20"/>
                </a:solidFill>
                <a:latin typeface="Arial"/>
                <a:cs typeface="Arial"/>
              </a:rPr>
              <a:t> </a:t>
            </a:r>
            <a:r>
              <a:rPr lang="en-US" sz="700" dirty="0">
                <a:solidFill>
                  <a:srgbClr val="231F20"/>
                </a:solidFill>
                <a:latin typeface="Arial"/>
                <a:cs typeface="Arial"/>
              </a:rPr>
              <a:t>we</a:t>
            </a:r>
            <a:r>
              <a:rPr lang="en-US" sz="700" spc="5" dirty="0">
                <a:solidFill>
                  <a:srgbClr val="231F20"/>
                </a:solidFill>
                <a:latin typeface="Arial"/>
                <a:cs typeface="Arial"/>
              </a:rPr>
              <a:t> </a:t>
            </a:r>
            <a:r>
              <a:rPr lang="en-US" sz="700" spc="-25" dirty="0">
                <a:solidFill>
                  <a:srgbClr val="231F20"/>
                </a:solidFill>
                <a:latin typeface="Arial"/>
                <a:cs typeface="Arial"/>
              </a:rPr>
              <a:t>can</a:t>
            </a:r>
            <a:r>
              <a:rPr lang="en-US" sz="700" dirty="0">
                <a:solidFill>
                  <a:srgbClr val="231F20"/>
                </a:solidFill>
                <a:latin typeface="Arial"/>
                <a:cs typeface="Arial"/>
              </a:rPr>
              <a:t> clearly</a:t>
            </a:r>
            <a:r>
              <a:rPr lang="en-US" sz="700" spc="-10" dirty="0">
                <a:solidFill>
                  <a:srgbClr val="231F20"/>
                </a:solidFill>
                <a:latin typeface="Arial"/>
                <a:cs typeface="Arial"/>
              </a:rPr>
              <a:t> </a:t>
            </a:r>
            <a:r>
              <a:rPr lang="en-US" sz="700" dirty="0">
                <a:solidFill>
                  <a:srgbClr val="231F20"/>
                </a:solidFill>
                <a:latin typeface="Arial"/>
                <a:cs typeface="Arial"/>
              </a:rPr>
              <a:t>determine</a:t>
            </a:r>
            <a:r>
              <a:rPr lang="en-US" sz="700" spc="-10" dirty="0">
                <a:solidFill>
                  <a:srgbClr val="231F20"/>
                </a:solidFill>
                <a:latin typeface="Arial"/>
                <a:cs typeface="Arial"/>
              </a:rPr>
              <a:t> </a:t>
            </a:r>
            <a:r>
              <a:rPr lang="en-US" sz="700" dirty="0">
                <a:solidFill>
                  <a:srgbClr val="231F20"/>
                </a:solidFill>
                <a:latin typeface="Arial"/>
                <a:cs typeface="Arial"/>
              </a:rPr>
              <a:t>what’s</a:t>
            </a:r>
            <a:r>
              <a:rPr lang="en-US" sz="700" spc="-10" dirty="0">
                <a:solidFill>
                  <a:srgbClr val="231F20"/>
                </a:solidFill>
                <a:latin typeface="Arial"/>
                <a:cs typeface="Arial"/>
              </a:rPr>
              <a:t> </a:t>
            </a:r>
            <a:r>
              <a:rPr lang="en-US" sz="700" dirty="0">
                <a:solidFill>
                  <a:srgbClr val="231F20"/>
                </a:solidFill>
                <a:latin typeface="Arial"/>
                <a:cs typeface="Arial"/>
              </a:rPr>
              <a:t>valuable</a:t>
            </a:r>
            <a:r>
              <a:rPr lang="en-US" sz="700" spc="-10" dirty="0">
                <a:solidFill>
                  <a:srgbClr val="231F20"/>
                </a:solidFill>
                <a:latin typeface="Arial"/>
                <a:cs typeface="Arial"/>
              </a:rPr>
              <a:t> </a:t>
            </a:r>
            <a:r>
              <a:rPr lang="en-US" sz="700" spc="-25" dirty="0">
                <a:solidFill>
                  <a:srgbClr val="231F20"/>
                </a:solidFill>
                <a:latin typeface="Arial"/>
                <a:cs typeface="Arial"/>
              </a:rPr>
              <a:t>to </a:t>
            </a:r>
            <a:r>
              <a:rPr lang="en-US" sz="700" dirty="0">
                <a:solidFill>
                  <a:srgbClr val="231F20"/>
                </a:solidFill>
                <a:latin typeface="Arial"/>
                <a:cs typeface="Arial"/>
              </a:rPr>
              <a:t>them.</a:t>
            </a:r>
            <a:r>
              <a:rPr lang="en-US" sz="700" spc="-40" dirty="0">
                <a:solidFill>
                  <a:srgbClr val="231F20"/>
                </a:solidFill>
                <a:latin typeface="Arial"/>
                <a:cs typeface="Arial"/>
              </a:rPr>
              <a:t> </a:t>
            </a:r>
            <a:r>
              <a:rPr lang="en-US" sz="700" dirty="0">
                <a:solidFill>
                  <a:srgbClr val="231F20"/>
                </a:solidFill>
                <a:latin typeface="Arial"/>
                <a:cs typeface="Arial"/>
              </a:rPr>
              <a:t>Complex</a:t>
            </a:r>
            <a:r>
              <a:rPr lang="en-US" sz="700" spc="-35" dirty="0">
                <a:solidFill>
                  <a:srgbClr val="231F20"/>
                </a:solidFill>
                <a:latin typeface="Arial"/>
                <a:cs typeface="Arial"/>
              </a:rPr>
              <a:t> </a:t>
            </a:r>
            <a:r>
              <a:rPr lang="en-US" sz="700" dirty="0">
                <a:solidFill>
                  <a:srgbClr val="231F20"/>
                </a:solidFill>
                <a:latin typeface="Arial"/>
                <a:cs typeface="Arial"/>
              </a:rPr>
              <a:t>tasks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dirty="0">
                <a:solidFill>
                  <a:srgbClr val="231F20"/>
                </a:solidFill>
                <a:latin typeface="Arial"/>
                <a:cs typeface="Arial"/>
              </a:rPr>
              <a:t>be</a:t>
            </a:r>
            <a:r>
              <a:rPr lang="en-US" sz="700" spc="-35" dirty="0">
                <a:solidFill>
                  <a:srgbClr val="231F20"/>
                </a:solidFill>
                <a:latin typeface="Arial"/>
                <a:cs typeface="Arial"/>
              </a:rPr>
              <a:t> </a:t>
            </a:r>
            <a:r>
              <a:rPr lang="en-US" sz="700" spc="-10" dirty="0">
                <a:solidFill>
                  <a:srgbClr val="231F20"/>
                </a:solidFill>
                <a:latin typeface="Arial"/>
                <a:cs typeface="Arial"/>
              </a:rPr>
              <a:t>simplified, </a:t>
            </a:r>
            <a:r>
              <a:rPr lang="en-US" sz="700" dirty="0">
                <a:solidFill>
                  <a:srgbClr val="231F20"/>
                </a:solidFill>
                <a:latin typeface="Arial"/>
                <a:cs typeface="Arial"/>
              </a:rPr>
              <a:t>opportunities</a:t>
            </a:r>
            <a:r>
              <a:rPr lang="en-US" sz="700" spc="35" dirty="0">
                <a:solidFill>
                  <a:srgbClr val="231F20"/>
                </a:solidFill>
                <a:latin typeface="Arial"/>
                <a:cs typeface="Arial"/>
              </a:rPr>
              <a:t> </a:t>
            </a:r>
            <a:r>
              <a:rPr lang="en-US" sz="700" dirty="0">
                <a:solidFill>
                  <a:srgbClr val="231F20"/>
                </a:solidFill>
                <a:latin typeface="Arial"/>
                <a:cs typeface="Arial"/>
              </a:rPr>
              <a:t>for</a:t>
            </a:r>
            <a:r>
              <a:rPr lang="en-US" sz="700" spc="35" dirty="0">
                <a:solidFill>
                  <a:srgbClr val="231F20"/>
                </a:solidFill>
                <a:latin typeface="Arial"/>
                <a:cs typeface="Arial"/>
              </a:rPr>
              <a:t> </a:t>
            </a:r>
            <a:r>
              <a:rPr lang="en-US" sz="700" dirty="0">
                <a:solidFill>
                  <a:srgbClr val="231F20"/>
                </a:solidFill>
                <a:latin typeface="Arial"/>
                <a:cs typeface="Arial"/>
              </a:rPr>
              <a:t>efficiencies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spc="-25" dirty="0">
                <a:solidFill>
                  <a:srgbClr val="231F20"/>
                </a:solidFill>
                <a:latin typeface="Arial"/>
                <a:cs typeface="Arial"/>
              </a:rPr>
              <a:t>be</a:t>
            </a:r>
            <a:r>
              <a:rPr lang="en-US" sz="700" dirty="0">
                <a:solidFill>
                  <a:srgbClr val="231F20"/>
                </a:solidFill>
                <a:latin typeface="Arial"/>
                <a:cs typeface="Arial"/>
              </a:rPr>
              <a:t> discovered,</a:t>
            </a:r>
            <a:r>
              <a:rPr lang="en-US" sz="700" spc="35" dirty="0">
                <a:solidFill>
                  <a:srgbClr val="231F20"/>
                </a:solidFill>
                <a:latin typeface="Arial"/>
                <a:cs typeface="Arial"/>
              </a:rPr>
              <a:t> </a:t>
            </a:r>
            <a:r>
              <a:rPr lang="en-US" sz="700" dirty="0">
                <a:solidFill>
                  <a:srgbClr val="231F20"/>
                </a:solidFill>
                <a:latin typeface="Arial"/>
                <a:cs typeface="Arial"/>
              </a:rPr>
              <a:t>and</a:t>
            </a:r>
            <a:r>
              <a:rPr lang="en-US" sz="700" spc="40" dirty="0">
                <a:solidFill>
                  <a:srgbClr val="231F20"/>
                </a:solidFill>
                <a:latin typeface="Arial"/>
                <a:cs typeface="Arial"/>
              </a:rPr>
              <a:t> </a:t>
            </a:r>
            <a:r>
              <a:rPr lang="en-US" sz="700" dirty="0">
                <a:solidFill>
                  <a:srgbClr val="231F20"/>
                </a:solidFill>
                <a:latin typeface="Arial"/>
                <a:cs typeface="Arial"/>
              </a:rPr>
              <a:t>continuous</a:t>
            </a:r>
            <a:r>
              <a:rPr lang="en-US" sz="700" spc="40" dirty="0">
                <a:solidFill>
                  <a:srgbClr val="231F20"/>
                </a:solidFill>
                <a:latin typeface="Arial"/>
                <a:cs typeface="Arial"/>
              </a:rPr>
              <a:t> </a:t>
            </a:r>
            <a:r>
              <a:rPr lang="en-US" sz="700" spc="-10" dirty="0">
                <a:solidFill>
                  <a:srgbClr val="231F20"/>
                </a:solidFill>
                <a:latin typeface="Arial"/>
                <a:cs typeface="Arial"/>
              </a:rPr>
              <a:t>improvement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progress</a:t>
            </a:r>
            <a:r>
              <a:rPr sz="700" spc="15" dirty="0">
                <a:solidFill>
                  <a:srgbClr val="231F20"/>
                </a:solidFill>
                <a:latin typeface="Arial"/>
                <a:cs typeface="Arial"/>
              </a:rPr>
              <a:t> </a:t>
            </a:r>
            <a:r>
              <a:rPr sz="700" dirty="0">
                <a:solidFill>
                  <a:srgbClr val="231F20"/>
                </a:solidFill>
                <a:latin typeface="Arial"/>
                <a:cs typeface="Arial"/>
              </a:rPr>
              <a:t>can</a:t>
            </a:r>
            <a:r>
              <a:rPr sz="700" spc="15" dirty="0">
                <a:solidFill>
                  <a:srgbClr val="231F20"/>
                </a:solidFill>
                <a:latin typeface="Arial"/>
                <a:cs typeface="Arial"/>
              </a:rPr>
              <a:t> </a:t>
            </a:r>
            <a:r>
              <a:rPr sz="700" dirty="0">
                <a:solidFill>
                  <a:srgbClr val="231F20"/>
                </a:solidFill>
                <a:latin typeface="Arial"/>
                <a:cs typeface="Arial"/>
              </a:rPr>
              <a:t>be</a:t>
            </a:r>
            <a:r>
              <a:rPr sz="700" spc="10" dirty="0">
                <a:solidFill>
                  <a:srgbClr val="231F20"/>
                </a:solidFill>
                <a:latin typeface="Arial"/>
                <a:cs typeface="Arial"/>
              </a:rPr>
              <a:t> </a:t>
            </a:r>
            <a:r>
              <a:rPr sz="700" dirty="0">
                <a:solidFill>
                  <a:srgbClr val="231F20"/>
                </a:solidFill>
                <a:latin typeface="Arial"/>
                <a:cs typeface="Arial"/>
              </a:rPr>
              <a:t>built</a:t>
            </a:r>
            <a:r>
              <a:rPr sz="700" spc="15" dirty="0">
                <a:solidFill>
                  <a:srgbClr val="231F20"/>
                </a:solidFill>
                <a:latin typeface="Arial"/>
                <a:cs typeface="Arial"/>
              </a:rPr>
              <a:t> </a:t>
            </a:r>
            <a:r>
              <a:rPr sz="700" dirty="0">
                <a:solidFill>
                  <a:srgbClr val="231F20"/>
                </a:solidFill>
                <a:latin typeface="Arial"/>
                <a:cs typeface="Arial"/>
              </a:rPr>
              <a:t>in.</a:t>
            </a:r>
            <a:r>
              <a:rPr sz="700" spc="15" dirty="0">
                <a:solidFill>
                  <a:srgbClr val="231F20"/>
                </a:solidFill>
                <a:latin typeface="Arial"/>
                <a:cs typeface="Arial"/>
              </a:rPr>
              <a:t> </a:t>
            </a:r>
            <a:r>
              <a:rPr sz="700" spc="-10" dirty="0">
                <a:solidFill>
                  <a:srgbClr val="231F20"/>
                </a:solidFill>
                <a:latin typeface="Arial"/>
                <a:cs typeface="Arial"/>
              </a:rPr>
              <a:t>Evolution </a:t>
            </a:r>
            <a:r>
              <a:rPr sz="700" dirty="0">
                <a:solidFill>
                  <a:srgbClr val="231F20"/>
                </a:solidFill>
                <a:latin typeface="Arial"/>
                <a:cs typeface="Arial"/>
              </a:rPr>
              <a:t>becomes</a:t>
            </a:r>
            <a:r>
              <a:rPr sz="700" spc="5" dirty="0">
                <a:solidFill>
                  <a:srgbClr val="231F20"/>
                </a:solidFill>
                <a:latin typeface="Arial"/>
                <a:cs typeface="Arial"/>
              </a:rPr>
              <a:t> </a:t>
            </a:r>
            <a:r>
              <a:rPr sz="700" dirty="0">
                <a:solidFill>
                  <a:srgbClr val="231F20"/>
                </a:solidFill>
                <a:latin typeface="Arial"/>
                <a:cs typeface="Arial"/>
              </a:rPr>
              <a:t>first</a:t>
            </a:r>
            <a:r>
              <a:rPr sz="700" spc="5" dirty="0">
                <a:solidFill>
                  <a:srgbClr val="231F20"/>
                </a:solidFill>
                <a:latin typeface="Arial"/>
                <a:cs typeface="Arial"/>
              </a:rPr>
              <a:t> </a:t>
            </a:r>
            <a:r>
              <a:rPr sz="700" dirty="0">
                <a:solidFill>
                  <a:srgbClr val="231F20"/>
                </a:solidFill>
                <a:latin typeface="Arial"/>
                <a:cs typeface="Arial"/>
              </a:rPr>
              <a:t>nature</a:t>
            </a:r>
            <a:r>
              <a:rPr sz="700" spc="5" dirty="0">
                <a:solidFill>
                  <a:srgbClr val="231F20"/>
                </a:solidFill>
                <a:latin typeface="Arial"/>
                <a:cs typeface="Arial"/>
              </a:rPr>
              <a:t> </a:t>
            </a:r>
            <a:r>
              <a:rPr sz="700" dirty="0">
                <a:solidFill>
                  <a:srgbClr val="231F20"/>
                </a:solidFill>
                <a:latin typeface="Arial"/>
                <a:cs typeface="Arial"/>
              </a:rPr>
              <a:t>through</a:t>
            </a:r>
            <a:r>
              <a:rPr sz="700" spc="5" dirty="0">
                <a:solidFill>
                  <a:srgbClr val="231F20"/>
                </a:solidFill>
                <a:latin typeface="Arial"/>
                <a:cs typeface="Arial"/>
              </a:rPr>
              <a:t> </a:t>
            </a:r>
            <a:r>
              <a:rPr sz="700" dirty="0">
                <a:solidFill>
                  <a:srgbClr val="231F20"/>
                </a:solidFill>
                <a:latin typeface="Arial"/>
                <a:cs typeface="Arial"/>
              </a:rPr>
              <a:t>Reed</a:t>
            </a:r>
            <a:r>
              <a:rPr sz="700" spc="10" dirty="0">
                <a:solidFill>
                  <a:srgbClr val="231F20"/>
                </a:solidFill>
                <a:latin typeface="Arial"/>
                <a:cs typeface="Arial"/>
              </a:rPr>
              <a:t> </a:t>
            </a:r>
            <a:r>
              <a:rPr sz="700" spc="-10" dirty="0">
                <a:solidFill>
                  <a:srgbClr val="231F20"/>
                </a:solidFill>
                <a:latin typeface="Arial"/>
                <a:cs typeface="Arial"/>
              </a:rPr>
              <a:t>Smith </a:t>
            </a:r>
            <a:r>
              <a:rPr sz="700" dirty="0">
                <a:solidFill>
                  <a:srgbClr val="231F20"/>
                </a:solidFill>
                <a:latin typeface="Arial"/>
                <a:cs typeface="Arial"/>
              </a:rPr>
              <a:t>Global</a:t>
            </a:r>
            <a:r>
              <a:rPr sz="700" spc="5"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dirty="0">
                <a:solidFill>
                  <a:srgbClr val="231F20"/>
                </a:solidFill>
                <a:latin typeface="Arial"/>
                <a:cs typeface="Arial"/>
              </a:rPr>
              <a:t>freeing</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25" dirty="0">
                <a:solidFill>
                  <a:srgbClr val="231F20"/>
                </a:solidFill>
                <a:latin typeface="Arial"/>
                <a:cs typeface="Arial"/>
              </a:rPr>
              <a:t>up</a:t>
            </a:r>
            <a:r>
              <a:rPr lang="en-US" sz="700" spc="-25" dirty="0">
                <a:solidFill>
                  <a:schemeClr val="tx1"/>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grow</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dirty="0">
                <a:solidFill>
                  <a:srgbClr val="231F20"/>
                </a:solidFill>
                <a:latin typeface="Arial"/>
                <a:cs typeface="Arial"/>
              </a:rPr>
              <a:t>businesses</a:t>
            </a:r>
            <a:r>
              <a:rPr sz="700" spc="15" dirty="0">
                <a:solidFill>
                  <a:srgbClr val="231F20"/>
                </a:solidFill>
                <a:latin typeface="Arial"/>
                <a:cs typeface="Arial"/>
              </a:rPr>
              <a:t> </a:t>
            </a:r>
            <a:r>
              <a:rPr sz="700" dirty="0">
                <a:solidFill>
                  <a:srgbClr val="231F20"/>
                </a:solidFill>
                <a:latin typeface="Arial"/>
                <a:cs typeface="Arial"/>
              </a:rPr>
              <a:t>now</a:t>
            </a:r>
            <a:r>
              <a:rPr sz="700" spc="10"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spc="-25" dirty="0">
                <a:solidFill>
                  <a:srgbClr val="231F20"/>
                </a:solidFill>
                <a:latin typeface="Arial"/>
                <a:cs typeface="Arial"/>
              </a:rPr>
              <a:t>in</a:t>
            </a:r>
            <a:r>
              <a:rPr sz="700" dirty="0">
                <a:solidFill>
                  <a:srgbClr val="231F20"/>
                </a:solidFill>
                <a:latin typeface="Arial"/>
                <a:cs typeface="Arial"/>
              </a:rPr>
              <a:t> the</a:t>
            </a:r>
            <a:r>
              <a:rPr sz="700" spc="10" dirty="0">
                <a:solidFill>
                  <a:srgbClr val="231F20"/>
                </a:solidFill>
                <a:latin typeface="Arial"/>
                <a:cs typeface="Arial"/>
              </a:rPr>
              <a:t> </a:t>
            </a:r>
            <a:r>
              <a:rPr sz="700" spc="-10" dirty="0">
                <a:solidFill>
                  <a:srgbClr val="231F20"/>
                </a:solidFill>
                <a:latin typeface="Arial"/>
                <a:cs typeface="Arial"/>
              </a:rPr>
              <a:t>future.</a:t>
            </a:r>
            <a:endParaRPr sz="700" dirty="0">
              <a:latin typeface="Arial"/>
              <a:cs typeface="Arial"/>
            </a:endParaRPr>
          </a:p>
        </p:txBody>
      </p:sp>
      <p:sp>
        <p:nvSpPr>
          <p:cNvPr id="26" name="object 46">
            <a:extLst>
              <a:ext uri="{FF2B5EF4-FFF2-40B4-BE49-F238E27FC236}">
                <a16:creationId xmlns:a16="http://schemas.microsoft.com/office/drawing/2014/main" id="{83C6E9BB-FDCD-EB56-04D2-EDD4E9EF6127}"/>
              </a:ext>
            </a:extLst>
          </p:cNvPr>
          <p:cNvSpPr txBox="1"/>
          <p:nvPr userDrawn="1"/>
        </p:nvSpPr>
        <p:spPr>
          <a:xfrm>
            <a:off x="4984304" y="2371925"/>
            <a:ext cx="2000747"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42" baseline="9259" dirty="0">
                <a:solidFill>
                  <a:srgbClr val="E31836"/>
                </a:solidFill>
                <a:latin typeface="Times New Roman"/>
                <a:cs typeface="Times New Roman"/>
              </a:rPr>
              <a:t> </a:t>
            </a:r>
            <a:r>
              <a:rPr sz="700" b="1" spc="-10" dirty="0">
                <a:solidFill>
                  <a:srgbClr val="E31836"/>
                </a:solidFill>
                <a:latin typeface="Arial"/>
                <a:cs typeface="Arial"/>
              </a:rPr>
              <a:t>Responsible</a:t>
            </a:r>
            <a:r>
              <a:rPr sz="700" b="1" spc="5" dirty="0">
                <a:solidFill>
                  <a:srgbClr val="E31836"/>
                </a:solidFill>
                <a:latin typeface="Arial"/>
                <a:cs typeface="Arial"/>
              </a:rPr>
              <a:t> </a:t>
            </a:r>
            <a:r>
              <a:rPr sz="700" b="1" spc="-10" dirty="0">
                <a:solidFill>
                  <a:srgbClr val="E31836"/>
                </a:solidFill>
                <a:latin typeface="Arial"/>
                <a:cs typeface="Arial"/>
              </a:rPr>
              <a:t>business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Being</a:t>
            </a:r>
            <a:r>
              <a:rPr sz="700" spc="35" dirty="0">
                <a:solidFill>
                  <a:srgbClr val="231F20"/>
                </a:solidFill>
                <a:latin typeface="Arial"/>
                <a:cs typeface="Arial"/>
              </a:rPr>
              <a:t> </a:t>
            </a:r>
            <a:r>
              <a:rPr sz="700" dirty="0">
                <a:solidFill>
                  <a:srgbClr val="231F20"/>
                </a:solidFill>
                <a:latin typeface="Arial"/>
                <a:cs typeface="Arial"/>
              </a:rPr>
              <a:t>a</a:t>
            </a:r>
            <a:r>
              <a:rPr sz="700" spc="35" dirty="0">
                <a:solidFill>
                  <a:srgbClr val="231F20"/>
                </a:solidFill>
                <a:latin typeface="Arial"/>
                <a:cs typeface="Arial"/>
              </a:rPr>
              <a:t> </a:t>
            </a:r>
            <a:r>
              <a:rPr sz="700" dirty="0">
                <a:solidFill>
                  <a:srgbClr val="231F20"/>
                </a:solidFill>
                <a:latin typeface="Arial"/>
                <a:cs typeface="Arial"/>
              </a:rPr>
              <a:t>responsible</a:t>
            </a:r>
            <a:r>
              <a:rPr sz="700" spc="40" dirty="0">
                <a:solidFill>
                  <a:srgbClr val="231F20"/>
                </a:solidFill>
                <a:latin typeface="Arial"/>
                <a:cs typeface="Arial"/>
              </a:rPr>
              <a:t> </a:t>
            </a:r>
            <a:r>
              <a:rPr sz="700" dirty="0">
                <a:solidFill>
                  <a:srgbClr val="231F20"/>
                </a:solidFill>
                <a:latin typeface="Arial"/>
                <a:cs typeface="Arial"/>
              </a:rPr>
              <a:t>business</a:t>
            </a:r>
            <a:r>
              <a:rPr sz="700" spc="35" dirty="0">
                <a:solidFill>
                  <a:srgbClr val="231F20"/>
                </a:solidFill>
                <a:latin typeface="Arial"/>
                <a:cs typeface="Arial"/>
              </a:rPr>
              <a:t> </a:t>
            </a:r>
            <a:r>
              <a:rPr sz="700" dirty="0">
                <a:solidFill>
                  <a:srgbClr val="231F20"/>
                </a:solidFill>
                <a:latin typeface="Arial"/>
                <a:cs typeface="Arial"/>
              </a:rPr>
              <a:t>is</a:t>
            </a:r>
            <a:r>
              <a:rPr sz="700" spc="35" dirty="0">
                <a:solidFill>
                  <a:srgbClr val="231F20"/>
                </a:solidFill>
                <a:latin typeface="Arial"/>
                <a:cs typeface="Arial"/>
              </a:rPr>
              <a:t> </a:t>
            </a:r>
            <a:r>
              <a:rPr sz="700" spc="-10" dirty="0">
                <a:solidFill>
                  <a:srgbClr val="231F20"/>
                </a:solidFill>
                <a:latin typeface="Arial"/>
                <a:cs typeface="Arial"/>
              </a:rPr>
              <a:t>vitally </a:t>
            </a:r>
            <a:r>
              <a:rPr sz="700" dirty="0">
                <a:solidFill>
                  <a:srgbClr val="231F20"/>
                </a:solidFill>
                <a:latin typeface="Arial"/>
                <a:cs typeface="Arial"/>
              </a:rPr>
              <a:t>important</a:t>
            </a:r>
            <a:r>
              <a:rPr sz="700" spc="45"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dirty="0">
                <a:solidFill>
                  <a:srgbClr val="231F20"/>
                </a:solidFill>
                <a:latin typeface="Arial"/>
                <a:cs typeface="Arial"/>
              </a:rPr>
              <a:t>makes</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0" dirty="0">
                <a:solidFill>
                  <a:srgbClr val="231F20"/>
                </a:solidFill>
                <a:latin typeface="Arial"/>
                <a:cs typeface="Arial"/>
              </a:rPr>
              <a:t> </a:t>
            </a:r>
            <a:r>
              <a:rPr sz="700" spc="-25" dirty="0">
                <a:solidFill>
                  <a:srgbClr val="231F20"/>
                </a:solidFill>
                <a:latin typeface="Arial"/>
                <a:cs typeface="Arial"/>
              </a:rPr>
              <a:t>law</a:t>
            </a:r>
            <a:r>
              <a:rPr sz="700" dirty="0">
                <a:solidFill>
                  <a:srgbClr val="231F20"/>
                </a:solidFill>
                <a:latin typeface="Arial"/>
                <a:cs typeface="Arial"/>
              </a:rPr>
              <a:t> firm</a:t>
            </a:r>
            <a:r>
              <a:rPr sz="700" spc="50" dirty="0">
                <a:solidFill>
                  <a:srgbClr val="231F20"/>
                </a:solidFill>
                <a:latin typeface="Arial"/>
                <a:cs typeface="Arial"/>
              </a:rPr>
              <a:t> </a:t>
            </a:r>
            <a:r>
              <a:rPr sz="700" dirty="0">
                <a:solidFill>
                  <a:srgbClr val="231F20"/>
                </a:solidFill>
                <a:latin typeface="Arial"/>
                <a:cs typeface="Arial"/>
              </a:rPr>
              <a:t>and</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5" dirty="0">
                <a:solidFill>
                  <a:srgbClr val="231F20"/>
                </a:solidFill>
                <a:latin typeface="Arial"/>
                <a:cs typeface="Arial"/>
              </a:rPr>
              <a:t> </a:t>
            </a:r>
            <a:r>
              <a:rPr sz="700" dirty="0">
                <a:solidFill>
                  <a:srgbClr val="231F20"/>
                </a:solidFill>
                <a:latin typeface="Arial"/>
                <a:cs typeface="Arial"/>
              </a:rPr>
              <a:t>place</a:t>
            </a:r>
            <a:r>
              <a:rPr sz="700" spc="50"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work.</a:t>
            </a:r>
            <a:r>
              <a:rPr sz="700" spc="55"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spc="-20" dirty="0">
                <a:solidFill>
                  <a:srgbClr val="231F20"/>
                </a:solidFill>
                <a:latin typeface="Arial"/>
                <a:cs typeface="Arial"/>
              </a:rPr>
              <a:t>helps </a:t>
            </a:r>
            <a:r>
              <a:rPr sz="700" dirty="0">
                <a:solidFill>
                  <a:srgbClr val="231F20"/>
                </a:solidFill>
                <a:latin typeface="Arial"/>
                <a:cs typeface="Arial"/>
              </a:rPr>
              <a:t>us</a:t>
            </a:r>
            <a:r>
              <a:rPr sz="700" spc="35" dirty="0">
                <a:solidFill>
                  <a:srgbClr val="231F20"/>
                </a:solidFill>
                <a:latin typeface="Arial"/>
                <a:cs typeface="Arial"/>
              </a:rPr>
              <a:t> </a:t>
            </a:r>
            <a:r>
              <a:rPr sz="700" dirty="0">
                <a:solidFill>
                  <a:srgbClr val="231F20"/>
                </a:solidFill>
                <a:latin typeface="Arial"/>
                <a:cs typeface="Arial"/>
              </a:rPr>
              <a:t>on</a:t>
            </a:r>
            <a:r>
              <a:rPr sz="700" spc="35" dirty="0">
                <a:solidFill>
                  <a:srgbClr val="231F20"/>
                </a:solidFill>
                <a:latin typeface="Arial"/>
                <a:cs typeface="Arial"/>
              </a:rPr>
              <a:t> </a:t>
            </a:r>
            <a:r>
              <a:rPr sz="700" dirty="0">
                <a:solidFill>
                  <a:srgbClr val="231F20"/>
                </a:solidFill>
                <a:latin typeface="Arial"/>
                <a:cs typeface="Arial"/>
              </a:rPr>
              <a:t>the</a:t>
            </a:r>
            <a:r>
              <a:rPr sz="700" spc="35" dirty="0">
                <a:solidFill>
                  <a:srgbClr val="231F20"/>
                </a:solidFill>
                <a:latin typeface="Arial"/>
                <a:cs typeface="Arial"/>
              </a:rPr>
              <a:t> </a:t>
            </a:r>
            <a:r>
              <a:rPr sz="700" dirty="0">
                <a:solidFill>
                  <a:srgbClr val="231F20"/>
                </a:solidFill>
                <a:latin typeface="Arial"/>
                <a:cs typeface="Arial"/>
              </a:rPr>
              <a:t>world</a:t>
            </a:r>
            <a:r>
              <a:rPr sz="700" spc="40" dirty="0">
                <a:solidFill>
                  <a:srgbClr val="231F20"/>
                </a:solidFill>
                <a:latin typeface="Arial"/>
                <a:cs typeface="Arial"/>
              </a:rPr>
              <a:t> </a:t>
            </a:r>
            <a:r>
              <a:rPr sz="700" dirty="0">
                <a:solidFill>
                  <a:srgbClr val="231F20"/>
                </a:solidFill>
                <a:latin typeface="Arial"/>
                <a:cs typeface="Arial"/>
              </a:rPr>
              <a:t>stage</a:t>
            </a:r>
            <a:r>
              <a:rPr sz="700" spc="35" dirty="0">
                <a:solidFill>
                  <a:srgbClr val="231F20"/>
                </a:solidFill>
                <a:latin typeface="Arial"/>
                <a:cs typeface="Arial"/>
              </a:rPr>
              <a:t> </a:t>
            </a:r>
            <a:r>
              <a:rPr sz="700" dirty="0">
                <a:solidFill>
                  <a:srgbClr val="231F20"/>
                </a:solidFill>
                <a:latin typeface="Arial"/>
                <a:cs typeface="Arial"/>
              </a:rPr>
              <a:t>and</a:t>
            </a:r>
            <a:r>
              <a:rPr sz="700" spc="35" dirty="0">
                <a:solidFill>
                  <a:srgbClr val="231F20"/>
                </a:solidFill>
                <a:latin typeface="Arial"/>
                <a:cs typeface="Arial"/>
              </a:rPr>
              <a:t> </a:t>
            </a:r>
            <a:r>
              <a:rPr sz="700" dirty="0">
                <a:solidFill>
                  <a:srgbClr val="231F20"/>
                </a:solidFill>
                <a:latin typeface="Arial"/>
                <a:cs typeface="Arial"/>
              </a:rPr>
              <a:t>in</a:t>
            </a:r>
            <a:r>
              <a:rPr sz="700" spc="40" dirty="0">
                <a:solidFill>
                  <a:srgbClr val="231F20"/>
                </a:solidFill>
                <a:latin typeface="Arial"/>
                <a:cs typeface="Arial"/>
              </a:rPr>
              <a:t> </a:t>
            </a:r>
            <a:r>
              <a:rPr sz="700" dirty="0">
                <a:solidFill>
                  <a:srgbClr val="231F20"/>
                </a:solidFill>
                <a:latin typeface="Arial"/>
                <a:cs typeface="Arial"/>
              </a:rPr>
              <a:t>our</a:t>
            </a:r>
            <a:r>
              <a:rPr sz="700" spc="35" dirty="0">
                <a:solidFill>
                  <a:srgbClr val="231F20"/>
                </a:solidFill>
                <a:latin typeface="Arial"/>
                <a:cs typeface="Arial"/>
              </a:rPr>
              <a:t> </a:t>
            </a:r>
            <a:r>
              <a:rPr sz="700" spc="-10" dirty="0">
                <a:solidFill>
                  <a:srgbClr val="231F20"/>
                </a:solidFill>
                <a:latin typeface="Arial"/>
                <a:cs typeface="Arial"/>
              </a:rPr>
              <a:t>local </a:t>
            </a:r>
            <a:r>
              <a:rPr sz="700" dirty="0">
                <a:solidFill>
                  <a:srgbClr val="231F20"/>
                </a:solidFill>
                <a:latin typeface="Arial"/>
                <a:cs typeface="Arial"/>
              </a:rPr>
              <a:t>communities.</a:t>
            </a:r>
            <a:r>
              <a:rPr sz="700" spc="50" dirty="0">
                <a:solidFill>
                  <a:srgbClr val="231F20"/>
                </a:solidFill>
                <a:latin typeface="Arial"/>
                <a:cs typeface="Arial"/>
              </a:rPr>
              <a:t> </a:t>
            </a:r>
            <a:r>
              <a:rPr sz="700" spc="-10" dirty="0">
                <a:solidFill>
                  <a:srgbClr val="231F20"/>
                </a:solidFill>
                <a:latin typeface="Arial"/>
                <a:cs typeface="Arial"/>
              </a:rPr>
              <a:t>We</a:t>
            </a:r>
            <a:r>
              <a:rPr sz="700" spc="50" dirty="0">
                <a:solidFill>
                  <a:srgbClr val="231F20"/>
                </a:solidFill>
                <a:latin typeface="Arial"/>
                <a:cs typeface="Arial"/>
              </a:rPr>
              <a:t> </a:t>
            </a:r>
            <a:r>
              <a:rPr sz="700" dirty="0">
                <a:solidFill>
                  <a:srgbClr val="231F20"/>
                </a:solidFill>
                <a:latin typeface="Arial"/>
                <a:cs typeface="Arial"/>
              </a:rPr>
              <a:t>focus</a:t>
            </a:r>
            <a:r>
              <a:rPr sz="700" spc="55" dirty="0">
                <a:solidFill>
                  <a:srgbClr val="231F20"/>
                </a:solidFill>
                <a:latin typeface="Arial"/>
                <a:cs typeface="Arial"/>
              </a:rPr>
              <a:t> </a:t>
            </a:r>
            <a:r>
              <a:rPr sz="700" dirty="0">
                <a:solidFill>
                  <a:srgbClr val="231F20"/>
                </a:solidFill>
                <a:latin typeface="Arial"/>
                <a:cs typeface="Arial"/>
              </a:rPr>
              <a:t>our</a:t>
            </a:r>
            <a:r>
              <a:rPr sz="700" spc="50" dirty="0">
                <a:solidFill>
                  <a:srgbClr val="231F20"/>
                </a:solidFill>
                <a:latin typeface="Arial"/>
                <a:cs typeface="Arial"/>
              </a:rPr>
              <a:t> </a:t>
            </a:r>
            <a:r>
              <a:rPr sz="700" spc="-10" dirty="0">
                <a:solidFill>
                  <a:srgbClr val="231F20"/>
                </a:solidFill>
                <a:latin typeface="Arial"/>
                <a:cs typeface="Arial"/>
              </a:rPr>
              <a:t>responsible </a:t>
            </a:r>
            <a:r>
              <a:rPr sz="700" dirty="0">
                <a:solidFill>
                  <a:srgbClr val="231F20"/>
                </a:solidFill>
                <a:latin typeface="Arial"/>
                <a:cs typeface="Arial"/>
              </a:rPr>
              <a:t>business</a:t>
            </a:r>
            <a:r>
              <a:rPr sz="700" spc="30" dirty="0">
                <a:solidFill>
                  <a:srgbClr val="231F20"/>
                </a:solidFill>
                <a:latin typeface="Arial"/>
                <a:cs typeface="Arial"/>
              </a:rPr>
              <a:t> </a:t>
            </a:r>
            <a:r>
              <a:rPr sz="700" dirty="0">
                <a:solidFill>
                  <a:srgbClr val="231F20"/>
                </a:solidFill>
                <a:latin typeface="Arial"/>
                <a:cs typeface="Arial"/>
              </a:rPr>
              <a:t>efforts</a:t>
            </a:r>
            <a:r>
              <a:rPr sz="700" spc="35" dirty="0">
                <a:solidFill>
                  <a:srgbClr val="231F20"/>
                </a:solidFill>
                <a:latin typeface="Arial"/>
                <a:cs typeface="Arial"/>
              </a:rPr>
              <a:t> </a:t>
            </a:r>
            <a:r>
              <a:rPr sz="700" dirty="0">
                <a:solidFill>
                  <a:srgbClr val="231F20"/>
                </a:solidFill>
                <a:latin typeface="Arial"/>
                <a:cs typeface="Arial"/>
              </a:rPr>
              <a:t>in</a:t>
            </a:r>
            <a:r>
              <a:rPr sz="700" spc="35" dirty="0">
                <a:solidFill>
                  <a:srgbClr val="231F20"/>
                </a:solidFill>
                <a:latin typeface="Arial"/>
                <a:cs typeface="Arial"/>
              </a:rPr>
              <a:t> </a:t>
            </a:r>
            <a:r>
              <a:rPr sz="700" dirty="0">
                <a:solidFill>
                  <a:srgbClr val="231F20"/>
                </a:solidFill>
                <a:latin typeface="Arial"/>
                <a:cs typeface="Arial"/>
              </a:rPr>
              <a:t>these</a:t>
            </a:r>
            <a:r>
              <a:rPr sz="700" spc="35" dirty="0">
                <a:solidFill>
                  <a:srgbClr val="231F20"/>
                </a:solidFill>
                <a:latin typeface="Arial"/>
                <a:cs typeface="Arial"/>
              </a:rPr>
              <a:t> </a:t>
            </a:r>
            <a:r>
              <a:rPr sz="700" dirty="0">
                <a:solidFill>
                  <a:srgbClr val="231F20"/>
                </a:solidFill>
                <a:latin typeface="Arial"/>
                <a:cs typeface="Arial"/>
              </a:rPr>
              <a:t>key</a:t>
            </a:r>
            <a:r>
              <a:rPr sz="700" spc="35" dirty="0">
                <a:solidFill>
                  <a:srgbClr val="231F20"/>
                </a:solidFill>
                <a:latin typeface="Arial"/>
                <a:cs typeface="Arial"/>
              </a:rPr>
              <a:t> </a:t>
            </a:r>
            <a:r>
              <a:rPr sz="700" spc="-10" dirty="0">
                <a:solidFill>
                  <a:srgbClr val="231F20"/>
                </a:solidFill>
                <a:latin typeface="Arial"/>
                <a:cs typeface="Arial"/>
              </a:rPr>
              <a:t>areas:</a:t>
            </a:r>
            <a:endParaRPr sz="700" dirty="0">
              <a:latin typeface="Arial"/>
              <a:cs typeface="Arial"/>
            </a:endParaRPr>
          </a:p>
        </p:txBody>
      </p:sp>
      <p:sp>
        <p:nvSpPr>
          <p:cNvPr id="27" name="object 48">
            <a:extLst>
              <a:ext uri="{FF2B5EF4-FFF2-40B4-BE49-F238E27FC236}">
                <a16:creationId xmlns:a16="http://schemas.microsoft.com/office/drawing/2014/main" id="{6A3F0E8D-C100-0EE1-597C-30A7A2D6D29D}"/>
              </a:ext>
            </a:extLst>
          </p:cNvPr>
          <p:cNvSpPr txBox="1"/>
          <p:nvPr userDrawn="1"/>
        </p:nvSpPr>
        <p:spPr>
          <a:xfrm>
            <a:off x="5037693" y="3077863"/>
            <a:ext cx="777240" cy="570284"/>
          </a:xfrm>
          <a:prstGeom prst="rect">
            <a:avLst/>
          </a:prstGeom>
        </p:spPr>
        <p:txBody>
          <a:bodyPr vert="horz" wrap="square" lIns="0" tIns="53340" rIns="0" bIns="0" rtlCol="0">
            <a:spAutoFit/>
          </a:bodyPr>
          <a:lstStyle/>
          <a:p>
            <a:pPr marL="100965" indent="-88265">
              <a:lnSpc>
                <a:spcPct val="100000"/>
              </a:lnSpc>
              <a:spcBef>
                <a:spcPts val="420"/>
              </a:spcBef>
              <a:buClr>
                <a:srgbClr val="E31836"/>
              </a:buClr>
              <a:buChar char="•"/>
              <a:tabLst>
                <a:tab pos="100965" algn="l"/>
              </a:tabLst>
            </a:pPr>
            <a:r>
              <a:rPr sz="700" dirty="0">
                <a:solidFill>
                  <a:srgbClr val="231F20"/>
                </a:solidFill>
                <a:latin typeface="Arial"/>
                <a:cs typeface="Arial"/>
              </a:rPr>
              <a:t>Pro</a:t>
            </a:r>
            <a:r>
              <a:rPr sz="700" spc="-20" dirty="0">
                <a:solidFill>
                  <a:srgbClr val="231F20"/>
                </a:solidFill>
                <a:latin typeface="Arial"/>
                <a:cs typeface="Arial"/>
              </a:rPr>
              <a:t> bono</a:t>
            </a:r>
            <a:endParaRPr sz="700" dirty="0">
              <a:latin typeface="Arial"/>
              <a:cs typeface="Arial"/>
            </a:endParaRPr>
          </a:p>
          <a:p>
            <a:pPr marL="101600" marR="109855" indent="-88900">
              <a:lnSpc>
                <a:spcPct val="104200"/>
              </a:lnSpc>
              <a:spcBef>
                <a:spcPts val="285"/>
              </a:spcBef>
              <a:buClr>
                <a:srgbClr val="E31836"/>
              </a:buClr>
              <a:buChar char="•"/>
              <a:tabLst>
                <a:tab pos="101600" algn="l"/>
              </a:tabLst>
            </a:pPr>
            <a:r>
              <a:rPr sz="700" spc="-10" dirty="0">
                <a:solidFill>
                  <a:srgbClr val="231F20"/>
                </a:solidFill>
                <a:latin typeface="Arial"/>
                <a:cs typeface="Arial"/>
              </a:rPr>
              <a:t>Community volunteering</a:t>
            </a:r>
            <a:endParaRPr sz="700" dirty="0">
              <a:latin typeface="Arial"/>
              <a:cs typeface="Arial"/>
            </a:endParaRPr>
          </a:p>
          <a:p>
            <a:pPr marL="100965" indent="-88265">
              <a:lnSpc>
                <a:spcPct val="100000"/>
              </a:lnSpc>
              <a:spcBef>
                <a:spcPts val="325"/>
              </a:spcBef>
              <a:buClr>
                <a:srgbClr val="E31836"/>
              </a:buClr>
              <a:buChar char="•"/>
              <a:tabLst>
                <a:tab pos="100965" algn="l"/>
              </a:tabLst>
            </a:pPr>
            <a:r>
              <a:rPr sz="700" dirty="0">
                <a:solidFill>
                  <a:srgbClr val="231F20"/>
                </a:solidFill>
                <a:latin typeface="Arial"/>
                <a:cs typeface="Arial"/>
              </a:rPr>
              <a:t>Social </a:t>
            </a:r>
            <a:r>
              <a:rPr sz="700" spc="-10" dirty="0">
                <a:solidFill>
                  <a:srgbClr val="231F20"/>
                </a:solidFill>
                <a:latin typeface="Arial"/>
                <a:cs typeface="Arial"/>
              </a:rPr>
              <a:t>mobility</a:t>
            </a:r>
            <a:endParaRPr sz="700" dirty="0">
              <a:latin typeface="Arial"/>
              <a:cs typeface="Arial"/>
            </a:endParaRPr>
          </a:p>
        </p:txBody>
      </p:sp>
      <p:sp>
        <p:nvSpPr>
          <p:cNvPr id="28" name="object 49">
            <a:extLst>
              <a:ext uri="{FF2B5EF4-FFF2-40B4-BE49-F238E27FC236}">
                <a16:creationId xmlns:a16="http://schemas.microsoft.com/office/drawing/2014/main" id="{5C0C336E-D21A-9659-ACC2-E318D0DEC8DF}"/>
              </a:ext>
            </a:extLst>
          </p:cNvPr>
          <p:cNvSpPr txBox="1"/>
          <p:nvPr userDrawn="1"/>
        </p:nvSpPr>
        <p:spPr>
          <a:xfrm>
            <a:off x="6019854" y="3130417"/>
            <a:ext cx="829944" cy="749244"/>
          </a:xfrm>
          <a:prstGeom prst="rect">
            <a:avLst/>
          </a:prstGeom>
        </p:spPr>
        <p:txBody>
          <a:bodyPr vert="horz" wrap="square" lIns="0" tIns="7620" rIns="0" bIns="0" rtlCol="0">
            <a:spAutoFit/>
          </a:bodyPr>
          <a:lstStyle/>
          <a:p>
            <a:pPr marL="101600" marR="5080" indent="-88900">
              <a:lnSpc>
                <a:spcPct val="104200"/>
              </a:lnSpc>
              <a:spcBef>
                <a:spcPts val="60"/>
              </a:spcBef>
              <a:buClr>
                <a:srgbClr val="E31836"/>
              </a:buClr>
              <a:buChar char="•"/>
              <a:tabLst>
                <a:tab pos="101600" algn="l"/>
              </a:tabLst>
            </a:pPr>
            <a:r>
              <a:rPr sz="700" spc="-10" dirty="0">
                <a:solidFill>
                  <a:srgbClr val="231F20"/>
                </a:solidFill>
                <a:latin typeface="Arial"/>
                <a:cs typeface="Arial"/>
              </a:rPr>
              <a:t>Diversity,</a:t>
            </a:r>
            <a:r>
              <a:rPr sz="700" spc="5" dirty="0">
                <a:solidFill>
                  <a:srgbClr val="231F20"/>
                </a:solidFill>
                <a:latin typeface="Arial"/>
                <a:cs typeface="Arial"/>
              </a:rPr>
              <a:t> </a:t>
            </a:r>
            <a:r>
              <a:rPr sz="700" spc="-10" dirty="0">
                <a:solidFill>
                  <a:srgbClr val="231F20"/>
                </a:solidFill>
                <a:latin typeface="Arial"/>
                <a:cs typeface="Arial"/>
              </a:rPr>
              <a:t>equity </a:t>
            </a:r>
            <a:r>
              <a:rPr sz="700" dirty="0">
                <a:solidFill>
                  <a:srgbClr val="231F20"/>
                </a:solidFill>
                <a:latin typeface="Arial"/>
                <a:cs typeface="Arial"/>
              </a:rPr>
              <a:t>and</a:t>
            </a:r>
            <a:r>
              <a:rPr sz="700" spc="10" dirty="0">
                <a:solidFill>
                  <a:srgbClr val="231F20"/>
                </a:solidFill>
                <a:latin typeface="Arial"/>
                <a:cs typeface="Arial"/>
              </a:rPr>
              <a:t> </a:t>
            </a:r>
            <a:r>
              <a:rPr sz="700" spc="-10" dirty="0">
                <a:solidFill>
                  <a:srgbClr val="231F20"/>
                </a:solidFill>
                <a:latin typeface="Arial"/>
                <a:cs typeface="Arial"/>
              </a:rPr>
              <a:t>inclusion</a:t>
            </a:r>
            <a:endParaRPr sz="700" dirty="0">
              <a:latin typeface="Arial"/>
              <a:cs typeface="Arial"/>
            </a:endParaRPr>
          </a:p>
          <a:p>
            <a:pPr marL="101600" marR="33020" indent="-88900">
              <a:lnSpc>
                <a:spcPct val="104200"/>
              </a:lnSpc>
              <a:spcBef>
                <a:spcPts val="280"/>
              </a:spcBef>
              <a:buClr>
                <a:srgbClr val="E31836"/>
              </a:buClr>
              <a:buChar char="•"/>
              <a:tabLst>
                <a:tab pos="101600" algn="l"/>
              </a:tabLst>
            </a:pPr>
            <a:r>
              <a:rPr sz="700" dirty="0">
                <a:solidFill>
                  <a:srgbClr val="231F20"/>
                </a:solidFill>
                <a:latin typeface="Arial"/>
                <a:cs typeface="Arial"/>
              </a:rPr>
              <a:t>Developing </a:t>
            </a:r>
            <a:r>
              <a:rPr sz="700" spc="-25" dirty="0">
                <a:solidFill>
                  <a:srgbClr val="231F20"/>
                </a:solidFill>
                <a:latin typeface="Arial"/>
                <a:cs typeface="Arial"/>
              </a:rPr>
              <a:t>our</a:t>
            </a:r>
            <a:r>
              <a:rPr sz="700" spc="-10" dirty="0">
                <a:solidFill>
                  <a:srgbClr val="231F20"/>
                </a:solidFill>
                <a:latin typeface="Arial"/>
                <a:cs typeface="Arial"/>
              </a:rPr>
              <a:t> people</a:t>
            </a:r>
            <a:endParaRPr sz="700" dirty="0">
              <a:latin typeface="Arial"/>
              <a:cs typeface="Arial"/>
            </a:endParaRPr>
          </a:p>
          <a:p>
            <a:pPr marL="101600" marR="74295" indent="-88900">
              <a:lnSpc>
                <a:spcPct val="104200"/>
              </a:lnSpc>
              <a:spcBef>
                <a:spcPts val="285"/>
              </a:spcBef>
              <a:buClr>
                <a:srgbClr val="E31836"/>
              </a:buClr>
              <a:buChar char="•"/>
              <a:tabLst>
                <a:tab pos="101600" algn="l"/>
              </a:tabLst>
            </a:pPr>
            <a:r>
              <a:rPr sz="700" spc="-10" dirty="0">
                <a:solidFill>
                  <a:srgbClr val="231F20"/>
                </a:solidFill>
                <a:latin typeface="Arial"/>
                <a:cs typeface="Arial"/>
              </a:rPr>
              <a:t>Environmental sustainability</a:t>
            </a:r>
            <a:endParaRPr sz="700" dirty="0">
              <a:latin typeface="Arial"/>
              <a:cs typeface="Arial"/>
            </a:endParaRPr>
          </a:p>
        </p:txBody>
      </p:sp>
      <p:sp>
        <p:nvSpPr>
          <p:cNvPr id="29" name="object 47">
            <a:extLst>
              <a:ext uri="{FF2B5EF4-FFF2-40B4-BE49-F238E27FC236}">
                <a16:creationId xmlns:a16="http://schemas.microsoft.com/office/drawing/2014/main" id="{58478766-1430-305F-9EB2-6E972C8BA4FD}"/>
              </a:ext>
            </a:extLst>
          </p:cNvPr>
          <p:cNvSpPr txBox="1"/>
          <p:nvPr userDrawn="1"/>
        </p:nvSpPr>
        <p:spPr>
          <a:xfrm>
            <a:off x="7045960" y="2360661"/>
            <a:ext cx="2012755" cy="135376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397" baseline="9259" dirty="0">
                <a:solidFill>
                  <a:srgbClr val="E31836"/>
                </a:solidFill>
                <a:latin typeface="Times New Roman"/>
                <a:cs typeface="Times New Roman"/>
              </a:rPr>
              <a:t> </a:t>
            </a:r>
            <a:r>
              <a:rPr sz="700" b="1" spc="-10" dirty="0">
                <a:solidFill>
                  <a:srgbClr val="E31836"/>
                </a:solidFill>
                <a:latin typeface="Arial"/>
                <a:cs typeface="Arial"/>
              </a:rPr>
              <a:t>Diversity,</a:t>
            </a:r>
            <a:r>
              <a:rPr sz="700" b="1" spc="-15" dirty="0">
                <a:solidFill>
                  <a:srgbClr val="E31836"/>
                </a:solidFill>
                <a:latin typeface="Arial"/>
                <a:cs typeface="Arial"/>
              </a:rPr>
              <a:t> </a:t>
            </a:r>
            <a:r>
              <a:rPr sz="700" b="1" dirty="0">
                <a:solidFill>
                  <a:srgbClr val="E31836"/>
                </a:solidFill>
                <a:latin typeface="Arial"/>
                <a:cs typeface="Arial"/>
              </a:rPr>
              <a:t>equity</a:t>
            </a:r>
            <a:r>
              <a:rPr sz="700" b="1" spc="-10" dirty="0">
                <a:solidFill>
                  <a:srgbClr val="E31836"/>
                </a:solidFill>
                <a:latin typeface="Arial"/>
                <a:cs typeface="Arial"/>
              </a:rPr>
              <a:t> </a:t>
            </a:r>
            <a:r>
              <a:rPr sz="700" b="1" dirty="0">
                <a:solidFill>
                  <a:srgbClr val="E31836"/>
                </a:solidFill>
                <a:latin typeface="Arial"/>
                <a:cs typeface="Arial"/>
              </a:rPr>
              <a:t>and</a:t>
            </a:r>
            <a:r>
              <a:rPr sz="700" b="1" spc="-10" dirty="0">
                <a:solidFill>
                  <a:srgbClr val="E31836"/>
                </a:solidFill>
                <a:latin typeface="Arial"/>
                <a:cs typeface="Arial"/>
              </a:rPr>
              <a:t> inclusion</a:t>
            </a:r>
            <a:endParaRPr sz="700" dirty="0">
              <a:latin typeface="Arial"/>
              <a:cs typeface="Arial"/>
            </a:endParaRPr>
          </a:p>
          <a:p>
            <a:pPr marL="38100" marR="30480">
              <a:lnSpc>
                <a:spcPct val="104200"/>
              </a:lnSpc>
              <a:spcBef>
                <a:spcPts val="200"/>
              </a:spcBef>
            </a:pPr>
            <a:r>
              <a:rPr sz="700" spc="-55" dirty="0">
                <a:solidFill>
                  <a:srgbClr val="231F20"/>
                </a:solidFill>
                <a:latin typeface="Arial"/>
                <a:cs typeface="Arial"/>
              </a:rPr>
              <a:t>We</a:t>
            </a:r>
            <a:r>
              <a:rPr sz="700" spc="-20" dirty="0">
                <a:solidFill>
                  <a:srgbClr val="231F20"/>
                </a:solidFill>
                <a:latin typeface="Arial"/>
                <a:cs typeface="Arial"/>
              </a:rPr>
              <a:t> </a:t>
            </a:r>
            <a:r>
              <a:rPr sz="700" spc="-25" dirty="0">
                <a:solidFill>
                  <a:srgbClr val="231F20"/>
                </a:solidFill>
                <a:latin typeface="Arial"/>
                <a:cs typeface="Arial"/>
              </a:rPr>
              <a:t>have</a:t>
            </a:r>
            <a:r>
              <a:rPr sz="700" spc="-15" dirty="0">
                <a:solidFill>
                  <a:srgbClr val="231F20"/>
                </a:solidFill>
                <a:latin typeface="Arial"/>
                <a:cs typeface="Arial"/>
              </a:rPr>
              <a:t> </a:t>
            </a:r>
            <a:r>
              <a:rPr sz="700" spc="-20" dirty="0">
                <a:solidFill>
                  <a:srgbClr val="231F20"/>
                </a:solidFill>
                <a:latin typeface="Arial"/>
                <a:cs typeface="Arial"/>
              </a:rPr>
              <a:t>cultivated</a:t>
            </a:r>
            <a:r>
              <a:rPr sz="700" spc="-1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spc="-10" dirty="0">
                <a:solidFill>
                  <a:srgbClr val="231F20"/>
                </a:solidFill>
                <a:latin typeface="Arial"/>
                <a:cs typeface="Arial"/>
              </a:rPr>
              <a:t>working</a:t>
            </a:r>
            <a:r>
              <a:rPr sz="700" spc="-15" dirty="0">
                <a:solidFill>
                  <a:srgbClr val="231F20"/>
                </a:solidFill>
                <a:latin typeface="Arial"/>
                <a:cs typeface="Arial"/>
              </a:rPr>
              <a:t> </a:t>
            </a:r>
            <a:r>
              <a:rPr sz="700" spc="-10" dirty="0">
                <a:solidFill>
                  <a:srgbClr val="231F20"/>
                </a:solidFill>
                <a:latin typeface="Arial"/>
                <a:cs typeface="Arial"/>
              </a:rPr>
              <a:t>environment </a:t>
            </a:r>
            <a:br>
              <a:rPr lang="en-US" sz="700" spc="-10" dirty="0">
                <a:solidFill>
                  <a:srgbClr val="231F20"/>
                </a:solidFill>
                <a:latin typeface="Arial"/>
                <a:cs typeface="Arial"/>
              </a:rPr>
            </a:br>
            <a:r>
              <a:rPr sz="700" dirty="0">
                <a:solidFill>
                  <a:srgbClr val="231F20"/>
                </a:solidFill>
                <a:latin typeface="Arial"/>
                <a:cs typeface="Arial"/>
              </a:rPr>
              <a:t>where</a:t>
            </a:r>
            <a:r>
              <a:rPr sz="700" spc="-15" dirty="0">
                <a:solidFill>
                  <a:srgbClr val="231F20"/>
                </a:solidFill>
                <a:latin typeface="Arial"/>
                <a:cs typeface="Arial"/>
              </a:rPr>
              <a:t> </a:t>
            </a:r>
            <a:r>
              <a:rPr sz="700" dirty="0">
                <a:solidFill>
                  <a:srgbClr val="231F20"/>
                </a:solidFill>
                <a:latin typeface="Arial"/>
                <a:cs typeface="Arial"/>
              </a:rPr>
              <a:t>we</a:t>
            </a:r>
            <a:r>
              <a:rPr sz="700" spc="-10" dirty="0">
                <a:solidFill>
                  <a:srgbClr val="231F20"/>
                </a:solidFill>
                <a:latin typeface="Arial"/>
                <a:cs typeface="Arial"/>
              </a:rPr>
              <a:t> </a:t>
            </a:r>
            <a:r>
              <a:rPr sz="700" dirty="0">
                <a:solidFill>
                  <a:srgbClr val="231F20"/>
                </a:solidFill>
                <a:latin typeface="Arial"/>
                <a:cs typeface="Arial"/>
              </a:rPr>
              <a:t>value,</a:t>
            </a:r>
            <a:r>
              <a:rPr sz="700" spc="-10" dirty="0">
                <a:solidFill>
                  <a:srgbClr val="231F20"/>
                </a:solidFill>
                <a:latin typeface="Arial"/>
                <a:cs typeface="Arial"/>
              </a:rPr>
              <a:t> </a:t>
            </a:r>
            <a:r>
              <a:rPr sz="700" dirty="0">
                <a:solidFill>
                  <a:srgbClr val="231F20"/>
                </a:solidFill>
                <a:latin typeface="Arial"/>
                <a:cs typeface="Arial"/>
              </a:rPr>
              <a:t>reward,</a:t>
            </a:r>
            <a:r>
              <a:rPr sz="700" spc="-10" dirty="0">
                <a:solidFill>
                  <a:srgbClr val="231F20"/>
                </a:solidFill>
                <a:latin typeface="Arial"/>
                <a:cs typeface="Arial"/>
              </a:rPr>
              <a:t> </a:t>
            </a:r>
            <a:r>
              <a:rPr sz="700" dirty="0">
                <a:solidFill>
                  <a:srgbClr val="231F20"/>
                </a:solidFill>
                <a:latin typeface="Arial"/>
                <a:cs typeface="Arial"/>
              </a:rPr>
              <a:t>respect</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celebrate</a:t>
            </a:r>
            <a:r>
              <a:rPr sz="700" spc="-15" dirty="0">
                <a:solidFill>
                  <a:srgbClr val="231F20"/>
                </a:solidFill>
                <a:latin typeface="Arial"/>
                <a:cs typeface="Arial"/>
              </a:rPr>
              <a:t> </a:t>
            </a:r>
            <a:r>
              <a:rPr sz="700" dirty="0">
                <a:solidFill>
                  <a:srgbClr val="231F20"/>
                </a:solidFill>
                <a:latin typeface="Arial"/>
                <a:cs typeface="Arial"/>
              </a:rPr>
              <a:t>everyone's</a:t>
            </a:r>
            <a:r>
              <a:rPr sz="700" spc="-10" dirty="0">
                <a:solidFill>
                  <a:srgbClr val="231F20"/>
                </a:solidFill>
                <a:latin typeface="Arial"/>
                <a:cs typeface="Arial"/>
              </a:rPr>
              <a:t> </a:t>
            </a:r>
            <a:r>
              <a:rPr sz="700" dirty="0">
                <a:solidFill>
                  <a:srgbClr val="231F20"/>
                </a:solidFill>
                <a:latin typeface="Arial"/>
                <a:cs typeface="Arial"/>
              </a:rPr>
              <a:t>diversity,</a:t>
            </a:r>
            <a:r>
              <a:rPr sz="700" spc="-10" dirty="0">
                <a:solidFill>
                  <a:srgbClr val="231F20"/>
                </a:solidFill>
                <a:latin typeface="Arial"/>
                <a:cs typeface="Arial"/>
              </a:rPr>
              <a:t> hiring</a:t>
            </a:r>
            <a:r>
              <a:rPr lang="en-US" sz="700" spc="-10" dirty="0">
                <a:solidFill>
                  <a:schemeClr val="tx1"/>
                </a:solidFill>
                <a:latin typeface="Arial"/>
                <a:cs typeface="Arial"/>
              </a:rPr>
              <a:t> </a:t>
            </a:r>
            <a:r>
              <a:rPr sz="700" dirty="0">
                <a:solidFill>
                  <a:srgbClr val="231F20"/>
                </a:solidFill>
                <a:latin typeface="Arial"/>
                <a:cs typeface="Arial"/>
              </a:rPr>
              <a:t>the</a:t>
            </a:r>
            <a:r>
              <a:rPr sz="700" spc="5" dirty="0">
                <a:solidFill>
                  <a:srgbClr val="231F20"/>
                </a:solidFill>
                <a:latin typeface="Arial"/>
                <a:cs typeface="Arial"/>
              </a:rPr>
              <a:t> </a:t>
            </a:r>
            <a:r>
              <a:rPr sz="700" dirty="0">
                <a:solidFill>
                  <a:srgbClr val="231F20"/>
                </a:solidFill>
                <a:latin typeface="Arial"/>
                <a:cs typeface="Arial"/>
              </a:rPr>
              <a:t>very</a:t>
            </a:r>
            <a:r>
              <a:rPr sz="700" spc="10" dirty="0">
                <a:solidFill>
                  <a:srgbClr val="231F20"/>
                </a:solidFill>
                <a:latin typeface="Arial"/>
                <a:cs typeface="Arial"/>
              </a:rPr>
              <a:t> </a:t>
            </a:r>
            <a:r>
              <a:rPr sz="700" dirty="0">
                <a:solidFill>
                  <a:srgbClr val="231F20"/>
                </a:solidFill>
                <a:latin typeface="Arial"/>
                <a:cs typeface="Arial"/>
              </a:rPr>
              <a:t>best</a:t>
            </a:r>
            <a:r>
              <a:rPr sz="700" spc="10" dirty="0">
                <a:solidFill>
                  <a:srgbClr val="231F20"/>
                </a:solidFill>
                <a:latin typeface="Arial"/>
                <a:cs typeface="Arial"/>
              </a:rPr>
              <a:t> </a:t>
            </a:r>
            <a:r>
              <a:rPr sz="700" dirty="0">
                <a:solidFill>
                  <a:srgbClr val="231F20"/>
                </a:solidFill>
                <a:latin typeface="Arial"/>
                <a:cs typeface="Arial"/>
              </a:rPr>
              <a:t>talent,</a:t>
            </a:r>
            <a:r>
              <a:rPr sz="700" spc="10" dirty="0">
                <a:solidFill>
                  <a:srgbClr val="231F20"/>
                </a:solidFill>
                <a:latin typeface="Arial"/>
                <a:cs typeface="Arial"/>
              </a:rPr>
              <a:t> </a:t>
            </a:r>
            <a:r>
              <a:rPr sz="700" dirty="0">
                <a:solidFill>
                  <a:srgbClr val="231F20"/>
                </a:solidFill>
                <a:latin typeface="Arial"/>
                <a:cs typeface="Arial"/>
              </a:rPr>
              <a:t>which</a:t>
            </a:r>
            <a:r>
              <a:rPr sz="700" spc="10" dirty="0">
                <a:solidFill>
                  <a:srgbClr val="231F20"/>
                </a:solidFill>
                <a:latin typeface="Arial"/>
                <a:cs typeface="Arial"/>
              </a:rPr>
              <a:t> </a:t>
            </a:r>
            <a:r>
              <a:rPr sz="700" dirty="0">
                <a:solidFill>
                  <a:srgbClr val="231F20"/>
                </a:solidFill>
                <a:latin typeface="Arial"/>
                <a:cs typeface="Arial"/>
              </a:rPr>
              <a:t>makes</a:t>
            </a:r>
            <a:r>
              <a:rPr sz="700" spc="10" dirty="0">
                <a:solidFill>
                  <a:srgbClr val="231F20"/>
                </a:solidFill>
                <a:latin typeface="Arial"/>
                <a:cs typeface="Arial"/>
              </a:rPr>
              <a:t> </a:t>
            </a:r>
            <a:r>
              <a:rPr sz="700" dirty="0">
                <a:solidFill>
                  <a:srgbClr val="231F20"/>
                </a:solidFill>
                <a:latin typeface="Arial"/>
                <a:cs typeface="Arial"/>
              </a:rPr>
              <a:t>us</a:t>
            </a:r>
            <a:r>
              <a:rPr sz="700" spc="10" dirty="0">
                <a:solidFill>
                  <a:srgbClr val="231F20"/>
                </a:solidFill>
                <a:latin typeface="Arial"/>
                <a:cs typeface="Arial"/>
              </a:rPr>
              <a:t> </a:t>
            </a:r>
            <a:r>
              <a:rPr sz="700" spc="-50" dirty="0">
                <a:solidFill>
                  <a:srgbClr val="231F20"/>
                </a:solidFill>
                <a:latin typeface="Arial"/>
                <a:cs typeface="Arial"/>
              </a:rPr>
              <a:t>a</a:t>
            </a:r>
            <a:r>
              <a:rPr sz="700" dirty="0">
                <a:solidFill>
                  <a:srgbClr val="231F20"/>
                </a:solidFill>
                <a:latin typeface="Arial"/>
                <a:cs typeface="Arial"/>
              </a:rPr>
              <a:t> stronger</a:t>
            </a:r>
            <a:r>
              <a:rPr sz="700" spc="30" dirty="0">
                <a:solidFill>
                  <a:srgbClr val="231F20"/>
                </a:solidFill>
                <a:latin typeface="Arial"/>
                <a:cs typeface="Arial"/>
              </a:rPr>
              <a:t> </a:t>
            </a:r>
            <a:r>
              <a:rPr sz="700" dirty="0">
                <a:solidFill>
                  <a:srgbClr val="231F20"/>
                </a:solidFill>
                <a:latin typeface="Arial"/>
                <a:cs typeface="Arial"/>
              </a:rPr>
              <a:t>workforce</a:t>
            </a:r>
            <a:r>
              <a:rPr sz="700" spc="35"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ultimately</a:t>
            </a:r>
            <a:r>
              <a:rPr sz="700" spc="35" dirty="0">
                <a:solidFill>
                  <a:srgbClr val="231F20"/>
                </a:solidFill>
                <a:latin typeface="Arial"/>
                <a:cs typeface="Arial"/>
              </a:rPr>
              <a:t> </a:t>
            </a:r>
            <a:r>
              <a:rPr sz="700" spc="-10" dirty="0">
                <a:solidFill>
                  <a:srgbClr val="231F20"/>
                </a:solidFill>
                <a:latin typeface="Arial"/>
                <a:cs typeface="Arial"/>
              </a:rPr>
              <a:t>leads </a:t>
            </a:r>
            <a:r>
              <a:rPr sz="700" dirty="0">
                <a:solidFill>
                  <a:srgbClr val="231F20"/>
                </a:solidFill>
                <a:latin typeface="Arial"/>
                <a:cs typeface="Arial"/>
              </a:rPr>
              <a:t>to</a:t>
            </a:r>
            <a:r>
              <a:rPr sz="700" spc="15"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dirty="0">
                <a:solidFill>
                  <a:srgbClr val="231F20"/>
                </a:solidFill>
                <a:latin typeface="Arial"/>
                <a:cs typeface="Arial"/>
              </a:rPr>
              <a:t>best</a:t>
            </a:r>
            <a:r>
              <a:rPr sz="700" spc="15" dirty="0">
                <a:solidFill>
                  <a:srgbClr val="231F20"/>
                </a:solidFill>
                <a:latin typeface="Arial"/>
                <a:cs typeface="Arial"/>
              </a:rPr>
              <a:t> </a:t>
            </a:r>
            <a:r>
              <a:rPr sz="700" dirty="0">
                <a:solidFill>
                  <a:srgbClr val="231F20"/>
                </a:solidFill>
                <a:latin typeface="Arial"/>
                <a:cs typeface="Arial"/>
              </a:rPr>
              <a:t>results</a:t>
            </a:r>
            <a:r>
              <a:rPr sz="700" spc="20" dirty="0">
                <a:solidFill>
                  <a:srgbClr val="231F20"/>
                </a:solidFill>
                <a:latin typeface="Arial"/>
                <a:cs typeface="Arial"/>
              </a:rPr>
              <a:t> </a:t>
            </a:r>
            <a:r>
              <a:rPr sz="700" dirty="0">
                <a:solidFill>
                  <a:srgbClr val="231F20"/>
                </a:solidFill>
                <a:latin typeface="Arial"/>
                <a:cs typeface="Arial"/>
              </a:rPr>
              <a:t>for</a:t>
            </a:r>
            <a:r>
              <a:rPr sz="700" spc="15"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spc="-10" dirty="0">
                <a:solidFill>
                  <a:srgbClr val="231F20"/>
                </a:solidFill>
                <a:latin typeface="Arial"/>
                <a:cs typeface="Arial"/>
              </a:rPr>
              <a:t>clients.</a:t>
            </a:r>
            <a:endParaRPr sz="700" dirty="0">
              <a:latin typeface="Arial"/>
              <a:cs typeface="Arial"/>
            </a:endParaRPr>
          </a:p>
          <a:p>
            <a:pPr marL="38100" marR="31115">
              <a:lnSpc>
                <a:spcPct val="104200"/>
              </a:lnSpc>
              <a:spcBef>
                <a:spcPts val="484"/>
              </a:spcBef>
            </a:pPr>
            <a:r>
              <a:rPr sz="700" spc="-30" dirty="0">
                <a:solidFill>
                  <a:srgbClr val="231F20"/>
                </a:solidFill>
                <a:latin typeface="Arial"/>
                <a:cs typeface="Arial"/>
              </a:rPr>
              <a:t>We</a:t>
            </a:r>
            <a:r>
              <a:rPr sz="700" dirty="0">
                <a:solidFill>
                  <a:srgbClr val="231F20"/>
                </a:solidFill>
                <a:latin typeface="Arial"/>
                <a:cs typeface="Arial"/>
              </a:rPr>
              <a:t> are transforming our culture </a:t>
            </a:r>
            <a:r>
              <a:rPr sz="700" spc="-10" dirty="0">
                <a:solidFill>
                  <a:srgbClr val="231F20"/>
                </a:solidFill>
                <a:latin typeface="Arial"/>
                <a:cs typeface="Arial"/>
              </a:rPr>
              <a:t>through </a:t>
            </a:r>
            <a:br>
              <a:rPr lang="en-US" sz="700" spc="-10" dirty="0">
                <a:solidFill>
                  <a:srgbClr val="231F20"/>
                </a:solidFill>
                <a:latin typeface="Arial"/>
                <a:cs typeface="Arial"/>
              </a:rPr>
            </a:br>
            <a:r>
              <a:rPr sz="700" spc="-10" dirty="0">
                <a:solidFill>
                  <a:srgbClr val="231F20"/>
                </a:solidFill>
                <a:latin typeface="Arial"/>
                <a:cs typeface="Arial"/>
              </a:rPr>
              <a:t>“tone</a:t>
            </a:r>
            <a:r>
              <a:rPr sz="700" spc="-15" dirty="0">
                <a:solidFill>
                  <a:srgbClr val="231F20"/>
                </a:solidFill>
                <a:latin typeface="Arial"/>
                <a:cs typeface="Arial"/>
              </a:rPr>
              <a:t> </a:t>
            </a:r>
            <a:r>
              <a:rPr sz="700" spc="-10" dirty="0">
                <a:solidFill>
                  <a:srgbClr val="231F20"/>
                </a:solidFill>
                <a:latin typeface="Arial"/>
                <a:cs typeface="Arial"/>
              </a:rPr>
              <a:t>at </a:t>
            </a:r>
            <a:r>
              <a:rPr sz="700" spc="-20" dirty="0">
                <a:solidFill>
                  <a:srgbClr val="231F20"/>
                </a:solidFill>
                <a:latin typeface="Arial"/>
                <a:cs typeface="Arial"/>
              </a:rPr>
              <a:t>the</a:t>
            </a:r>
            <a:r>
              <a:rPr sz="700" spc="-15" dirty="0">
                <a:solidFill>
                  <a:srgbClr val="231F20"/>
                </a:solidFill>
                <a:latin typeface="Arial"/>
                <a:cs typeface="Arial"/>
              </a:rPr>
              <a:t> </a:t>
            </a:r>
            <a:r>
              <a:rPr sz="700" dirty="0">
                <a:solidFill>
                  <a:srgbClr val="231F20"/>
                </a:solidFill>
                <a:latin typeface="Arial"/>
                <a:cs typeface="Arial"/>
              </a:rPr>
              <a:t>top”</a:t>
            </a:r>
            <a:r>
              <a:rPr sz="700" spc="-10" dirty="0">
                <a:solidFill>
                  <a:srgbClr val="231F20"/>
                </a:solidFill>
                <a:latin typeface="Arial"/>
                <a:cs typeface="Arial"/>
              </a:rPr>
              <a:t> </a:t>
            </a:r>
            <a:r>
              <a:rPr sz="700" spc="-30" dirty="0">
                <a:solidFill>
                  <a:srgbClr val="231F20"/>
                </a:solidFill>
                <a:latin typeface="Arial"/>
                <a:cs typeface="Arial"/>
              </a:rPr>
              <a:t>messaging</a:t>
            </a:r>
            <a:r>
              <a:rPr sz="700" spc="-15" dirty="0">
                <a:solidFill>
                  <a:srgbClr val="231F20"/>
                </a:solidFill>
                <a:latin typeface="Arial"/>
                <a:cs typeface="Arial"/>
              </a:rPr>
              <a:t> </a:t>
            </a:r>
            <a:r>
              <a:rPr sz="700" spc="-20" dirty="0">
                <a:solidFill>
                  <a:srgbClr val="231F20"/>
                </a:solidFill>
                <a:latin typeface="Arial"/>
                <a:cs typeface="Arial"/>
              </a:rPr>
              <a:t>and</a:t>
            </a:r>
            <a:r>
              <a:rPr sz="700" spc="-10" dirty="0">
                <a:solidFill>
                  <a:srgbClr val="231F20"/>
                </a:solidFill>
                <a:latin typeface="Arial"/>
                <a:cs typeface="Arial"/>
              </a:rPr>
              <a:t> </a:t>
            </a:r>
            <a:r>
              <a:rPr sz="700" spc="-25" dirty="0">
                <a:solidFill>
                  <a:srgbClr val="231F20"/>
                </a:solidFill>
                <a:latin typeface="Arial"/>
                <a:cs typeface="Arial"/>
              </a:rPr>
              <a:t>innovative</a:t>
            </a:r>
            <a:r>
              <a:rPr sz="700" dirty="0">
                <a:solidFill>
                  <a:srgbClr val="231F20"/>
                </a:solidFill>
                <a:latin typeface="Arial"/>
                <a:cs typeface="Arial"/>
              </a:rPr>
              <a:t> </a:t>
            </a:r>
            <a:br>
              <a:rPr lang="en-US" sz="700" dirty="0">
                <a:solidFill>
                  <a:srgbClr val="231F20"/>
                </a:solidFill>
                <a:latin typeface="Arial"/>
                <a:cs typeface="Arial"/>
              </a:rPr>
            </a:br>
            <a:r>
              <a:rPr sz="700" dirty="0">
                <a:solidFill>
                  <a:srgbClr val="231F20"/>
                </a:solidFill>
                <a:latin typeface="Arial"/>
                <a:cs typeface="Arial"/>
              </a:rPr>
              <a:t>training,</a:t>
            </a:r>
            <a:r>
              <a:rPr lang="en-US" sz="700" spc="15" dirty="0">
                <a:solidFill>
                  <a:srgbClr val="231F20"/>
                </a:solidFill>
                <a:latin typeface="Arial"/>
                <a:cs typeface="Arial"/>
              </a:rPr>
              <a:t> </a:t>
            </a:r>
            <a:r>
              <a:rPr sz="700" dirty="0">
                <a:solidFill>
                  <a:srgbClr val="231F20"/>
                </a:solidFill>
                <a:latin typeface="Arial"/>
                <a:cs typeface="Arial"/>
              </a:rPr>
              <a:t>mentoring,</a:t>
            </a:r>
            <a:r>
              <a:rPr sz="700" spc="15" dirty="0">
                <a:solidFill>
                  <a:srgbClr val="231F20"/>
                </a:solidFill>
                <a:latin typeface="Arial"/>
                <a:cs typeface="Arial"/>
              </a:rPr>
              <a:t> </a:t>
            </a:r>
            <a:r>
              <a:rPr sz="700" dirty="0">
                <a:solidFill>
                  <a:srgbClr val="231F20"/>
                </a:solidFill>
                <a:latin typeface="Arial"/>
                <a:cs typeface="Arial"/>
              </a:rPr>
              <a:t>and</a:t>
            </a:r>
            <a:r>
              <a:rPr sz="700" spc="20" dirty="0">
                <a:solidFill>
                  <a:srgbClr val="231F20"/>
                </a:solidFill>
                <a:latin typeface="Arial"/>
                <a:cs typeface="Arial"/>
              </a:rPr>
              <a:t> </a:t>
            </a:r>
            <a:r>
              <a:rPr sz="700" spc="-10" dirty="0">
                <a:solidFill>
                  <a:srgbClr val="231F20"/>
                </a:solidFill>
                <a:latin typeface="Arial"/>
                <a:cs typeface="Arial"/>
              </a:rPr>
              <a:t>sponsorship </a:t>
            </a:r>
            <a:r>
              <a:rPr sz="700" dirty="0">
                <a:solidFill>
                  <a:srgbClr val="231F20"/>
                </a:solidFill>
                <a:latin typeface="Arial"/>
                <a:cs typeface="Arial"/>
              </a:rPr>
              <a:t>programming</a:t>
            </a:r>
            <a:r>
              <a:rPr lang="en-US" sz="700" spc="35" dirty="0">
                <a:solidFill>
                  <a:srgbClr val="231F20"/>
                </a:solidFill>
                <a:latin typeface="Arial"/>
                <a:cs typeface="Arial"/>
              </a:rPr>
              <a:t> </a:t>
            </a:r>
            <a:r>
              <a:rPr sz="700" dirty="0">
                <a:solidFill>
                  <a:srgbClr val="231F20"/>
                </a:solidFill>
                <a:latin typeface="Arial"/>
                <a:cs typeface="Arial"/>
              </a:rPr>
              <a:t>focused</a:t>
            </a:r>
            <a:r>
              <a:rPr sz="700" spc="40" dirty="0">
                <a:solidFill>
                  <a:srgbClr val="231F20"/>
                </a:solidFill>
                <a:latin typeface="Arial"/>
                <a:cs typeface="Arial"/>
              </a:rPr>
              <a:t> </a:t>
            </a:r>
            <a:r>
              <a:rPr sz="700" dirty="0">
                <a:solidFill>
                  <a:srgbClr val="231F20"/>
                </a:solidFill>
                <a:latin typeface="Arial"/>
                <a:cs typeface="Arial"/>
              </a:rPr>
              <a:t>on</a:t>
            </a:r>
            <a:r>
              <a:rPr sz="700" spc="40" dirty="0">
                <a:solidFill>
                  <a:srgbClr val="231F20"/>
                </a:solidFill>
                <a:latin typeface="Arial"/>
                <a:cs typeface="Arial"/>
              </a:rPr>
              <a:t> </a:t>
            </a:r>
            <a:r>
              <a:rPr sz="700" spc="-10" dirty="0">
                <a:solidFill>
                  <a:srgbClr val="231F20"/>
                </a:solidFill>
                <a:latin typeface="Arial"/>
                <a:cs typeface="Arial"/>
              </a:rPr>
              <a:t>inclusive </a:t>
            </a:r>
            <a:r>
              <a:rPr sz="700" dirty="0">
                <a:solidFill>
                  <a:srgbClr val="231F20"/>
                </a:solidFill>
                <a:latin typeface="Arial"/>
                <a:cs typeface="Arial"/>
              </a:rPr>
              <a:t>behavior</a:t>
            </a:r>
            <a:r>
              <a:rPr sz="700" spc="10" dirty="0">
                <a:solidFill>
                  <a:srgbClr val="231F20"/>
                </a:solidFill>
                <a:latin typeface="Arial"/>
                <a:cs typeface="Arial"/>
              </a:rPr>
              <a:t> </a:t>
            </a:r>
            <a:r>
              <a:rPr sz="700" dirty="0">
                <a:solidFill>
                  <a:srgbClr val="231F20"/>
                </a:solidFill>
                <a:latin typeface="Arial"/>
                <a:cs typeface="Arial"/>
              </a:rPr>
              <a:t>across</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spc="-10" dirty="0">
                <a:solidFill>
                  <a:srgbClr val="231F20"/>
                </a:solidFill>
                <a:latin typeface="Arial"/>
                <a:cs typeface="Arial"/>
              </a:rPr>
              <a:t>network.</a:t>
            </a:r>
            <a:endParaRPr sz="700" dirty="0">
              <a:latin typeface="Arial"/>
              <a:cs typeface="Arial"/>
            </a:endParaRPr>
          </a:p>
        </p:txBody>
      </p:sp>
      <p:sp>
        <p:nvSpPr>
          <p:cNvPr id="30" name="object 34">
            <a:extLst>
              <a:ext uri="{FF2B5EF4-FFF2-40B4-BE49-F238E27FC236}">
                <a16:creationId xmlns:a16="http://schemas.microsoft.com/office/drawing/2014/main" id="{F6D458E3-E3AC-EC0D-30D2-4E137695FBC7}"/>
              </a:ext>
            </a:extLst>
          </p:cNvPr>
          <p:cNvSpPr/>
          <p:nvPr userDrawn="1"/>
        </p:nvSpPr>
        <p:spPr>
          <a:xfrm>
            <a:off x="2718435" y="3991335"/>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31" name="object 50">
            <a:extLst>
              <a:ext uri="{FF2B5EF4-FFF2-40B4-BE49-F238E27FC236}">
                <a16:creationId xmlns:a16="http://schemas.microsoft.com/office/drawing/2014/main" id="{3350B5F0-5C59-9F10-EEF6-72605B1EE1DF}"/>
              </a:ext>
            </a:extLst>
          </p:cNvPr>
          <p:cNvSpPr txBox="1"/>
          <p:nvPr userDrawn="1"/>
        </p:nvSpPr>
        <p:spPr>
          <a:xfrm>
            <a:off x="3743762" y="4158784"/>
            <a:ext cx="1970411"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Shortlisted</a:t>
            </a:r>
            <a:r>
              <a:rPr sz="600" spc="15" dirty="0">
                <a:solidFill>
                  <a:srgbClr val="E31836"/>
                </a:solidFill>
                <a:latin typeface="Arial"/>
                <a:cs typeface="Arial"/>
              </a:rPr>
              <a:t> </a:t>
            </a:r>
            <a:r>
              <a:rPr sz="600" dirty="0">
                <a:solidFill>
                  <a:srgbClr val="E31836"/>
                </a:solidFill>
                <a:latin typeface="Arial"/>
                <a:cs typeface="Arial"/>
              </a:rPr>
              <a:t>by</a:t>
            </a:r>
            <a:r>
              <a:rPr sz="600" spc="20" dirty="0">
                <a:solidFill>
                  <a:srgbClr val="E31836"/>
                </a:solidFill>
                <a:latin typeface="Arial"/>
                <a:cs typeface="Arial"/>
              </a:rPr>
              <a:t> </a:t>
            </a:r>
            <a:r>
              <a:rPr sz="600" dirty="0">
                <a:solidFill>
                  <a:srgbClr val="E31836"/>
                </a:solidFill>
                <a:latin typeface="Arial"/>
                <a:cs typeface="Arial"/>
              </a:rPr>
              <a:t>the</a:t>
            </a:r>
            <a:r>
              <a:rPr sz="600" spc="15" dirty="0">
                <a:solidFill>
                  <a:srgbClr val="E31836"/>
                </a:solidFill>
                <a:latin typeface="Arial"/>
                <a:cs typeface="Arial"/>
              </a:rPr>
              <a:t> </a:t>
            </a:r>
            <a:r>
              <a:rPr sz="600" i="1" spc="-10" dirty="0">
                <a:solidFill>
                  <a:srgbClr val="E31836"/>
                </a:solidFill>
                <a:latin typeface="Arial"/>
                <a:cs typeface="Arial"/>
              </a:rPr>
              <a:t>Financial</a:t>
            </a:r>
            <a:r>
              <a:rPr sz="600" i="1" spc="20" dirty="0">
                <a:solidFill>
                  <a:srgbClr val="E31836"/>
                </a:solidFill>
                <a:latin typeface="Arial"/>
                <a:cs typeface="Arial"/>
              </a:rPr>
              <a:t> </a:t>
            </a:r>
            <a:r>
              <a:rPr sz="600" i="1" spc="-10" dirty="0">
                <a:solidFill>
                  <a:srgbClr val="E31836"/>
                </a:solidFill>
                <a:latin typeface="Arial"/>
                <a:cs typeface="Arial"/>
              </a:rPr>
              <a:t>Times</a:t>
            </a:r>
            <a:r>
              <a:rPr sz="600" i="1" spc="15" dirty="0">
                <a:solidFill>
                  <a:srgbClr val="E31836"/>
                </a:solidFill>
                <a:latin typeface="Arial"/>
                <a:cs typeface="Arial"/>
              </a:rPr>
              <a:t> </a:t>
            </a:r>
            <a:r>
              <a:rPr sz="600" dirty="0">
                <a:solidFill>
                  <a:srgbClr val="E31836"/>
                </a:solidFill>
                <a:latin typeface="Arial"/>
                <a:cs typeface="Arial"/>
              </a:rPr>
              <a:t>for</a:t>
            </a:r>
            <a:r>
              <a:rPr sz="600" spc="20" dirty="0">
                <a:solidFill>
                  <a:srgbClr val="E31836"/>
                </a:solidFill>
                <a:latin typeface="Arial"/>
                <a:cs typeface="Arial"/>
              </a:rPr>
              <a:t> </a:t>
            </a:r>
            <a:r>
              <a:rPr sz="600" b="1" spc="-10" dirty="0">
                <a:solidFill>
                  <a:srgbClr val="E31836"/>
                </a:solidFill>
                <a:latin typeface="Arial"/>
                <a:cs typeface="Arial"/>
              </a:rPr>
              <a:t>seven </a:t>
            </a:r>
            <a:br>
              <a:rPr lang="en-US" sz="600" b="1" spc="-10" dirty="0">
                <a:solidFill>
                  <a:srgbClr val="E31836"/>
                </a:solidFill>
                <a:latin typeface="Arial"/>
                <a:cs typeface="Arial"/>
              </a:rPr>
            </a:br>
            <a:r>
              <a:rPr sz="600" b="1" dirty="0">
                <a:solidFill>
                  <a:srgbClr val="E31836"/>
                </a:solidFill>
                <a:latin typeface="Arial"/>
                <a:cs typeface="Arial"/>
              </a:rPr>
              <a:t>North</a:t>
            </a:r>
            <a:r>
              <a:rPr sz="600" b="1" spc="-5" dirty="0">
                <a:solidFill>
                  <a:srgbClr val="E31836"/>
                </a:solidFill>
                <a:latin typeface="Arial"/>
                <a:cs typeface="Arial"/>
              </a:rPr>
              <a:t> </a:t>
            </a:r>
            <a:r>
              <a:rPr sz="600" b="1" dirty="0">
                <a:solidFill>
                  <a:srgbClr val="E31836"/>
                </a:solidFill>
                <a:latin typeface="Arial"/>
                <a:cs typeface="Arial"/>
              </a:rPr>
              <a:t>American</a:t>
            </a:r>
            <a:r>
              <a:rPr sz="600" b="1" spc="-5" dirty="0">
                <a:solidFill>
                  <a:srgbClr val="E31836"/>
                </a:solidFill>
                <a:latin typeface="Arial"/>
                <a:cs typeface="Arial"/>
              </a:rPr>
              <a:t> </a:t>
            </a:r>
            <a:r>
              <a:rPr sz="600" b="1" spc="-10" dirty="0">
                <a:solidFill>
                  <a:srgbClr val="E31836"/>
                </a:solidFill>
                <a:latin typeface="Arial"/>
                <a:cs typeface="Arial"/>
              </a:rPr>
              <a:t>Innovative</a:t>
            </a:r>
            <a:r>
              <a:rPr sz="600" b="1" spc="-5" dirty="0">
                <a:solidFill>
                  <a:srgbClr val="E31836"/>
                </a:solidFill>
                <a:latin typeface="Arial"/>
                <a:cs typeface="Arial"/>
              </a:rPr>
              <a:t> </a:t>
            </a:r>
            <a:r>
              <a:rPr sz="600" b="1" dirty="0">
                <a:solidFill>
                  <a:srgbClr val="E31836"/>
                </a:solidFill>
                <a:latin typeface="Arial"/>
                <a:cs typeface="Arial"/>
              </a:rPr>
              <a:t>Lawyer</a:t>
            </a:r>
            <a:r>
              <a:rPr sz="600" b="1" spc="-5" dirty="0">
                <a:solidFill>
                  <a:srgbClr val="E31836"/>
                </a:solidFill>
                <a:latin typeface="Arial"/>
                <a:cs typeface="Arial"/>
              </a:rPr>
              <a:t> </a:t>
            </a:r>
            <a:r>
              <a:rPr sz="600" b="1" spc="-10" dirty="0">
                <a:solidFill>
                  <a:srgbClr val="E31836"/>
                </a:solidFill>
                <a:latin typeface="Arial"/>
                <a:cs typeface="Arial"/>
              </a:rPr>
              <a:t>Awards </a:t>
            </a:r>
            <a:r>
              <a:rPr sz="600" dirty="0">
                <a:solidFill>
                  <a:srgbClr val="E31836"/>
                </a:solidFill>
                <a:latin typeface="Arial"/>
                <a:cs typeface="Arial"/>
              </a:rPr>
              <a:t>in</a:t>
            </a:r>
            <a:r>
              <a:rPr sz="600" spc="-10" dirty="0">
                <a:solidFill>
                  <a:srgbClr val="E31836"/>
                </a:solidFill>
                <a:latin typeface="Arial"/>
                <a:cs typeface="Arial"/>
              </a:rPr>
              <a:t> 2023.</a:t>
            </a:r>
            <a:endParaRPr sz="600" dirty="0">
              <a:latin typeface="Arial"/>
              <a:cs typeface="Arial"/>
            </a:endParaRPr>
          </a:p>
        </p:txBody>
      </p:sp>
      <p:sp>
        <p:nvSpPr>
          <p:cNvPr id="32" name="object 51">
            <a:extLst>
              <a:ext uri="{FF2B5EF4-FFF2-40B4-BE49-F238E27FC236}">
                <a16:creationId xmlns:a16="http://schemas.microsoft.com/office/drawing/2014/main" id="{9EDB3704-4B5E-4F26-65C7-686CB8906890}"/>
              </a:ext>
            </a:extLst>
          </p:cNvPr>
          <p:cNvSpPr txBox="1"/>
          <p:nvPr userDrawn="1"/>
        </p:nvSpPr>
        <p:spPr>
          <a:xfrm>
            <a:off x="6338230" y="4460654"/>
            <a:ext cx="1978703"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In</a:t>
            </a:r>
            <a:r>
              <a:rPr sz="600" spc="-30" dirty="0">
                <a:solidFill>
                  <a:srgbClr val="E31836"/>
                </a:solidFill>
                <a:latin typeface="Arial"/>
                <a:cs typeface="Arial"/>
              </a:rPr>
              <a:t> </a:t>
            </a:r>
            <a:r>
              <a:rPr sz="600" spc="-10" dirty="0">
                <a:solidFill>
                  <a:srgbClr val="E31836"/>
                </a:solidFill>
                <a:latin typeface="Arial"/>
                <a:cs typeface="Arial"/>
              </a:rPr>
              <a:t>2022,</a:t>
            </a:r>
            <a:r>
              <a:rPr sz="600" spc="-30" dirty="0">
                <a:solidFill>
                  <a:srgbClr val="E31836"/>
                </a:solidFill>
                <a:latin typeface="Arial"/>
                <a:cs typeface="Arial"/>
              </a:rPr>
              <a:t> </a:t>
            </a:r>
            <a:r>
              <a:rPr sz="600" dirty="0">
                <a:solidFill>
                  <a:srgbClr val="E31836"/>
                </a:solidFill>
                <a:latin typeface="Arial"/>
                <a:cs typeface="Arial"/>
              </a:rPr>
              <a:t>our</a:t>
            </a:r>
            <a:r>
              <a:rPr sz="600" spc="-25" dirty="0">
                <a:solidFill>
                  <a:srgbClr val="E31836"/>
                </a:solidFill>
                <a:latin typeface="Arial"/>
                <a:cs typeface="Arial"/>
              </a:rPr>
              <a:t> </a:t>
            </a:r>
            <a:r>
              <a:rPr sz="600" spc="-10" dirty="0">
                <a:solidFill>
                  <a:srgbClr val="E31836"/>
                </a:solidFill>
                <a:latin typeface="Arial"/>
                <a:cs typeface="Arial"/>
              </a:rPr>
              <a:t>lawyers</a:t>
            </a:r>
            <a:r>
              <a:rPr sz="600" spc="-30" dirty="0">
                <a:solidFill>
                  <a:srgbClr val="E31836"/>
                </a:solidFill>
                <a:latin typeface="Arial"/>
                <a:cs typeface="Arial"/>
              </a:rPr>
              <a:t> </a:t>
            </a:r>
            <a:r>
              <a:rPr sz="600" spc="-10" dirty="0">
                <a:solidFill>
                  <a:srgbClr val="E31836"/>
                </a:solidFill>
                <a:latin typeface="Arial"/>
                <a:cs typeface="Arial"/>
              </a:rPr>
              <a:t>across</a:t>
            </a:r>
            <a:r>
              <a:rPr sz="600" spc="-30" dirty="0">
                <a:solidFill>
                  <a:srgbClr val="E31836"/>
                </a:solidFill>
                <a:latin typeface="Arial"/>
                <a:cs typeface="Arial"/>
              </a:rPr>
              <a:t> </a:t>
            </a:r>
            <a:r>
              <a:rPr sz="600" dirty="0">
                <a:solidFill>
                  <a:srgbClr val="E31836"/>
                </a:solidFill>
                <a:latin typeface="Arial"/>
                <a:cs typeface="Arial"/>
              </a:rPr>
              <a:t>the</a:t>
            </a:r>
            <a:r>
              <a:rPr sz="600" spc="-25" dirty="0">
                <a:solidFill>
                  <a:srgbClr val="E31836"/>
                </a:solidFill>
                <a:latin typeface="Arial"/>
                <a:cs typeface="Arial"/>
              </a:rPr>
              <a:t> </a:t>
            </a:r>
            <a:r>
              <a:rPr sz="600" spc="-10" dirty="0">
                <a:solidFill>
                  <a:srgbClr val="E31836"/>
                </a:solidFill>
                <a:latin typeface="Arial"/>
                <a:cs typeface="Arial"/>
              </a:rPr>
              <a:t>U.S.</a:t>
            </a:r>
            <a:r>
              <a:rPr sz="600" spc="-30" dirty="0">
                <a:solidFill>
                  <a:srgbClr val="E31836"/>
                </a:solidFill>
                <a:latin typeface="Arial"/>
                <a:cs typeface="Arial"/>
              </a:rPr>
              <a:t> </a:t>
            </a:r>
            <a:r>
              <a:rPr sz="600" dirty="0">
                <a:solidFill>
                  <a:srgbClr val="E31836"/>
                </a:solidFill>
                <a:latin typeface="Arial"/>
                <a:cs typeface="Arial"/>
              </a:rPr>
              <a:t>and</a:t>
            </a:r>
            <a:r>
              <a:rPr sz="600" spc="-25" dirty="0">
                <a:solidFill>
                  <a:srgbClr val="E31836"/>
                </a:solidFill>
                <a:latin typeface="Arial"/>
                <a:cs typeface="Arial"/>
              </a:rPr>
              <a:t> </a:t>
            </a:r>
            <a:r>
              <a:rPr sz="600" spc="-30" dirty="0">
                <a:solidFill>
                  <a:srgbClr val="E31836"/>
                </a:solidFill>
                <a:latin typeface="Arial"/>
                <a:cs typeface="Arial"/>
              </a:rPr>
              <a:t>EMEA</a:t>
            </a:r>
            <a:r>
              <a:rPr sz="600" spc="-25" dirty="0">
                <a:solidFill>
                  <a:srgbClr val="E31836"/>
                </a:solidFill>
                <a:latin typeface="Arial"/>
                <a:cs typeface="Arial"/>
              </a:rPr>
              <a:t> </a:t>
            </a:r>
            <a:r>
              <a:rPr sz="600" spc="-10" dirty="0">
                <a:solidFill>
                  <a:srgbClr val="E31836"/>
                </a:solidFill>
                <a:latin typeface="Arial"/>
                <a:cs typeface="Arial"/>
              </a:rPr>
              <a:t>regions </a:t>
            </a:r>
            <a:br>
              <a:rPr lang="en-US" sz="600" spc="-10" dirty="0">
                <a:solidFill>
                  <a:srgbClr val="E31836"/>
                </a:solidFill>
                <a:latin typeface="Arial"/>
                <a:cs typeface="Arial"/>
              </a:rPr>
            </a:br>
            <a:r>
              <a:rPr sz="600" dirty="0">
                <a:solidFill>
                  <a:srgbClr val="E31836"/>
                </a:solidFill>
                <a:latin typeface="Arial"/>
                <a:cs typeface="Arial"/>
              </a:rPr>
              <a:t>devoted</a:t>
            </a:r>
            <a:r>
              <a:rPr sz="600" spc="-30" dirty="0">
                <a:solidFill>
                  <a:srgbClr val="E31836"/>
                </a:solidFill>
                <a:latin typeface="Arial"/>
                <a:cs typeface="Arial"/>
              </a:rPr>
              <a:t> </a:t>
            </a:r>
            <a:r>
              <a:rPr sz="600" b="1" spc="-10" dirty="0">
                <a:solidFill>
                  <a:srgbClr val="E31836"/>
                </a:solidFill>
                <a:latin typeface="Arial"/>
                <a:cs typeface="Arial"/>
              </a:rPr>
              <a:t>92,000</a:t>
            </a:r>
            <a:r>
              <a:rPr sz="600" b="1" spc="-25" dirty="0">
                <a:solidFill>
                  <a:srgbClr val="E31836"/>
                </a:solidFill>
                <a:latin typeface="Arial"/>
                <a:cs typeface="Arial"/>
              </a:rPr>
              <a:t> </a:t>
            </a:r>
            <a:r>
              <a:rPr sz="600" b="1" spc="-20" dirty="0">
                <a:solidFill>
                  <a:srgbClr val="E31836"/>
                </a:solidFill>
                <a:latin typeface="Arial"/>
                <a:cs typeface="Arial"/>
              </a:rPr>
              <a:t>hours</a:t>
            </a:r>
            <a:r>
              <a:rPr sz="600" b="1" spc="-25" dirty="0">
                <a:solidFill>
                  <a:srgbClr val="E31836"/>
                </a:solidFill>
                <a:latin typeface="Arial"/>
                <a:cs typeface="Arial"/>
              </a:rPr>
              <a:t> </a:t>
            </a:r>
            <a:r>
              <a:rPr sz="600" b="1" dirty="0">
                <a:solidFill>
                  <a:srgbClr val="E31836"/>
                </a:solidFill>
                <a:latin typeface="Arial"/>
                <a:cs typeface="Arial"/>
              </a:rPr>
              <a:t>to</a:t>
            </a:r>
            <a:r>
              <a:rPr sz="600" b="1" spc="-30" dirty="0">
                <a:solidFill>
                  <a:srgbClr val="E31836"/>
                </a:solidFill>
                <a:latin typeface="Arial"/>
                <a:cs typeface="Arial"/>
              </a:rPr>
              <a:t> </a:t>
            </a:r>
            <a:r>
              <a:rPr sz="600" b="1" dirty="0">
                <a:solidFill>
                  <a:srgbClr val="E31836"/>
                </a:solidFill>
                <a:latin typeface="Arial"/>
                <a:cs typeface="Arial"/>
              </a:rPr>
              <a:t>pro</a:t>
            </a:r>
            <a:r>
              <a:rPr sz="600" b="1" spc="-25" dirty="0">
                <a:solidFill>
                  <a:srgbClr val="E31836"/>
                </a:solidFill>
                <a:latin typeface="Arial"/>
                <a:cs typeface="Arial"/>
              </a:rPr>
              <a:t> </a:t>
            </a:r>
            <a:r>
              <a:rPr sz="600" b="1" spc="-20" dirty="0">
                <a:solidFill>
                  <a:srgbClr val="E31836"/>
                </a:solidFill>
                <a:latin typeface="Arial"/>
                <a:cs typeface="Arial"/>
              </a:rPr>
              <a:t>bono</a:t>
            </a:r>
            <a:r>
              <a:rPr sz="600" spc="-20" dirty="0">
                <a:solidFill>
                  <a:srgbClr val="E31836"/>
                </a:solidFill>
                <a:latin typeface="Arial"/>
                <a:cs typeface="Arial"/>
              </a:rPr>
              <a:t>.</a:t>
            </a:r>
            <a:endParaRPr sz="600" dirty="0">
              <a:latin typeface="Arial"/>
              <a:cs typeface="Arial"/>
            </a:endParaRPr>
          </a:p>
        </p:txBody>
      </p:sp>
      <p:sp>
        <p:nvSpPr>
          <p:cNvPr id="33" name="object 52">
            <a:extLst>
              <a:ext uri="{FF2B5EF4-FFF2-40B4-BE49-F238E27FC236}">
                <a16:creationId xmlns:a16="http://schemas.microsoft.com/office/drawing/2014/main" id="{593F25F3-E51B-5B79-4172-9E4B711D4A34}"/>
              </a:ext>
            </a:extLst>
          </p:cNvPr>
          <p:cNvSpPr txBox="1"/>
          <p:nvPr userDrawn="1"/>
        </p:nvSpPr>
        <p:spPr>
          <a:xfrm>
            <a:off x="3735579" y="4460654"/>
            <a:ext cx="2080666" cy="289375"/>
          </a:xfrm>
          <a:prstGeom prst="rect">
            <a:avLst/>
          </a:prstGeom>
        </p:spPr>
        <p:txBody>
          <a:bodyPr vert="horz" wrap="square" lIns="0" tIns="7620" rIns="0" bIns="0" rtlCol="0">
            <a:spAutoFit/>
          </a:bodyPr>
          <a:lstStyle/>
          <a:p>
            <a:pPr marL="12700" marR="5080">
              <a:lnSpc>
                <a:spcPct val="104200"/>
              </a:lnSpc>
              <a:spcBef>
                <a:spcPts val="60"/>
              </a:spcBef>
            </a:pPr>
            <a:r>
              <a:rPr sz="600" spc="-20" dirty="0">
                <a:solidFill>
                  <a:srgbClr val="E31836"/>
                </a:solidFill>
                <a:latin typeface="Arial"/>
                <a:cs typeface="Arial"/>
              </a:rPr>
              <a:t>Achieved</a:t>
            </a:r>
            <a:r>
              <a:rPr sz="600" spc="-10" dirty="0">
                <a:solidFill>
                  <a:srgbClr val="E31836"/>
                </a:solidFill>
                <a:latin typeface="Arial"/>
                <a:cs typeface="Arial"/>
              </a:rPr>
              <a:t> “</a:t>
            </a:r>
            <a:r>
              <a:rPr sz="600" b="1" spc="-10" dirty="0">
                <a:solidFill>
                  <a:srgbClr val="E31836"/>
                </a:solidFill>
                <a:latin typeface="Arial"/>
                <a:cs typeface="Arial"/>
              </a:rPr>
              <a:t>Mansfield</a:t>
            </a:r>
            <a:r>
              <a:rPr sz="600" b="1" spc="-5" dirty="0">
                <a:solidFill>
                  <a:srgbClr val="E31836"/>
                </a:solidFill>
                <a:latin typeface="Arial"/>
                <a:cs typeface="Arial"/>
              </a:rPr>
              <a:t> </a:t>
            </a:r>
            <a:r>
              <a:rPr sz="600" b="1" spc="-20" dirty="0">
                <a:solidFill>
                  <a:srgbClr val="E31836"/>
                </a:solidFill>
                <a:latin typeface="Arial"/>
                <a:cs typeface="Arial"/>
              </a:rPr>
              <a:t>Certification</a:t>
            </a:r>
            <a:r>
              <a:rPr sz="600" b="1" spc="-5" dirty="0">
                <a:solidFill>
                  <a:srgbClr val="E31836"/>
                </a:solidFill>
                <a:latin typeface="Arial"/>
                <a:cs typeface="Arial"/>
              </a:rPr>
              <a:t> </a:t>
            </a:r>
            <a:r>
              <a:rPr sz="600" b="1" spc="-10" dirty="0">
                <a:solidFill>
                  <a:srgbClr val="E31836"/>
                </a:solidFill>
                <a:latin typeface="Arial"/>
                <a:cs typeface="Arial"/>
              </a:rPr>
              <a:t>Plus</a:t>
            </a:r>
            <a:r>
              <a:rPr sz="600" spc="-10" dirty="0">
                <a:solidFill>
                  <a:srgbClr val="E31836"/>
                </a:solidFill>
                <a:latin typeface="Arial"/>
                <a:cs typeface="Arial"/>
              </a:rPr>
              <a:t>”</a:t>
            </a:r>
            <a:r>
              <a:rPr sz="600" spc="10" dirty="0">
                <a:solidFill>
                  <a:srgbClr val="E31836"/>
                </a:solidFill>
                <a:latin typeface="Arial"/>
                <a:cs typeface="Arial"/>
              </a:rPr>
              <a:t> </a:t>
            </a:r>
            <a:r>
              <a:rPr sz="600" dirty="0">
                <a:solidFill>
                  <a:srgbClr val="E31836"/>
                </a:solidFill>
                <a:latin typeface="Arial"/>
                <a:cs typeface="Arial"/>
              </a:rPr>
              <a:t>status</a:t>
            </a:r>
            <a:r>
              <a:rPr sz="600" spc="35" dirty="0">
                <a:solidFill>
                  <a:srgbClr val="E31836"/>
                </a:solidFill>
                <a:latin typeface="Arial"/>
                <a:cs typeface="Arial"/>
              </a:rPr>
              <a:t> </a:t>
            </a:r>
            <a:r>
              <a:rPr sz="600" spc="-25" dirty="0">
                <a:solidFill>
                  <a:srgbClr val="E31836"/>
                </a:solidFill>
                <a:latin typeface="Arial"/>
                <a:cs typeface="Arial"/>
              </a:rPr>
              <a:t>for</a:t>
            </a:r>
            <a:r>
              <a:rPr sz="600" dirty="0">
                <a:solidFill>
                  <a:srgbClr val="E31836"/>
                </a:solidFill>
                <a:latin typeface="Arial"/>
                <a:cs typeface="Arial"/>
              </a:rPr>
              <a:t> 2023</a:t>
            </a:r>
            <a:r>
              <a:rPr sz="600" spc="-5" dirty="0">
                <a:solidFill>
                  <a:srgbClr val="E31836"/>
                </a:solidFill>
                <a:latin typeface="Arial"/>
                <a:cs typeface="Arial"/>
              </a:rPr>
              <a:t> </a:t>
            </a:r>
            <a:r>
              <a:rPr sz="600" dirty="0">
                <a:solidFill>
                  <a:srgbClr val="E31836"/>
                </a:solidFill>
                <a:latin typeface="Arial"/>
                <a:cs typeface="Arial"/>
              </a:rPr>
              <a:t>–</a:t>
            </a:r>
            <a:r>
              <a:rPr lang="en-US" sz="600" dirty="0">
                <a:solidFill>
                  <a:srgbClr val="E31836"/>
                </a:solidFill>
                <a:latin typeface="Arial"/>
                <a:cs typeface="Arial"/>
              </a:rPr>
              <a:t> </a:t>
            </a:r>
            <a:br>
              <a:rPr lang="en-US" sz="600" dirty="0">
                <a:solidFill>
                  <a:srgbClr val="E31836"/>
                </a:solidFill>
                <a:latin typeface="Arial"/>
                <a:cs typeface="Arial"/>
              </a:rPr>
            </a:br>
            <a:r>
              <a:rPr sz="600" dirty="0">
                <a:solidFill>
                  <a:srgbClr val="E31836"/>
                </a:solidFill>
                <a:latin typeface="Arial"/>
                <a:cs typeface="Arial"/>
              </a:rPr>
              <a:t>the</a:t>
            </a:r>
            <a:r>
              <a:rPr sz="600" spc="-5" dirty="0">
                <a:solidFill>
                  <a:srgbClr val="E31836"/>
                </a:solidFill>
                <a:latin typeface="Arial"/>
                <a:cs typeface="Arial"/>
              </a:rPr>
              <a:t> </a:t>
            </a:r>
            <a:r>
              <a:rPr sz="600" b="1" dirty="0">
                <a:solidFill>
                  <a:srgbClr val="E31836"/>
                </a:solidFill>
                <a:latin typeface="Arial"/>
                <a:cs typeface="Arial"/>
              </a:rPr>
              <a:t>6th</a:t>
            </a:r>
            <a:r>
              <a:rPr sz="600" b="1" spc="-5" dirty="0">
                <a:solidFill>
                  <a:srgbClr val="E31836"/>
                </a:solidFill>
                <a:latin typeface="Arial"/>
                <a:cs typeface="Arial"/>
              </a:rPr>
              <a:t> </a:t>
            </a:r>
            <a:r>
              <a:rPr sz="600" b="1" dirty="0">
                <a:solidFill>
                  <a:srgbClr val="E31836"/>
                </a:solidFill>
                <a:latin typeface="Arial"/>
                <a:cs typeface="Arial"/>
              </a:rPr>
              <a:t>year in</a:t>
            </a:r>
            <a:r>
              <a:rPr sz="600" b="1" spc="-5" dirty="0">
                <a:solidFill>
                  <a:srgbClr val="E31836"/>
                </a:solidFill>
                <a:latin typeface="Arial"/>
                <a:cs typeface="Arial"/>
              </a:rPr>
              <a:t> </a:t>
            </a:r>
            <a:r>
              <a:rPr sz="600" b="1" dirty="0">
                <a:solidFill>
                  <a:srgbClr val="E31836"/>
                </a:solidFill>
                <a:latin typeface="Arial"/>
                <a:cs typeface="Arial"/>
              </a:rPr>
              <a:t>a</a:t>
            </a:r>
            <a:r>
              <a:rPr sz="600" b="1" spc="-5" dirty="0">
                <a:solidFill>
                  <a:srgbClr val="E31836"/>
                </a:solidFill>
                <a:latin typeface="Arial"/>
                <a:cs typeface="Arial"/>
              </a:rPr>
              <a:t> </a:t>
            </a:r>
            <a:r>
              <a:rPr sz="600" b="1" dirty="0">
                <a:solidFill>
                  <a:srgbClr val="E31836"/>
                </a:solidFill>
                <a:latin typeface="Arial"/>
                <a:cs typeface="Arial"/>
              </a:rPr>
              <a:t>row</a:t>
            </a:r>
            <a:r>
              <a:rPr sz="600" b="1" spc="-5" dirty="0">
                <a:solidFill>
                  <a:srgbClr val="E31836"/>
                </a:solidFill>
                <a:latin typeface="Arial"/>
                <a:cs typeface="Arial"/>
              </a:rPr>
              <a:t> </a:t>
            </a:r>
            <a:r>
              <a:rPr sz="600" dirty="0">
                <a:solidFill>
                  <a:srgbClr val="E31836"/>
                </a:solidFill>
                <a:latin typeface="Arial"/>
                <a:cs typeface="Arial"/>
              </a:rPr>
              <a:t>that our</a:t>
            </a:r>
            <a:r>
              <a:rPr sz="600" spc="-5" dirty="0">
                <a:solidFill>
                  <a:srgbClr val="E31836"/>
                </a:solidFill>
                <a:latin typeface="Arial"/>
                <a:cs typeface="Arial"/>
              </a:rPr>
              <a:t> </a:t>
            </a:r>
            <a:r>
              <a:rPr sz="600" spc="-10" dirty="0">
                <a:solidFill>
                  <a:srgbClr val="E31836"/>
                </a:solidFill>
                <a:latin typeface="Arial"/>
                <a:cs typeface="Arial"/>
              </a:rPr>
              <a:t>longstanding </a:t>
            </a:r>
            <a:r>
              <a:rPr sz="600" dirty="0">
                <a:solidFill>
                  <a:srgbClr val="E31836"/>
                </a:solidFill>
                <a:latin typeface="Arial"/>
                <a:cs typeface="Arial"/>
              </a:rPr>
              <a:t>commitment</a:t>
            </a:r>
            <a:r>
              <a:rPr sz="600" spc="35" dirty="0">
                <a:solidFill>
                  <a:srgbClr val="E31836"/>
                </a:solidFill>
                <a:latin typeface="Arial"/>
                <a:cs typeface="Arial"/>
              </a:rPr>
              <a:t> </a:t>
            </a:r>
            <a:br>
              <a:rPr lang="en-US" sz="600" spc="35" dirty="0">
                <a:solidFill>
                  <a:srgbClr val="E31836"/>
                </a:solidFill>
                <a:latin typeface="Arial"/>
                <a:cs typeface="Arial"/>
              </a:rPr>
            </a:br>
            <a:r>
              <a:rPr sz="600" dirty="0">
                <a:solidFill>
                  <a:srgbClr val="E31836"/>
                </a:solidFill>
                <a:latin typeface="Arial"/>
                <a:cs typeface="Arial"/>
              </a:rPr>
              <a:t>to</a:t>
            </a:r>
            <a:r>
              <a:rPr sz="600" spc="35" dirty="0">
                <a:solidFill>
                  <a:srgbClr val="E31836"/>
                </a:solidFill>
                <a:latin typeface="Arial"/>
                <a:cs typeface="Arial"/>
              </a:rPr>
              <a:t> </a:t>
            </a:r>
            <a:r>
              <a:rPr sz="600" dirty="0">
                <a:solidFill>
                  <a:srgbClr val="E31836"/>
                </a:solidFill>
                <a:latin typeface="Arial"/>
                <a:cs typeface="Arial"/>
              </a:rPr>
              <a:t>diversity,</a:t>
            </a:r>
            <a:r>
              <a:rPr sz="600" spc="35" dirty="0">
                <a:solidFill>
                  <a:srgbClr val="E31836"/>
                </a:solidFill>
                <a:latin typeface="Arial"/>
                <a:cs typeface="Arial"/>
              </a:rPr>
              <a:t> </a:t>
            </a:r>
            <a:r>
              <a:rPr sz="600" dirty="0">
                <a:solidFill>
                  <a:srgbClr val="E31836"/>
                </a:solidFill>
                <a:latin typeface="Arial"/>
                <a:cs typeface="Arial"/>
              </a:rPr>
              <a:t>equality</a:t>
            </a:r>
            <a:r>
              <a:rPr sz="600" spc="35" dirty="0">
                <a:solidFill>
                  <a:srgbClr val="E31836"/>
                </a:solidFill>
                <a:latin typeface="Arial"/>
                <a:cs typeface="Arial"/>
              </a:rPr>
              <a:t> </a:t>
            </a:r>
            <a:r>
              <a:rPr sz="600" dirty="0">
                <a:solidFill>
                  <a:srgbClr val="E31836"/>
                </a:solidFill>
                <a:latin typeface="Arial"/>
                <a:cs typeface="Arial"/>
              </a:rPr>
              <a:t>and</a:t>
            </a:r>
            <a:r>
              <a:rPr sz="600" spc="35" dirty="0">
                <a:solidFill>
                  <a:srgbClr val="E31836"/>
                </a:solidFill>
                <a:latin typeface="Arial"/>
                <a:cs typeface="Arial"/>
              </a:rPr>
              <a:t> </a:t>
            </a:r>
            <a:r>
              <a:rPr sz="600" dirty="0">
                <a:solidFill>
                  <a:srgbClr val="E31836"/>
                </a:solidFill>
                <a:latin typeface="Arial"/>
                <a:cs typeface="Arial"/>
              </a:rPr>
              <a:t>inclusion</a:t>
            </a:r>
            <a:r>
              <a:rPr sz="600" spc="35" dirty="0">
                <a:solidFill>
                  <a:srgbClr val="E31836"/>
                </a:solidFill>
                <a:latin typeface="Arial"/>
                <a:cs typeface="Arial"/>
              </a:rPr>
              <a:t> </a:t>
            </a:r>
            <a:r>
              <a:rPr sz="600" spc="-25" dirty="0">
                <a:solidFill>
                  <a:srgbClr val="E31836"/>
                </a:solidFill>
                <a:latin typeface="Arial"/>
                <a:cs typeface="Arial"/>
              </a:rPr>
              <a:t>has</a:t>
            </a:r>
            <a:r>
              <a:rPr sz="600" dirty="0">
                <a:solidFill>
                  <a:srgbClr val="E31836"/>
                </a:solidFill>
                <a:latin typeface="Arial"/>
                <a:cs typeface="Arial"/>
              </a:rPr>
              <a:t> been</a:t>
            </a:r>
            <a:r>
              <a:rPr sz="600" spc="-20" dirty="0">
                <a:solidFill>
                  <a:srgbClr val="E31836"/>
                </a:solidFill>
                <a:latin typeface="Arial"/>
                <a:cs typeface="Arial"/>
              </a:rPr>
              <a:t> </a:t>
            </a:r>
            <a:r>
              <a:rPr sz="600" spc="-10" dirty="0">
                <a:solidFill>
                  <a:srgbClr val="E31836"/>
                </a:solidFill>
                <a:latin typeface="Arial"/>
                <a:cs typeface="Arial"/>
              </a:rPr>
              <a:t>recognized.</a:t>
            </a:r>
            <a:endParaRPr sz="600" dirty="0">
              <a:latin typeface="Arial"/>
              <a:cs typeface="Arial"/>
            </a:endParaRPr>
          </a:p>
        </p:txBody>
      </p:sp>
      <p:sp>
        <p:nvSpPr>
          <p:cNvPr id="34" name="object 53">
            <a:extLst>
              <a:ext uri="{FF2B5EF4-FFF2-40B4-BE49-F238E27FC236}">
                <a16:creationId xmlns:a16="http://schemas.microsoft.com/office/drawing/2014/main" id="{F8624F7E-5B6C-F2CD-A942-81E98D5966BA}"/>
              </a:ext>
            </a:extLst>
          </p:cNvPr>
          <p:cNvSpPr txBox="1"/>
          <p:nvPr userDrawn="1"/>
        </p:nvSpPr>
        <p:spPr>
          <a:xfrm>
            <a:off x="6338230" y="4153616"/>
            <a:ext cx="1861004" cy="197490"/>
          </a:xfrm>
          <a:prstGeom prst="rect">
            <a:avLst/>
          </a:prstGeom>
        </p:spPr>
        <p:txBody>
          <a:bodyPr vert="horz" wrap="square" lIns="0" tIns="12700" rIns="0" bIns="0" rtlCol="0">
            <a:spAutoFit/>
          </a:bodyPr>
          <a:lstStyle/>
          <a:p>
            <a:pPr marL="12700">
              <a:lnSpc>
                <a:spcPct val="100000"/>
              </a:lnSpc>
              <a:spcBef>
                <a:spcPts val="100"/>
              </a:spcBef>
            </a:pPr>
            <a:r>
              <a:rPr sz="600" spc="-10" dirty="0">
                <a:solidFill>
                  <a:srgbClr val="E31836"/>
                </a:solidFill>
                <a:latin typeface="Arial"/>
                <a:cs typeface="Arial"/>
              </a:rPr>
              <a:t>Named</a:t>
            </a:r>
            <a:r>
              <a:rPr sz="600" spc="-20" dirty="0">
                <a:solidFill>
                  <a:srgbClr val="E31836"/>
                </a:solidFill>
                <a:latin typeface="Arial"/>
                <a:cs typeface="Arial"/>
              </a:rPr>
              <a:t> </a:t>
            </a:r>
            <a:r>
              <a:rPr sz="600" dirty="0">
                <a:solidFill>
                  <a:srgbClr val="E31836"/>
                </a:solidFill>
                <a:latin typeface="Arial"/>
                <a:cs typeface="Arial"/>
              </a:rPr>
              <a:t>among</a:t>
            </a:r>
            <a:r>
              <a:rPr sz="600" spc="-20" dirty="0">
                <a:solidFill>
                  <a:srgbClr val="E31836"/>
                </a:solidFill>
                <a:latin typeface="Arial"/>
                <a:cs typeface="Arial"/>
              </a:rPr>
              <a:t> </a:t>
            </a:r>
            <a:r>
              <a:rPr sz="600" b="1" dirty="0">
                <a:solidFill>
                  <a:srgbClr val="E31836"/>
                </a:solidFill>
                <a:latin typeface="Arial"/>
                <a:cs typeface="Arial"/>
              </a:rPr>
              <a:t>top</a:t>
            </a:r>
            <a:r>
              <a:rPr sz="600" b="1" spc="-20" dirty="0">
                <a:solidFill>
                  <a:srgbClr val="E31836"/>
                </a:solidFill>
                <a:latin typeface="Arial"/>
                <a:cs typeface="Arial"/>
              </a:rPr>
              <a:t> </a:t>
            </a:r>
            <a:r>
              <a:rPr sz="600" b="1" dirty="0">
                <a:solidFill>
                  <a:srgbClr val="E31836"/>
                </a:solidFill>
                <a:latin typeface="Arial"/>
                <a:cs typeface="Arial"/>
              </a:rPr>
              <a:t>9</a:t>
            </a:r>
            <a:r>
              <a:rPr sz="600" b="1" spc="-20" dirty="0">
                <a:solidFill>
                  <a:srgbClr val="E31836"/>
                </a:solidFill>
                <a:latin typeface="Arial"/>
                <a:cs typeface="Arial"/>
              </a:rPr>
              <a:t> </a:t>
            </a:r>
            <a:r>
              <a:rPr sz="600" b="1" dirty="0">
                <a:solidFill>
                  <a:srgbClr val="E31836"/>
                </a:solidFill>
                <a:latin typeface="Arial"/>
                <a:cs typeface="Arial"/>
              </a:rPr>
              <a:t>most</a:t>
            </a:r>
            <a:r>
              <a:rPr sz="600" b="1" spc="-20" dirty="0">
                <a:solidFill>
                  <a:srgbClr val="E31836"/>
                </a:solidFill>
                <a:latin typeface="Arial"/>
                <a:cs typeface="Arial"/>
              </a:rPr>
              <a:t> </a:t>
            </a:r>
            <a:r>
              <a:rPr sz="600" b="1" spc="-10" dirty="0">
                <a:solidFill>
                  <a:srgbClr val="E31836"/>
                </a:solidFill>
                <a:latin typeface="Arial"/>
                <a:cs typeface="Arial"/>
              </a:rPr>
              <a:t>recommended</a:t>
            </a:r>
            <a:r>
              <a:rPr sz="600" b="1" spc="-20" dirty="0">
                <a:solidFill>
                  <a:srgbClr val="E31836"/>
                </a:solidFill>
                <a:latin typeface="Arial"/>
                <a:cs typeface="Arial"/>
              </a:rPr>
              <a:t> </a:t>
            </a:r>
            <a:r>
              <a:rPr sz="600" b="1" dirty="0">
                <a:solidFill>
                  <a:srgbClr val="E31836"/>
                </a:solidFill>
                <a:latin typeface="Arial"/>
                <a:cs typeface="Arial"/>
              </a:rPr>
              <a:t>law</a:t>
            </a:r>
            <a:r>
              <a:rPr sz="600" b="1" spc="-20" dirty="0">
                <a:solidFill>
                  <a:srgbClr val="E31836"/>
                </a:solidFill>
                <a:latin typeface="Arial"/>
                <a:cs typeface="Arial"/>
              </a:rPr>
              <a:t> </a:t>
            </a:r>
            <a:r>
              <a:rPr sz="600" b="1" spc="-10" dirty="0">
                <a:solidFill>
                  <a:srgbClr val="E31836"/>
                </a:solidFill>
                <a:latin typeface="Arial"/>
                <a:cs typeface="Arial"/>
              </a:rPr>
              <a:t>firms</a:t>
            </a:r>
            <a:r>
              <a:rPr lang="en-US" sz="600" b="1" spc="-10" dirty="0">
                <a:solidFill>
                  <a:schemeClr val="tx1"/>
                </a:solidFill>
                <a:latin typeface="Arial"/>
                <a:cs typeface="Arial"/>
              </a:rPr>
              <a:t> </a:t>
            </a:r>
            <a:br>
              <a:rPr lang="en-US" sz="600" b="1" spc="-10" dirty="0">
                <a:solidFill>
                  <a:schemeClr val="tx1"/>
                </a:solidFill>
                <a:latin typeface="Arial"/>
                <a:cs typeface="Arial"/>
              </a:rPr>
            </a:br>
            <a:r>
              <a:rPr sz="600" dirty="0">
                <a:solidFill>
                  <a:srgbClr val="E31836"/>
                </a:solidFill>
                <a:latin typeface="Arial"/>
                <a:cs typeface="Arial"/>
              </a:rPr>
              <a:t>by</a:t>
            </a:r>
            <a:r>
              <a:rPr sz="600" spc="-15" dirty="0">
                <a:solidFill>
                  <a:srgbClr val="E31836"/>
                </a:solidFill>
                <a:latin typeface="Arial"/>
                <a:cs typeface="Arial"/>
              </a:rPr>
              <a:t> </a:t>
            </a:r>
            <a:r>
              <a:rPr sz="600" spc="-20" dirty="0">
                <a:solidFill>
                  <a:srgbClr val="E31836"/>
                </a:solidFill>
                <a:latin typeface="Arial"/>
                <a:cs typeface="Arial"/>
              </a:rPr>
              <a:t>BTI</a:t>
            </a:r>
            <a:r>
              <a:rPr sz="600" spc="-15" dirty="0">
                <a:solidFill>
                  <a:srgbClr val="E31836"/>
                </a:solidFill>
                <a:latin typeface="Arial"/>
                <a:cs typeface="Arial"/>
              </a:rPr>
              <a:t> </a:t>
            </a:r>
            <a:r>
              <a:rPr sz="600" spc="-10" dirty="0">
                <a:solidFill>
                  <a:srgbClr val="E31836"/>
                </a:solidFill>
                <a:latin typeface="Arial"/>
                <a:cs typeface="Arial"/>
              </a:rPr>
              <a:t>Consulting </a:t>
            </a:r>
            <a:r>
              <a:rPr sz="600" dirty="0">
                <a:solidFill>
                  <a:srgbClr val="E31836"/>
                </a:solidFill>
                <a:latin typeface="Arial"/>
                <a:cs typeface="Arial"/>
              </a:rPr>
              <a:t>Group</a:t>
            </a:r>
            <a:r>
              <a:rPr sz="600" spc="-15" dirty="0">
                <a:solidFill>
                  <a:srgbClr val="E31836"/>
                </a:solidFill>
                <a:latin typeface="Arial"/>
                <a:cs typeface="Arial"/>
              </a:rPr>
              <a:t> </a:t>
            </a:r>
            <a:r>
              <a:rPr sz="600" dirty="0">
                <a:solidFill>
                  <a:srgbClr val="E31836"/>
                </a:solidFill>
                <a:latin typeface="Arial"/>
                <a:cs typeface="Arial"/>
              </a:rPr>
              <a:t>in</a:t>
            </a:r>
            <a:r>
              <a:rPr sz="600" spc="-10" dirty="0">
                <a:solidFill>
                  <a:srgbClr val="E31836"/>
                </a:solidFill>
                <a:latin typeface="Arial"/>
                <a:cs typeface="Arial"/>
              </a:rPr>
              <a:t> 2022-</a:t>
            </a:r>
            <a:r>
              <a:rPr sz="600" spc="-25" dirty="0">
                <a:solidFill>
                  <a:srgbClr val="E31836"/>
                </a:solidFill>
                <a:latin typeface="Arial"/>
                <a:cs typeface="Arial"/>
              </a:rPr>
              <a:t>23.</a:t>
            </a:r>
            <a:endParaRPr sz="600" dirty="0">
              <a:latin typeface="Arial"/>
              <a:cs typeface="Arial"/>
            </a:endParaRPr>
          </a:p>
        </p:txBody>
      </p:sp>
      <p:pic>
        <p:nvPicPr>
          <p:cNvPr id="35" name="Picture Placeholder 45">
            <a:extLst>
              <a:ext uri="{FF2B5EF4-FFF2-40B4-BE49-F238E27FC236}">
                <a16:creationId xmlns:a16="http://schemas.microsoft.com/office/drawing/2014/main" id="{FED0D4BA-E3B0-8B8C-C05D-33371C3BA3E7}"/>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61422" y="4066930"/>
            <a:ext cx="793930" cy="793930"/>
          </a:xfrm>
          <a:prstGeom prst="rect">
            <a:avLst/>
          </a:prstGeom>
        </p:spPr>
      </p:pic>
    </p:spTree>
    <p:extLst>
      <p:ext uri="{BB962C8B-B14F-4D97-AF65-F5344CB8AC3E}">
        <p14:creationId xmlns:p14="http://schemas.microsoft.com/office/powerpoint/2010/main" val="2224789832"/>
      </p:ext>
    </p:extLst>
  </p:cSld>
  <p:clrMapOvr>
    <a:masterClrMapping/>
  </p:clrMapOvr>
</p:sldLayout>
</file>

<file path=ppt/slideLayouts/slideLayout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C">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ctrTitle"/>
          </p:nvPr>
        </p:nvSpPr>
        <p:spPr>
          <a:xfrm>
            <a:off x="407988" y="2165070"/>
            <a:ext cx="5797549" cy="675000"/>
          </a:xfrm>
        </p:spPr>
        <p:txBody>
          <a:bodyPr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8" y="3019021"/>
            <a:ext cx="5809344" cy="648000"/>
          </a:xfrm>
        </p:spPr>
        <p:txBody>
          <a:bodyPr/>
          <a:lstStyle>
            <a:lvl1pPr marL="0" indent="0" algn="l">
              <a:lnSpc>
                <a:spcPct val="90000"/>
              </a:lnSpc>
              <a:spcBef>
                <a:spcPts val="0"/>
              </a:spcBef>
              <a:buNone/>
              <a:defRPr sz="1350" b="0" i="0" baseline="0">
                <a:solidFill>
                  <a:srgbClr val="FFFFFF"/>
                </a:solidFill>
                <a:latin typeface="+mn-lt"/>
                <a:ea typeface="+mn-ea"/>
                <a:cs typeface="+mn-cs"/>
              </a:defRPr>
            </a:lvl1pPr>
            <a:lvl2pPr marL="0" indent="0" algn="l">
              <a:lnSpc>
                <a:spcPct val="90000"/>
              </a:lnSpc>
              <a:spcBef>
                <a:spcPts val="450"/>
              </a:spcBef>
              <a:buNone/>
              <a:defRPr sz="900" baseline="0">
                <a:solidFill>
                  <a:schemeClr val="bg1"/>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E4C54B2A-993C-A086-C732-0556C78A0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104539279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S over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4F0AE6-B261-464F-BD5D-748B8D6DB058}"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Box 5"/>
          <p:cNvSpPr txBox="1"/>
          <p:nvPr userDrawn="1"/>
        </p:nvSpPr>
        <p:spPr>
          <a:xfrm>
            <a:off x="407988" y="406088"/>
            <a:ext cx="8329612" cy="626400"/>
          </a:xfrm>
          <a:prstGeom prst="rect">
            <a:avLst/>
          </a:prstGeom>
          <a:noFill/>
        </p:spPr>
        <p:txBody>
          <a:bodyPr wrap="square" lIns="0" tIns="0" rIns="0" bIns="0" rtlCol="0" anchor="b" anchorCtr="0">
            <a:noAutofit/>
          </a:bodyPr>
          <a:lstStyle/>
          <a:p>
            <a:pPr>
              <a:lnSpc>
                <a:spcPct val="74000"/>
              </a:lnSpc>
            </a:pPr>
            <a:r>
              <a:rPr lang="en-GB" sz="2700" dirty="0">
                <a:solidFill>
                  <a:srgbClr val="000000"/>
                </a:solidFill>
                <a:latin typeface="+mj-lt"/>
              </a:rPr>
              <a:t>Who we</a:t>
            </a:r>
            <a:r>
              <a:rPr lang="en-GB" sz="2700" baseline="0" dirty="0">
                <a:solidFill>
                  <a:srgbClr val="000000"/>
                </a:solidFill>
                <a:latin typeface="+mj-lt"/>
              </a:rPr>
              <a:t> are</a:t>
            </a:r>
          </a:p>
          <a:p>
            <a:pPr>
              <a:lnSpc>
                <a:spcPct val="74000"/>
              </a:lnSpc>
            </a:pPr>
            <a:endParaRPr lang="en-GB" sz="2700" dirty="0">
              <a:solidFill>
                <a:srgbClr val="000000"/>
              </a:solidFill>
              <a:latin typeface="+mj-lt"/>
            </a:endParaRPr>
          </a:p>
        </p:txBody>
      </p:sp>
      <p:sp>
        <p:nvSpPr>
          <p:cNvPr id="17" name="TextBox 16"/>
          <p:cNvSpPr txBox="1"/>
          <p:nvPr userDrawn="1"/>
        </p:nvSpPr>
        <p:spPr>
          <a:xfrm>
            <a:off x="6629061" y="1113444"/>
            <a:ext cx="2108539" cy="3618100"/>
          </a:xfrm>
          <a:prstGeom prst="rect">
            <a:avLst/>
          </a:prstGeom>
          <a:noFill/>
        </p:spPr>
        <p:txBody>
          <a:bodyPr wrap="square" lIns="0" tIns="621000" rIns="0" bIns="0" rtlCol="0">
            <a:noAutofit/>
          </a:bodyPr>
          <a:lstStyle/>
          <a:p>
            <a:pPr>
              <a:spcBef>
                <a:spcPts val="675"/>
              </a:spcBef>
              <a:spcAft>
                <a:spcPts val="0"/>
              </a:spcAft>
            </a:pPr>
            <a:r>
              <a:rPr lang="en-GB" sz="1100" dirty="0">
                <a:solidFill>
                  <a:srgbClr val="000000"/>
                </a:solidFill>
              </a:rPr>
              <a:t>Our key </a:t>
            </a:r>
            <a:r>
              <a:rPr lang="en-GB" sz="1100" b="1" dirty="0">
                <a:solidFill>
                  <a:srgbClr val="000000"/>
                </a:solidFill>
              </a:rPr>
              <a:t>industry focus areas</a:t>
            </a:r>
            <a:r>
              <a:rPr lang="en-GB" sz="1100" dirty="0">
                <a:solidFill>
                  <a:srgbClr val="000000"/>
                </a:solidFill>
              </a:rPr>
              <a:t>… </a:t>
            </a:r>
          </a:p>
          <a:p>
            <a:pPr marL="128588" indent="-128588">
              <a:spcBef>
                <a:spcPts val="675"/>
              </a:spcBef>
              <a:spcAft>
                <a:spcPts val="225"/>
              </a:spcAft>
              <a:buClr>
                <a:srgbClr val="E03A3E"/>
              </a:buClr>
              <a:buFont typeface="Arial" panose="020B0604020202020204" pitchFamily="34" charset="0"/>
              <a:buChar char="•"/>
            </a:pPr>
            <a:r>
              <a:rPr lang="en-GB" sz="1100" dirty="0">
                <a:solidFill>
                  <a:srgbClr val="000000"/>
                </a:solidFill>
              </a:rPr>
              <a:t>Energy and natural resources</a:t>
            </a:r>
          </a:p>
          <a:p>
            <a:pPr marL="128588" indent="-128588">
              <a:spcBef>
                <a:spcPts val="675"/>
              </a:spcBef>
              <a:spcAft>
                <a:spcPts val="225"/>
              </a:spcAft>
              <a:buClr>
                <a:srgbClr val="E03A3E"/>
              </a:buClr>
              <a:buFont typeface="Arial" panose="020B0604020202020204" pitchFamily="34" charset="0"/>
              <a:buChar char="•"/>
            </a:pPr>
            <a:r>
              <a:rPr lang="en-GB" sz="1100" dirty="0">
                <a:solidFill>
                  <a:srgbClr val="000000"/>
                </a:solidFill>
              </a:rPr>
              <a:t>Entertainment and media</a:t>
            </a:r>
          </a:p>
          <a:p>
            <a:pPr marL="128588" indent="-128588">
              <a:spcBef>
                <a:spcPts val="675"/>
              </a:spcBef>
              <a:spcAft>
                <a:spcPts val="225"/>
              </a:spcAft>
              <a:buClr>
                <a:srgbClr val="E03A3E"/>
              </a:buClr>
              <a:buFont typeface="Arial" panose="020B0604020202020204" pitchFamily="34" charset="0"/>
              <a:buChar char="•"/>
            </a:pPr>
            <a:r>
              <a:rPr lang="en-GB" sz="1100" dirty="0">
                <a:solidFill>
                  <a:srgbClr val="000000"/>
                </a:solidFill>
              </a:rPr>
              <a:t>Financial services </a:t>
            </a:r>
          </a:p>
          <a:p>
            <a:pPr marL="128588" indent="-128588">
              <a:spcBef>
                <a:spcPts val="675"/>
              </a:spcBef>
              <a:spcAft>
                <a:spcPts val="225"/>
              </a:spcAft>
              <a:buClr>
                <a:srgbClr val="E03A3E"/>
              </a:buClr>
              <a:buFont typeface="Arial" panose="020B0604020202020204" pitchFamily="34" charset="0"/>
              <a:buChar char="•"/>
            </a:pPr>
            <a:r>
              <a:rPr lang="en-GB" sz="1100" dirty="0">
                <a:solidFill>
                  <a:srgbClr val="000000"/>
                </a:solidFill>
              </a:rPr>
              <a:t>Life Science </a:t>
            </a:r>
          </a:p>
          <a:p>
            <a:pPr marL="128588" indent="-128588">
              <a:spcBef>
                <a:spcPts val="675"/>
              </a:spcBef>
              <a:spcAft>
                <a:spcPts val="225"/>
              </a:spcAft>
              <a:buClr>
                <a:srgbClr val="E03A3E"/>
              </a:buClr>
              <a:buFont typeface="Arial" panose="020B0604020202020204" pitchFamily="34" charset="0"/>
              <a:buChar char="•"/>
            </a:pPr>
            <a:r>
              <a:rPr lang="en-GB" sz="1100" dirty="0">
                <a:solidFill>
                  <a:srgbClr val="000000"/>
                </a:solidFill>
              </a:rPr>
              <a:t>Transportation</a:t>
            </a:r>
          </a:p>
          <a:p>
            <a:pPr marL="128588" indent="-128588">
              <a:spcBef>
                <a:spcPts val="675"/>
              </a:spcBef>
              <a:spcAft>
                <a:spcPts val="225"/>
              </a:spcAft>
              <a:buClr>
                <a:srgbClr val="E03A3E"/>
              </a:buClr>
              <a:buFont typeface="Arial" panose="020B0604020202020204" pitchFamily="34" charset="0"/>
              <a:buChar char="•"/>
            </a:pPr>
            <a:endParaRPr lang="en-GB" sz="1100" dirty="0">
              <a:solidFill>
                <a:srgbClr val="000000"/>
              </a:solidFill>
            </a:endParaRPr>
          </a:p>
        </p:txBody>
      </p:sp>
      <p:grpSp>
        <p:nvGrpSpPr>
          <p:cNvPr id="7" name="Group 4"/>
          <p:cNvGrpSpPr>
            <a:grpSpLocks/>
          </p:cNvGrpSpPr>
          <p:nvPr userDrawn="1"/>
        </p:nvGrpSpPr>
        <p:grpSpPr bwMode="auto">
          <a:xfrm>
            <a:off x="6613525" y="1193800"/>
            <a:ext cx="432000" cy="432000"/>
            <a:chOff x="5837" y="1279"/>
            <a:chExt cx="1079" cy="1078"/>
          </a:xfrm>
        </p:grpSpPr>
        <p:sp>
          <p:nvSpPr>
            <p:cNvPr id="9" name="Freeform 5"/>
            <p:cNvSpPr>
              <a:spLocks noEditPoints="1"/>
            </p:cNvSpPr>
            <p:nvPr userDrawn="1"/>
          </p:nvSpPr>
          <p:spPr bwMode="auto">
            <a:xfrm>
              <a:off x="5837" y="1279"/>
              <a:ext cx="1079" cy="1078"/>
            </a:xfrm>
            <a:custGeom>
              <a:avLst/>
              <a:gdLst>
                <a:gd name="T0" fmla="*/ 227 w 454"/>
                <a:gd name="T1" fmla="*/ 0 h 453"/>
                <a:gd name="T2" fmla="*/ 0 w 454"/>
                <a:gd name="T3" fmla="*/ 227 h 453"/>
                <a:gd name="T4" fmla="*/ 227 w 454"/>
                <a:gd name="T5" fmla="*/ 453 h 453"/>
                <a:gd name="T6" fmla="*/ 454 w 454"/>
                <a:gd name="T7" fmla="*/ 227 h 453"/>
                <a:gd name="T8" fmla="*/ 227 w 454"/>
                <a:gd name="T9" fmla="*/ 0 h 453"/>
                <a:gd name="T10" fmla="*/ 227 w 454"/>
                <a:gd name="T11" fmla="*/ 437 h 453"/>
                <a:gd name="T12" fmla="*/ 16 w 454"/>
                <a:gd name="T13" fmla="*/ 227 h 453"/>
                <a:gd name="T14" fmla="*/ 227 w 454"/>
                <a:gd name="T15" fmla="*/ 16 h 453"/>
                <a:gd name="T16" fmla="*/ 438 w 454"/>
                <a:gd name="T17" fmla="*/ 227 h 453"/>
                <a:gd name="T18" fmla="*/ 227 w 454"/>
                <a:gd name="T19" fmla="*/ 4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3">
                  <a:moveTo>
                    <a:pt x="227" y="0"/>
                  </a:moveTo>
                  <a:cubicBezTo>
                    <a:pt x="102" y="0"/>
                    <a:pt x="0" y="101"/>
                    <a:pt x="0" y="227"/>
                  </a:cubicBezTo>
                  <a:cubicBezTo>
                    <a:pt x="0" y="352"/>
                    <a:pt x="102" y="453"/>
                    <a:pt x="227" y="453"/>
                  </a:cubicBezTo>
                  <a:cubicBezTo>
                    <a:pt x="352" y="453"/>
                    <a:pt x="454" y="352"/>
                    <a:pt x="454" y="227"/>
                  </a:cubicBezTo>
                  <a:cubicBezTo>
                    <a:pt x="454" y="101"/>
                    <a:pt x="352" y="0"/>
                    <a:pt x="227" y="0"/>
                  </a:cubicBezTo>
                  <a:close/>
                  <a:moveTo>
                    <a:pt x="227" y="437"/>
                  </a:moveTo>
                  <a:cubicBezTo>
                    <a:pt x="111" y="437"/>
                    <a:pt x="16" y="343"/>
                    <a:pt x="16" y="227"/>
                  </a:cubicBezTo>
                  <a:cubicBezTo>
                    <a:pt x="16" y="110"/>
                    <a:pt x="111" y="16"/>
                    <a:pt x="227" y="16"/>
                  </a:cubicBezTo>
                  <a:cubicBezTo>
                    <a:pt x="343" y="16"/>
                    <a:pt x="438" y="110"/>
                    <a:pt x="438" y="227"/>
                  </a:cubicBezTo>
                  <a:cubicBezTo>
                    <a:pt x="438" y="343"/>
                    <a:pt x="343" y="437"/>
                    <a:pt x="227" y="437"/>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0" name="Freeform 6"/>
            <p:cNvSpPr>
              <a:spLocks/>
            </p:cNvSpPr>
            <p:nvPr userDrawn="1"/>
          </p:nvSpPr>
          <p:spPr bwMode="auto">
            <a:xfrm>
              <a:off x="6134" y="1567"/>
              <a:ext cx="129" cy="129"/>
            </a:xfrm>
            <a:custGeom>
              <a:avLst/>
              <a:gdLst>
                <a:gd name="T0" fmla="*/ 0 w 54"/>
                <a:gd name="T1" fmla="*/ 46 h 54"/>
                <a:gd name="T2" fmla="*/ 0 w 54"/>
                <a:gd name="T3" fmla="*/ 54 h 54"/>
                <a:gd name="T4" fmla="*/ 16 w 54"/>
                <a:gd name="T5" fmla="*/ 54 h 54"/>
                <a:gd name="T6" fmla="*/ 16 w 54"/>
                <a:gd name="T7" fmla="*/ 46 h 54"/>
                <a:gd name="T8" fmla="*/ 46 w 54"/>
                <a:gd name="T9" fmla="*/ 16 h 54"/>
                <a:gd name="T10" fmla="*/ 54 w 54"/>
                <a:gd name="T11" fmla="*/ 16 h 54"/>
                <a:gd name="T12" fmla="*/ 54 w 54"/>
                <a:gd name="T13" fmla="*/ 0 h 54"/>
                <a:gd name="T14" fmla="*/ 46 w 54"/>
                <a:gd name="T15" fmla="*/ 0 h 54"/>
                <a:gd name="T16" fmla="*/ 0 w 54"/>
                <a:gd name="T1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0" y="46"/>
                  </a:moveTo>
                  <a:cubicBezTo>
                    <a:pt x="0" y="54"/>
                    <a:pt x="0" y="54"/>
                    <a:pt x="0" y="54"/>
                  </a:cubicBezTo>
                  <a:cubicBezTo>
                    <a:pt x="16" y="54"/>
                    <a:pt x="16" y="54"/>
                    <a:pt x="16" y="54"/>
                  </a:cubicBezTo>
                  <a:cubicBezTo>
                    <a:pt x="16" y="46"/>
                    <a:pt x="16" y="46"/>
                    <a:pt x="16" y="46"/>
                  </a:cubicBezTo>
                  <a:cubicBezTo>
                    <a:pt x="16" y="30"/>
                    <a:pt x="29" y="16"/>
                    <a:pt x="46" y="16"/>
                  </a:cubicBezTo>
                  <a:cubicBezTo>
                    <a:pt x="54" y="16"/>
                    <a:pt x="54" y="16"/>
                    <a:pt x="54" y="16"/>
                  </a:cubicBezTo>
                  <a:cubicBezTo>
                    <a:pt x="54" y="0"/>
                    <a:pt x="54" y="0"/>
                    <a:pt x="54" y="0"/>
                  </a:cubicBezTo>
                  <a:cubicBezTo>
                    <a:pt x="46" y="0"/>
                    <a:pt x="46" y="0"/>
                    <a:pt x="46" y="0"/>
                  </a:cubicBezTo>
                  <a:cubicBezTo>
                    <a:pt x="21" y="0"/>
                    <a:pt x="0" y="21"/>
                    <a:pt x="0" y="4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1" name="Freeform 7"/>
            <p:cNvSpPr>
              <a:spLocks noEditPoints="1"/>
            </p:cNvSpPr>
            <p:nvPr userDrawn="1"/>
          </p:nvSpPr>
          <p:spPr bwMode="auto">
            <a:xfrm>
              <a:off x="6039" y="1482"/>
              <a:ext cx="464" cy="464"/>
            </a:xfrm>
            <a:custGeom>
              <a:avLst/>
              <a:gdLst>
                <a:gd name="T0" fmla="*/ 98 w 195"/>
                <a:gd name="T1" fmla="*/ 0 h 195"/>
                <a:gd name="T2" fmla="*/ 0 w 195"/>
                <a:gd name="T3" fmla="*/ 98 h 195"/>
                <a:gd name="T4" fmla="*/ 98 w 195"/>
                <a:gd name="T5" fmla="*/ 195 h 195"/>
                <a:gd name="T6" fmla="*/ 195 w 195"/>
                <a:gd name="T7" fmla="*/ 98 h 195"/>
                <a:gd name="T8" fmla="*/ 98 w 195"/>
                <a:gd name="T9" fmla="*/ 0 h 195"/>
                <a:gd name="T10" fmla="*/ 179 w 195"/>
                <a:gd name="T11" fmla="*/ 98 h 195"/>
                <a:gd name="T12" fmla="*/ 98 w 195"/>
                <a:gd name="T13" fmla="*/ 179 h 195"/>
                <a:gd name="T14" fmla="*/ 16 w 195"/>
                <a:gd name="T15" fmla="*/ 98 h 195"/>
                <a:gd name="T16" fmla="*/ 98 w 195"/>
                <a:gd name="T17" fmla="*/ 16 h 195"/>
                <a:gd name="T18" fmla="*/ 179 w 195"/>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0"/>
                  </a:moveTo>
                  <a:cubicBezTo>
                    <a:pt x="44" y="0"/>
                    <a:pt x="0" y="44"/>
                    <a:pt x="0" y="98"/>
                  </a:cubicBezTo>
                  <a:cubicBezTo>
                    <a:pt x="0" y="151"/>
                    <a:pt x="44" y="195"/>
                    <a:pt x="98" y="195"/>
                  </a:cubicBezTo>
                  <a:cubicBezTo>
                    <a:pt x="151" y="195"/>
                    <a:pt x="195" y="151"/>
                    <a:pt x="195" y="98"/>
                  </a:cubicBezTo>
                  <a:cubicBezTo>
                    <a:pt x="195" y="44"/>
                    <a:pt x="151" y="0"/>
                    <a:pt x="98" y="0"/>
                  </a:cubicBezTo>
                  <a:close/>
                  <a:moveTo>
                    <a:pt x="179" y="98"/>
                  </a:moveTo>
                  <a:cubicBezTo>
                    <a:pt x="179" y="142"/>
                    <a:pt x="142" y="179"/>
                    <a:pt x="98" y="179"/>
                  </a:cubicBezTo>
                  <a:cubicBezTo>
                    <a:pt x="53" y="179"/>
                    <a:pt x="16" y="142"/>
                    <a:pt x="16" y="98"/>
                  </a:cubicBezTo>
                  <a:cubicBezTo>
                    <a:pt x="16" y="53"/>
                    <a:pt x="53" y="16"/>
                    <a:pt x="98" y="16"/>
                  </a:cubicBezTo>
                  <a:cubicBezTo>
                    <a:pt x="142" y="16"/>
                    <a:pt x="179" y="53"/>
                    <a:pt x="179" y="9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2" name="Freeform 8"/>
            <p:cNvSpPr>
              <a:spLocks/>
            </p:cNvSpPr>
            <p:nvPr userDrawn="1"/>
          </p:nvSpPr>
          <p:spPr bwMode="auto">
            <a:xfrm>
              <a:off x="6453" y="1893"/>
              <a:ext cx="240" cy="241"/>
            </a:xfrm>
            <a:custGeom>
              <a:avLst/>
              <a:gdLst>
                <a:gd name="T0" fmla="*/ 64 w 240"/>
                <a:gd name="T1" fmla="*/ 0 h 241"/>
                <a:gd name="T2" fmla="*/ 54 w 240"/>
                <a:gd name="T3" fmla="*/ 0 h 241"/>
                <a:gd name="T4" fmla="*/ 0 w 240"/>
                <a:gd name="T5" fmla="*/ 53 h 241"/>
                <a:gd name="T6" fmla="*/ 0 w 240"/>
                <a:gd name="T7" fmla="*/ 64 h 241"/>
                <a:gd name="T8" fmla="*/ 176 w 240"/>
                <a:gd name="T9" fmla="*/ 241 h 241"/>
                <a:gd name="T10" fmla="*/ 188 w 240"/>
                <a:gd name="T11" fmla="*/ 241 h 241"/>
                <a:gd name="T12" fmla="*/ 240 w 240"/>
                <a:gd name="T13" fmla="*/ 186 h 241"/>
                <a:gd name="T14" fmla="*/ 240 w 240"/>
                <a:gd name="T15" fmla="*/ 176 h 241"/>
                <a:gd name="T16" fmla="*/ 64 w 240"/>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41">
                  <a:moveTo>
                    <a:pt x="64" y="0"/>
                  </a:moveTo>
                  <a:lnTo>
                    <a:pt x="54" y="0"/>
                  </a:lnTo>
                  <a:lnTo>
                    <a:pt x="0" y="53"/>
                  </a:lnTo>
                  <a:lnTo>
                    <a:pt x="0" y="64"/>
                  </a:lnTo>
                  <a:lnTo>
                    <a:pt x="176" y="241"/>
                  </a:lnTo>
                  <a:lnTo>
                    <a:pt x="188" y="241"/>
                  </a:lnTo>
                  <a:lnTo>
                    <a:pt x="240" y="186"/>
                  </a:lnTo>
                  <a:lnTo>
                    <a:pt x="240" y="176"/>
                  </a:lnTo>
                  <a:lnTo>
                    <a:pt x="64" y="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13" name="Freeform 9"/>
            <p:cNvSpPr>
              <a:spLocks/>
            </p:cNvSpPr>
            <p:nvPr userDrawn="1"/>
          </p:nvSpPr>
          <p:spPr bwMode="auto">
            <a:xfrm>
              <a:off x="6417" y="1853"/>
              <a:ext cx="86" cy="88"/>
            </a:xfrm>
            <a:custGeom>
              <a:avLst/>
              <a:gdLst>
                <a:gd name="T0" fmla="*/ 19 w 86"/>
                <a:gd name="T1" fmla="*/ 88 h 88"/>
                <a:gd name="T2" fmla="*/ 0 w 86"/>
                <a:gd name="T3" fmla="*/ 66 h 88"/>
                <a:gd name="T4" fmla="*/ 64 w 86"/>
                <a:gd name="T5" fmla="*/ 0 h 88"/>
                <a:gd name="T6" fmla="*/ 86 w 86"/>
                <a:gd name="T7" fmla="*/ 21 h 88"/>
                <a:gd name="T8" fmla="*/ 19 w 86"/>
                <a:gd name="T9" fmla="*/ 88 h 88"/>
              </a:gdLst>
              <a:ahLst/>
              <a:cxnLst>
                <a:cxn ang="0">
                  <a:pos x="T0" y="T1"/>
                </a:cxn>
                <a:cxn ang="0">
                  <a:pos x="T2" y="T3"/>
                </a:cxn>
                <a:cxn ang="0">
                  <a:pos x="T4" y="T5"/>
                </a:cxn>
                <a:cxn ang="0">
                  <a:pos x="T6" y="T7"/>
                </a:cxn>
                <a:cxn ang="0">
                  <a:pos x="T8" y="T9"/>
                </a:cxn>
              </a:cxnLst>
              <a:rect l="0" t="0" r="r" b="b"/>
              <a:pathLst>
                <a:path w="86" h="88">
                  <a:moveTo>
                    <a:pt x="19" y="88"/>
                  </a:moveTo>
                  <a:lnTo>
                    <a:pt x="0" y="66"/>
                  </a:lnTo>
                  <a:lnTo>
                    <a:pt x="64" y="0"/>
                  </a:lnTo>
                  <a:lnTo>
                    <a:pt x="86" y="21"/>
                  </a:lnTo>
                  <a:lnTo>
                    <a:pt x="19" y="8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graphicFrame>
        <p:nvGraphicFramePr>
          <p:cNvPr id="2" name="Table 1">
            <a:extLst>
              <a:ext uri="{FF2B5EF4-FFF2-40B4-BE49-F238E27FC236}">
                <a16:creationId xmlns:a16="http://schemas.microsoft.com/office/drawing/2014/main" id="{93D35104-7D92-F9F4-7AC0-D61BC24E7DC2}"/>
              </a:ext>
            </a:extLst>
          </p:cNvPr>
          <p:cNvGraphicFramePr>
            <a:graphicFrameLocks noGrp="1"/>
          </p:cNvGraphicFramePr>
          <p:nvPr userDrawn="1">
            <p:extLst>
              <p:ext uri="{D42A27DB-BD31-4B8C-83A1-F6EECF244321}">
                <p14:modId xmlns:p14="http://schemas.microsoft.com/office/powerpoint/2010/main" val="1172612569"/>
              </p:ext>
            </p:extLst>
          </p:nvPr>
        </p:nvGraphicFramePr>
        <p:xfrm>
          <a:off x="407988" y="1123474"/>
          <a:ext cx="5302800" cy="3454356"/>
        </p:xfrm>
        <a:graphic>
          <a:graphicData uri="http://schemas.openxmlformats.org/drawingml/2006/table">
            <a:tbl>
              <a:tblPr>
                <a:tableStyleId>{7E9639D4-E3E2-4D34-9284-5A2195B3D0D7}</a:tableStyleId>
              </a:tblPr>
              <a:tblGrid>
                <a:gridCol w="5302800">
                  <a:extLst>
                    <a:ext uri="{9D8B030D-6E8A-4147-A177-3AD203B41FA5}">
                      <a16:colId xmlns:a16="http://schemas.microsoft.com/office/drawing/2014/main" val="20000"/>
                    </a:ext>
                  </a:extLst>
                </a:gridCol>
              </a:tblGrid>
              <a:tr h="863589">
                <a:tc>
                  <a:txBody>
                    <a:bodyPr/>
                    <a:lstStyle/>
                    <a:p>
                      <a:pPr>
                        <a:lnSpc>
                          <a:spcPct val="80000"/>
                        </a:lnSpc>
                      </a:pPr>
                      <a:r>
                        <a:rPr lang="en-GB" sz="1100" dirty="0">
                          <a:solidFill>
                            <a:srgbClr val="000000"/>
                          </a:solidFill>
                        </a:rPr>
                        <a:t>We are a dynamic international law firm with…</a:t>
                      </a:r>
                    </a:p>
                    <a:p>
                      <a:pPr marL="0" lvl="1">
                        <a:lnSpc>
                          <a:spcPct val="90000"/>
                        </a:lnSpc>
                        <a:spcBef>
                          <a:spcPts val="100"/>
                        </a:spcBef>
                        <a:spcAft>
                          <a:spcPts val="0"/>
                        </a:spcAft>
                      </a:pPr>
                      <a:r>
                        <a:rPr lang="en-GB" sz="3200" dirty="0">
                          <a:solidFill>
                            <a:schemeClr val="accent1"/>
                          </a:solidFill>
                        </a:rPr>
                        <a:t>3,000</a:t>
                      </a:r>
                    </a:p>
                    <a:p>
                      <a:pPr marL="0" algn="l" defTabSz="914400" rtl="0" eaLnBrk="1" latinLnBrk="0" hangingPunct="1">
                        <a:lnSpc>
                          <a:spcPct val="80000"/>
                        </a:lnSpc>
                      </a:pPr>
                      <a:r>
                        <a:rPr lang="en-GB" sz="1100" b="1" kern="1200" dirty="0">
                          <a:solidFill>
                            <a:srgbClr val="000000"/>
                          </a:solidFill>
                          <a:latin typeface="+mn-lt"/>
                          <a:ea typeface="+mn-ea"/>
                          <a:cs typeface="+mn-cs"/>
                        </a:rPr>
                        <a:t>people</a:t>
                      </a:r>
                    </a:p>
                  </a:txBody>
                  <a:tcPr marL="0" marR="0" marT="79200" marB="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63589">
                <a:tc>
                  <a:txBody>
                    <a:bodyPr/>
                    <a:lstStyle/>
                    <a:p>
                      <a:pPr marL="0" algn="l" defTabSz="914400" rtl="0" eaLnBrk="1" latinLnBrk="0" hangingPunct="1">
                        <a:lnSpc>
                          <a:spcPct val="80000"/>
                        </a:lnSpc>
                        <a:spcBef>
                          <a:spcPts val="0"/>
                        </a:spcBef>
                      </a:pPr>
                      <a:r>
                        <a:rPr lang="en-GB" sz="1100" kern="1200" dirty="0">
                          <a:solidFill>
                            <a:srgbClr val="000000"/>
                          </a:solidFill>
                          <a:latin typeface="+mn-lt"/>
                          <a:ea typeface="+mn-ea"/>
                          <a:cs typeface="+mn-cs"/>
                        </a:rPr>
                        <a:t>including…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1,600+</a:t>
                      </a:r>
                    </a:p>
                    <a:p>
                      <a:pPr marL="0" algn="l" defTabSz="914400" rtl="0" eaLnBrk="1" latinLnBrk="0" hangingPunct="1">
                        <a:lnSpc>
                          <a:spcPct val="80000"/>
                        </a:lnSpc>
                      </a:pPr>
                      <a:r>
                        <a:rPr lang="en-GB" sz="1100" b="1" kern="1200" dirty="0">
                          <a:solidFill>
                            <a:srgbClr val="000000"/>
                          </a:solidFill>
                          <a:latin typeface="+mn-lt"/>
                          <a:ea typeface="+mn-ea"/>
                          <a:cs typeface="+mn-cs"/>
                        </a:rPr>
                        <a:t>lawyers</a:t>
                      </a:r>
                    </a:p>
                  </a:txBody>
                  <a:tcPr marL="0" marR="0" marT="79200" marB="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3589">
                <a:tc>
                  <a:txBody>
                    <a:bodyPr/>
                    <a:lstStyle/>
                    <a:p>
                      <a:pPr marL="0" algn="l" defTabSz="914400" rtl="0" eaLnBrk="1" latinLnBrk="0" hangingPunct="1">
                        <a:lnSpc>
                          <a:spcPct val="80000"/>
                        </a:lnSpc>
                        <a:spcBef>
                          <a:spcPts val="0"/>
                        </a:spcBef>
                      </a:pPr>
                      <a:r>
                        <a:rPr lang="en-GB" sz="1100" b="1" kern="1200" dirty="0">
                          <a:solidFill>
                            <a:srgbClr val="000000"/>
                          </a:solidFill>
                          <a:latin typeface="+mn-lt"/>
                          <a:ea typeface="+mn-ea"/>
                          <a:cs typeface="+mn-cs"/>
                        </a:rPr>
                        <a:t>We work internationally across more than…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30</a:t>
                      </a:r>
                      <a:endParaRPr lang="en-GB" sz="3600" kern="1200" dirty="0">
                        <a:solidFill>
                          <a:schemeClr val="accent1"/>
                        </a:solidFill>
                        <a:latin typeface="+mn-lt"/>
                        <a:ea typeface="+mn-ea"/>
                        <a:cs typeface="+mn-cs"/>
                      </a:endParaRPr>
                    </a:p>
                    <a:p>
                      <a:pPr marL="0" algn="l" defTabSz="914400" rtl="0" eaLnBrk="1" latinLnBrk="0" hangingPunct="1">
                        <a:lnSpc>
                          <a:spcPct val="80000"/>
                        </a:lnSpc>
                      </a:pPr>
                      <a:r>
                        <a:rPr lang="en-GB" sz="1100" kern="1200" dirty="0">
                          <a:solidFill>
                            <a:srgbClr val="000000"/>
                          </a:solidFill>
                          <a:latin typeface="+mn-lt"/>
                          <a:ea typeface="+mn-ea"/>
                          <a:cs typeface="+mn-cs"/>
                        </a:rPr>
                        <a:t>offices throughout the United States, Europe, Asia and the Middle East</a:t>
                      </a:r>
                    </a:p>
                  </a:txBody>
                  <a:tcPr marL="0" marR="0" marT="79200" marB="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63589">
                <a:tc>
                  <a:txBody>
                    <a:bodyPr/>
                    <a:lstStyle/>
                    <a:p>
                      <a:pPr marL="0" algn="l" defTabSz="914400" rtl="0" eaLnBrk="1" latinLnBrk="0" hangingPunct="1">
                        <a:lnSpc>
                          <a:spcPct val="90000"/>
                        </a:lnSpc>
                        <a:spcBef>
                          <a:spcPts val="0"/>
                        </a:spcBef>
                      </a:pPr>
                      <a:r>
                        <a:rPr lang="en-GB" sz="900" kern="1200" dirty="0">
                          <a:solidFill>
                            <a:srgbClr val="000000"/>
                          </a:solidFill>
                          <a:latin typeface="+mn-lt"/>
                          <a:ea typeface="+mn-ea"/>
                          <a:cs typeface="+mn-cs"/>
                        </a:rPr>
                        <a:t>One of the…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Top 25</a:t>
                      </a:r>
                    </a:p>
                    <a:p>
                      <a:pPr marL="0" algn="l" defTabSz="914400" rtl="0" eaLnBrk="1" latinLnBrk="0" hangingPunct="1">
                        <a:lnSpc>
                          <a:spcPct val="80000"/>
                        </a:lnSpc>
                      </a:pPr>
                      <a:r>
                        <a:rPr lang="en-GB" sz="1100" b="1" kern="1200" dirty="0">
                          <a:solidFill>
                            <a:srgbClr val="000000"/>
                          </a:solidFill>
                          <a:latin typeface="+mn-lt"/>
                          <a:ea typeface="+mn-ea"/>
                          <a:cs typeface="+mn-cs"/>
                        </a:rPr>
                        <a:t>largest global </a:t>
                      </a:r>
                      <a:r>
                        <a:rPr lang="en-GB" sz="1100" kern="1200" dirty="0">
                          <a:solidFill>
                            <a:srgbClr val="000000"/>
                          </a:solidFill>
                          <a:latin typeface="+mn-lt"/>
                          <a:ea typeface="+mn-ea"/>
                          <a:cs typeface="+mn-cs"/>
                        </a:rPr>
                        <a:t>law firms by lawyer headcount</a:t>
                      </a:r>
                    </a:p>
                  </a:txBody>
                  <a:tcPr marL="0" marR="0" marT="79200" marB="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6" name="overlay"/>
          <p:cNvSpPr>
            <a:spLocks noChangeAspect="1"/>
          </p:cNvSpPr>
          <p:nvPr userDrawn="1"/>
        </p:nvSpPr>
        <p:spPr>
          <a:xfrm>
            <a:off x="-6350" y="0"/>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1997419348"/>
      </p:ext>
    </p:extLst>
  </p:cSld>
  <p:clrMapOvr>
    <a:masterClrMapping/>
  </p:clrMapOvr>
</p:sldLayout>
</file>

<file path=ppt/slideLayouts/slideLayout8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RS map - Wor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4F0AE6-B261-464F-BD5D-748B8D6DB058}"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1247" y="790540"/>
            <a:ext cx="7012313" cy="4086470"/>
          </a:xfrm>
          <a:prstGeom prst="rect">
            <a:avLst/>
          </a:prstGeom>
        </p:spPr>
      </p:pic>
      <p:sp>
        <p:nvSpPr>
          <p:cNvPr id="10" name="TextBox 9"/>
          <p:cNvSpPr txBox="1"/>
          <p:nvPr userDrawn="1"/>
        </p:nvSpPr>
        <p:spPr>
          <a:xfrm>
            <a:off x="407987" y="3543300"/>
            <a:ext cx="2128838" cy="1195388"/>
          </a:xfrm>
          <a:prstGeom prst="rect">
            <a:avLst/>
          </a:prstGeom>
          <a:noFill/>
        </p:spPr>
        <p:txBody>
          <a:bodyPr wrap="square" lIns="0" tIns="0" rIns="0" bIns="0" rtlCol="0">
            <a:noAutofit/>
          </a:bodyPr>
          <a:lstStyle>
            <a:defPPr>
              <a:defRPr lang="en-US"/>
            </a:defPPr>
            <a:lvl1pPr>
              <a:lnSpc>
                <a:spcPts val="1000"/>
              </a:lnSpc>
              <a:spcBef>
                <a:spcPts val="400"/>
              </a:spcBef>
              <a:defRPr sz="800">
                <a:solidFill>
                  <a:srgbClr val="000000"/>
                </a:solidFill>
              </a:defRPr>
            </a:lvl1pPr>
          </a:lstStyle>
          <a:p>
            <a:pPr marL="0" lvl="1">
              <a:lnSpc>
                <a:spcPts val="1100"/>
              </a:lnSpc>
              <a:spcBef>
                <a:spcPts val="675"/>
              </a:spcBef>
            </a:pPr>
            <a:r>
              <a:rPr lang="en-GB" sz="900" dirty="0"/>
              <a:t>In addition to our physical presence (</a:t>
            </a:r>
            <a:r>
              <a:rPr lang="en-GB" sz="900" dirty="0">
                <a:solidFill>
                  <a:srgbClr val="E03A3E"/>
                </a:solidFill>
              </a:rPr>
              <a:t>■</a:t>
            </a:r>
            <a:r>
              <a:rPr lang="en-GB" sz="900" dirty="0"/>
              <a:t>) our regional business teams (</a:t>
            </a:r>
            <a:r>
              <a:rPr lang="en-GB" sz="900" dirty="0">
                <a:solidFill>
                  <a:srgbClr val="575756"/>
                </a:solidFill>
              </a:rPr>
              <a:t>■</a:t>
            </a:r>
            <a:r>
              <a:rPr lang="en-GB" sz="900" dirty="0"/>
              <a:t>) bring together lawyers across the firm with a depth of experience and an established network of local counsel in advising clients operating or investing </a:t>
            </a:r>
            <a:br>
              <a:rPr lang="en-GB" sz="900" dirty="0"/>
            </a:br>
            <a:r>
              <a:rPr lang="en-GB" sz="900" dirty="0"/>
              <a:t>in specific geographic markets.</a:t>
            </a:r>
          </a:p>
        </p:txBody>
      </p:sp>
      <p:sp>
        <p:nvSpPr>
          <p:cNvPr id="12" name="TextBox 11"/>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pSp>
        <p:nvGrpSpPr>
          <p:cNvPr id="9" name="Group 4"/>
          <p:cNvGrpSpPr>
            <a:grpSpLocks noChangeAspect="1"/>
          </p:cNvGrpSpPr>
          <p:nvPr userDrawn="1"/>
        </p:nvGrpSpPr>
        <p:grpSpPr bwMode="auto">
          <a:xfrm>
            <a:off x="8305600" y="400100"/>
            <a:ext cx="432000" cy="432000"/>
            <a:chOff x="-911" y="1736"/>
            <a:chExt cx="1080" cy="1079"/>
          </a:xfrm>
        </p:grpSpPr>
        <p:sp>
          <p:nvSpPr>
            <p:cNvPr id="11" name="Freeform 5"/>
            <p:cNvSpPr>
              <a:spLocks noEditPoints="1"/>
            </p:cNvSpPr>
            <p:nvPr userDrawn="1"/>
          </p:nvSpPr>
          <p:spPr bwMode="auto">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 name="Freeform 6"/>
            <p:cNvSpPr>
              <a:spLocks noEditPoints="1"/>
            </p:cNvSpPr>
            <p:nvPr userDrawn="1"/>
          </p:nvSpPr>
          <p:spPr bwMode="auto">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 name="Freeform 7"/>
            <p:cNvSpPr>
              <a:spLocks noEditPoints="1"/>
            </p:cNvSpPr>
            <p:nvPr userDrawn="1"/>
          </p:nvSpPr>
          <p:spPr bwMode="auto">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sp>
        <p:nvSpPr>
          <p:cNvPr id="16" name="Rectangle 15"/>
          <p:cNvSpPr/>
          <p:nvPr userDrawn="1"/>
        </p:nvSpPr>
        <p:spPr>
          <a:xfrm>
            <a:off x="794" y="0"/>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507665289"/>
      </p:ext>
    </p:extLst>
  </p:cSld>
  <p:clrMapOvr>
    <a:masterClrMapping/>
  </p:clrMapOvr>
</p:sldLayout>
</file>

<file path=ppt/slideLayouts/slideLayout82.xml><?xml version="1.0" encoding="utf-8"?>
<p:sldLayout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reserve="1" userDrawn="1">
  <p:cSld name="RS loca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4F0AE6-B261-464F-BD5D-748B8D6DB058}"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1" name="Table 10"/>
          <p:cNvGraphicFramePr>
            <a:graphicFrameLocks noGrp="1"/>
          </p:cNvGraphicFramePr>
          <p:nvPr userDrawn="1">
            <p:extLst>
              <p:ext uri="{D42A27DB-BD31-4B8C-83A1-F6EECF244321}">
                <p14:modId xmlns:p14="http://schemas.microsoft.com/office/powerpoint/2010/main" val="3684659949"/>
              </p:ext>
            </p:extLst>
          </p:nvPr>
        </p:nvGraphicFramePr>
        <p:xfrm>
          <a:off x="407988" y="1135380"/>
          <a:ext cx="2592000" cy="2025408"/>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Asia</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03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Beijing, Hong Kong, Shanghai, Singapore</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Europe</a:t>
                      </a:r>
                    </a:p>
                  </a:txBody>
                  <a:tcPr marL="0" marR="0" marT="162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707">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Astana, Athens, Brussels, Frankfurt, London, Munich, Paris</a:t>
                      </a:r>
                    </a:p>
                    <a:p>
                      <a:pPr>
                        <a:lnSpc>
                          <a:spcPts val="1400"/>
                        </a:lnSpc>
                      </a:pPr>
                      <a:endParaRPr lang="en-GB" sz="800" dirty="0"/>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userDrawn="1">
            <p:extLst>
              <p:ext uri="{D42A27DB-BD31-4B8C-83A1-F6EECF244321}">
                <p14:modId xmlns:p14="http://schemas.microsoft.com/office/powerpoint/2010/main" val="2840291589"/>
              </p:ext>
            </p:extLst>
          </p:nvPr>
        </p:nvGraphicFramePr>
        <p:xfrm>
          <a:off x="6145600" y="1135381"/>
          <a:ext cx="2592000" cy="1940724"/>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a:lnSpc>
                          <a:spcPts val="2800"/>
                        </a:lnSpc>
                      </a:pPr>
                      <a:r>
                        <a:rPr lang="en-GB" sz="2100" spc="-20" baseline="0" dirty="0">
                          <a:solidFill>
                            <a:schemeClr val="accent1"/>
                          </a:solidFill>
                        </a:rPr>
                        <a:t>Business teams</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9807">
                <a:tc>
                  <a:txBody>
                    <a:bodyPr/>
                    <a:lstStyle/>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Africa, Australia, India, Indonesia, Israel, Japan, Korea, Latin America, Nordic</a:t>
                      </a:r>
                    </a:p>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aphicFrame>
        <p:nvGraphicFramePr>
          <p:cNvPr id="2" name="Table 1">
            <a:extLst>
              <a:ext uri="{FF2B5EF4-FFF2-40B4-BE49-F238E27FC236}">
                <a16:creationId xmlns:a16="http://schemas.microsoft.com/office/drawing/2014/main" id="{F24E9382-AD5A-E473-81D3-AF08DC056188}"/>
              </a:ext>
            </a:extLst>
          </p:cNvPr>
          <p:cNvGraphicFramePr>
            <a:graphicFrameLocks noGrp="1"/>
          </p:cNvGraphicFramePr>
          <p:nvPr userDrawn="1">
            <p:extLst>
              <p:ext uri="{D42A27DB-BD31-4B8C-83A1-F6EECF244321}">
                <p14:modId xmlns:p14="http://schemas.microsoft.com/office/powerpoint/2010/main" val="1973552932"/>
              </p:ext>
            </p:extLst>
          </p:nvPr>
        </p:nvGraphicFramePr>
        <p:xfrm>
          <a:off x="3276000" y="1135381"/>
          <a:ext cx="2592000" cy="212406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Middle East</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130">
                <a:tc>
                  <a:txBody>
                    <a:bodyPr/>
                    <a:lstStyle/>
                    <a:p>
                      <a:pPr>
                        <a:lnSpc>
                          <a:spcPts val="1300"/>
                        </a:lnSpc>
                      </a:pPr>
                      <a:r>
                        <a:rPr lang="en-GB" sz="1000" dirty="0"/>
                        <a:t>Abu Dhabi, Dubai</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8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U.S.</a:t>
                      </a:r>
                    </a:p>
                  </a:txBody>
                  <a:tcPr marL="0" marR="0" marT="108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308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Austin, Century City, Chicago, Dallas, Houston, Los Angeles, Miami, New York, Orange County, Philadelphia, Pittsburgh, Princeton, Richmond, San Francisco, Silicon Valley, Tysons, Washington, D.C., Wilmington</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6" name="Rectangle 15"/>
          <p:cNvSpPr/>
          <p:nvPr userDrawn="1"/>
        </p:nvSpPr>
        <p:spPr>
          <a:xfrm>
            <a:off x="0" y="0"/>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050" b="1" dirty="0">
                <a:latin typeface="+mj-lt"/>
                <a:ea typeface="+mj-ea"/>
                <a:cs typeface="+mj-cs"/>
              </a:rPr>
              <a:t>        </a:t>
            </a:r>
          </a:p>
        </p:txBody>
      </p:sp>
    </p:spTree>
    <p:extLst>
      <p:ext uri="{BB962C8B-B14F-4D97-AF65-F5344CB8AC3E}">
        <p14:creationId xmlns:p14="http://schemas.microsoft.com/office/powerpoint/2010/main" val="837315122"/>
      </p:ext>
    </p:extLst>
  </p:cSld>
  <p:clrMapOvr>
    <a:masterClrMapping/>
  </p:clrMapOvr>
</p:sldLayout>
</file>

<file path=ppt/slideLayouts/slideLayout8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RS locality - Americ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4F0AE6-B261-464F-BD5D-748B8D6DB058}"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50" name="TextBox 49"/>
          <p:cNvSpPr txBox="1"/>
          <p:nvPr userDrawn="1"/>
        </p:nvSpPr>
        <p:spPr>
          <a:xfrm>
            <a:off x="406308" y="405000"/>
            <a:ext cx="833129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pSp>
        <p:nvGrpSpPr>
          <p:cNvPr id="7" name="Group 4">
            <a:extLst>
              <a:ext uri="{FF2B5EF4-FFF2-40B4-BE49-F238E27FC236}">
                <a16:creationId xmlns:a16="http://schemas.microsoft.com/office/drawing/2014/main" id="{5A5CE228-3C27-B674-EA2C-2355CC2F9B5B}"/>
              </a:ext>
            </a:extLst>
          </p:cNvPr>
          <p:cNvGrpSpPr>
            <a:grpSpLocks noChangeAspect="1"/>
          </p:cNvGrpSpPr>
          <p:nvPr userDrawn="1"/>
        </p:nvGrpSpPr>
        <p:grpSpPr bwMode="auto">
          <a:xfrm>
            <a:off x="6613525" y="1208408"/>
            <a:ext cx="432000" cy="432000"/>
            <a:chOff x="-911" y="1736"/>
            <a:chExt cx="1080" cy="1079"/>
          </a:xfrm>
        </p:grpSpPr>
        <p:sp>
          <p:nvSpPr>
            <p:cNvPr id="11" name="Freeform 5">
              <a:extLst>
                <a:ext uri="{FF2B5EF4-FFF2-40B4-BE49-F238E27FC236}">
                  <a16:creationId xmlns:a16="http://schemas.microsoft.com/office/drawing/2014/main" id="{C62D7479-E30B-FF38-70BA-92C1724B9E40}"/>
                </a:ext>
              </a:extLst>
            </p:cNvPr>
            <p:cNvSpPr>
              <a:spLocks noEditPoints="1"/>
            </p:cNvSpPr>
            <p:nvPr userDrawn="1"/>
          </p:nvSpPr>
          <p:spPr bwMode="auto">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 name="Freeform 6">
              <a:extLst>
                <a:ext uri="{FF2B5EF4-FFF2-40B4-BE49-F238E27FC236}">
                  <a16:creationId xmlns:a16="http://schemas.microsoft.com/office/drawing/2014/main" id="{C02FC096-4622-C30A-8AA5-B90AC5526617}"/>
                </a:ext>
              </a:extLst>
            </p:cNvPr>
            <p:cNvSpPr>
              <a:spLocks noEditPoints="1"/>
            </p:cNvSpPr>
            <p:nvPr userDrawn="1"/>
          </p:nvSpPr>
          <p:spPr bwMode="auto">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9" name="Freeform 7">
              <a:extLst>
                <a:ext uri="{FF2B5EF4-FFF2-40B4-BE49-F238E27FC236}">
                  <a16:creationId xmlns:a16="http://schemas.microsoft.com/office/drawing/2014/main" id="{7FBBE9C6-68A3-C9E5-0B01-01E5AA9EEE99}"/>
                </a:ext>
              </a:extLst>
            </p:cNvPr>
            <p:cNvSpPr>
              <a:spLocks noEditPoints="1"/>
            </p:cNvSpPr>
            <p:nvPr userDrawn="1"/>
          </p:nvSpPr>
          <p:spPr bwMode="auto">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20" name="Group 10">
            <a:extLst>
              <a:ext uri="{FF2B5EF4-FFF2-40B4-BE49-F238E27FC236}">
                <a16:creationId xmlns:a16="http://schemas.microsoft.com/office/drawing/2014/main" id="{B7E73120-64F6-33E8-B104-1C66B046080D}"/>
              </a:ext>
            </a:extLst>
          </p:cNvPr>
          <p:cNvGrpSpPr>
            <a:grpSpLocks noChangeAspect="1"/>
          </p:cNvGrpSpPr>
          <p:nvPr userDrawn="1"/>
        </p:nvGrpSpPr>
        <p:grpSpPr bwMode="auto">
          <a:xfrm>
            <a:off x="418950" y="1201578"/>
            <a:ext cx="432000" cy="432000"/>
            <a:chOff x="-732" y="451"/>
            <a:chExt cx="1080" cy="1080"/>
          </a:xfrm>
        </p:grpSpPr>
        <p:sp>
          <p:nvSpPr>
            <p:cNvPr id="21" name="Freeform 52">
              <a:extLst>
                <a:ext uri="{FF2B5EF4-FFF2-40B4-BE49-F238E27FC236}">
                  <a16:creationId xmlns:a16="http://schemas.microsoft.com/office/drawing/2014/main" id="{13F1ACE0-0B67-B054-F028-494D61967C59}"/>
                </a:ext>
              </a:extLst>
            </p:cNvPr>
            <p:cNvSpPr>
              <a:spLocks noEditPoints="1"/>
            </p:cNvSpPr>
            <p:nvPr userDrawn="1"/>
          </p:nvSpPr>
          <p:spPr bwMode="auto">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2" name="Freeform 11">
              <a:extLst>
                <a:ext uri="{FF2B5EF4-FFF2-40B4-BE49-F238E27FC236}">
                  <a16:creationId xmlns:a16="http://schemas.microsoft.com/office/drawing/2014/main" id="{A25DF44D-FEE5-A426-0773-77006D53A75B}"/>
                </a:ext>
              </a:extLst>
            </p:cNvPr>
            <p:cNvSpPr>
              <a:spLocks noEditPoints="1"/>
            </p:cNvSpPr>
            <p:nvPr userDrawn="1"/>
          </p:nvSpPr>
          <p:spPr bwMode="auto">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3" name="Rectangle 12">
              <a:extLst>
                <a:ext uri="{FF2B5EF4-FFF2-40B4-BE49-F238E27FC236}">
                  <a16:creationId xmlns:a16="http://schemas.microsoft.com/office/drawing/2014/main" id="{A692AA96-A2B7-73D2-15E6-45813770511E}"/>
                </a:ext>
              </a:extLst>
            </p:cNvPr>
            <p:cNvSpPr>
              <a:spLocks noChangeArrowheads="1"/>
            </p:cNvSpPr>
            <p:nvPr userDrawn="1"/>
          </p:nvSpPr>
          <p:spPr bwMode="auto">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4" name="Rectangle 13">
              <a:extLst>
                <a:ext uri="{FF2B5EF4-FFF2-40B4-BE49-F238E27FC236}">
                  <a16:creationId xmlns:a16="http://schemas.microsoft.com/office/drawing/2014/main" id="{D8B437A7-5CAA-5988-7B8B-F0FB5DE1F574}"/>
                </a:ext>
              </a:extLst>
            </p:cNvPr>
            <p:cNvSpPr>
              <a:spLocks noChangeArrowheads="1"/>
            </p:cNvSpPr>
            <p:nvPr userDrawn="1"/>
          </p:nvSpPr>
          <p:spPr bwMode="auto">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5" name="Rectangle 14">
              <a:extLst>
                <a:ext uri="{FF2B5EF4-FFF2-40B4-BE49-F238E27FC236}">
                  <a16:creationId xmlns:a16="http://schemas.microsoft.com/office/drawing/2014/main" id="{EB63A65E-A0B0-F4A0-7A16-B7B81B7BA65E}"/>
                </a:ext>
              </a:extLst>
            </p:cNvPr>
            <p:cNvSpPr>
              <a:spLocks noChangeArrowheads="1"/>
            </p:cNvSpPr>
            <p:nvPr userDrawn="1"/>
          </p:nvSpPr>
          <p:spPr bwMode="auto">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6" name="Rectangle 15">
              <a:extLst>
                <a:ext uri="{FF2B5EF4-FFF2-40B4-BE49-F238E27FC236}">
                  <a16:creationId xmlns:a16="http://schemas.microsoft.com/office/drawing/2014/main" id="{D4825C4A-B9BF-B729-898B-83404ACAE983}"/>
                </a:ext>
              </a:extLst>
            </p:cNvPr>
            <p:cNvSpPr>
              <a:spLocks noChangeArrowheads="1"/>
            </p:cNvSpPr>
            <p:nvPr userDrawn="1"/>
          </p:nvSpPr>
          <p:spPr bwMode="auto">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7" name="Rectangle 16">
              <a:extLst>
                <a:ext uri="{FF2B5EF4-FFF2-40B4-BE49-F238E27FC236}">
                  <a16:creationId xmlns:a16="http://schemas.microsoft.com/office/drawing/2014/main" id="{8E52B44C-0CC8-3B84-BB0F-99405A779AE3}"/>
                </a:ext>
              </a:extLst>
            </p:cNvPr>
            <p:cNvSpPr>
              <a:spLocks noChangeArrowheads="1"/>
            </p:cNvSpPr>
            <p:nvPr userDrawn="1"/>
          </p:nvSpPr>
          <p:spPr bwMode="auto">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8" name="Rectangle 17">
              <a:extLst>
                <a:ext uri="{FF2B5EF4-FFF2-40B4-BE49-F238E27FC236}">
                  <a16:creationId xmlns:a16="http://schemas.microsoft.com/office/drawing/2014/main" id="{90F582D4-ABDD-FD90-7ABA-DCECCC74E329}"/>
                </a:ext>
              </a:extLst>
            </p:cNvPr>
            <p:cNvSpPr>
              <a:spLocks noChangeArrowheads="1"/>
            </p:cNvSpPr>
            <p:nvPr userDrawn="1"/>
          </p:nvSpPr>
          <p:spPr bwMode="auto">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29" name="Rectangle 18">
              <a:extLst>
                <a:ext uri="{FF2B5EF4-FFF2-40B4-BE49-F238E27FC236}">
                  <a16:creationId xmlns:a16="http://schemas.microsoft.com/office/drawing/2014/main" id="{164C0D2B-4A54-3AC0-FA39-1506537B02EE}"/>
                </a:ext>
              </a:extLst>
            </p:cNvPr>
            <p:cNvSpPr>
              <a:spLocks noChangeArrowheads="1"/>
            </p:cNvSpPr>
            <p:nvPr userDrawn="1"/>
          </p:nvSpPr>
          <p:spPr bwMode="auto">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0" name="Rectangle 19">
              <a:extLst>
                <a:ext uri="{FF2B5EF4-FFF2-40B4-BE49-F238E27FC236}">
                  <a16:creationId xmlns:a16="http://schemas.microsoft.com/office/drawing/2014/main" id="{44E4D86E-4382-5786-EA56-A13C74B0CE09}"/>
                </a:ext>
              </a:extLst>
            </p:cNvPr>
            <p:cNvSpPr>
              <a:spLocks noChangeArrowheads="1"/>
            </p:cNvSpPr>
            <p:nvPr userDrawn="1"/>
          </p:nvSpPr>
          <p:spPr bwMode="auto">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1" name="Rectangle 20">
              <a:extLst>
                <a:ext uri="{FF2B5EF4-FFF2-40B4-BE49-F238E27FC236}">
                  <a16:creationId xmlns:a16="http://schemas.microsoft.com/office/drawing/2014/main" id="{3BB254F4-1A08-51F8-821F-6AEE5CF09B24}"/>
                </a:ext>
              </a:extLst>
            </p:cNvPr>
            <p:cNvSpPr>
              <a:spLocks noChangeArrowheads="1"/>
            </p:cNvSpPr>
            <p:nvPr userDrawn="1"/>
          </p:nvSpPr>
          <p:spPr bwMode="auto">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2" name="Rectangle 21">
              <a:extLst>
                <a:ext uri="{FF2B5EF4-FFF2-40B4-BE49-F238E27FC236}">
                  <a16:creationId xmlns:a16="http://schemas.microsoft.com/office/drawing/2014/main" id="{2FF63EC5-9B53-9451-06EB-E0D7BDF8998A}"/>
                </a:ext>
              </a:extLst>
            </p:cNvPr>
            <p:cNvSpPr>
              <a:spLocks noChangeArrowheads="1"/>
            </p:cNvSpPr>
            <p:nvPr userDrawn="1"/>
          </p:nvSpPr>
          <p:spPr bwMode="auto">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3" name="Rectangle 22">
              <a:extLst>
                <a:ext uri="{FF2B5EF4-FFF2-40B4-BE49-F238E27FC236}">
                  <a16:creationId xmlns:a16="http://schemas.microsoft.com/office/drawing/2014/main" id="{A16DDED3-7614-46A2-A9D7-EF28826FC459}"/>
                </a:ext>
              </a:extLst>
            </p:cNvPr>
            <p:cNvSpPr>
              <a:spLocks noChangeArrowheads="1"/>
            </p:cNvSpPr>
            <p:nvPr userDrawn="1"/>
          </p:nvSpPr>
          <p:spPr bwMode="auto">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4" name="Rectangle 23">
              <a:extLst>
                <a:ext uri="{FF2B5EF4-FFF2-40B4-BE49-F238E27FC236}">
                  <a16:creationId xmlns:a16="http://schemas.microsoft.com/office/drawing/2014/main" id="{595B49DA-4C6A-C6A7-5C50-24D9E8EFE8ED}"/>
                </a:ext>
              </a:extLst>
            </p:cNvPr>
            <p:cNvSpPr>
              <a:spLocks noChangeArrowheads="1"/>
            </p:cNvSpPr>
            <p:nvPr userDrawn="1"/>
          </p:nvSpPr>
          <p:spPr bwMode="auto">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5" name="Rectangle 24">
              <a:extLst>
                <a:ext uri="{FF2B5EF4-FFF2-40B4-BE49-F238E27FC236}">
                  <a16:creationId xmlns:a16="http://schemas.microsoft.com/office/drawing/2014/main" id="{9772AF78-590F-5984-C72A-01895704B2B8}"/>
                </a:ext>
              </a:extLst>
            </p:cNvPr>
            <p:cNvSpPr>
              <a:spLocks noChangeArrowheads="1"/>
            </p:cNvSpPr>
            <p:nvPr userDrawn="1"/>
          </p:nvSpPr>
          <p:spPr bwMode="auto">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6" name="Rectangle 25">
              <a:extLst>
                <a:ext uri="{FF2B5EF4-FFF2-40B4-BE49-F238E27FC236}">
                  <a16:creationId xmlns:a16="http://schemas.microsoft.com/office/drawing/2014/main" id="{72F6DC74-8D1F-AFB9-5D01-6B32C1F323D6}"/>
                </a:ext>
              </a:extLst>
            </p:cNvPr>
            <p:cNvSpPr>
              <a:spLocks noChangeArrowheads="1"/>
            </p:cNvSpPr>
            <p:nvPr userDrawn="1"/>
          </p:nvSpPr>
          <p:spPr bwMode="auto">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7" name="Rectangle 26">
              <a:extLst>
                <a:ext uri="{FF2B5EF4-FFF2-40B4-BE49-F238E27FC236}">
                  <a16:creationId xmlns:a16="http://schemas.microsoft.com/office/drawing/2014/main" id="{538A28C2-4E00-34A1-FDBC-6EFE50DD6C0D}"/>
                </a:ext>
              </a:extLst>
            </p:cNvPr>
            <p:cNvSpPr>
              <a:spLocks noChangeArrowheads="1"/>
            </p:cNvSpPr>
            <p:nvPr userDrawn="1"/>
          </p:nvSpPr>
          <p:spPr bwMode="auto">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8" name="Rectangle 27">
              <a:extLst>
                <a:ext uri="{FF2B5EF4-FFF2-40B4-BE49-F238E27FC236}">
                  <a16:creationId xmlns:a16="http://schemas.microsoft.com/office/drawing/2014/main" id="{8A40432F-0A36-A1DC-67BB-3A3964CA18BC}"/>
                </a:ext>
              </a:extLst>
            </p:cNvPr>
            <p:cNvSpPr>
              <a:spLocks noChangeArrowheads="1"/>
            </p:cNvSpPr>
            <p:nvPr userDrawn="1"/>
          </p:nvSpPr>
          <p:spPr bwMode="auto">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39" name="Rectangle 28">
              <a:extLst>
                <a:ext uri="{FF2B5EF4-FFF2-40B4-BE49-F238E27FC236}">
                  <a16:creationId xmlns:a16="http://schemas.microsoft.com/office/drawing/2014/main" id="{FB573956-80BD-CAD9-6F77-6565E959FF89}"/>
                </a:ext>
              </a:extLst>
            </p:cNvPr>
            <p:cNvSpPr>
              <a:spLocks noChangeArrowheads="1"/>
            </p:cNvSpPr>
            <p:nvPr userDrawn="1"/>
          </p:nvSpPr>
          <p:spPr bwMode="auto">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0" name="Rectangle 29">
              <a:extLst>
                <a:ext uri="{FF2B5EF4-FFF2-40B4-BE49-F238E27FC236}">
                  <a16:creationId xmlns:a16="http://schemas.microsoft.com/office/drawing/2014/main" id="{6227C077-B87E-9C8E-C785-6A4EF4097118}"/>
                </a:ext>
              </a:extLst>
            </p:cNvPr>
            <p:cNvSpPr>
              <a:spLocks noChangeArrowheads="1"/>
            </p:cNvSpPr>
            <p:nvPr userDrawn="1"/>
          </p:nvSpPr>
          <p:spPr bwMode="auto">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1" name="Rectangle 30">
              <a:extLst>
                <a:ext uri="{FF2B5EF4-FFF2-40B4-BE49-F238E27FC236}">
                  <a16:creationId xmlns:a16="http://schemas.microsoft.com/office/drawing/2014/main" id="{27FC5641-9F02-6C4E-E600-EB83E146AE9C}"/>
                </a:ext>
              </a:extLst>
            </p:cNvPr>
            <p:cNvSpPr>
              <a:spLocks noChangeArrowheads="1"/>
            </p:cNvSpPr>
            <p:nvPr userDrawn="1"/>
          </p:nvSpPr>
          <p:spPr bwMode="auto">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2" name="Rectangle 31">
              <a:extLst>
                <a:ext uri="{FF2B5EF4-FFF2-40B4-BE49-F238E27FC236}">
                  <a16:creationId xmlns:a16="http://schemas.microsoft.com/office/drawing/2014/main" id="{C92974A5-F36F-A781-EA04-267DCACC0180}"/>
                </a:ext>
              </a:extLst>
            </p:cNvPr>
            <p:cNvSpPr>
              <a:spLocks noChangeArrowheads="1"/>
            </p:cNvSpPr>
            <p:nvPr userDrawn="1"/>
          </p:nvSpPr>
          <p:spPr bwMode="auto">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3" name="Rectangle 32">
              <a:extLst>
                <a:ext uri="{FF2B5EF4-FFF2-40B4-BE49-F238E27FC236}">
                  <a16:creationId xmlns:a16="http://schemas.microsoft.com/office/drawing/2014/main" id="{37CFF52A-CE5A-3696-C337-A4B85D12349A}"/>
                </a:ext>
              </a:extLst>
            </p:cNvPr>
            <p:cNvSpPr>
              <a:spLocks noChangeArrowheads="1"/>
            </p:cNvSpPr>
            <p:nvPr userDrawn="1"/>
          </p:nvSpPr>
          <p:spPr bwMode="auto">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4" name="Rectangle 33">
              <a:extLst>
                <a:ext uri="{FF2B5EF4-FFF2-40B4-BE49-F238E27FC236}">
                  <a16:creationId xmlns:a16="http://schemas.microsoft.com/office/drawing/2014/main" id="{0DAF11E2-8E10-E2C1-3493-330DB3E009CE}"/>
                </a:ext>
              </a:extLst>
            </p:cNvPr>
            <p:cNvSpPr>
              <a:spLocks noChangeArrowheads="1"/>
            </p:cNvSpPr>
            <p:nvPr userDrawn="1"/>
          </p:nvSpPr>
          <p:spPr bwMode="auto">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5" name="Rectangle 34">
              <a:extLst>
                <a:ext uri="{FF2B5EF4-FFF2-40B4-BE49-F238E27FC236}">
                  <a16:creationId xmlns:a16="http://schemas.microsoft.com/office/drawing/2014/main" id="{D26096E5-63F4-2BAB-53AF-5790E8A1E944}"/>
                </a:ext>
              </a:extLst>
            </p:cNvPr>
            <p:cNvSpPr>
              <a:spLocks noChangeArrowheads="1"/>
            </p:cNvSpPr>
            <p:nvPr userDrawn="1"/>
          </p:nvSpPr>
          <p:spPr bwMode="auto">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6" name="Rectangle 35">
              <a:extLst>
                <a:ext uri="{FF2B5EF4-FFF2-40B4-BE49-F238E27FC236}">
                  <a16:creationId xmlns:a16="http://schemas.microsoft.com/office/drawing/2014/main" id="{69086194-9A46-643B-6221-B1041317D4F5}"/>
                </a:ext>
              </a:extLst>
            </p:cNvPr>
            <p:cNvSpPr>
              <a:spLocks noChangeArrowheads="1"/>
            </p:cNvSpPr>
            <p:nvPr userDrawn="1"/>
          </p:nvSpPr>
          <p:spPr bwMode="auto">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7" name="Rectangle 36">
              <a:extLst>
                <a:ext uri="{FF2B5EF4-FFF2-40B4-BE49-F238E27FC236}">
                  <a16:creationId xmlns:a16="http://schemas.microsoft.com/office/drawing/2014/main" id="{F70D369F-B737-D91A-4FC0-A35142A5FCAD}"/>
                </a:ext>
              </a:extLst>
            </p:cNvPr>
            <p:cNvSpPr>
              <a:spLocks noChangeArrowheads="1"/>
            </p:cNvSpPr>
            <p:nvPr userDrawn="1"/>
          </p:nvSpPr>
          <p:spPr bwMode="auto">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8" name="Rectangle 37">
              <a:extLst>
                <a:ext uri="{FF2B5EF4-FFF2-40B4-BE49-F238E27FC236}">
                  <a16:creationId xmlns:a16="http://schemas.microsoft.com/office/drawing/2014/main" id="{5754CCC6-FA26-DB2A-7F73-EE92402BCC5E}"/>
                </a:ext>
              </a:extLst>
            </p:cNvPr>
            <p:cNvSpPr>
              <a:spLocks noChangeArrowheads="1"/>
            </p:cNvSpPr>
            <p:nvPr userDrawn="1"/>
          </p:nvSpPr>
          <p:spPr bwMode="auto">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49" name="Rectangle 38">
              <a:extLst>
                <a:ext uri="{FF2B5EF4-FFF2-40B4-BE49-F238E27FC236}">
                  <a16:creationId xmlns:a16="http://schemas.microsoft.com/office/drawing/2014/main" id="{A4A874AD-4AA9-3386-2C10-DAED02840294}"/>
                </a:ext>
              </a:extLst>
            </p:cNvPr>
            <p:cNvSpPr>
              <a:spLocks noChangeArrowheads="1"/>
            </p:cNvSpPr>
            <p:nvPr userDrawn="1"/>
          </p:nvSpPr>
          <p:spPr bwMode="auto">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51" name="Rectangle 39">
              <a:extLst>
                <a:ext uri="{FF2B5EF4-FFF2-40B4-BE49-F238E27FC236}">
                  <a16:creationId xmlns:a16="http://schemas.microsoft.com/office/drawing/2014/main" id="{4773E0E3-7E92-64B9-400C-7AEF169B0E01}"/>
                </a:ext>
              </a:extLst>
            </p:cNvPr>
            <p:cNvSpPr>
              <a:spLocks noChangeArrowheads="1"/>
            </p:cNvSpPr>
            <p:nvPr userDrawn="1"/>
          </p:nvSpPr>
          <p:spPr bwMode="auto">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53" name="Rectangle 40">
              <a:extLst>
                <a:ext uri="{FF2B5EF4-FFF2-40B4-BE49-F238E27FC236}">
                  <a16:creationId xmlns:a16="http://schemas.microsoft.com/office/drawing/2014/main" id="{3DF30E9E-F75B-471A-E2EF-94418D539645}"/>
                </a:ext>
              </a:extLst>
            </p:cNvPr>
            <p:cNvSpPr>
              <a:spLocks noChangeArrowheads="1"/>
            </p:cNvSpPr>
            <p:nvPr userDrawn="1"/>
          </p:nvSpPr>
          <p:spPr bwMode="auto">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54" name="Rectangle 41">
              <a:extLst>
                <a:ext uri="{FF2B5EF4-FFF2-40B4-BE49-F238E27FC236}">
                  <a16:creationId xmlns:a16="http://schemas.microsoft.com/office/drawing/2014/main" id="{40CAEBBB-64AC-7B0D-8652-B0E67B005BDA}"/>
                </a:ext>
              </a:extLst>
            </p:cNvPr>
            <p:cNvSpPr>
              <a:spLocks noChangeArrowheads="1"/>
            </p:cNvSpPr>
            <p:nvPr userDrawn="1"/>
          </p:nvSpPr>
          <p:spPr bwMode="auto">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55" name="Rectangle 42">
              <a:extLst>
                <a:ext uri="{FF2B5EF4-FFF2-40B4-BE49-F238E27FC236}">
                  <a16:creationId xmlns:a16="http://schemas.microsoft.com/office/drawing/2014/main" id="{60854720-6979-6F3F-66B3-9BE9F0DA29CB}"/>
                </a:ext>
              </a:extLst>
            </p:cNvPr>
            <p:cNvSpPr>
              <a:spLocks noChangeArrowheads="1"/>
            </p:cNvSpPr>
            <p:nvPr userDrawn="1"/>
          </p:nvSpPr>
          <p:spPr bwMode="auto">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4" name="Rectangle 43">
              <a:extLst>
                <a:ext uri="{FF2B5EF4-FFF2-40B4-BE49-F238E27FC236}">
                  <a16:creationId xmlns:a16="http://schemas.microsoft.com/office/drawing/2014/main" id="{7F038B8E-95C3-302C-0DCD-1DD44F90083F}"/>
                </a:ext>
              </a:extLst>
            </p:cNvPr>
            <p:cNvSpPr>
              <a:spLocks noChangeArrowheads="1"/>
            </p:cNvSpPr>
            <p:nvPr userDrawn="1"/>
          </p:nvSpPr>
          <p:spPr bwMode="auto">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7" name="Rectangle 44">
              <a:extLst>
                <a:ext uri="{FF2B5EF4-FFF2-40B4-BE49-F238E27FC236}">
                  <a16:creationId xmlns:a16="http://schemas.microsoft.com/office/drawing/2014/main" id="{28CD53B8-5A70-3F00-B5FF-B59A5B47A194}"/>
                </a:ext>
              </a:extLst>
            </p:cNvPr>
            <p:cNvSpPr>
              <a:spLocks noChangeArrowheads="1"/>
            </p:cNvSpPr>
            <p:nvPr userDrawn="1"/>
          </p:nvSpPr>
          <p:spPr bwMode="auto">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8" name="Rectangle 45">
              <a:extLst>
                <a:ext uri="{FF2B5EF4-FFF2-40B4-BE49-F238E27FC236}">
                  <a16:creationId xmlns:a16="http://schemas.microsoft.com/office/drawing/2014/main" id="{0CADB784-FAA4-E9F8-3BB1-7430045701DF}"/>
                </a:ext>
              </a:extLst>
            </p:cNvPr>
            <p:cNvSpPr>
              <a:spLocks noChangeArrowheads="1"/>
            </p:cNvSpPr>
            <p:nvPr userDrawn="1"/>
          </p:nvSpPr>
          <p:spPr bwMode="auto">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9" name="Rectangle 46">
              <a:extLst>
                <a:ext uri="{FF2B5EF4-FFF2-40B4-BE49-F238E27FC236}">
                  <a16:creationId xmlns:a16="http://schemas.microsoft.com/office/drawing/2014/main" id="{9CCB443B-FEBE-4CB4-4047-D7A4B7E66D39}"/>
                </a:ext>
              </a:extLst>
            </p:cNvPr>
            <p:cNvSpPr>
              <a:spLocks noChangeArrowheads="1"/>
            </p:cNvSpPr>
            <p:nvPr userDrawn="1"/>
          </p:nvSpPr>
          <p:spPr bwMode="auto">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0" name="Rectangle 47">
              <a:extLst>
                <a:ext uri="{FF2B5EF4-FFF2-40B4-BE49-F238E27FC236}">
                  <a16:creationId xmlns:a16="http://schemas.microsoft.com/office/drawing/2014/main" id="{9067B916-528E-CB3D-EC4D-C8A8770BDE2E}"/>
                </a:ext>
              </a:extLst>
            </p:cNvPr>
            <p:cNvSpPr>
              <a:spLocks noChangeArrowheads="1"/>
            </p:cNvSpPr>
            <p:nvPr userDrawn="1"/>
          </p:nvSpPr>
          <p:spPr bwMode="auto">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1" name="Rectangle 48">
              <a:extLst>
                <a:ext uri="{FF2B5EF4-FFF2-40B4-BE49-F238E27FC236}">
                  <a16:creationId xmlns:a16="http://schemas.microsoft.com/office/drawing/2014/main" id="{E2FD86DC-FDB4-FF23-420D-676A5C2DD034}"/>
                </a:ext>
              </a:extLst>
            </p:cNvPr>
            <p:cNvSpPr>
              <a:spLocks noChangeArrowheads="1"/>
            </p:cNvSpPr>
            <p:nvPr userDrawn="1"/>
          </p:nvSpPr>
          <p:spPr bwMode="auto">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2" name="Rectangle 49">
              <a:extLst>
                <a:ext uri="{FF2B5EF4-FFF2-40B4-BE49-F238E27FC236}">
                  <a16:creationId xmlns:a16="http://schemas.microsoft.com/office/drawing/2014/main" id="{7B55B50B-C08C-01A9-ACEF-722F78FE1E8B}"/>
                </a:ext>
              </a:extLst>
            </p:cNvPr>
            <p:cNvSpPr>
              <a:spLocks noChangeArrowheads="1"/>
            </p:cNvSpPr>
            <p:nvPr userDrawn="1"/>
          </p:nvSpPr>
          <p:spPr bwMode="auto">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3" name="Rectangle 50">
              <a:extLst>
                <a:ext uri="{FF2B5EF4-FFF2-40B4-BE49-F238E27FC236}">
                  <a16:creationId xmlns:a16="http://schemas.microsoft.com/office/drawing/2014/main" id="{C1D08A65-E6F8-634B-C92B-FFBEBD4679CC}"/>
                </a:ext>
              </a:extLst>
            </p:cNvPr>
            <p:cNvSpPr>
              <a:spLocks noChangeArrowheads="1"/>
            </p:cNvSpPr>
            <p:nvPr userDrawn="1"/>
          </p:nvSpPr>
          <p:spPr bwMode="auto">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4" name="Rectangle 51">
              <a:extLst>
                <a:ext uri="{FF2B5EF4-FFF2-40B4-BE49-F238E27FC236}">
                  <a16:creationId xmlns:a16="http://schemas.microsoft.com/office/drawing/2014/main" id="{C2600B99-9662-6CB3-D38B-A1148EF3D215}"/>
                </a:ext>
              </a:extLst>
            </p:cNvPr>
            <p:cNvSpPr>
              <a:spLocks noChangeArrowheads="1"/>
            </p:cNvSpPr>
            <p:nvPr userDrawn="1"/>
          </p:nvSpPr>
          <p:spPr bwMode="auto">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aphicFrame>
        <p:nvGraphicFramePr>
          <p:cNvPr id="125" name="Table 124">
            <a:extLst>
              <a:ext uri="{FF2B5EF4-FFF2-40B4-BE49-F238E27FC236}">
                <a16:creationId xmlns:a16="http://schemas.microsoft.com/office/drawing/2014/main" id="{397B4FF0-5D62-ED24-245A-A02944C2D787}"/>
              </a:ext>
            </a:extLst>
          </p:cNvPr>
          <p:cNvGraphicFramePr>
            <a:graphicFrameLocks noGrp="1"/>
          </p:cNvGraphicFramePr>
          <p:nvPr userDrawn="1">
            <p:extLst>
              <p:ext uri="{D42A27DB-BD31-4B8C-83A1-F6EECF244321}">
                <p14:modId xmlns:p14="http://schemas.microsoft.com/office/powerpoint/2010/main" val="617741794"/>
              </p:ext>
            </p:extLst>
          </p:nvPr>
        </p:nvGraphicFramePr>
        <p:xfrm>
          <a:off x="406308" y="1631265"/>
          <a:ext cx="2138400" cy="3152973"/>
        </p:xfrm>
        <a:graphic>
          <a:graphicData uri="http://schemas.openxmlformats.org/drawingml/2006/table">
            <a:tbl>
              <a:tblPr>
                <a:tableStyleId>{7E9639D4-E3E2-4D34-9284-5A2195B3D0D7}</a:tableStyleId>
              </a:tblPr>
              <a:tblGrid>
                <a:gridCol w="1069200">
                  <a:extLst>
                    <a:ext uri="{9D8B030D-6E8A-4147-A177-3AD203B41FA5}">
                      <a16:colId xmlns:a16="http://schemas.microsoft.com/office/drawing/2014/main" val="20000"/>
                    </a:ext>
                  </a:extLst>
                </a:gridCol>
                <a:gridCol w="1069200">
                  <a:extLst>
                    <a:ext uri="{9D8B030D-6E8A-4147-A177-3AD203B41FA5}">
                      <a16:colId xmlns:a16="http://schemas.microsoft.com/office/drawing/2014/main" val="1880687130"/>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ts val="1100"/>
                        </a:lnSpc>
                        <a:spcBef>
                          <a:spcPts val="0"/>
                        </a:spcBef>
                        <a:spcAft>
                          <a:spcPts val="100"/>
                        </a:spcAft>
                      </a:pPr>
                      <a:r>
                        <a:rPr lang="en-GB" sz="900" dirty="0"/>
                        <a:t>Austin</a:t>
                      </a:r>
                    </a:p>
                    <a:p>
                      <a:pPr>
                        <a:lnSpc>
                          <a:spcPts val="1100"/>
                        </a:lnSpc>
                        <a:spcBef>
                          <a:spcPts val="0"/>
                        </a:spcBef>
                        <a:spcAft>
                          <a:spcPts val="100"/>
                        </a:spcAft>
                      </a:pPr>
                      <a:r>
                        <a:rPr lang="en-GB" sz="900" dirty="0"/>
                        <a:t>Century City</a:t>
                      </a:r>
                    </a:p>
                    <a:p>
                      <a:pPr>
                        <a:lnSpc>
                          <a:spcPts val="1100"/>
                        </a:lnSpc>
                        <a:spcBef>
                          <a:spcPts val="0"/>
                        </a:spcBef>
                        <a:spcAft>
                          <a:spcPts val="100"/>
                        </a:spcAft>
                      </a:pPr>
                      <a:r>
                        <a:rPr lang="en-GB" sz="900" dirty="0"/>
                        <a:t>Chicago</a:t>
                      </a:r>
                    </a:p>
                    <a:p>
                      <a:pPr>
                        <a:lnSpc>
                          <a:spcPts val="1100"/>
                        </a:lnSpc>
                        <a:spcBef>
                          <a:spcPts val="0"/>
                        </a:spcBef>
                        <a:spcAft>
                          <a:spcPts val="100"/>
                        </a:spcAft>
                      </a:pPr>
                      <a:r>
                        <a:rPr lang="en-GB" sz="900" dirty="0"/>
                        <a:t>Dallas</a:t>
                      </a:r>
                    </a:p>
                    <a:p>
                      <a:pPr>
                        <a:lnSpc>
                          <a:spcPts val="1100"/>
                        </a:lnSpc>
                        <a:spcBef>
                          <a:spcPts val="0"/>
                        </a:spcBef>
                        <a:spcAft>
                          <a:spcPts val="100"/>
                        </a:spcAft>
                      </a:pPr>
                      <a:r>
                        <a:rPr lang="en-GB" sz="900" dirty="0"/>
                        <a:t>Houston</a:t>
                      </a:r>
                    </a:p>
                    <a:p>
                      <a:pPr>
                        <a:lnSpc>
                          <a:spcPts val="1100"/>
                        </a:lnSpc>
                        <a:spcBef>
                          <a:spcPts val="0"/>
                        </a:spcBef>
                        <a:spcAft>
                          <a:spcPts val="100"/>
                        </a:spcAft>
                      </a:pPr>
                      <a:r>
                        <a:rPr lang="en-GB" sz="900" dirty="0"/>
                        <a:t>Los Angeles</a:t>
                      </a:r>
                    </a:p>
                    <a:p>
                      <a:pPr>
                        <a:lnSpc>
                          <a:spcPts val="1100"/>
                        </a:lnSpc>
                        <a:spcBef>
                          <a:spcPts val="0"/>
                        </a:spcBef>
                        <a:spcAft>
                          <a:spcPts val="100"/>
                        </a:spcAft>
                      </a:pPr>
                      <a:r>
                        <a:rPr lang="en-GB" sz="900" dirty="0"/>
                        <a:t>Miami</a:t>
                      </a:r>
                    </a:p>
                    <a:p>
                      <a:pPr>
                        <a:lnSpc>
                          <a:spcPts val="1100"/>
                        </a:lnSpc>
                        <a:spcBef>
                          <a:spcPts val="0"/>
                        </a:spcBef>
                        <a:spcAft>
                          <a:spcPts val="100"/>
                        </a:spcAft>
                      </a:pPr>
                      <a:r>
                        <a:rPr lang="en-GB" sz="900" dirty="0"/>
                        <a:t>New York</a:t>
                      </a:r>
                    </a:p>
                    <a:p>
                      <a:pPr>
                        <a:lnSpc>
                          <a:spcPts val="1100"/>
                        </a:lnSpc>
                        <a:spcBef>
                          <a:spcPts val="0"/>
                        </a:spcBef>
                        <a:spcAft>
                          <a:spcPts val="100"/>
                        </a:spcAft>
                      </a:pPr>
                      <a:r>
                        <a:rPr lang="en-GB" sz="900" dirty="0"/>
                        <a:t>Orange County</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ts val="1100"/>
                        </a:lnSpc>
                        <a:spcBef>
                          <a:spcPts val="0"/>
                        </a:spcBef>
                        <a:spcAft>
                          <a:spcPts val="100"/>
                        </a:spcAft>
                      </a:pPr>
                      <a:r>
                        <a:rPr lang="en-GB" sz="900" dirty="0"/>
                        <a:t>Philadelphia</a:t>
                      </a:r>
                    </a:p>
                    <a:p>
                      <a:pPr>
                        <a:lnSpc>
                          <a:spcPts val="1100"/>
                        </a:lnSpc>
                        <a:spcBef>
                          <a:spcPts val="0"/>
                        </a:spcBef>
                        <a:spcAft>
                          <a:spcPts val="100"/>
                        </a:spcAft>
                      </a:pPr>
                      <a:r>
                        <a:rPr lang="en-GB" sz="900" dirty="0"/>
                        <a:t>Pittsburgh</a:t>
                      </a:r>
                    </a:p>
                    <a:p>
                      <a:pPr>
                        <a:lnSpc>
                          <a:spcPts val="1100"/>
                        </a:lnSpc>
                        <a:spcBef>
                          <a:spcPts val="0"/>
                        </a:spcBef>
                        <a:spcAft>
                          <a:spcPts val="100"/>
                        </a:spcAft>
                      </a:pPr>
                      <a:r>
                        <a:rPr lang="en-GB" sz="900" dirty="0"/>
                        <a:t>Princeton</a:t>
                      </a:r>
                    </a:p>
                    <a:p>
                      <a:pPr>
                        <a:lnSpc>
                          <a:spcPts val="1100"/>
                        </a:lnSpc>
                        <a:spcBef>
                          <a:spcPts val="0"/>
                        </a:spcBef>
                        <a:spcAft>
                          <a:spcPts val="100"/>
                        </a:spcAft>
                      </a:pPr>
                      <a:r>
                        <a:rPr lang="en-GB" sz="900" dirty="0"/>
                        <a:t>Richmond</a:t>
                      </a:r>
                    </a:p>
                    <a:p>
                      <a:pPr>
                        <a:lnSpc>
                          <a:spcPts val="1100"/>
                        </a:lnSpc>
                        <a:spcBef>
                          <a:spcPts val="0"/>
                        </a:spcBef>
                        <a:spcAft>
                          <a:spcPts val="100"/>
                        </a:spcAft>
                      </a:pPr>
                      <a:r>
                        <a:rPr lang="en-GB" sz="900" dirty="0"/>
                        <a:t>San Francisco</a:t>
                      </a:r>
                    </a:p>
                    <a:p>
                      <a:pPr>
                        <a:lnSpc>
                          <a:spcPts val="1100"/>
                        </a:lnSpc>
                        <a:spcBef>
                          <a:spcPts val="0"/>
                        </a:spcBef>
                        <a:spcAft>
                          <a:spcPts val="100"/>
                        </a:spcAft>
                      </a:pPr>
                      <a:r>
                        <a:rPr lang="en-GB" sz="900" dirty="0"/>
                        <a:t>Silicon Valley</a:t>
                      </a:r>
                    </a:p>
                    <a:p>
                      <a:pPr>
                        <a:lnSpc>
                          <a:spcPts val="1100"/>
                        </a:lnSpc>
                        <a:spcBef>
                          <a:spcPts val="0"/>
                        </a:spcBef>
                        <a:spcAft>
                          <a:spcPts val="100"/>
                        </a:spcAft>
                      </a:pPr>
                      <a:r>
                        <a:rPr lang="en-GB" sz="900" dirty="0"/>
                        <a:t>Tysons</a:t>
                      </a:r>
                    </a:p>
                    <a:p>
                      <a:pPr>
                        <a:lnSpc>
                          <a:spcPts val="1100"/>
                        </a:lnSpc>
                        <a:spcBef>
                          <a:spcPts val="0"/>
                        </a:spcBef>
                        <a:spcAft>
                          <a:spcPts val="100"/>
                        </a:spcAft>
                      </a:pPr>
                      <a:r>
                        <a:rPr lang="en-GB" sz="900" dirty="0"/>
                        <a:t>Washington, D.C.</a:t>
                      </a:r>
                    </a:p>
                    <a:p>
                      <a:pPr>
                        <a:lnSpc>
                          <a:spcPts val="1100"/>
                        </a:lnSpc>
                        <a:spcBef>
                          <a:spcPts val="0"/>
                        </a:spcBef>
                        <a:spcAft>
                          <a:spcPts val="100"/>
                        </a:spcAft>
                      </a:pPr>
                      <a:r>
                        <a:rPr lang="en-GB" sz="900" dirty="0"/>
                        <a:t>Wilmington</a:t>
                      </a: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6" name="Table 125">
            <a:extLst>
              <a:ext uri="{FF2B5EF4-FFF2-40B4-BE49-F238E27FC236}">
                <a16:creationId xmlns:a16="http://schemas.microsoft.com/office/drawing/2014/main" id="{ED27ADBB-B720-7675-A07A-961C173E9578}"/>
              </a:ext>
            </a:extLst>
          </p:cNvPr>
          <p:cNvGraphicFramePr>
            <a:graphicFrameLocks noGrp="1"/>
          </p:cNvGraphicFramePr>
          <p:nvPr userDrawn="1">
            <p:extLst>
              <p:ext uri="{D42A27DB-BD31-4B8C-83A1-F6EECF244321}">
                <p14:modId xmlns:p14="http://schemas.microsoft.com/office/powerpoint/2010/main" val="3827587312"/>
              </p:ext>
            </p:extLst>
          </p:nvPr>
        </p:nvGraphicFramePr>
        <p:xfrm>
          <a:off x="6614144" y="1631265"/>
          <a:ext cx="2138400" cy="1871847"/>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Latin America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27" name="Group 126">
            <a:extLst>
              <a:ext uri="{FF2B5EF4-FFF2-40B4-BE49-F238E27FC236}">
                <a16:creationId xmlns:a16="http://schemas.microsoft.com/office/drawing/2014/main" id="{4F50175E-62DD-FFD0-B53A-0E966A5CCB1F}"/>
              </a:ext>
            </a:extLst>
          </p:cNvPr>
          <p:cNvGrpSpPr/>
          <p:nvPr userDrawn="1"/>
        </p:nvGrpSpPr>
        <p:grpSpPr>
          <a:xfrm>
            <a:off x="3326469" y="1196549"/>
            <a:ext cx="2479765" cy="3637881"/>
            <a:chOff x="3326469" y="1196549"/>
            <a:chExt cx="2479765" cy="3637881"/>
          </a:xfrm>
        </p:grpSpPr>
        <p:pic>
          <p:nvPicPr>
            <p:cNvPr id="128" name="Picture 127">
              <a:extLst>
                <a:ext uri="{FF2B5EF4-FFF2-40B4-BE49-F238E27FC236}">
                  <a16:creationId xmlns:a16="http://schemas.microsoft.com/office/drawing/2014/main" id="{ACF360FC-7903-1863-C91A-93D56A18D4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673" y="1196549"/>
              <a:ext cx="2468561" cy="3637881"/>
            </a:xfrm>
            <a:prstGeom prst="rect">
              <a:avLst/>
            </a:prstGeom>
          </p:spPr>
        </p:pic>
        <p:sp>
          <p:nvSpPr>
            <p:cNvPr id="129" name="Rectangle 128">
              <a:extLst>
                <a:ext uri="{FF2B5EF4-FFF2-40B4-BE49-F238E27FC236}">
                  <a16:creationId xmlns:a16="http://schemas.microsoft.com/office/drawing/2014/main" id="{40A9BB92-5116-4987-1CC9-B3B9C04FEB30}"/>
                </a:ext>
              </a:extLst>
            </p:cNvPr>
            <p:cNvSpPr/>
            <p:nvPr userDrawn="1"/>
          </p:nvSpPr>
          <p:spPr>
            <a:xfrm>
              <a:off x="3364792" y="166250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0" name="Rectangle 129">
              <a:extLst>
                <a:ext uri="{FF2B5EF4-FFF2-40B4-BE49-F238E27FC236}">
                  <a16:creationId xmlns:a16="http://schemas.microsoft.com/office/drawing/2014/main" id="{7D94F515-FE1B-ECBB-F79C-BD3F7A8B0E8A}"/>
                </a:ext>
              </a:extLst>
            </p:cNvPr>
            <p:cNvSpPr/>
            <p:nvPr userDrawn="1"/>
          </p:nvSpPr>
          <p:spPr>
            <a:xfrm>
              <a:off x="3364792" y="16245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1" name="Rectangle 130">
              <a:extLst>
                <a:ext uri="{FF2B5EF4-FFF2-40B4-BE49-F238E27FC236}">
                  <a16:creationId xmlns:a16="http://schemas.microsoft.com/office/drawing/2014/main" id="{D11928F9-DB52-3D21-A87C-62BF171EA3D0}"/>
                </a:ext>
              </a:extLst>
            </p:cNvPr>
            <p:cNvSpPr/>
            <p:nvPr userDrawn="1"/>
          </p:nvSpPr>
          <p:spPr>
            <a:xfrm>
              <a:off x="3326469" y="162490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2" name="Rectangle 131">
              <a:extLst>
                <a:ext uri="{FF2B5EF4-FFF2-40B4-BE49-F238E27FC236}">
                  <a16:creationId xmlns:a16="http://schemas.microsoft.com/office/drawing/2014/main" id="{F7917B30-F208-8163-313A-77E077181697}"/>
                </a:ext>
              </a:extLst>
            </p:cNvPr>
            <p:cNvSpPr/>
            <p:nvPr userDrawn="1"/>
          </p:nvSpPr>
          <p:spPr>
            <a:xfrm>
              <a:off x="3326469" y="15899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3" name="Rectangle 132">
              <a:extLst>
                <a:ext uri="{FF2B5EF4-FFF2-40B4-BE49-F238E27FC236}">
                  <a16:creationId xmlns:a16="http://schemas.microsoft.com/office/drawing/2014/main" id="{A05FB13B-4D5C-1EC7-31D6-1A6DB4C2EE41}"/>
                </a:ext>
              </a:extLst>
            </p:cNvPr>
            <p:cNvSpPr/>
            <p:nvPr userDrawn="1"/>
          </p:nvSpPr>
          <p:spPr>
            <a:xfrm>
              <a:off x="4405725" y="158755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4" name="Rectangle 133">
              <a:extLst>
                <a:ext uri="{FF2B5EF4-FFF2-40B4-BE49-F238E27FC236}">
                  <a16:creationId xmlns:a16="http://schemas.microsoft.com/office/drawing/2014/main" id="{86FE095F-CB74-DD39-D6B7-95AB4F55075C}"/>
                </a:ext>
              </a:extLst>
            </p:cNvPr>
            <p:cNvSpPr/>
            <p:nvPr userDrawn="1"/>
          </p:nvSpPr>
          <p:spPr>
            <a:xfrm>
              <a:off x="4504762" y="162471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5" name="Rectangle 134">
              <a:extLst>
                <a:ext uri="{FF2B5EF4-FFF2-40B4-BE49-F238E27FC236}">
                  <a16:creationId xmlns:a16="http://schemas.microsoft.com/office/drawing/2014/main" id="{7E8E30C7-9C6A-8D24-A7C9-CC8C5CA7921F}"/>
                </a:ext>
              </a:extLst>
            </p:cNvPr>
            <p:cNvSpPr/>
            <p:nvPr userDrawn="1"/>
          </p:nvSpPr>
          <p:spPr>
            <a:xfrm>
              <a:off x="4092467" y="186283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6" name="Rectangle 135">
              <a:extLst>
                <a:ext uri="{FF2B5EF4-FFF2-40B4-BE49-F238E27FC236}">
                  <a16:creationId xmlns:a16="http://schemas.microsoft.com/office/drawing/2014/main" id="{D309CDAE-6F07-507F-3E19-65213AF6C523}"/>
                </a:ext>
              </a:extLst>
            </p:cNvPr>
            <p:cNvSpPr/>
            <p:nvPr userDrawn="1"/>
          </p:nvSpPr>
          <p:spPr>
            <a:xfrm>
              <a:off x="4030386" y="19356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7" name="Rectangle 136">
              <a:extLst>
                <a:ext uri="{FF2B5EF4-FFF2-40B4-BE49-F238E27FC236}">
                  <a16:creationId xmlns:a16="http://schemas.microsoft.com/office/drawing/2014/main" id="{5E8B516D-1197-489E-F53D-1C64B1819211}"/>
                </a:ext>
              </a:extLst>
            </p:cNvPr>
            <p:cNvSpPr/>
            <p:nvPr userDrawn="1"/>
          </p:nvSpPr>
          <p:spPr>
            <a:xfrm>
              <a:off x="4106753" y="196884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8" name="Rectangle 137">
              <a:extLst>
                <a:ext uri="{FF2B5EF4-FFF2-40B4-BE49-F238E27FC236}">
                  <a16:creationId xmlns:a16="http://schemas.microsoft.com/office/drawing/2014/main" id="{A2E7ECF2-F732-EFFB-D233-3DBE3137E92C}"/>
                </a:ext>
              </a:extLst>
            </p:cNvPr>
            <p:cNvSpPr/>
            <p:nvPr userDrawn="1"/>
          </p:nvSpPr>
          <p:spPr>
            <a:xfrm>
              <a:off x="4473581" y="212515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9" name="Rectangle 138">
              <a:extLst>
                <a:ext uri="{FF2B5EF4-FFF2-40B4-BE49-F238E27FC236}">
                  <a16:creationId xmlns:a16="http://schemas.microsoft.com/office/drawing/2014/main" id="{667EEAA1-7B31-684F-A795-CBEED5978F95}"/>
                </a:ext>
              </a:extLst>
            </p:cNvPr>
            <p:cNvSpPr/>
            <p:nvPr userDrawn="1"/>
          </p:nvSpPr>
          <p:spPr>
            <a:xfrm>
              <a:off x="4617025" y="181238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0" name="Rectangle 139">
              <a:extLst>
                <a:ext uri="{FF2B5EF4-FFF2-40B4-BE49-F238E27FC236}">
                  <a16:creationId xmlns:a16="http://schemas.microsoft.com/office/drawing/2014/main" id="{E75DC7EC-3610-7255-7C45-3AADE40A3D10}"/>
                </a:ext>
              </a:extLst>
            </p:cNvPr>
            <p:cNvSpPr/>
            <p:nvPr userDrawn="1"/>
          </p:nvSpPr>
          <p:spPr>
            <a:xfrm>
              <a:off x="4636863" y="1776963"/>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1" name="Rectangle 140">
              <a:extLst>
                <a:ext uri="{FF2B5EF4-FFF2-40B4-BE49-F238E27FC236}">
                  <a16:creationId xmlns:a16="http://schemas.microsoft.com/office/drawing/2014/main" id="{99D0308D-9531-A971-D0A0-B332DD07A018}"/>
                </a:ext>
              </a:extLst>
            </p:cNvPr>
            <p:cNvSpPr/>
            <p:nvPr userDrawn="1"/>
          </p:nvSpPr>
          <p:spPr>
            <a:xfrm>
              <a:off x="4636863"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2" name="Rectangle 141">
              <a:extLst>
                <a:ext uri="{FF2B5EF4-FFF2-40B4-BE49-F238E27FC236}">
                  <a16:creationId xmlns:a16="http://schemas.microsoft.com/office/drawing/2014/main" id="{9E36648C-6751-76FA-D50D-DAD798DC2425}"/>
                </a:ext>
              </a:extLst>
            </p:cNvPr>
            <p:cNvSpPr/>
            <p:nvPr userDrawn="1"/>
          </p:nvSpPr>
          <p:spPr>
            <a:xfrm>
              <a:off x="4672475"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3" name="Rectangle 142">
              <a:extLst>
                <a:ext uri="{FF2B5EF4-FFF2-40B4-BE49-F238E27FC236}">
                  <a16:creationId xmlns:a16="http://schemas.microsoft.com/office/drawing/2014/main" id="{6365FB23-D232-2112-1D0D-335F009D152C}"/>
                </a:ext>
              </a:extLst>
            </p:cNvPr>
            <p:cNvSpPr/>
            <p:nvPr userDrawn="1"/>
          </p:nvSpPr>
          <p:spPr>
            <a:xfrm>
              <a:off x="4672475" y="170831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4" name="Rectangle 143">
              <a:extLst>
                <a:ext uri="{FF2B5EF4-FFF2-40B4-BE49-F238E27FC236}">
                  <a16:creationId xmlns:a16="http://schemas.microsoft.com/office/drawing/2014/main" id="{7BC2B129-1D90-603B-4400-01FAB36C1D69}"/>
                </a:ext>
              </a:extLst>
            </p:cNvPr>
            <p:cNvSpPr/>
            <p:nvPr userDrawn="1"/>
          </p:nvSpPr>
          <p:spPr>
            <a:xfrm>
              <a:off x="4683244" y="16683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5" name="Rectangle 144">
              <a:extLst>
                <a:ext uri="{FF2B5EF4-FFF2-40B4-BE49-F238E27FC236}">
                  <a16:creationId xmlns:a16="http://schemas.microsoft.com/office/drawing/2014/main" id="{15F8823D-8993-8BBA-2702-AE9E1779873B}"/>
                </a:ext>
              </a:extLst>
            </p:cNvPr>
            <p:cNvSpPr/>
            <p:nvPr userDrawn="1"/>
          </p:nvSpPr>
          <p:spPr>
            <a:xfrm>
              <a:off x="4694013" y="163289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6" name="Rectangle 145">
              <a:extLst>
                <a:ext uri="{FF2B5EF4-FFF2-40B4-BE49-F238E27FC236}">
                  <a16:creationId xmlns:a16="http://schemas.microsoft.com/office/drawing/2014/main" id="{6F3D58D5-3738-7BAC-05F4-1FC87C9A557F}"/>
                </a:ext>
              </a:extLst>
            </p:cNvPr>
            <p:cNvSpPr/>
            <p:nvPr userDrawn="1"/>
          </p:nvSpPr>
          <p:spPr>
            <a:xfrm>
              <a:off x="3442130" y="175804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grpSp>
        <p:nvGrpSpPr>
          <p:cNvPr id="147" name="Group 146">
            <a:extLst>
              <a:ext uri="{FF2B5EF4-FFF2-40B4-BE49-F238E27FC236}">
                <a16:creationId xmlns:a16="http://schemas.microsoft.com/office/drawing/2014/main" id="{544B3779-B781-CA13-BEA7-EA9AA4E21589}"/>
              </a:ext>
            </a:extLst>
          </p:cNvPr>
          <p:cNvGrpSpPr/>
          <p:nvPr userDrawn="1"/>
        </p:nvGrpSpPr>
        <p:grpSpPr>
          <a:xfrm>
            <a:off x="3362411" y="3396416"/>
            <a:ext cx="1122118" cy="361121"/>
            <a:chOff x="520702" y="1425886"/>
            <a:chExt cx="1122118" cy="481494"/>
          </a:xfrm>
        </p:grpSpPr>
        <p:sp>
          <p:nvSpPr>
            <p:cNvPr id="148" name="TextBox 147">
              <a:extLst>
                <a:ext uri="{FF2B5EF4-FFF2-40B4-BE49-F238E27FC236}">
                  <a16:creationId xmlns:a16="http://schemas.microsoft.com/office/drawing/2014/main" id="{4B5849EE-454C-4F40-74BE-4999C132DF44}"/>
                </a:ext>
              </a:extLst>
            </p:cNvPr>
            <p:cNvSpPr txBox="1"/>
            <p:nvPr userDrawn="1"/>
          </p:nvSpPr>
          <p:spPr>
            <a:xfrm>
              <a:off x="700088" y="1425886"/>
              <a:ext cx="942732" cy="481493"/>
            </a:xfrm>
            <a:prstGeom prst="rect">
              <a:avLst/>
            </a:prstGeom>
            <a:noFill/>
          </p:spPr>
          <p:txBody>
            <a:bodyPr wrap="square" lIns="0" tIns="0" rIns="0" bIns="0" rtlCol="0">
              <a:noAutofit/>
            </a:bodyPr>
            <a:lstStyle/>
            <a:p>
              <a:pPr>
                <a:lnSpc>
                  <a:spcPts val="1100"/>
                </a:lnSpc>
                <a:spcBef>
                  <a:spcPts val="300"/>
                </a:spcBef>
              </a:pPr>
              <a:r>
                <a:rPr lang="en-GB" sz="800" dirty="0">
                  <a:solidFill>
                    <a:srgbClr val="000000"/>
                  </a:solidFill>
                </a:rPr>
                <a:t>Our offices</a:t>
              </a:r>
            </a:p>
            <a:p>
              <a:pPr>
                <a:lnSpc>
                  <a:spcPts val="1100"/>
                </a:lnSpc>
                <a:spcBef>
                  <a:spcPts val="300"/>
                </a:spcBef>
              </a:pPr>
              <a:r>
                <a:rPr lang="en-GB" sz="800" dirty="0">
                  <a:solidFill>
                    <a:srgbClr val="000000"/>
                  </a:solidFill>
                </a:rPr>
                <a:t>Our business teams</a:t>
              </a:r>
            </a:p>
          </p:txBody>
        </p:sp>
        <p:sp>
          <p:nvSpPr>
            <p:cNvPr id="149" name="TextBox 148">
              <a:extLst>
                <a:ext uri="{FF2B5EF4-FFF2-40B4-BE49-F238E27FC236}">
                  <a16:creationId xmlns:a16="http://schemas.microsoft.com/office/drawing/2014/main" id="{A948400A-B079-C338-8011-1CCA6A742B61}"/>
                </a:ext>
              </a:extLst>
            </p:cNvPr>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sp>
        <p:nvSpPr>
          <p:cNvPr id="16" name="Rectangle 15"/>
          <p:cNvSpPr/>
          <p:nvPr userDrawn="1"/>
        </p:nvSpPr>
        <p:spPr>
          <a:xfrm>
            <a:off x="0" y="0"/>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1944574424"/>
      </p:ext>
    </p:extLst>
  </p:cSld>
  <p:clrMapOvr>
    <a:masterClrMapping/>
  </p:clrMapOvr>
</p:sldLayout>
</file>

<file path=ppt/slideLayouts/slideLayout84.xml><?xml version="1.0" encoding="utf-8"?>
<p:sldLayout xmlns:a14="http://schemas.microsoft.com/office/drawing/2010/main"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reserve="1" userDrawn="1">
  <p:cSld name="RS locality - Europe">
    <p:spTree>
      <p:nvGrpSpPr>
        <p:cNvPr id="1" name=""/>
        <p:cNvGrpSpPr/>
        <p:nvPr/>
      </p:nvGrpSpPr>
      <p:grpSpPr>
        <a:xfrm>
          <a:off x="0" y="0"/>
          <a:ext cx="0" cy="0"/>
          <a:chOff x="0" y="0"/>
          <a:chExt cx="0" cy="0"/>
        </a:xfrm>
      </p:grpSpPr>
      <p:grpSp>
        <p:nvGrpSpPr>
          <p:cNvPr id="67" name="Group 66"/>
          <p:cNvGrpSpPr/>
          <p:nvPr userDrawn="1"/>
        </p:nvGrpSpPr>
        <p:grpSpPr>
          <a:xfrm>
            <a:off x="1710994" y="1082694"/>
            <a:ext cx="5430311" cy="3455647"/>
            <a:chOff x="1517223" y="1014205"/>
            <a:chExt cx="6185070" cy="3935948"/>
          </a:xfrm>
        </p:grpSpPr>
        <p:pic>
          <p:nvPicPr>
            <p:cNvPr id="74" name="Picture 73"/>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918" t="30255" r="40755" b="6435"/>
            <a:stretch/>
          </p:blipFill>
          <p:spPr>
            <a:xfrm>
              <a:off x="1517223" y="1014205"/>
              <a:ext cx="6185070" cy="3935948"/>
            </a:xfrm>
            <a:prstGeom prst="rect">
              <a:avLst/>
            </a:prstGeom>
          </p:spPr>
        </p:pic>
        <p:sp>
          <p:nvSpPr>
            <p:cNvPr id="75" name="Rectangle 74"/>
            <p:cNvSpPr>
              <a:spLocks noChangeAspect="1"/>
            </p:cNvSpPr>
            <p:nvPr userDrawn="1"/>
          </p:nvSpPr>
          <p:spPr>
            <a:xfrm>
              <a:off x="2739813" y="31551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6" name="Rectangle 75"/>
            <p:cNvSpPr>
              <a:spLocks noChangeAspect="1"/>
            </p:cNvSpPr>
            <p:nvPr userDrawn="1"/>
          </p:nvSpPr>
          <p:spPr>
            <a:xfrm>
              <a:off x="2881730" y="334948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7" name="Rectangle 76"/>
            <p:cNvSpPr>
              <a:spLocks noChangeAspect="1"/>
            </p:cNvSpPr>
            <p:nvPr userDrawn="1"/>
          </p:nvSpPr>
          <p:spPr>
            <a:xfrm>
              <a:off x="3370163" y="33871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8" name="Rectangle 77"/>
            <p:cNvSpPr>
              <a:spLocks noChangeAspect="1"/>
            </p:cNvSpPr>
            <p:nvPr userDrawn="1"/>
          </p:nvSpPr>
          <p:spPr>
            <a:xfrm>
              <a:off x="3248694" y="323045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9" name="Rectangle 78"/>
            <p:cNvSpPr>
              <a:spLocks noChangeAspect="1"/>
            </p:cNvSpPr>
            <p:nvPr userDrawn="1"/>
          </p:nvSpPr>
          <p:spPr>
            <a:xfrm>
              <a:off x="4115912" y="415927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0" name="Rectangle 79"/>
            <p:cNvSpPr>
              <a:spLocks noChangeAspect="1"/>
            </p:cNvSpPr>
            <p:nvPr userDrawn="1"/>
          </p:nvSpPr>
          <p:spPr>
            <a:xfrm>
              <a:off x="3012383" y="32139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1" name="Rectangle 80"/>
            <p:cNvSpPr>
              <a:spLocks noChangeAspect="1"/>
            </p:cNvSpPr>
            <p:nvPr userDrawn="1"/>
          </p:nvSpPr>
          <p:spPr>
            <a:xfrm>
              <a:off x="6715378" y="317221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grpSp>
      <p:grpSp>
        <p:nvGrpSpPr>
          <p:cNvPr id="82" name="Group 81"/>
          <p:cNvGrpSpPr/>
          <p:nvPr userDrawn="1"/>
        </p:nvGrpSpPr>
        <p:grpSpPr>
          <a:xfrm>
            <a:off x="2809677" y="4177220"/>
            <a:ext cx="1122118" cy="361121"/>
            <a:chOff x="520702" y="1425886"/>
            <a:chExt cx="1122118" cy="481494"/>
          </a:xfrm>
        </p:grpSpPr>
        <p:sp>
          <p:nvSpPr>
            <p:cNvPr id="83" name="TextBox 8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84" name="TextBox 8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sp>
        <p:nvSpPr>
          <p:cNvPr id="85" name="Date Placeholder 2"/>
          <p:cNvSpPr>
            <a:spLocks noGrp="1"/>
          </p:cNvSpPr>
          <p:nvPr>
            <p:ph type="dt" sz="half" idx="10"/>
          </p:nvPr>
        </p:nvSpPr>
        <p:spPr>
          <a:xfrm>
            <a:off x="8271600" y="4867660"/>
            <a:ext cx="720000" cy="144000"/>
          </a:xfrm>
        </p:spPr>
        <p:txBody>
          <a:bodyPr/>
          <a:lstStyle/>
          <a:p>
            <a:fld id="{B34F0AE6-B261-464F-BD5D-748B8D6DB058}" type="datetime1">
              <a:rPr lang="en-US" smtClean="0"/>
              <a:t>12/2/2024</a:t>
            </a:fld>
            <a:endParaRPr lang="en-GB" dirty="0"/>
          </a:p>
        </p:txBody>
      </p:sp>
      <p:sp>
        <p:nvSpPr>
          <p:cNvPr id="87"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88" name="Table 87"/>
          <p:cNvGraphicFramePr>
            <a:graphicFrameLocks noGrp="1"/>
          </p:cNvGraphicFramePr>
          <p:nvPr userDrawn="1">
            <p:extLst>
              <p:ext uri="{D42A27DB-BD31-4B8C-83A1-F6EECF244321}">
                <p14:modId xmlns:p14="http://schemas.microsoft.com/office/powerpoint/2010/main" val="107312895"/>
              </p:ext>
            </p:extLst>
          </p:nvPr>
        </p:nvGraphicFramePr>
        <p:xfrm>
          <a:off x="406400" y="1631265"/>
          <a:ext cx="1367809" cy="1770247"/>
        </p:xfrm>
        <a:graphic>
          <a:graphicData uri="http://schemas.openxmlformats.org/drawingml/2006/table">
            <a:tbl>
              <a:tblPr>
                <a:tableStyleId>{7E9639D4-E3E2-4D34-9284-5A2195B3D0D7}</a:tableStyleId>
              </a:tblPr>
              <a:tblGrid>
                <a:gridCol w="1367809">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Astana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Athens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Brussels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Frankfurt</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London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Munich</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Paris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9" name="Table 88"/>
          <p:cNvGraphicFramePr>
            <a:graphicFrameLocks noGrp="1"/>
          </p:cNvGraphicFramePr>
          <p:nvPr userDrawn="1">
            <p:extLst>
              <p:ext uri="{D42A27DB-BD31-4B8C-83A1-F6EECF244321}">
                <p14:modId xmlns:p14="http://schemas.microsoft.com/office/powerpoint/2010/main" val="828862214"/>
              </p:ext>
            </p:extLst>
          </p:nvPr>
        </p:nvGraphicFramePr>
        <p:xfrm>
          <a:off x="7180069" y="1631265"/>
          <a:ext cx="1811531" cy="2160200"/>
        </p:xfrm>
        <a:graphic>
          <a:graphicData uri="http://schemas.openxmlformats.org/drawingml/2006/table">
            <a:tbl>
              <a:tblPr>
                <a:tableStyleId>{7E9639D4-E3E2-4D34-9284-5A2195B3D0D7}</a:tableStyleId>
              </a:tblPr>
              <a:tblGrid>
                <a:gridCol w="1811531">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Nordic</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90" name="TextBox 89"/>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pSp>
        <p:nvGrpSpPr>
          <p:cNvPr id="91" name="Group 4"/>
          <p:cNvGrpSpPr>
            <a:grpSpLocks noChangeAspect="1"/>
          </p:cNvGrpSpPr>
          <p:nvPr userDrawn="1"/>
        </p:nvGrpSpPr>
        <p:grpSpPr bwMode="auto">
          <a:xfrm>
            <a:off x="7180069" y="1208408"/>
            <a:ext cx="432000" cy="432000"/>
            <a:chOff x="-911" y="1736"/>
            <a:chExt cx="1080" cy="1079"/>
          </a:xfrm>
        </p:grpSpPr>
        <p:sp>
          <p:nvSpPr>
            <p:cNvPr id="92" name="Freeform 5"/>
            <p:cNvSpPr>
              <a:spLocks noEditPoints="1"/>
            </p:cNvSpPr>
            <p:nvPr userDrawn="1"/>
          </p:nvSpPr>
          <p:spPr bwMode="auto">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3" name="Freeform 6"/>
            <p:cNvSpPr>
              <a:spLocks noEditPoints="1"/>
            </p:cNvSpPr>
            <p:nvPr userDrawn="1"/>
          </p:nvSpPr>
          <p:spPr bwMode="auto">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4" name="Freeform 7"/>
            <p:cNvSpPr>
              <a:spLocks noEditPoints="1"/>
            </p:cNvSpPr>
            <p:nvPr userDrawn="1"/>
          </p:nvSpPr>
          <p:spPr bwMode="auto">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95" name="Group 10"/>
          <p:cNvGrpSpPr>
            <a:grpSpLocks noChangeAspect="1"/>
          </p:cNvGrpSpPr>
          <p:nvPr userDrawn="1"/>
        </p:nvGrpSpPr>
        <p:grpSpPr bwMode="auto">
          <a:xfrm>
            <a:off x="418950" y="1201578"/>
            <a:ext cx="432000" cy="432000"/>
            <a:chOff x="-732" y="451"/>
            <a:chExt cx="1080" cy="1080"/>
          </a:xfrm>
        </p:grpSpPr>
        <p:sp>
          <p:nvSpPr>
            <p:cNvPr id="96" name="Freeform 52"/>
            <p:cNvSpPr>
              <a:spLocks noEditPoints="1"/>
            </p:cNvSpPr>
            <p:nvPr userDrawn="1"/>
          </p:nvSpPr>
          <p:spPr bwMode="auto">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7" name="Freeform 11"/>
            <p:cNvSpPr>
              <a:spLocks noEditPoints="1"/>
            </p:cNvSpPr>
            <p:nvPr userDrawn="1"/>
          </p:nvSpPr>
          <p:spPr bwMode="auto">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8" name="Rectangle 12"/>
            <p:cNvSpPr>
              <a:spLocks noChangeArrowheads="1"/>
            </p:cNvSpPr>
            <p:nvPr userDrawn="1"/>
          </p:nvSpPr>
          <p:spPr bwMode="auto">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9" name="Rectangle 13"/>
            <p:cNvSpPr>
              <a:spLocks noChangeArrowheads="1"/>
            </p:cNvSpPr>
            <p:nvPr userDrawn="1"/>
          </p:nvSpPr>
          <p:spPr bwMode="auto">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0" name="Rectangle 14"/>
            <p:cNvSpPr>
              <a:spLocks noChangeArrowheads="1"/>
            </p:cNvSpPr>
            <p:nvPr userDrawn="1"/>
          </p:nvSpPr>
          <p:spPr bwMode="auto">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1" name="Rectangle 15"/>
            <p:cNvSpPr>
              <a:spLocks noChangeArrowheads="1"/>
            </p:cNvSpPr>
            <p:nvPr userDrawn="1"/>
          </p:nvSpPr>
          <p:spPr bwMode="auto">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2" name="Rectangle 16"/>
            <p:cNvSpPr>
              <a:spLocks noChangeArrowheads="1"/>
            </p:cNvSpPr>
            <p:nvPr userDrawn="1"/>
          </p:nvSpPr>
          <p:spPr bwMode="auto">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3" name="Rectangle 17"/>
            <p:cNvSpPr>
              <a:spLocks noChangeArrowheads="1"/>
            </p:cNvSpPr>
            <p:nvPr userDrawn="1"/>
          </p:nvSpPr>
          <p:spPr bwMode="auto">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4" name="Rectangle 18"/>
            <p:cNvSpPr>
              <a:spLocks noChangeArrowheads="1"/>
            </p:cNvSpPr>
            <p:nvPr userDrawn="1"/>
          </p:nvSpPr>
          <p:spPr bwMode="auto">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5" name="Rectangle 19"/>
            <p:cNvSpPr>
              <a:spLocks noChangeArrowheads="1"/>
            </p:cNvSpPr>
            <p:nvPr userDrawn="1"/>
          </p:nvSpPr>
          <p:spPr bwMode="auto">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6" name="Rectangle 20"/>
            <p:cNvSpPr>
              <a:spLocks noChangeArrowheads="1"/>
            </p:cNvSpPr>
            <p:nvPr userDrawn="1"/>
          </p:nvSpPr>
          <p:spPr bwMode="auto">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7" name="Rectangle 21"/>
            <p:cNvSpPr>
              <a:spLocks noChangeArrowheads="1"/>
            </p:cNvSpPr>
            <p:nvPr userDrawn="1"/>
          </p:nvSpPr>
          <p:spPr bwMode="auto">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8" name="Rectangle 22"/>
            <p:cNvSpPr>
              <a:spLocks noChangeArrowheads="1"/>
            </p:cNvSpPr>
            <p:nvPr userDrawn="1"/>
          </p:nvSpPr>
          <p:spPr bwMode="auto">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9" name="Rectangle 23"/>
            <p:cNvSpPr>
              <a:spLocks noChangeArrowheads="1"/>
            </p:cNvSpPr>
            <p:nvPr userDrawn="1"/>
          </p:nvSpPr>
          <p:spPr bwMode="auto">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0" name="Rectangle 24"/>
            <p:cNvSpPr>
              <a:spLocks noChangeArrowheads="1"/>
            </p:cNvSpPr>
            <p:nvPr userDrawn="1"/>
          </p:nvSpPr>
          <p:spPr bwMode="auto">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1" name="Rectangle 25"/>
            <p:cNvSpPr>
              <a:spLocks noChangeArrowheads="1"/>
            </p:cNvSpPr>
            <p:nvPr userDrawn="1"/>
          </p:nvSpPr>
          <p:spPr bwMode="auto">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2" name="Rectangle 26"/>
            <p:cNvSpPr>
              <a:spLocks noChangeArrowheads="1"/>
            </p:cNvSpPr>
            <p:nvPr userDrawn="1"/>
          </p:nvSpPr>
          <p:spPr bwMode="auto">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3" name="Rectangle 27"/>
            <p:cNvSpPr>
              <a:spLocks noChangeArrowheads="1"/>
            </p:cNvSpPr>
            <p:nvPr userDrawn="1"/>
          </p:nvSpPr>
          <p:spPr bwMode="auto">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4" name="Rectangle 28"/>
            <p:cNvSpPr>
              <a:spLocks noChangeArrowheads="1"/>
            </p:cNvSpPr>
            <p:nvPr userDrawn="1"/>
          </p:nvSpPr>
          <p:spPr bwMode="auto">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5" name="Rectangle 29"/>
            <p:cNvSpPr>
              <a:spLocks noChangeArrowheads="1"/>
            </p:cNvSpPr>
            <p:nvPr userDrawn="1"/>
          </p:nvSpPr>
          <p:spPr bwMode="auto">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6" name="Rectangle 30"/>
            <p:cNvSpPr>
              <a:spLocks noChangeArrowheads="1"/>
            </p:cNvSpPr>
            <p:nvPr userDrawn="1"/>
          </p:nvSpPr>
          <p:spPr bwMode="auto">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7" name="Rectangle 31"/>
            <p:cNvSpPr>
              <a:spLocks noChangeArrowheads="1"/>
            </p:cNvSpPr>
            <p:nvPr userDrawn="1"/>
          </p:nvSpPr>
          <p:spPr bwMode="auto">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8" name="Rectangle 32"/>
            <p:cNvSpPr>
              <a:spLocks noChangeArrowheads="1"/>
            </p:cNvSpPr>
            <p:nvPr userDrawn="1"/>
          </p:nvSpPr>
          <p:spPr bwMode="auto">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9" name="Rectangle 33"/>
            <p:cNvSpPr>
              <a:spLocks noChangeArrowheads="1"/>
            </p:cNvSpPr>
            <p:nvPr userDrawn="1"/>
          </p:nvSpPr>
          <p:spPr bwMode="auto">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0" name="Rectangle 34"/>
            <p:cNvSpPr>
              <a:spLocks noChangeArrowheads="1"/>
            </p:cNvSpPr>
            <p:nvPr userDrawn="1"/>
          </p:nvSpPr>
          <p:spPr bwMode="auto">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1" name="Rectangle 35"/>
            <p:cNvSpPr>
              <a:spLocks noChangeArrowheads="1"/>
            </p:cNvSpPr>
            <p:nvPr userDrawn="1"/>
          </p:nvSpPr>
          <p:spPr bwMode="auto">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2" name="Rectangle 36"/>
            <p:cNvSpPr>
              <a:spLocks noChangeArrowheads="1"/>
            </p:cNvSpPr>
            <p:nvPr userDrawn="1"/>
          </p:nvSpPr>
          <p:spPr bwMode="auto">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3" name="Rectangle 37"/>
            <p:cNvSpPr>
              <a:spLocks noChangeArrowheads="1"/>
            </p:cNvSpPr>
            <p:nvPr userDrawn="1"/>
          </p:nvSpPr>
          <p:spPr bwMode="auto">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4" name="Rectangle 38"/>
            <p:cNvSpPr>
              <a:spLocks noChangeArrowheads="1"/>
            </p:cNvSpPr>
            <p:nvPr userDrawn="1"/>
          </p:nvSpPr>
          <p:spPr bwMode="auto">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5" name="Rectangle 39"/>
            <p:cNvSpPr>
              <a:spLocks noChangeArrowheads="1"/>
            </p:cNvSpPr>
            <p:nvPr userDrawn="1"/>
          </p:nvSpPr>
          <p:spPr bwMode="auto">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6" name="Rectangle 40"/>
            <p:cNvSpPr>
              <a:spLocks noChangeArrowheads="1"/>
            </p:cNvSpPr>
            <p:nvPr userDrawn="1"/>
          </p:nvSpPr>
          <p:spPr bwMode="auto">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7" name="Rectangle 41"/>
            <p:cNvSpPr>
              <a:spLocks noChangeArrowheads="1"/>
            </p:cNvSpPr>
            <p:nvPr userDrawn="1"/>
          </p:nvSpPr>
          <p:spPr bwMode="auto">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8" name="Rectangle 42"/>
            <p:cNvSpPr>
              <a:spLocks noChangeArrowheads="1"/>
            </p:cNvSpPr>
            <p:nvPr userDrawn="1"/>
          </p:nvSpPr>
          <p:spPr bwMode="auto">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9" name="Rectangle 43"/>
            <p:cNvSpPr>
              <a:spLocks noChangeArrowheads="1"/>
            </p:cNvSpPr>
            <p:nvPr userDrawn="1"/>
          </p:nvSpPr>
          <p:spPr bwMode="auto">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0" name="Rectangle 44"/>
            <p:cNvSpPr>
              <a:spLocks noChangeArrowheads="1"/>
            </p:cNvSpPr>
            <p:nvPr userDrawn="1"/>
          </p:nvSpPr>
          <p:spPr bwMode="auto">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1" name="Rectangle 45"/>
            <p:cNvSpPr>
              <a:spLocks noChangeArrowheads="1"/>
            </p:cNvSpPr>
            <p:nvPr userDrawn="1"/>
          </p:nvSpPr>
          <p:spPr bwMode="auto">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2" name="Rectangle 46"/>
            <p:cNvSpPr>
              <a:spLocks noChangeArrowheads="1"/>
            </p:cNvSpPr>
            <p:nvPr userDrawn="1"/>
          </p:nvSpPr>
          <p:spPr bwMode="auto">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3" name="Rectangle 47"/>
            <p:cNvSpPr>
              <a:spLocks noChangeArrowheads="1"/>
            </p:cNvSpPr>
            <p:nvPr userDrawn="1"/>
          </p:nvSpPr>
          <p:spPr bwMode="auto">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4" name="Rectangle 48"/>
            <p:cNvSpPr>
              <a:spLocks noChangeArrowheads="1"/>
            </p:cNvSpPr>
            <p:nvPr userDrawn="1"/>
          </p:nvSpPr>
          <p:spPr bwMode="auto">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5" name="Rectangle 49"/>
            <p:cNvSpPr>
              <a:spLocks noChangeArrowheads="1"/>
            </p:cNvSpPr>
            <p:nvPr userDrawn="1"/>
          </p:nvSpPr>
          <p:spPr bwMode="auto">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6" name="Rectangle 50"/>
            <p:cNvSpPr>
              <a:spLocks noChangeArrowheads="1"/>
            </p:cNvSpPr>
            <p:nvPr userDrawn="1"/>
          </p:nvSpPr>
          <p:spPr bwMode="auto">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87" name="Rectangle 51"/>
            <p:cNvSpPr>
              <a:spLocks noChangeArrowheads="1"/>
            </p:cNvSpPr>
            <p:nvPr userDrawn="1"/>
          </p:nvSpPr>
          <p:spPr bwMode="auto">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sp>
        <p:nvSpPr>
          <p:cNvPr id="16" name="Rectangle 15"/>
          <p:cNvSpPr/>
          <p:nvPr userDrawn="1"/>
        </p:nvSpPr>
        <p:spPr>
          <a:xfrm>
            <a:off x="359" y="-4562"/>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4161823011"/>
      </p:ext>
    </p:extLst>
  </p:cSld>
  <p:clrMapOvr>
    <a:masterClrMapping/>
  </p:clrMapOvr>
</p:sldLayout>
</file>

<file path=ppt/slideLayouts/slideLayout85.xml><?xml version="1.0" encoding="utf-8"?>
<p:sldLayout xmlns:p14="http://schemas.microsoft.com/office/powerpoint/2010/main"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reserve="1" userDrawn="1">
  <p:cSld name="RS locality - Middle Ea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4F0AE6-B261-464F-BD5D-748B8D6DB058}"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2920113280"/>
              </p:ext>
            </p:extLst>
          </p:nvPr>
        </p:nvGraphicFramePr>
        <p:xfrm>
          <a:off x="406400" y="1631265"/>
          <a:ext cx="2138400" cy="8902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7798">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Abu Dhabi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Dubai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4141755515"/>
              </p:ext>
            </p:extLst>
          </p:nvPr>
        </p:nvGraphicFramePr>
        <p:xfrm>
          <a:off x="6613525" y="1631265"/>
          <a:ext cx="2138400" cy="20586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1025">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Africa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Israel</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0" name="TextBox 49"/>
          <p:cNvSpPr txBox="1"/>
          <p:nvPr userDrawn="1"/>
        </p:nvSpPr>
        <p:spPr>
          <a:xfrm>
            <a:off x="406400" y="405000"/>
            <a:ext cx="8331200"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pSp>
        <p:nvGrpSpPr>
          <p:cNvPr id="102" name="Group 101"/>
          <p:cNvGrpSpPr/>
          <p:nvPr userDrawn="1"/>
        </p:nvGrpSpPr>
        <p:grpSpPr>
          <a:xfrm>
            <a:off x="2968712" y="3062413"/>
            <a:ext cx="1122118" cy="361121"/>
            <a:chOff x="520702" y="1425886"/>
            <a:chExt cx="1122118" cy="481494"/>
          </a:xfrm>
        </p:grpSpPr>
        <p:sp>
          <p:nvSpPr>
            <p:cNvPr id="103" name="TextBox 10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104" name="TextBox 10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grpSp>
        <p:nvGrpSpPr>
          <p:cNvPr id="105" name="Group 4"/>
          <p:cNvGrpSpPr>
            <a:grpSpLocks noChangeAspect="1"/>
          </p:cNvGrpSpPr>
          <p:nvPr userDrawn="1"/>
        </p:nvGrpSpPr>
        <p:grpSpPr bwMode="auto">
          <a:xfrm>
            <a:off x="6613525" y="1208408"/>
            <a:ext cx="432000" cy="432000"/>
            <a:chOff x="-911" y="1736"/>
            <a:chExt cx="1080" cy="1079"/>
          </a:xfrm>
        </p:grpSpPr>
        <p:sp>
          <p:nvSpPr>
            <p:cNvPr id="106" name="Freeform 5"/>
            <p:cNvSpPr>
              <a:spLocks noEditPoints="1"/>
            </p:cNvSpPr>
            <p:nvPr userDrawn="1"/>
          </p:nvSpPr>
          <p:spPr bwMode="auto">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7" name="Freeform 6"/>
            <p:cNvSpPr>
              <a:spLocks noEditPoints="1"/>
            </p:cNvSpPr>
            <p:nvPr userDrawn="1"/>
          </p:nvSpPr>
          <p:spPr bwMode="auto">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8" name="Freeform 7"/>
            <p:cNvSpPr>
              <a:spLocks noEditPoints="1"/>
            </p:cNvSpPr>
            <p:nvPr userDrawn="1"/>
          </p:nvSpPr>
          <p:spPr bwMode="auto">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109" name="Group 10"/>
          <p:cNvGrpSpPr>
            <a:grpSpLocks noChangeAspect="1"/>
          </p:cNvGrpSpPr>
          <p:nvPr userDrawn="1"/>
        </p:nvGrpSpPr>
        <p:grpSpPr bwMode="auto">
          <a:xfrm>
            <a:off x="418950" y="1201578"/>
            <a:ext cx="432000" cy="432000"/>
            <a:chOff x="-732" y="451"/>
            <a:chExt cx="1080" cy="1080"/>
          </a:xfrm>
        </p:grpSpPr>
        <p:sp>
          <p:nvSpPr>
            <p:cNvPr id="110" name="Freeform 52"/>
            <p:cNvSpPr>
              <a:spLocks noEditPoints="1"/>
            </p:cNvSpPr>
            <p:nvPr userDrawn="1"/>
          </p:nvSpPr>
          <p:spPr bwMode="auto">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1" name="Freeform 11"/>
            <p:cNvSpPr>
              <a:spLocks noEditPoints="1"/>
            </p:cNvSpPr>
            <p:nvPr userDrawn="1"/>
          </p:nvSpPr>
          <p:spPr bwMode="auto">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2" name="Rectangle 12"/>
            <p:cNvSpPr>
              <a:spLocks noChangeArrowheads="1"/>
            </p:cNvSpPr>
            <p:nvPr userDrawn="1"/>
          </p:nvSpPr>
          <p:spPr bwMode="auto">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3" name="Rectangle 13"/>
            <p:cNvSpPr>
              <a:spLocks noChangeArrowheads="1"/>
            </p:cNvSpPr>
            <p:nvPr userDrawn="1"/>
          </p:nvSpPr>
          <p:spPr bwMode="auto">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4" name="Rectangle 14"/>
            <p:cNvSpPr>
              <a:spLocks noChangeArrowheads="1"/>
            </p:cNvSpPr>
            <p:nvPr userDrawn="1"/>
          </p:nvSpPr>
          <p:spPr bwMode="auto">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5" name="Rectangle 15"/>
            <p:cNvSpPr>
              <a:spLocks noChangeArrowheads="1"/>
            </p:cNvSpPr>
            <p:nvPr userDrawn="1"/>
          </p:nvSpPr>
          <p:spPr bwMode="auto">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6" name="Rectangle 16"/>
            <p:cNvSpPr>
              <a:spLocks noChangeArrowheads="1"/>
            </p:cNvSpPr>
            <p:nvPr userDrawn="1"/>
          </p:nvSpPr>
          <p:spPr bwMode="auto">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7" name="Rectangle 17"/>
            <p:cNvSpPr>
              <a:spLocks noChangeArrowheads="1"/>
            </p:cNvSpPr>
            <p:nvPr userDrawn="1"/>
          </p:nvSpPr>
          <p:spPr bwMode="auto">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8" name="Rectangle 18"/>
            <p:cNvSpPr>
              <a:spLocks noChangeArrowheads="1"/>
            </p:cNvSpPr>
            <p:nvPr userDrawn="1"/>
          </p:nvSpPr>
          <p:spPr bwMode="auto">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19" name="Rectangle 19"/>
            <p:cNvSpPr>
              <a:spLocks noChangeArrowheads="1"/>
            </p:cNvSpPr>
            <p:nvPr userDrawn="1"/>
          </p:nvSpPr>
          <p:spPr bwMode="auto">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0" name="Rectangle 20"/>
            <p:cNvSpPr>
              <a:spLocks noChangeArrowheads="1"/>
            </p:cNvSpPr>
            <p:nvPr userDrawn="1"/>
          </p:nvSpPr>
          <p:spPr bwMode="auto">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1" name="Rectangle 21"/>
            <p:cNvSpPr>
              <a:spLocks noChangeArrowheads="1"/>
            </p:cNvSpPr>
            <p:nvPr userDrawn="1"/>
          </p:nvSpPr>
          <p:spPr bwMode="auto">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2" name="Rectangle 22"/>
            <p:cNvSpPr>
              <a:spLocks noChangeArrowheads="1"/>
            </p:cNvSpPr>
            <p:nvPr userDrawn="1"/>
          </p:nvSpPr>
          <p:spPr bwMode="auto">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3" name="Rectangle 23"/>
            <p:cNvSpPr>
              <a:spLocks noChangeArrowheads="1"/>
            </p:cNvSpPr>
            <p:nvPr userDrawn="1"/>
          </p:nvSpPr>
          <p:spPr bwMode="auto">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4" name="Rectangle 24"/>
            <p:cNvSpPr>
              <a:spLocks noChangeArrowheads="1"/>
            </p:cNvSpPr>
            <p:nvPr userDrawn="1"/>
          </p:nvSpPr>
          <p:spPr bwMode="auto">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5" name="Rectangle 25"/>
            <p:cNvSpPr>
              <a:spLocks noChangeArrowheads="1"/>
            </p:cNvSpPr>
            <p:nvPr userDrawn="1"/>
          </p:nvSpPr>
          <p:spPr bwMode="auto">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6" name="Rectangle 26"/>
            <p:cNvSpPr>
              <a:spLocks noChangeArrowheads="1"/>
            </p:cNvSpPr>
            <p:nvPr userDrawn="1"/>
          </p:nvSpPr>
          <p:spPr bwMode="auto">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7" name="Rectangle 27"/>
            <p:cNvSpPr>
              <a:spLocks noChangeArrowheads="1"/>
            </p:cNvSpPr>
            <p:nvPr userDrawn="1"/>
          </p:nvSpPr>
          <p:spPr bwMode="auto">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8" name="Rectangle 28"/>
            <p:cNvSpPr>
              <a:spLocks noChangeArrowheads="1"/>
            </p:cNvSpPr>
            <p:nvPr userDrawn="1"/>
          </p:nvSpPr>
          <p:spPr bwMode="auto">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29" name="Rectangle 29"/>
            <p:cNvSpPr>
              <a:spLocks noChangeArrowheads="1"/>
            </p:cNvSpPr>
            <p:nvPr userDrawn="1"/>
          </p:nvSpPr>
          <p:spPr bwMode="auto">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0" name="Rectangle 30"/>
            <p:cNvSpPr>
              <a:spLocks noChangeArrowheads="1"/>
            </p:cNvSpPr>
            <p:nvPr userDrawn="1"/>
          </p:nvSpPr>
          <p:spPr bwMode="auto">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1" name="Rectangle 31"/>
            <p:cNvSpPr>
              <a:spLocks noChangeArrowheads="1"/>
            </p:cNvSpPr>
            <p:nvPr userDrawn="1"/>
          </p:nvSpPr>
          <p:spPr bwMode="auto">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2" name="Rectangle 32"/>
            <p:cNvSpPr>
              <a:spLocks noChangeArrowheads="1"/>
            </p:cNvSpPr>
            <p:nvPr userDrawn="1"/>
          </p:nvSpPr>
          <p:spPr bwMode="auto">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3" name="Rectangle 33"/>
            <p:cNvSpPr>
              <a:spLocks noChangeArrowheads="1"/>
            </p:cNvSpPr>
            <p:nvPr userDrawn="1"/>
          </p:nvSpPr>
          <p:spPr bwMode="auto">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4" name="Rectangle 34"/>
            <p:cNvSpPr>
              <a:spLocks noChangeArrowheads="1"/>
            </p:cNvSpPr>
            <p:nvPr userDrawn="1"/>
          </p:nvSpPr>
          <p:spPr bwMode="auto">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5" name="Rectangle 35"/>
            <p:cNvSpPr>
              <a:spLocks noChangeArrowheads="1"/>
            </p:cNvSpPr>
            <p:nvPr userDrawn="1"/>
          </p:nvSpPr>
          <p:spPr bwMode="auto">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6" name="Rectangle 36"/>
            <p:cNvSpPr>
              <a:spLocks noChangeArrowheads="1"/>
            </p:cNvSpPr>
            <p:nvPr userDrawn="1"/>
          </p:nvSpPr>
          <p:spPr bwMode="auto">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7" name="Rectangle 37"/>
            <p:cNvSpPr>
              <a:spLocks noChangeArrowheads="1"/>
            </p:cNvSpPr>
            <p:nvPr userDrawn="1"/>
          </p:nvSpPr>
          <p:spPr bwMode="auto">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8" name="Rectangle 38"/>
            <p:cNvSpPr>
              <a:spLocks noChangeArrowheads="1"/>
            </p:cNvSpPr>
            <p:nvPr userDrawn="1"/>
          </p:nvSpPr>
          <p:spPr bwMode="auto">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39" name="Rectangle 39"/>
            <p:cNvSpPr>
              <a:spLocks noChangeArrowheads="1"/>
            </p:cNvSpPr>
            <p:nvPr userDrawn="1"/>
          </p:nvSpPr>
          <p:spPr bwMode="auto">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0" name="Rectangle 40"/>
            <p:cNvSpPr>
              <a:spLocks noChangeArrowheads="1"/>
            </p:cNvSpPr>
            <p:nvPr userDrawn="1"/>
          </p:nvSpPr>
          <p:spPr bwMode="auto">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1" name="Rectangle 41"/>
            <p:cNvSpPr>
              <a:spLocks noChangeArrowheads="1"/>
            </p:cNvSpPr>
            <p:nvPr userDrawn="1"/>
          </p:nvSpPr>
          <p:spPr bwMode="auto">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2" name="Rectangle 42"/>
            <p:cNvSpPr>
              <a:spLocks noChangeArrowheads="1"/>
            </p:cNvSpPr>
            <p:nvPr userDrawn="1"/>
          </p:nvSpPr>
          <p:spPr bwMode="auto">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3" name="Rectangle 43"/>
            <p:cNvSpPr>
              <a:spLocks noChangeArrowheads="1"/>
            </p:cNvSpPr>
            <p:nvPr userDrawn="1"/>
          </p:nvSpPr>
          <p:spPr bwMode="auto">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4" name="Rectangle 44"/>
            <p:cNvSpPr>
              <a:spLocks noChangeArrowheads="1"/>
            </p:cNvSpPr>
            <p:nvPr userDrawn="1"/>
          </p:nvSpPr>
          <p:spPr bwMode="auto">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5" name="Rectangle 45"/>
            <p:cNvSpPr>
              <a:spLocks noChangeArrowheads="1"/>
            </p:cNvSpPr>
            <p:nvPr userDrawn="1"/>
          </p:nvSpPr>
          <p:spPr bwMode="auto">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6" name="Rectangle 46"/>
            <p:cNvSpPr>
              <a:spLocks noChangeArrowheads="1"/>
            </p:cNvSpPr>
            <p:nvPr userDrawn="1"/>
          </p:nvSpPr>
          <p:spPr bwMode="auto">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7" name="Rectangle 47"/>
            <p:cNvSpPr>
              <a:spLocks noChangeArrowheads="1"/>
            </p:cNvSpPr>
            <p:nvPr userDrawn="1"/>
          </p:nvSpPr>
          <p:spPr bwMode="auto">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8" name="Rectangle 48"/>
            <p:cNvSpPr>
              <a:spLocks noChangeArrowheads="1"/>
            </p:cNvSpPr>
            <p:nvPr userDrawn="1"/>
          </p:nvSpPr>
          <p:spPr bwMode="auto">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49" name="Rectangle 49"/>
            <p:cNvSpPr>
              <a:spLocks noChangeArrowheads="1"/>
            </p:cNvSpPr>
            <p:nvPr userDrawn="1"/>
          </p:nvSpPr>
          <p:spPr bwMode="auto">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0" name="Rectangle 50"/>
            <p:cNvSpPr>
              <a:spLocks noChangeArrowheads="1"/>
            </p:cNvSpPr>
            <p:nvPr userDrawn="1"/>
          </p:nvSpPr>
          <p:spPr bwMode="auto">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1" name="Rectangle 51"/>
            <p:cNvSpPr>
              <a:spLocks noChangeArrowheads="1"/>
            </p:cNvSpPr>
            <p:nvPr userDrawn="1"/>
          </p:nvSpPr>
          <p:spPr bwMode="auto">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60" name="Group 59"/>
          <p:cNvGrpSpPr>
            <a:grpSpLocks noChangeAspect="1"/>
          </p:cNvGrpSpPr>
          <p:nvPr userDrawn="1"/>
        </p:nvGrpSpPr>
        <p:grpSpPr>
          <a:xfrm>
            <a:off x="2959162" y="1193800"/>
            <a:ext cx="3240000" cy="3229672"/>
            <a:chOff x="3024000" y="1600200"/>
            <a:chExt cx="3096000" cy="3086131"/>
          </a:xfrm>
        </p:grpSpPr>
        <p:pic>
          <p:nvPicPr>
            <p:cNvPr id="61" name="Picture 60"/>
            <p:cNvPicPr>
              <a:picLocks noChangeAspect="1"/>
            </p:cNvPicPr>
            <p:nvPr userDrawn="1"/>
          </p:nvPicPr>
          <p:blipFill rotWithShape="1">
            <a:blip r:embed="rId2" cstate="hqprint">
              <a:extLst>
                <a:ext uri="{28A0092B-C50C-407E-A947-70E740481C1C}">
                  <a14:useLocalDpi xmlns:a14="http://schemas.microsoft.com/office/drawing/2010/main" val="0"/>
                </a:ext>
              </a:extLst>
            </a:blip>
            <a:srcRect l="7658" t="13794" r="17493" b="1"/>
            <a:stretch/>
          </p:blipFill>
          <p:spPr>
            <a:xfrm>
              <a:off x="3024000" y="1600200"/>
              <a:ext cx="3096000" cy="3086131"/>
            </a:xfrm>
            <a:prstGeom prst="rect">
              <a:avLst/>
            </a:prstGeom>
          </p:spPr>
        </p:pic>
        <p:sp>
          <p:nvSpPr>
            <p:cNvPr id="62" name="Rectangle 61"/>
            <p:cNvSpPr>
              <a:spLocks noChangeAspect="1"/>
            </p:cNvSpPr>
            <p:nvPr userDrawn="1"/>
          </p:nvSpPr>
          <p:spPr>
            <a:xfrm>
              <a:off x="5834838" y="215348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3" name="Rectangle 62"/>
            <p:cNvSpPr>
              <a:spLocks noChangeAspect="1"/>
            </p:cNvSpPr>
            <p:nvPr userDrawn="1"/>
          </p:nvSpPr>
          <p:spPr>
            <a:xfrm>
              <a:off x="5875600" y="211117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sp>
        <p:nvSpPr>
          <p:cNvPr id="16" name="Rectangle 15"/>
          <p:cNvSpPr/>
          <p:nvPr userDrawn="1"/>
        </p:nvSpPr>
        <p:spPr>
          <a:xfrm>
            <a:off x="0" y="5195"/>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3117823508"/>
      </p:ext>
    </p:extLst>
  </p:cSld>
  <p:clrMapOvr>
    <a:masterClrMapping/>
  </p:clrMapOvr>
</p:sldLayout>
</file>

<file path=ppt/slideLayouts/slideLayout86.xml><?xml version="1.0" encoding="utf-8"?>
<p:sldLayout xmlns:p14="http://schemas.microsoft.com/office/powerpoint/2010/main"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reserve="1" userDrawn="1">
  <p:cSld name="RS locality - Asia">
    <p:spTree>
      <p:nvGrpSpPr>
        <p:cNvPr id="1" name=""/>
        <p:cNvGrpSpPr/>
        <p:nvPr/>
      </p:nvGrpSpPr>
      <p:grpSpPr>
        <a:xfrm>
          <a:off x="0" y="0"/>
          <a:ext cx="0" cy="0"/>
          <a:chOff x="0" y="0"/>
          <a:chExt cx="0" cy="0"/>
        </a:xfrm>
      </p:grpSpPr>
      <p:sp>
        <p:nvSpPr>
          <p:cNvPr id="67" name="Date Placeholder 2"/>
          <p:cNvSpPr>
            <a:spLocks noGrp="1"/>
          </p:cNvSpPr>
          <p:nvPr>
            <p:ph type="dt" sz="half" idx="10"/>
          </p:nvPr>
        </p:nvSpPr>
        <p:spPr>
          <a:xfrm>
            <a:off x="8271600" y="4867660"/>
            <a:ext cx="720000" cy="144000"/>
          </a:xfrm>
        </p:spPr>
        <p:txBody>
          <a:bodyPr/>
          <a:lstStyle/>
          <a:p>
            <a:fld id="{B34F0AE6-B261-464F-BD5D-748B8D6DB058}" type="datetime1">
              <a:rPr lang="en-US" smtClean="0"/>
              <a:t>12/2/2024</a:t>
            </a:fld>
            <a:endParaRPr lang="en-GB" dirty="0"/>
          </a:p>
        </p:txBody>
      </p:sp>
      <p:sp>
        <p:nvSpPr>
          <p:cNvPr id="69"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70" name="Table 69"/>
          <p:cNvGraphicFramePr>
            <a:graphicFrameLocks noGrp="1"/>
          </p:cNvGraphicFramePr>
          <p:nvPr userDrawn="1">
            <p:extLst>
              <p:ext uri="{D42A27DB-BD31-4B8C-83A1-F6EECF244321}">
                <p14:modId xmlns:p14="http://schemas.microsoft.com/office/powerpoint/2010/main" val="2393432762"/>
              </p:ext>
            </p:extLst>
          </p:nvPr>
        </p:nvGraphicFramePr>
        <p:xfrm>
          <a:off x="406400" y="1631265"/>
          <a:ext cx="2138400" cy="1362273"/>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Beijing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Hong Kong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Shanghai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Singapore</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71" name="Table 70"/>
          <p:cNvGraphicFramePr>
            <a:graphicFrameLocks noGrp="1"/>
          </p:cNvGraphicFramePr>
          <p:nvPr userDrawn="1">
            <p:extLst>
              <p:ext uri="{D42A27DB-BD31-4B8C-83A1-F6EECF244321}">
                <p14:modId xmlns:p14="http://schemas.microsoft.com/office/powerpoint/2010/main" val="2975326321"/>
              </p:ext>
            </p:extLst>
          </p:nvPr>
        </p:nvGraphicFramePr>
        <p:xfrm>
          <a:off x="6613525" y="1631265"/>
          <a:ext cx="2138400" cy="2583047"/>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368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Australia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Indonesia</a:t>
                      </a:r>
                    </a:p>
                    <a:p>
                      <a:pPr marL="0" marR="0" lvl="0" indent="0" algn="l" defTabSz="914400" rtl="0" eaLnBrk="1" fontAlgn="auto" latinLnBrk="0" hangingPunct="1">
                        <a:lnSpc>
                          <a:spcPts val="1100"/>
                        </a:lnSpc>
                        <a:spcBef>
                          <a:spcPts val="0"/>
                        </a:spcBef>
                        <a:spcAft>
                          <a:spcPts val="300"/>
                        </a:spcAft>
                        <a:buClrTx/>
                        <a:buSzTx/>
                        <a:buFontTx/>
                        <a:buNone/>
                        <a:tabLst/>
                        <a:defRPr/>
                      </a:pPr>
                      <a:r>
                        <a:rPr lang="en-GB" sz="900" kern="1200" dirty="0">
                          <a:solidFill>
                            <a:schemeClr val="tx1"/>
                          </a:solidFill>
                          <a:latin typeface="+mn-lt"/>
                          <a:ea typeface="+mn-ea"/>
                          <a:cs typeface="+mn-cs"/>
                        </a:rPr>
                        <a:t>India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Japan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Korea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2" name="TextBox 71"/>
          <p:cNvSpPr txBox="1"/>
          <p:nvPr userDrawn="1"/>
        </p:nvSpPr>
        <p:spPr>
          <a:xfrm>
            <a:off x="406400" y="405000"/>
            <a:ext cx="8331200"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700" dirty="0"/>
              <a:t>Where we are</a:t>
            </a:r>
          </a:p>
          <a:p>
            <a:pPr lvl="0"/>
            <a:endParaRPr lang="en-GB" sz="2700" dirty="0"/>
          </a:p>
        </p:txBody>
      </p:sp>
      <p:grpSp>
        <p:nvGrpSpPr>
          <p:cNvPr id="73" name="Group 72"/>
          <p:cNvGrpSpPr/>
          <p:nvPr userDrawn="1"/>
        </p:nvGrpSpPr>
        <p:grpSpPr>
          <a:xfrm>
            <a:off x="3036880" y="3261555"/>
            <a:ext cx="1122118" cy="361121"/>
            <a:chOff x="520702" y="1425886"/>
            <a:chExt cx="1122118" cy="481494"/>
          </a:xfrm>
        </p:grpSpPr>
        <p:sp>
          <p:nvSpPr>
            <p:cNvPr id="74" name="TextBox 73"/>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75" name="TextBox 74"/>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grpSp>
        <p:nvGrpSpPr>
          <p:cNvPr id="76" name="Group 4"/>
          <p:cNvGrpSpPr>
            <a:grpSpLocks noChangeAspect="1"/>
          </p:cNvGrpSpPr>
          <p:nvPr userDrawn="1"/>
        </p:nvGrpSpPr>
        <p:grpSpPr bwMode="auto">
          <a:xfrm>
            <a:off x="6613525" y="1208408"/>
            <a:ext cx="432000" cy="432000"/>
            <a:chOff x="-911" y="1736"/>
            <a:chExt cx="1080" cy="1079"/>
          </a:xfrm>
        </p:grpSpPr>
        <p:sp>
          <p:nvSpPr>
            <p:cNvPr id="77" name="Freeform 5"/>
            <p:cNvSpPr>
              <a:spLocks noEditPoints="1"/>
            </p:cNvSpPr>
            <p:nvPr userDrawn="1"/>
          </p:nvSpPr>
          <p:spPr bwMode="auto">
            <a:xfrm>
              <a:off x="-464" y="2069"/>
              <a:ext cx="186" cy="185"/>
            </a:xfrm>
            <a:custGeom>
              <a:avLst/>
              <a:gdLst>
                <a:gd name="T0" fmla="*/ 78 w 78"/>
                <a:gd name="T1" fmla="*/ 39 h 78"/>
                <a:gd name="T2" fmla="*/ 39 w 78"/>
                <a:gd name="T3" fmla="*/ 0 h 78"/>
                <a:gd name="T4" fmla="*/ 0 w 78"/>
                <a:gd name="T5" fmla="*/ 39 h 78"/>
                <a:gd name="T6" fmla="*/ 39 w 78"/>
                <a:gd name="T7" fmla="*/ 78 h 78"/>
                <a:gd name="T8" fmla="*/ 78 w 78"/>
                <a:gd name="T9" fmla="*/ 39 h 78"/>
                <a:gd name="T10" fmla="*/ 12 w 78"/>
                <a:gd name="T11" fmla="*/ 39 h 78"/>
                <a:gd name="T12" fmla="*/ 39 w 78"/>
                <a:gd name="T13" fmla="*/ 12 h 78"/>
                <a:gd name="T14" fmla="*/ 66 w 78"/>
                <a:gd name="T15" fmla="*/ 39 h 78"/>
                <a:gd name="T16" fmla="*/ 39 w 78"/>
                <a:gd name="T17" fmla="*/ 66 h 78"/>
                <a:gd name="T18" fmla="*/ 12 w 78"/>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18"/>
                    <a:pt x="61" y="0"/>
                    <a:pt x="39" y="0"/>
                  </a:cubicBezTo>
                  <a:cubicBezTo>
                    <a:pt x="17" y="0"/>
                    <a:pt x="0" y="18"/>
                    <a:pt x="0" y="39"/>
                  </a:cubicBezTo>
                  <a:cubicBezTo>
                    <a:pt x="0" y="61"/>
                    <a:pt x="17" y="78"/>
                    <a:pt x="39" y="78"/>
                  </a:cubicBezTo>
                  <a:cubicBezTo>
                    <a:pt x="61" y="78"/>
                    <a:pt x="78" y="61"/>
                    <a:pt x="78" y="39"/>
                  </a:cubicBezTo>
                  <a:close/>
                  <a:moveTo>
                    <a:pt x="12" y="39"/>
                  </a:moveTo>
                  <a:cubicBezTo>
                    <a:pt x="12" y="24"/>
                    <a:pt x="24" y="12"/>
                    <a:pt x="39" y="12"/>
                  </a:cubicBezTo>
                  <a:cubicBezTo>
                    <a:pt x="54" y="12"/>
                    <a:pt x="66" y="24"/>
                    <a:pt x="66" y="39"/>
                  </a:cubicBezTo>
                  <a:cubicBezTo>
                    <a:pt x="66" y="54"/>
                    <a:pt x="54" y="66"/>
                    <a:pt x="39" y="66"/>
                  </a:cubicBezTo>
                  <a:cubicBezTo>
                    <a:pt x="24" y="66"/>
                    <a:pt x="12" y="54"/>
                    <a:pt x="12" y="39"/>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78" name="Freeform 6"/>
            <p:cNvSpPr>
              <a:spLocks noEditPoints="1"/>
            </p:cNvSpPr>
            <p:nvPr userDrawn="1"/>
          </p:nvSpPr>
          <p:spPr bwMode="auto">
            <a:xfrm>
              <a:off x="-578" y="1948"/>
              <a:ext cx="414" cy="649"/>
            </a:xfrm>
            <a:custGeom>
              <a:avLst/>
              <a:gdLst>
                <a:gd name="T0" fmla="*/ 128 w 174"/>
                <a:gd name="T1" fmla="*/ 191 h 273"/>
                <a:gd name="T2" fmla="*/ 174 w 174"/>
                <a:gd name="T3" fmla="*/ 88 h 273"/>
                <a:gd name="T4" fmla="*/ 87 w 174"/>
                <a:gd name="T5" fmla="*/ 0 h 273"/>
                <a:gd name="T6" fmla="*/ 0 w 174"/>
                <a:gd name="T7" fmla="*/ 88 h 273"/>
                <a:gd name="T8" fmla="*/ 46 w 174"/>
                <a:gd name="T9" fmla="*/ 191 h 273"/>
                <a:gd name="T10" fmla="*/ 3 w 174"/>
                <a:gd name="T11" fmla="*/ 229 h 273"/>
                <a:gd name="T12" fmla="*/ 87 w 174"/>
                <a:gd name="T13" fmla="*/ 273 h 273"/>
                <a:gd name="T14" fmla="*/ 171 w 174"/>
                <a:gd name="T15" fmla="*/ 229 h 273"/>
                <a:gd name="T16" fmla="*/ 128 w 174"/>
                <a:gd name="T17" fmla="*/ 191 h 273"/>
                <a:gd name="T18" fmla="*/ 87 w 174"/>
                <a:gd name="T19" fmla="*/ 12 h 273"/>
                <a:gd name="T20" fmla="*/ 162 w 174"/>
                <a:gd name="T21" fmla="*/ 88 h 273"/>
                <a:gd name="T22" fmla="*/ 87 w 174"/>
                <a:gd name="T23" fmla="*/ 222 h 273"/>
                <a:gd name="T24" fmla="*/ 12 w 174"/>
                <a:gd name="T25" fmla="*/ 88 h 273"/>
                <a:gd name="T26" fmla="*/ 87 w 174"/>
                <a:gd name="T27" fmla="*/ 12 h 273"/>
                <a:gd name="T28" fmla="*/ 87 w 174"/>
                <a:gd name="T29" fmla="*/ 261 h 273"/>
                <a:gd name="T30" fmla="*/ 15 w 174"/>
                <a:gd name="T31" fmla="*/ 229 h 273"/>
                <a:gd name="T32" fmla="*/ 54 w 174"/>
                <a:gd name="T33" fmla="*/ 202 h 273"/>
                <a:gd name="T34" fmla="*/ 83 w 174"/>
                <a:gd name="T35" fmla="*/ 235 h 273"/>
                <a:gd name="T36" fmla="*/ 87 w 174"/>
                <a:gd name="T37" fmla="*/ 239 h 273"/>
                <a:gd name="T38" fmla="*/ 91 w 174"/>
                <a:gd name="T39" fmla="*/ 235 h 273"/>
                <a:gd name="T40" fmla="*/ 120 w 174"/>
                <a:gd name="T41" fmla="*/ 202 h 273"/>
                <a:gd name="T42" fmla="*/ 159 w 174"/>
                <a:gd name="T43" fmla="*/ 229 h 273"/>
                <a:gd name="T44" fmla="*/ 87 w 174"/>
                <a:gd name="T45" fmla="*/ 26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73">
                  <a:moveTo>
                    <a:pt x="128" y="191"/>
                  </a:moveTo>
                  <a:cubicBezTo>
                    <a:pt x="150" y="161"/>
                    <a:pt x="174" y="121"/>
                    <a:pt x="174" y="88"/>
                  </a:cubicBezTo>
                  <a:cubicBezTo>
                    <a:pt x="174" y="39"/>
                    <a:pt x="135" y="0"/>
                    <a:pt x="87" y="0"/>
                  </a:cubicBezTo>
                  <a:cubicBezTo>
                    <a:pt x="39" y="0"/>
                    <a:pt x="0" y="39"/>
                    <a:pt x="0" y="88"/>
                  </a:cubicBezTo>
                  <a:cubicBezTo>
                    <a:pt x="0" y="122"/>
                    <a:pt x="24" y="162"/>
                    <a:pt x="46" y="191"/>
                  </a:cubicBezTo>
                  <a:cubicBezTo>
                    <a:pt x="19" y="199"/>
                    <a:pt x="3" y="213"/>
                    <a:pt x="3" y="229"/>
                  </a:cubicBezTo>
                  <a:cubicBezTo>
                    <a:pt x="3" y="254"/>
                    <a:pt x="40" y="273"/>
                    <a:pt x="87" y="273"/>
                  </a:cubicBezTo>
                  <a:cubicBezTo>
                    <a:pt x="134" y="273"/>
                    <a:pt x="171" y="254"/>
                    <a:pt x="171" y="229"/>
                  </a:cubicBezTo>
                  <a:cubicBezTo>
                    <a:pt x="171" y="213"/>
                    <a:pt x="155" y="199"/>
                    <a:pt x="128" y="191"/>
                  </a:cubicBezTo>
                  <a:close/>
                  <a:moveTo>
                    <a:pt x="87" y="12"/>
                  </a:moveTo>
                  <a:cubicBezTo>
                    <a:pt x="128" y="12"/>
                    <a:pt x="162" y="46"/>
                    <a:pt x="162" y="88"/>
                  </a:cubicBezTo>
                  <a:cubicBezTo>
                    <a:pt x="162" y="135"/>
                    <a:pt x="103" y="204"/>
                    <a:pt x="87" y="222"/>
                  </a:cubicBezTo>
                  <a:cubicBezTo>
                    <a:pt x="70" y="204"/>
                    <a:pt x="12" y="137"/>
                    <a:pt x="12" y="88"/>
                  </a:cubicBezTo>
                  <a:cubicBezTo>
                    <a:pt x="12" y="46"/>
                    <a:pt x="45" y="12"/>
                    <a:pt x="87" y="12"/>
                  </a:cubicBezTo>
                  <a:close/>
                  <a:moveTo>
                    <a:pt x="87" y="261"/>
                  </a:moveTo>
                  <a:cubicBezTo>
                    <a:pt x="45" y="261"/>
                    <a:pt x="15" y="244"/>
                    <a:pt x="15" y="229"/>
                  </a:cubicBezTo>
                  <a:cubicBezTo>
                    <a:pt x="15" y="218"/>
                    <a:pt x="31" y="207"/>
                    <a:pt x="54" y="202"/>
                  </a:cubicBezTo>
                  <a:cubicBezTo>
                    <a:pt x="69" y="221"/>
                    <a:pt x="81" y="234"/>
                    <a:pt x="83" y="235"/>
                  </a:cubicBezTo>
                  <a:cubicBezTo>
                    <a:pt x="87" y="239"/>
                    <a:pt x="87" y="239"/>
                    <a:pt x="87" y="239"/>
                  </a:cubicBezTo>
                  <a:cubicBezTo>
                    <a:pt x="91" y="235"/>
                    <a:pt x="91" y="235"/>
                    <a:pt x="91" y="235"/>
                  </a:cubicBezTo>
                  <a:cubicBezTo>
                    <a:pt x="93" y="234"/>
                    <a:pt x="105" y="221"/>
                    <a:pt x="120" y="202"/>
                  </a:cubicBezTo>
                  <a:cubicBezTo>
                    <a:pt x="143" y="207"/>
                    <a:pt x="159" y="218"/>
                    <a:pt x="159" y="229"/>
                  </a:cubicBezTo>
                  <a:cubicBezTo>
                    <a:pt x="159" y="244"/>
                    <a:pt x="129" y="261"/>
                    <a:pt x="87" y="261"/>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79" name="Freeform 7"/>
            <p:cNvSpPr>
              <a:spLocks noEditPoints="1"/>
            </p:cNvSpPr>
            <p:nvPr userDrawn="1"/>
          </p:nvSpPr>
          <p:spPr bwMode="auto">
            <a:xfrm>
              <a:off x="-911" y="1736"/>
              <a:ext cx="1080" cy="1079"/>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80" name="Group 10"/>
          <p:cNvGrpSpPr>
            <a:grpSpLocks noChangeAspect="1"/>
          </p:cNvGrpSpPr>
          <p:nvPr userDrawn="1"/>
        </p:nvGrpSpPr>
        <p:grpSpPr bwMode="auto">
          <a:xfrm>
            <a:off x="418950" y="1201578"/>
            <a:ext cx="432000" cy="432000"/>
            <a:chOff x="-732" y="451"/>
            <a:chExt cx="1080" cy="1080"/>
          </a:xfrm>
        </p:grpSpPr>
        <p:sp>
          <p:nvSpPr>
            <p:cNvPr id="81" name="Freeform 52"/>
            <p:cNvSpPr>
              <a:spLocks noEditPoints="1"/>
            </p:cNvSpPr>
            <p:nvPr userDrawn="1"/>
          </p:nvSpPr>
          <p:spPr bwMode="auto">
            <a:xfrm>
              <a:off x="-494" y="698"/>
              <a:ext cx="644" cy="550"/>
            </a:xfrm>
            <a:custGeom>
              <a:avLst/>
              <a:gdLst>
                <a:gd name="T0" fmla="*/ 335 w 644"/>
                <a:gd name="T1" fmla="*/ 146 h 550"/>
                <a:gd name="T2" fmla="*/ 335 w 644"/>
                <a:gd name="T3" fmla="*/ 15 h 550"/>
                <a:gd name="T4" fmla="*/ 319 w 644"/>
                <a:gd name="T5" fmla="*/ 0 h 550"/>
                <a:gd name="T6" fmla="*/ 10 w 644"/>
                <a:gd name="T7" fmla="*/ 72 h 550"/>
                <a:gd name="T8" fmla="*/ 0 w 644"/>
                <a:gd name="T9" fmla="*/ 86 h 550"/>
                <a:gd name="T10" fmla="*/ 0 w 644"/>
                <a:gd name="T11" fmla="*/ 536 h 550"/>
                <a:gd name="T12" fmla="*/ 14 w 644"/>
                <a:gd name="T13" fmla="*/ 550 h 550"/>
                <a:gd name="T14" fmla="*/ 321 w 644"/>
                <a:gd name="T15" fmla="*/ 550 h 550"/>
                <a:gd name="T16" fmla="*/ 630 w 644"/>
                <a:gd name="T17" fmla="*/ 550 h 550"/>
                <a:gd name="T18" fmla="*/ 644 w 644"/>
                <a:gd name="T19" fmla="*/ 536 h 550"/>
                <a:gd name="T20" fmla="*/ 644 w 644"/>
                <a:gd name="T21" fmla="*/ 231 h 550"/>
                <a:gd name="T22" fmla="*/ 632 w 644"/>
                <a:gd name="T23" fmla="*/ 217 h 550"/>
                <a:gd name="T24" fmla="*/ 335 w 644"/>
                <a:gd name="T25" fmla="*/ 146 h 550"/>
                <a:gd name="T26" fmla="*/ 29 w 644"/>
                <a:gd name="T27" fmla="*/ 98 h 550"/>
                <a:gd name="T28" fmla="*/ 307 w 644"/>
                <a:gd name="T29" fmla="*/ 31 h 550"/>
                <a:gd name="T30" fmla="*/ 307 w 644"/>
                <a:gd name="T31" fmla="*/ 157 h 550"/>
                <a:gd name="T32" fmla="*/ 307 w 644"/>
                <a:gd name="T33" fmla="*/ 522 h 550"/>
                <a:gd name="T34" fmla="*/ 29 w 644"/>
                <a:gd name="T35" fmla="*/ 522 h 550"/>
                <a:gd name="T36" fmla="*/ 29 w 644"/>
                <a:gd name="T37" fmla="*/ 98 h 550"/>
                <a:gd name="T38" fmla="*/ 616 w 644"/>
                <a:gd name="T39" fmla="*/ 522 h 550"/>
                <a:gd name="T40" fmla="*/ 335 w 644"/>
                <a:gd name="T41" fmla="*/ 522 h 550"/>
                <a:gd name="T42" fmla="*/ 335 w 644"/>
                <a:gd name="T43" fmla="*/ 176 h 550"/>
                <a:gd name="T44" fmla="*/ 616 w 644"/>
                <a:gd name="T45" fmla="*/ 241 h 550"/>
                <a:gd name="T46" fmla="*/ 616 w 644"/>
                <a:gd name="T47" fmla="*/ 52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4" h="550">
                  <a:moveTo>
                    <a:pt x="335" y="146"/>
                  </a:moveTo>
                  <a:lnTo>
                    <a:pt x="335" y="15"/>
                  </a:lnTo>
                  <a:lnTo>
                    <a:pt x="319" y="0"/>
                  </a:lnTo>
                  <a:lnTo>
                    <a:pt x="10" y="72"/>
                  </a:lnTo>
                  <a:lnTo>
                    <a:pt x="0" y="86"/>
                  </a:lnTo>
                  <a:lnTo>
                    <a:pt x="0" y="536"/>
                  </a:lnTo>
                  <a:lnTo>
                    <a:pt x="14" y="550"/>
                  </a:lnTo>
                  <a:lnTo>
                    <a:pt x="321" y="550"/>
                  </a:lnTo>
                  <a:lnTo>
                    <a:pt x="630" y="550"/>
                  </a:lnTo>
                  <a:lnTo>
                    <a:pt x="644" y="536"/>
                  </a:lnTo>
                  <a:lnTo>
                    <a:pt x="644" y="231"/>
                  </a:lnTo>
                  <a:lnTo>
                    <a:pt x="632" y="217"/>
                  </a:lnTo>
                  <a:lnTo>
                    <a:pt x="335" y="146"/>
                  </a:lnTo>
                  <a:close/>
                  <a:moveTo>
                    <a:pt x="29" y="98"/>
                  </a:moveTo>
                  <a:lnTo>
                    <a:pt x="307" y="31"/>
                  </a:lnTo>
                  <a:lnTo>
                    <a:pt x="307" y="157"/>
                  </a:lnTo>
                  <a:lnTo>
                    <a:pt x="307" y="522"/>
                  </a:lnTo>
                  <a:lnTo>
                    <a:pt x="29" y="522"/>
                  </a:lnTo>
                  <a:lnTo>
                    <a:pt x="29" y="98"/>
                  </a:lnTo>
                  <a:close/>
                  <a:moveTo>
                    <a:pt x="616" y="522"/>
                  </a:moveTo>
                  <a:lnTo>
                    <a:pt x="335" y="522"/>
                  </a:lnTo>
                  <a:lnTo>
                    <a:pt x="335" y="176"/>
                  </a:lnTo>
                  <a:lnTo>
                    <a:pt x="616" y="241"/>
                  </a:lnTo>
                  <a:lnTo>
                    <a:pt x="616" y="52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2" name="Freeform 11"/>
            <p:cNvSpPr>
              <a:spLocks noEditPoints="1"/>
            </p:cNvSpPr>
            <p:nvPr userDrawn="1"/>
          </p:nvSpPr>
          <p:spPr bwMode="auto">
            <a:xfrm>
              <a:off x="-732" y="451"/>
              <a:ext cx="1080" cy="1080"/>
            </a:xfrm>
            <a:custGeom>
              <a:avLst/>
              <a:gdLst>
                <a:gd name="T0" fmla="*/ 227 w 454"/>
                <a:gd name="T1" fmla="*/ 0 h 454"/>
                <a:gd name="T2" fmla="*/ 0 w 454"/>
                <a:gd name="T3" fmla="*/ 227 h 454"/>
                <a:gd name="T4" fmla="*/ 227 w 454"/>
                <a:gd name="T5" fmla="*/ 454 h 454"/>
                <a:gd name="T6" fmla="*/ 454 w 454"/>
                <a:gd name="T7" fmla="*/ 227 h 454"/>
                <a:gd name="T8" fmla="*/ 227 w 454"/>
                <a:gd name="T9" fmla="*/ 0 h 454"/>
                <a:gd name="T10" fmla="*/ 227 w 454"/>
                <a:gd name="T11" fmla="*/ 438 h 454"/>
                <a:gd name="T12" fmla="*/ 16 w 454"/>
                <a:gd name="T13" fmla="*/ 227 h 454"/>
                <a:gd name="T14" fmla="*/ 227 w 454"/>
                <a:gd name="T15" fmla="*/ 16 h 454"/>
                <a:gd name="T16" fmla="*/ 438 w 454"/>
                <a:gd name="T17" fmla="*/ 227 h 454"/>
                <a:gd name="T18" fmla="*/ 227 w 454"/>
                <a:gd name="T19" fmla="*/ 43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227" y="0"/>
                  </a:moveTo>
                  <a:cubicBezTo>
                    <a:pt x="102" y="0"/>
                    <a:pt x="0" y="102"/>
                    <a:pt x="0" y="227"/>
                  </a:cubicBezTo>
                  <a:cubicBezTo>
                    <a:pt x="0" y="352"/>
                    <a:pt x="102" y="454"/>
                    <a:pt x="227" y="454"/>
                  </a:cubicBezTo>
                  <a:cubicBezTo>
                    <a:pt x="352" y="454"/>
                    <a:pt x="454" y="352"/>
                    <a:pt x="454" y="227"/>
                  </a:cubicBezTo>
                  <a:cubicBezTo>
                    <a:pt x="454" y="102"/>
                    <a:pt x="352" y="0"/>
                    <a:pt x="227" y="0"/>
                  </a:cubicBezTo>
                  <a:close/>
                  <a:moveTo>
                    <a:pt x="227" y="438"/>
                  </a:moveTo>
                  <a:cubicBezTo>
                    <a:pt x="111" y="438"/>
                    <a:pt x="16" y="343"/>
                    <a:pt x="16" y="227"/>
                  </a:cubicBezTo>
                  <a:cubicBezTo>
                    <a:pt x="16" y="111"/>
                    <a:pt x="111" y="16"/>
                    <a:pt x="227" y="16"/>
                  </a:cubicBezTo>
                  <a:cubicBezTo>
                    <a:pt x="343" y="16"/>
                    <a:pt x="438" y="111"/>
                    <a:pt x="438" y="227"/>
                  </a:cubicBezTo>
                  <a:cubicBezTo>
                    <a:pt x="438" y="343"/>
                    <a:pt x="343" y="438"/>
                    <a:pt x="227" y="438"/>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3" name="Rectangle 12"/>
            <p:cNvSpPr>
              <a:spLocks noChangeArrowheads="1"/>
            </p:cNvSpPr>
            <p:nvPr userDrawn="1"/>
          </p:nvSpPr>
          <p:spPr bwMode="auto">
            <a:xfrm>
              <a:off x="-420"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4" name="Rectangle 13"/>
            <p:cNvSpPr>
              <a:spLocks noChangeArrowheads="1"/>
            </p:cNvSpPr>
            <p:nvPr userDrawn="1"/>
          </p:nvSpPr>
          <p:spPr bwMode="auto">
            <a:xfrm>
              <a:off x="-365" y="815"/>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5" name="Rectangle 14"/>
            <p:cNvSpPr>
              <a:spLocks noChangeArrowheads="1"/>
            </p:cNvSpPr>
            <p:nvPr userDrawn="1"/>
          </p:nvSpPr>
          <p:spPr bwMode="auto">
            <a:xfrm>
              <a:off x="-313" y="815"/>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6" name="Rectangle 15"/>
            <p:cNvSpPr>
              <a:spLocks noChangeArrowheads="1"/>
            </p:cNvSpPr>
            <p:nvPr userDrawn="1"/>
          </p:nvSpPr>
          <p:spPr bwMode="auto">
            <a:xfrm>
              <a:off x="-259" y="815"/>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7" name="Rectangle 16"/>
            <p:cNvSpPr>
              <a:spLocks noChangeArrowheads="1"/>
            </p:cNvSpPr>
            <p:nvPr userDrawn="1"/>
          </p:nvSpPr>
          <p:spPr bwMode="auto">
            <a:xfrm>
              <a:off x="-420"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8" name="Rectangle 17"/>
            <p:cNvSpPr>
              <a:spLocks noChangeArrowheads="1"/>
            </p:cNvSpPr>
            <p:nvPr userDrawn="1"/>
          </p:nvSpPr>
          <p:spPr bwMode="auto">
            <a:xfrm>
              <a:off x="-365" y="884"/>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89" name="Rectangle 18"/>
            <p:cNvSpPr>
              <a:spLocks noChangeArrowheads="1"/>
            </p:cNvSpPr>
            <p:nvPr userDrawn="1"/>
          </p:nvSpPr>
          <p:spPr bwMode="auto">
            <a:xfrm>
              <a:off x="-313" y="884"/>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0" name="Rectangle 19"/>
            <p:cNvSpPr>
              <a:spLocks noChangeArrowheads="1"/>
            </p:cNvSpPr>
            <p:nvPr userDrawn="1"/>
          </p:nvSpPr>
          <p:spPr bwMode="auto">
            <a:xfrm>
              <a:off x="-259" y="884"/>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1" name="Rectangle 20"/>
            <p:cNvSpPr>
              <a:spLocks noChangeArrowheads="1"/>
            </p:cNvSpPr>
            <p:nvPr userDrawn="1"/>
          </p:nvSpPr>
          <p:spPr bwMode="auto">
            <a:xfrm>
              <a:off x="-420"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2" name="Rectangle 21"/>
            <p:cNvSpPr>
              <a:spLocks noChangeArrowheads="1"/>
            </p:cNvSpPr>
            <p:nvPr userDrawn="1"/>
          </p:nvSpPr>
          <p:spPr bwMode="auto">
            <a:xfrm>
              <a:off x="-365" y="1022"/>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3" name="Rectangle 22"/>
            <p:cNvSpPr>
              <a:spLocks noChangeArrowheads="1"/>
            </p:cNvSpPr>
            <p:nvPr userDrawn="1"/>
          </p:nvSpPr>
          <p:spPr bwMode="auto">
            <a:xfrm>
              <a:off x="-313"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4" name="Rectangle 23"/>
            <p:cNvSpPr>
              <a:spLocks noChangeArrowheads="1"/>
            </p:cNvSpPr>
            <p:nvPr userDrawn="1"/>
          </p:nvSpPr>
          <p:spPr bwMode="auto">
            <a:xfrm>
              <a:off x="-259"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5" name="Rectangle 24"/>
            <p:cNvSpPr>
              <a:spLocks noChangeArrowheads="1"/>
            </p:cNvSpPr>
            <p:nvPr userDrawn="1"/>
          </p:nvSpPr>
          <p:spPr bwMode="auto">
            <a:xfrm>
              <a:off x="-420"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6" name="Rectangle 25"/>
            <p:cNvSpPr>
              <a:spLocks noChangeArrowheads="1"/>
            </p:cNvSpPr>
            <p:nvPr userDrawn="1"/>
          </p:nvSpPr>
          <p:spPr bwMode="auto">
            <a:xfrm>
              <a:off x="-365" y="1091"/>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7" name="Rectangle 26"/>
            <p:cNvSpPr>
              <a:spLocks noChangeArrowheads="1"/>
            </p:cNvSpPr>
            <p:nvPr userDrawn="1"/>
          </p:nvSpPr>
          <p:spPr bwMode="auto">
            <a:xfrm>
              <a:off x="-313"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8" name="Rectangle 27"/>
            <p:cNvSpPr>
              <a:spLocks noChangeArrowheads="1"/>
            </p:cNvSpPr>
            <p:nvPr userDrawn="1"/>
          </p:nvSpPr>
          <p:spPr bwMode="auto">
            <a:xfrm>
              <a:off x="-259"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99" name="Rectangle 28"/>
            <p:cNvSpPr>
              <a:spLocks noChangeArrowheads="1"/>
            </p:cNvSpPr>
            <p:nvPr userDrawn="1"/>
          </p:nvSpPr>
          <p:spPr bwMode="auto">
            <a:xfrm>
              <a:off x="-420"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0" name="Rectangle 29"/>
            <p:cNvSpPr>
              <a:spLocks noChangeArrowheads="1"/>
            </p:cNvSpPr>
            <p:nvPr userDrawn="1"/>
          </p:nvSpPr>
          <p:spPr bwMode="auto">
            <a:xfrm>
              <a:off x="-365" y="1160"/>
              <a:ext cx="28"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01" name="Rectangle 30"/>
            <p:cNvSpPr>
              <a:spLocks noChangeArrowheads="1"/>
            </p:cNvSpPr>
            <p:nvPr userDrawn="1"/>
          </p:nvSpPr>
          <p:spPr bwMode="auto">
            <a:xfrm>
              <a:off x="-313"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2" name="Rectangle 31"/>
            <p:cNvSpPr>
              <a:spLocks noChangeArrowheads="1"/>
            </p:cNvSpPr>
            <p:nvPr userDrawn="1"/>
          </p:nvSpPr>
          <p:spPr bwMode="auto">
            <a:xfrm>
              <a:off x="-259"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3" name="Rectangle 32"/>
            <p:cNvSpPr>
              <a:spLocks noChangeArrowheads="1"/>
            </p:cNvSpPr>
            <p:nvPr userDrawn="1"/>
          </p:nvSpPr>
          <p:spPr bwMode="auto">
            <a:xfrm>
              <a:off x="-420"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4" name="Rectangle 33"/>
            <p:cNvSpPr>
              <a:spLocks noChangeArrowheads="1"/>
            </p:cNvSpPr>
            <p:nvPr userDrawn="1"/>
          </p:nvSpPr>
          <p:spPr bwMode="auto">
            <a:xfrm>
              <a:off x="-365" y="953"/>
              <a:ext cx="28"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5" name="Rectangle 34"/>
            <p:cNvSpPr>
              <a:spLocks noChangeArrowheads="1"/>
            </p:cNvSpPr>
            <p:nvPr userDrawn="1"/>
          </p:nvSpPr>
          <p:spPr bwMode="auto">
            <a:xfrm>
              <a:off x="-313"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6" name="Rectangle 35"/>
            <p:cNvSpPr>
              <a:spLocks noChangeArrowheads="1"/>
            </p:cNvSpPr>
            <p:nvPr userDrawn="1"/>
          </p:nvSpPr>
          <p:spPr bwMode="auto">
            <a:xfrm>
              <a:off x="-259"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7" name="Rectangle 36"/>
            <p:cNvSpPr>
              <a:spLocks noChangeArrowheads="1"/>
            </p:cNvSpPr>
            <p:nvPr userDrawn="1"/>
          </p:nvSpPr>
          <p:spPr bwMode="auto">
            <a:xfrm>
              <a:off x="-114"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8" name="Rectangle 37"/>
            <p:cNvSpPr>
              <a:spLocks noChangeArrowheads="1"/>
            </p:cNvSpPr>
            <p:nvPr userDrawn="1"/>
          </p:nvSpPr>
          <p:spPr bwMode="auto">
            <a:xfrm>
              <a:off x="-61" y="1022"/>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59" name="Rectangle 38"/>
            <p:cNvSpPr>
              <a:spLocks noChangeArrowheads="1"/>
            </p:cNvSpPr>
            <p:nvPr userDrawn="1"/>
          </p:nvSpPr>
          <p:spPr bwMode="auto">
            <a:xfrm>
              <a:off x="-7"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0" name="Rectangle 39"/>
            <p:cNvSpPr>
              <a:spLocks noChangeArrowheads="1"/>
            </p:cNvSpPr>
            <p:nvPr userDrawn="1"/>
          </p:nvSpPr>
          <p:spPr bwMode="auto">
            <a:xfrm>
              <a:off x="48" y="1022"/>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1" name="Rectangle 40"/>
            <p:cNvSpPr>
              <a:spLocks noChangeArrowheads="1"/>
            </p:cNvSpPr>
            <p:nvPr userDrawn="1"/>
          </p:nvSpPr>
          <p:spPr bwMode="auto">
            <a:xfrm>
              <a:off x="-114"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2" name="Rectangle 41"/>
            <p:cNvSpPr>
              <a:spLocks noChangeArrowheads="1"/>
            </p:cNvSpPr>
            <p:nvPr userDrawn="1"/>
          </p:nvSpPr>
          <p:spPr bwMode="auto">
            <a:xfrm>
              <a:off x="-61" y="1091"/>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3" name="Rectangle 42"/>
            <p:cNvSpPr>
              <a:spLocks noChangeArrowheads="1"/>
            </p:cNvSpPr>
            <p:nvPr userDrawn="1"/>
          </p:nvSpPr>
          <p:spPr bwMode="auto">
            <a:xfrm>
              <a:off x="-7"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4" name="Rectangle 43"/>
            <p:cNvSpPr>
              <a:spLocks noChangeArrowheads="1"/>
            </p:cNvSpPr>
            <p:nvPr userDrawn="1"/>
          </p:nvSpPr>
          <p:spPr bwMode="auto">
            <a:xfrm>
              <a:off x="48" y="1091"/>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5" name="Rectangle 44"/>
            <p:cNvSpPr>
              <a:spLocks noChangeArrowheads="1"/>
            </p:cNvSpPr>
            <p:nvPr userDrawn="1"/>
          </p:nvSpPr>
          <p:spPr bwMode="auto">
            <a:xfrm>
              <a:off x="-114"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6" name="Rectangle 45"/>
            <p:cNvSpPr>
              <a:spLocks noChangeArrowheads="1"/>
            </p:cNvSpPr>
            <p:nvPr userDrawn="1"/>
          </p:nvSpPr>
          <p:spPr bwMode="auto">
            <a:xfrm>
              <a:off x="-61" y="1160"/>
              <a:ext cx="31"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7" name="Rectangle 46"/>
            <p:cNvSpPr>
              <a:spLocks noChangeArrowheads="1"/>
            </p:cNvSpPr>
            <p:nvPr userDrawn="1"/>
          </p:nvSpPr>
          <p:spPr bwMode="auto">
            <a:xfrm>
              <a:off x="-7"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8" name="Rectangle 47"/>
            <p:cNvSpPr>
              <a:spLocks noChangeArrowheads="1"/>
            </p:cNvSpPr>
            <p:nvPr userDrawn="1"/>
          </p:nvSpPr>
          <p:spPr bwMode="auto">
            <a:xfrm>
              <a:off x="48" y="1160"/>
              <a:ext cx="29"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69" name="Rectangle 48"/>
            <p:cNvSpPr>
              <a:spLocks noChangeArrowheads="1"/>
            </p:cNvSpPr>
            <p:nvPr userDrawn="1"/>
          </p:nvSpPr>
          <p:spPr bwMode="auto">
            <a:xfrm>
              <a:off x="-114"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0" name="Rectangle 49"/>
            <p:cNvSpPr>
              <a:spLocks noChangeArrowheads="1"/>
            </p:cNvSpPr>
            <p:nvPr userDrawn="1"/>
          </p:nvSpPr>
          <p:spPr bwMode="auto">
            <a:xfrm>
              <a:off x="-61" y="953"/>
              <a:ext cx="31"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1" name="Rectangle 50"/>
            <p:cNvSpPr>
              <a:spLocks noChangeArrowheads="1"/>
            </p:cNvSpPr>
            <p:nvPr userDrawn="1"/>
          </p:nvSpPr>
          <p:spPr bwMode="auto">
            <a:xfrm>
              <a:off x="-7"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sp>
          <p:nvSpPr>
            <p:cNvPr id="172" name="Rectangle 51"/>
            <p:cNvSpPr>
              <a:spLocks noChangeArrowheads="1"/>
            </p:cNvSpPr>
            <p:nvPr userDrawn="1"/>
          </p:nvSpPr>
          <p:spPr bwMode="auto">
            <a:xfrm>
              <a:off x="48" y="953"/>
              <a:ext cx="29" cy="40"/>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sz="1350" dirty="0"/>
            </a:p>
          </p:txBody>
        </p:sp>
      </p:grpSp>
      <p:grpSp>
        <p:nvGrpSpPr>
          <p:cNvPr id="173" name="Group 172"/>
          <p:cNvGrpSpPr/>
          <p:nvPr userDrawn="1"/>
        </p:nvGrpSpPr>
        <p:grpSpPr>
          <a:xfrm>
            <a:off x="3118584" y="735645"/>
            <a:ext cx="2906832" cy="4011612"/>
            <a:chOff x="3616348" y="1193800"/>
            <a:chExt cx="2574851" cy="3553457"/>
          </a:xfrm>
        </p:grpSpPr>
        <p:pic>
          <p:nvPicPr>
            <p:cNvPr id="174" name="Picture 173"/>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8275" t="26007" r="16036" b="4903"/>
            <a:stretch/>
          </p:blipFill>
          <p:spPr>
            <a:xfrm>
              <a:off x="3616348" y="1193800"/>
              <a:ext cx="2574851" cy="3553457"/>
            </a:xfrm>
            <a:prstGeom prst="rect">
              <a:avLst/>
            </a:prstGeom>
          </p:spPr>
        </p:pic>
        <p:sp>
          <p:nvSpPr>
            <p:cNvPr id="175" name="Rectangle 174"/>
            <p:cNvSpPr>
              <a:spLocks noChangeAspect="1"/>
            </p:cNvSpPr>
            <p:nvPr userDrawn="1"/>
          </p:nvSpPr>
          <p:spPr>
            <a:xfrm>
              <a:off x="4914901" y="180192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6" name="Rectangle 175"/>
            <p:cNvSpPr>
              <a:spLocks noChangeAspect="1"/>
            </p:cNvSpPr>
            <p:nvPr userDrawn="1"/>
          </p:nvSpPr>
          <p:spPr>
            <a:xfrm>
              <a:off x="5126832" y="214720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7" name="Rectangle 176"/>
            <p:cNvSpPr>
              <a:spLocks noChangeAspect="1"/>
            </p:cNvSpPr>
            <p:nvPr userDrawn="1"/>
          </p:nvSpPr>
          <p:spPr>
            <a:xfrm>
              <a:off x="4955663" y="243556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8" name="Rectangle 177"/>
            <p:cNvSpPr>
              <a:spLocks noChangeAspect="1"/>
            </p:cNvSpPr>
            <p:nvPr userDrawn="1"/>
          </p:nvSpPr>
          <p:spPr>
            <a:xfrm>
              <a:off x="4722300" y="31094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grpSp>
      <p:sp>
        <p:nvSpPr>
          <p:cNvPr id="16" name="Rectangle 15"/>
          <p:cNvSpPr/>
          <p:nvPr userDrawn="1"/>
        </p:nvSpPr>
        <p:spPr>
          <a:xfrm>
            <a:off x="0" y="5195"/>
            <a:ext cx="9144000" cy="51435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Tree>
    <p:extLst>
      <p:ext uri="{BB962C8B-B14F-4D97-AF65-F5344CB8AC3E}">
        <p14:creationId xmlns:p14="http://schemas.microsoft.com/office/powerpoint/2010/main" val="3826755315"/>
      </p:ext>
    </p:extLst>
  </p:cSld>
  <p:clrMapOvr>
    <a:masterClrMapping/>
  </p:clrMapOvr>
</p:sldLayout>
</file>

<file path=ppt/slideLayouts/slideLayout8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407988" y="2132999"/>
            <a:ext cx="2592388" cy="2107161"/>
          </a:xfrm>
          <a:ln w="6350">
            <a:solidFill>
              <a:srgbClr val="808080"/>
            </a:solidFill>
          </a:ln>
        </p:spPr>
        <p:txBody>
          <a:bodyPr lIns="144000" tIns="180000" rIns="108000"/>
          <a:lstStyle>
            <a:lvl1pPr marL="135000" indent="-135000">
              <a:spcBef>
                <a:spcPts val="375"/>
              </a:spcBef>
              <a:buClr>
                <a:srgbClr val="E03A3E"/>
              </a:buClr>
              <a:buFont typeface="Arial" panose="020B0604020202020204" pitchFamily="34" charset="0"/>
              <a:buChar char="•"/>
              <a:defRPr sz="12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5" name="Text Placeholder 10"/>
          <p:cNvSpPr>
            <a:spLocks noGrp="1"/>
          </p:cNvSpPr>
          <p:nvPr>
            <p:ph type="body" sz="quarter" idx="18" hasCustomPrompt="1"/>
          </p:nvPr>
        </p:nvSpPr>
        <p:spPr>
          <a:xfrm>
            <a:off x="3275806" y="2132999"/>
            <a:ext cx="2592388" cy="2107161"/>
          </a:xfrm>
          <a:ln w="6350">
            <a:solidFill>
              <a:srgbClr val="808080"/>
            </a:solidFill>
          </a:ln>
        </p:spPr>
        <p:txBody>
          <a:bodyPr lIns="144000" tIns="180000" rIns="108000"/>
          <a:lstStyle>
            <a:lvl1pPr marL="135000" indent="-135000">
              <a:spcBef>
                <a:spcPts val="375"/>
              </a:spcBef>
              <a:buClr>
                <a:srgbClr val="E03A3E"/>
              </a:buClr>
              <a:buFont typeface="Arial" panose="020B0604020202020204" pitchFamily="34" charset="0"/>
              <a:buChar char="•"/>
              <a:defRPr sz="12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8" name="Text Placeholder 10"/>
          <p:cNvSpPr>
            <a:spLocks noGrp="1"/>
          </p:cNvSpPr>
          <p:nvPr>
            <p:ph type="body" sz="quarter" idx="21" hasCustomPrompt="1"/>
          </p:nvPr>
        </p:nvSpPr>
        <p:spPr>
          <a:xfrm>
            <a:off x="6143236" y="2132999"/>
            <a:ext cx="2592388" cy="2107161"/>
          </a:xfrm>
          <a:ln w="6350">
            <a:solidFill>
              <a:srgbClr val="808080"/>
            </a:solidFill>
          </a:ln>
        </p:spPr>
        <p:txBody>
          <a:bodyPr lIns="144000" tIns="180000" rIns="108000"/>
          <a:lstStyle>
            <a:lvl1pPr marL="135000" indent="-135000">
              <a:spcBef>
                <a:spcPts val="375"/>
              </a:spcBef>
              <a:buClr>
                <a:srgbClr val="E03A3E"/>
              </a:buClr>
              <a:buFont typeface="Arial" panose="020B0604020202020204" pitchFamily="34" charset="0"/>
              <a:buChar char="•"/>
              <a:defRPr sz="12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3" name="Date Placeholder 2"/>
          <p:cNvSpPr>
            <a:spLocks noGrp="1"/>
          </p:cNvSpPr>
          <p:nvPr>
            <p:ph type="dt" sz="half" idx="10"/>
          </p:nvPr>
        </p:nvSpPr>
        <p:spPr/>
        <p:txBody>
          <a:bodyPr/>
          <a:lstStyle/>
          <a:p>
            <a:fld id="{A942E0A6-EE09-4FEF-8749-BEDC243BDAEA}"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Text Placeholder 6"/>
          <p:cNvSpPr>
            <a:spLocks noGrp="1"/>
          </p:cNvSpPr>
          <p:nvPr>
            <p:ph type="body" sz="quarter" idx="13"/>
          </p:nvPr>
        </p:nvSpPr>
        <p:spPr>
          <a:xfrm>
            <a:off x="407988" y="1158479"/>
            <a:ext cx="8329612" cy="216000"/>
          </a:xfrm>
        </p:spPr>
        <p:txBody>
          <a:bodyPr/>
          <a:lstStyle>
            <a:lvl1pPr>
              <a:defRPr sz="1425" b="0"/>
            </a:lvl1pPr>
            <a:lvl2pPr>
              <a:defRPr sz="1425" b="0"/>
            </a:lvl2pPr>
            <a:lvl3pPr>
              <a:defRPr sz="1425" b="0"/>
            </a:lvl3pPr>
            <a:lvl4pPr>
              <a:defRPr sz="1425" b="0"/>
            </a:lvl4pPr>
            <a:lvl5pPr>
              <a:defRPr sz="1425" b="0"/>
            </a:lvl5pPr>
          </a:lstStyle>
          <a:p>
            <a:pPr lvl="0"/>
            <a:r>
              <a:rPr lang="en-US"/>
              <a:t>Click to edit Master text styles</a:t>
            </a:r>
          </a:p>
        </p:txBody>
      </p:sp>
      <p:sp>
        <p:nvSpPr>
          <p:cNvPr id="9" name="Text Placeholder 8"/>
          <p:cNvSpPr>
            <a:spLocks noGrp="1"/>
          </p:cNvSpPr>
          <p:nvPr>
            <p:ph type="body" sz="quarter" idx="14" hasCustomPrompt="1"/>
          </p:nvPr>
        </p:nvSpPr>
        <p:spPr>
          <a:xfrm>
            <a:off x="407988" y="1566000"/>
            <a:ext cx="2592000" cy="567000"/>
          </a:xfrm>
          <a:solidFill>
            <a:schemeClr val="accent1"/>
          </a:solidFill>
          <a:ln w="6350">
            <a:solidFill>
              <a:srgbClr val="E03A3E"/>
            </a:solidFill>
          </a:ln>
        </p:spPr>
        <p:txBody>
          <a:bodyPr lIns="720000" rIns="72000" anchor="ctr" anchorCtr="0"/>
          <a:lstStyle>
            <a:lvl1pPr algn="l">
              <a:spcBef>
                <a:spcPts val="0"/>
              </a:spcBef>
              <a:defRPr sz="14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3" name="Picture Placeholder 12"/>
          <p:cNvSpPr>
            <a:spLocks noGrp="1"/>
          </p:cNvSpPr>
          <p:nvPr>
            <p:ph type="pic" sz="quarter" idx="16" hasCustomPrompt="1"/>
          </p:nvPr>
        </p:nvSpPr>
        <p:spPr>
          <a:xfrm>
            <a:off x="576264" y="1659136"/>
            <a:ext cx="378000" cy="378000"/>
          </a:xfrm>
        </p:spPr>
        <p:txBody>
          <a:bodyPr anchor="ctr" anchorCtr="0"/>
          <a:lstStyle>
            <a:lvl1pPr algn="ctr">
              <a:defRPr>
                <a:solidFill>
                  <a:srgbClr val="FFFFFF"/>
                </a:solidFill>
              </a:defRPr>
            </a:lvl1pPr>
          </a:lstStyle>
          <a:p>
            <a:r>
              <a:rPr lang="en-GB" dirty="0"/>
              <a:t>icon</a:t>
            </a:r>
          </a:p>
        </p:txBody>
      </p:sp>
      <p:sp>
        <p:nvSpPr>
          <p:cNvPr id="14" name="Text Placeholder 8"/>
          <p:cNvSpPr>
            <a:spLocks noGrp="1"/>
          </p:cNvSpPr>
          <p:nvPr>
            <p:ph type="body" sz="quarter" idx="17" hasCustomPrompt="1"/>
          </p:nvPr>
        </p:nvSpPr>
        <p:spPr>
          <a:xfrm>
            <a:off x="3275806" y="1566000"/>
            <a:ext cx="2592000" cy="567000"/>
          </a:xfrm>
          <a:solidFill>
            <a:srgbClr val="878787"/>
          </a:solidFill>
          <a:ln w="6350">
            <a:solidFill>
              <a:srgbClr val="878787"/>
            </a:solidFill>
          </a:ln>
        </p:spPr>
        <p:txBody>
          <a:bodyPr lIns="720000" rIns="72000" anchor="ctr" anchorCtr="0"/>
          <a:lstStyle>
            <a:lvl1pPr algn="l">
              <a:spcBef>
                <a:spcPts val="0"/>
              </a:spcBef>
              <a:defRPr sz="14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6" name="Picture Placeholder 12"/>
          <p:cNvSpPr>
            <a:spLocks noGrp="1"/>
          </p:cNvSpPr>
          <p:nvPr>
            <p:ph type="pic" sz="quarter" idx="19" hasCustomPrompt="1"/>
          </p:nvPr>
        </p:nvSpPr>
        <p:spPr>
          <a:xfrm>
            <a:off x="3444082" y="1659136"/>
            <a:ext cx="378000" cy="378000"/>
          </a:xfrm>
        </p:spPr>
        <p:txBody>
          <a:bodyPr anchor="ctr" anchorCtr="0"/>
          <a:lstStyle>
            <a:lvl1pPr algn="ctr">
              <a:defRPr>
                <a:solidFill>
                  <a:srgbClr val="FFFFFF"/>
                </a:solidFill>
              </a:defRPr>
            </a:lvl1pPr>
          </a:lstStyle>
          <a:p>
            <a:r>
              <a:rPr lang="en-GB" dirty="0"/>
              <a:t>icon</a:t>
            </a:r>
          </a:p>
        </p:txBody>
      </p:sp>
      <p:sp>
        <p:nvSpPr>
          <p:cNvPr id="17" name="Text Placeholder 8"/>
          <p:cNvSpPr>
            <a:spLocks noGrp="1"/>
          </p:cNvSpPr>
          <p:nvPr>
            <p:ph type="body" sz="quarter" idx="20" hasCustomPrompt="1"/>
          </p:nvPr>
        </p:nvSpPr>
        <p:spPr>
          <a:xfrm>
            <a:off x="6143236" y="1566000"/>
            <a:ext cx="2592000" cy="567000"/>
          </a:xfrm>
          <a:solidFill>
            <a:schemeClr val="accent1"/>
          </a:solidFill>
          <a:ln w="6350">
            <a:solidFill>
              <a:srgbClr val="E03A3E"/>
            </a:solidFill>
          </a:ln>
        </p:spPr>
        <p:txBody>
          <a:bodyPr lIns="720000" rIns="72000" anchor="ctr" anchorCtr="0"/>
          <a:lstStyle>
            <a:lvl1pPr algn="l">
              <a:spcBef>
                <a:spcPts val="0"/>
              </a:spcBef>
              <a:defRPr sz="14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9" name="Picture Placeholder 12"/>
          <p:cNvSpPr>
            <a:spLocks noGrp="1"/>
          </p:cNvSpPr>
          <p:nvPr>
            <p:ph type="pic" sz="quarter" idx="22" hasCustomPrompt="1"/>
          </p:nvPr>
        </p:nvSpPr>
        <p:spPr>
          <a:xfrm>
            <a:off x="6311512" y="1659136"/>
            <a:ext cx="378000" cy="378000"/>
          </a:xfrm>
        </p:spPr>
        <p:txBody>
          <a:bodyPr anchor="ctr" anchorCtr="0"/>
          <a:lstStyle>
            <a:lvl1pPr algn="ctr">
              <a:defRPr>
                <a:solidFill>
                  <a:srgbClr val="FFFFFF"/>
                </a:solidFill>
              </a:defRPr>
            </a:lvl1pPr>
          </a:lstStyle>
          <a:p>
            <a:r>
              <a:rPr lang="en-GB" dirty="0"/>
              <a:t>icon</a:t>
            </a:r>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285809165"/>
      </p:ext>
    </p:extLst>
  </p:cSld>
  <p:clrMapOvr>
    <a:masterClrMapping/>
  </p:clrMapOvr>
</p:sldLayout>
</file>

<file path=ppt/slideLayouts/slideLayout8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grid">
    <p:spTree>
      <p:nvGrpSpPr>
        <p:cNvPr id="1" name=""/>
        <p:cNvGrpSpPr/>
        <p:nvPr/>
      </p:nvGrpSpPr>
      <p:grpSpPr>
        <a:xfrm>
          <a:off x="0" y="0"/>
          <a:ext cx="0" cy="0"/>
          <a:chOff x="0" y="0"/>
          <a:chExt cx="0" cy="0"/>
        </a:xfrm>
      </p:grpSpPr>
      <p:grpSp>
        <p:nvGrpSpPr>
          <p:cNvPr id="2" name="Group 1"/>
          <p:cNvGrpSpPr/>
          <p:nvPr userDrawn="1"/>
        </p:nvGrpSpPr>
        <p:grpSpPr>
          <a:xfrm>
            <a:off x="406401" y="1373979"/>
            <a:ext cx="8331200" cy="3214688"/>
            <a:chOff x="539751" y="1373979"/>
            <a:chExt cx="8064499" cy="3214688"/>
          </a:xfrm>
        </p:grpSpPr>
        <p:cxnSp>
          <p:nvCxnSpPr>
            <p:cNvPr id="37" name="Straight Connector 36"/>
            <p:cNvCxnSpPr/>
            <p:nvPr userDrawn="1"/>
          </p:nvCxnSpPr>
          <p:spPr>
            <a:xfrm>
              <a:off x="539751" y="4588667"/>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9751" y="3248023"/>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9751" y="2717004"/>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9751" y="1373979"/>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37" hasCustomPrompt="1"/>
          </p:nvPr>
        </p:nvSpPr>
        <p:spPr>
          <a:xfrm>
            <a:off x="4439764" y="1359098"/>
            <a:ext cx="225253"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39" name="Picture Placeholder 16"/>
          <p:cNvSpPr>
            <a:spLocks noGrp="1"/>
          </p:cNvSpPr>
          <p:nvPr>
            <p:ph type="pic" sz="quarter" idx="38" hasCustomPrompt="1"/>
          </p:nvPr>
        </p:nvSpPr>
        <p:spPr>
          <a:xfrm>
            <a:off x="4522790" y="3231948"/>
            <a:ext cx="142227"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3" name="Date Placeholder 2"/>
          <p:cNvSpPr>
            <a:spLocks noGrp="1"/>
          </p:cNvSpPr>
          <p:nvPr>
            <p:ph type="dt" sz="half" idx="10"/>
          </p:nvPr>
        </p:nvSpPr>
        <p:spPr/>
        <p:txBody>
          <a:bodyPr/>
          <a:lstStyle/>
          <a:p>
            <a:fld id="{42E44667-161A-44CE-AAD6-5FDEB94C9567}"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15" name="Text Placeholder 14"/>
          <p:cNvSpPr>
            <a:spLocks noGrp="1"/>
          </p:cNvSpPr>
          <p:nvPr>
            <p:ph type="body" sz="quarter" idx="33" hasCustomPrompt="1"/>
          </p:nvPr>
        </p:nvSpPr>
        <p:spPr>
          <a:xfrm>
            <a:off x="407989" y="1166173"/>
            <a:ext cx="4071937" cy="210188"/>
          </a:xfrm>
        </p:spPr>
        <p:txBody>
          <a:bodyPr/>
          <a:lstStyle>
            <a:lvl1pP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665663" y="1166173"/>
            <a:ext cx="4071937" cy="210188"/>
          </a:xfrm>
        </p:spPr>
        <p:txBody>
          <a:bodyPr/>
          <a:lstStyle>
            <a:lvl1pP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407989" y="3039908"/>
            <a:ext cx="4071937" cy="210600"/>
          </a:xfrm>
        </p:spPr>
        <p:txBody>
          <a:bodyPr/>
          <a:lstStyle>
            <a:lvl1pP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4665663" y="3039908"/>
            <a:ext cx="4071937" cy="210600"/>
          </a:xfrm>
        </p:spPr>
        <p:txBody>
          <a:bodyPr/>
          <a:lstStyle>
            <a:lvl1pPr>
              <a:lnSpc>
                <a:spcPct val="100000"/>
              </a:lnSpc>
              <a:defRPr sz="1200"/>
            </a:lvl1pPr>
          </a:lstStyle>
          <a:p>
            <a:pPr lvl="0"/>
            <a:r>
              <a:rPr lang="en-US" dirty="0"/>
              <a:t>Specialism</a:t>
            </a:r>
            <a:endParaRPr lang="en-GB" dirty="0"/>
          </a:p>
        </p:txBody>
      </p:sp>
      <p:sp>
        <p:nvSpPr>
          <p:cNvPr id="7" name="Picture Placeholder 6"/>
          <p:cNvSpPr>
            <a:spLocks noGrp="1"/>
          </p:cNvSpPr>
          <p:nvPr>
            <p:ph type="pic" sz="quarter" idx="13" hasCustomPrompt="1"/>
          </p:nvPr>
        </p:nvSpPr>
        <p:spPr>
          <a:xfrm>
            <a:off x="407988" y="149020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9" name="Text Placeholder 8"/>
          <p:cNvSpPr>
            <a:spLocks noGrp="1"/>
          </p:cNvSpPr>
          <p:nvPr>
            <p:ph type="body" sz="quarter" idx="14" hasCustomPrompt="1"/>
          </p:nvPr>
        </p:nvSpPr>
        <p:spPr>
          <a:xfrm>
            <a:off x="407988" y="219220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p:cNvSpPr>
          <p:nvPr>
            <p:ph type="pic" sz="quarter" idx="15" hasCustomPrompt="1"/>
          </p:nvPr>
        </p:nvSpPr>
        <p:spPr>
          <a:xfrm>
            <a:off x="2531765" y="149020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7" name="Picture Placeholder 6"/>
          <p:cNvSpPr>
            <a:spLocks noGrp="1"/>
          </p:cNvSpPr>
          <p:nvPr>
            <p:ph type="pic" sz="quarter" idx="17" hasCustomPrompt="1"/>
          </p:nvPr>
        </p:nvSpPr>
        <p:spPr>
          <a:xfrm>
            <a:off x="4666308" y="149020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2531765" y="219220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666310" y="219220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6794500" y="149020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6794500" y="219220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6"/>
          <p:cNvSpPr>
            <a:spLocks noGrp="1"/>
          </p:cNvSpPr>
          <p:nvPr>
            <p:ph type="pic" sz="quarter" idx="19" hasCustomPrompt="1"/>
          </p:nvPr>
        </p:nvSpPr>
        <p:spPr>
          <a:xfrm>
            <a:off x="407988" y="336713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2531765" y="336713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4666308" y="336713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2" name="Text Placeholder 8"/>
          <p:cNvSpPr>
            <a:spLocks noGrp="1"/>
          </p:cNvSpPr>
          <p:nvPr>
            <p:ph type="body" sz="quarter" idx="26" hasCustomPrompt="1"/>
          </p:nvPr>
        </p:nvSpPr>
        <p:spPr>
          <a:xfrm>
            <a:off x="407988" y="406913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2531764" y="406913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4666308" y="406913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6"/>
          <p:cNvSpPr>
            <a:spLocks noGrp="1"/>
          </p:cNvSpPr>
          <p:nvPr>
            <p:ph type="pic" sz="quarter" idx="30" hasCustomPrompt="1"/>
          </p:nvPr>
        </p:nvSpPr>
        <p:spPr>
          <a:xfrm>
            <a:off x="6794500" y="3367131"/>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1" name="Text Placeholder 8"/>
          <p:cNvSpPr>
            <a:spLocks noGrp="1"/>
          </p:cNvSpPr>
          <p:nvPr>
            <p:ph type="body" sz="quarter" idx="32" hasCustomPrompt="1"/>
          </p:nvPr>
        </p:nvSpPr>
        <p:spPr>
          <a:xfrm>
            <a:off x="6794499" y="4069131"/>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21"/>
          <p:cNvSpPr>
            <a:spLocks noGrp="1"/>
          </p:cNvSpPr>
          <p:nvPr>
            <p:ph type="title"/>
          </p:nvPr>
        </p:nvSpPr>
        <p:spPr/>
        <p:txBody>
          <a:bodyPr/>
          <a:lstStyle/>
          <a:p>
            <a:r>
              <a:rPr lang="en-US"/>
              <a:t>Click to edit Master title style</a:t>
            </a:r>
            <a:endParaRPr lang="en-GB"/>
          </a:p>
        </p:txBody>
      </p:sp>
      <p:sp>
        <p:nvSpPr>
          <p:cNvPr id="24" name="Text Placeholder 23"/>
          <p:cNvSpPr>
            <a:spLocks noGrp="1"/>
          </p:cNvSpPr>
          <p:nvPr>
            <p:ph type="body" sz="quarter" idx="39" hasCustomPrompt="1"/>
          </p:nvPr>
        </p:nvSpPr>
        <p:spPr>
          <a:xfrm>
            <a:off x="407988" y="356875"/>
            <a:ext cx="8329612" cy="270000"/>
          </a:xfrm>
        </p:spPr>
        <p:txBody>
          <a:bodyPr/>
          <a:lstStyle>
            <a:lvl1pPr>
              <a:spcBef>
                <a:spcPts val="0"/>
              </a:spcBef>
              <a:defRPr sz="1600"/>
            </a:lvl1pPr>
          </a:lstStyle>
          <a:p>
            <a:pPr lvl="0"/>
            <a:r>
              <a:rPr lang="en-US" dirty="0"/>
              <a:t>Click to </a:t>
            </a:r>
            <a:r>
              <a:rPr lang="en-US"/>
              <a:t>add title</a:t>
            </a:r>
            <a:endParaRPr lang="en-GB" dirty="0"/>
          </a:p>
        </p:txBody>
      </p:sp>
    </p:spTree>
    <p:extLst>
      <p:ext uri="{BB962C8B-B14F-4D97-AF65-F5344CB8AC3E}">
        <p14:creationId xmlns:p14="http://schemas.microsoft.com/office/powerpoint/2010/main" val="4121928157"/>
      </p:ext>
    </p:extLst>
  </p:cSld>
  <p:clrMapOvr>
    <a:masterClrMapping/>
  </p:clrMapOvr>
</p:sldLayout>
</file>

<file path=ppt/slideLayouts/slideLayout8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3" name="Date Placeholder 2"/>
          <p:cNvSpPr>
            <a:spLocks noGrp="1"/>
          </p:cNvSpPr>
          <p:nvPr>
            <p:ph type="dt" sz="half" idx="10"/>
          </p:nvPr>
        </p:nvSpPr>
        <p:spPr/>
        <p:txBody>
          <a:bodyPr/>
          <a:lstStyle/>
          <a:p>
            <a:fld id="{42E44667-161A-44CE-AAD6-5FDEB94C9567}"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237528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Picture Placeholder 6"/>
          <p:cNvSpPr>
            <a:spLocks noGrp="1"/>
          </p:cNvSpPr>
          <p:nvPr>
            <p:ph type="pic" sz="quarter" idx="17" hasCustomPrompt="1"/>
          </p:nvPr>
        </p:nvSpPr>
        <p:spPr>
          <a:xfrm>
            <a:off x="413999"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9" name="Picture Placeholder 6"/>
          <p:cNvSpPr>
            <a:spLocks noGrp="1"/>
          </p:cNvSpPr>
          <p:nvPr>
            <p:ph type="pic" sz="quarter" idx="19" hasCustomPrompt="1"/>
          </p:nvPr>
        </p:nvSpPr>
        <p:spPr>
          <a:xfrm>
            <a:off x="3294397"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3294397"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6181600"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505224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809280"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689677"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689677" y="3257874"/>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576880" y="2666346"/>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413999"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19" name="Picture Placeholder 6"/>
          <p:cNvSpPr>
            <a:spLocks noGrp="1"/>
          </p:cNvSpPr>
          <p:nvPr>
            <p:ph type="pic" sz="quarter" idx="30" hasCustomPrompt="1"/>
          </p:nvPr>
        </p:nvSpPr>
        <p:spPr>
          <a:xfrm>
            <a:off x="6181600"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809276" y="3257874"/>
            <a:ext cx="2160724"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576880" y="3263667"/>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1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397"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81600"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397"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816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140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397"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14000" y="4045268"/>
            <a:ext cx="8323600"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8980" y="1356147"/>
            <a:ext cx="267561" cy="154152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9178" y="1457469"/>
            <a:ext cx="267561" cy="1338877"/>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1260" y="1352347"/>
            <a:ext cx="267561" cy="154911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91254"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659" y="1457866"/>
            <a:ext cx="267561" cy="1338084"/>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192"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70650"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6" name="Title 95"/>
          <p:cNvSpPr>
            <a:spLocks noGrp="1"/>
          </p:cNvSpPr>
          <p:nvPr>
            <p:ph type="title"/>
          </p:nvPr>
        </p:nvSpPr>
        <p:spPr>
          <a:xfrm>
            <a:off x="1264094" y="406004"/>
            <a:ext cx="7473506" cy="626400"/>
          </a:xfrm>
        </p:spPr>
        <p:txBody>
          <a:bodyPr/>
          <a:lstStyle/>
          <a:p>
            <a:r>
              <a:rPr lang="en-US"/>
              <a:t>Click to edit Master title style</a:t>
            </a:r>
            <a:endParaRPr lang="en-GB" dirty="0"/>
          </a:p>
        </p:txBody>
      </p:sp>
      <p:sp>
        <p:nvSpPr>
          <p:cNvPr id="97" name="Text Placeholder 23"/>
          <p:cNvSpPr>
            <a:spLocks noGrp="1"/>
          </p:cNvSpPr>
          <p:nvPr>
            <p:ph type="body" sz="quarter" idx="39" hasCustomPrompt="1"/>
          </p:nvPr>
        </p:nvSpPr>
        <p:spPr>
          <a:xfrm>
            <a:off x="1264078" y="356875"/>
            <a:ext cx="7474201" cy="270000"/>
          </a:xfrm>
        </p:spPr>
        <p:txBody>
          <a:bodyPr/>
          <a:lstStyle>
            <a:lvl1pPr>
              <a:spcBef>
                <a:spcPts val="0"/>
              </a:spcBef>
              <a:defRPr sz="1600"/>
            </a:lvl1pPr>
          </a:lstStyle>
          <a:p>
            <a:pPr lvl="0"/>
            <a:r>
              <a:rPr lang="en-US" dirty="0"/>
              <a:t>Click to </a:t>
            </a:r>
            <a:r>
              <a:rPr lang="en-US"/>
              <a:t>add title</a:t>
            </a:r>
            <a:endParaRPr lang="en-GB" dirty="0"/>
          </a:p>
        </p:txBody>
      </p:sp>
      <p:sp>
        <p:nvSpPr>
          <p:cNvPr id="7" name="Picture Placeholder 6"/>
          <p:cNvSpPr>
            <a:spLocks noGrp="1"/>
          </p:cNvSpPr>
          <p:nvPr>
            <p:ph type="pic" sz="quarter" idx="13" hasCustomPrompt="1"/>
          </p:nvPr>
        </p:nvSpPr>
        <p:spPr>
          <a:xfrm>
            <a:off x="198000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5" name="Picture Placeholder 6"/>
          <p:cNvSpPr>
            <a:spLocks noGrp="1"/>
          </p:cNvSpPr>
          <p:nvPr>
            <p:ph type="pic" sz="quarter" idx="15" hasCustomPrompt="1"/>
          </p:nvPr>
        </p:nvSpPr>
        <p:spPr>
          <a:xfrm>
            <a:off x="465696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grpSp>
        <p:nvGrpSpPr>
          <p:cNvPr id="30" name="Group 14"/>
          <p:cNvGrpSpPr>
            <a:grpSpLocks/>
          </p:cNvGrpSpPr>
          <p:nvPr userDrawn="1"/>
        </p:nvGrpSpPr>
        <p:grpSpPr bwMode="auto">
          <a:xfrm>
            <a:off x="407988" y="406004"/>
            <a:ext cx="568800" cy="567000"/>
            <a:chOff x="-1146" y="1169"/>
            <a:chExt cx="1077" cy="1080"/>
          </a:xfrm>
        </p:grpSpPr>
        <p:sp>
          <p:nvSpPr>
            <p:cNvPr id="37" name="Freeform 15"/>
            <p:cNvSpPr>
              <a:spLocks noEditPoints="1"/>
            </p:cNvSpPr>
            <p:nvPr userDrawn="1"/>
          </p:nvSpPr>
          <p:spPr bwMode="auto">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4">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38" name="Freeform 16"/>
            <p:cNvSpPr>
              <a:spLocks noEditPoints="1"/>
            </p:cNvSpPr>
            <p:nvPr userDrawn="1"/>
          </p:nvSpPr>
          <p:spPr bwMode="auto">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4">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45" name="Freeform 17"/>
            <p:cNvSpPr>
              <a:spLocks noEditPoints="1"/>
            </p:cNvSpPr>
            <p:nvPr userDrawn="1"/>
          </p:nvSpPr>
          <p:spPr bwMode="auto">
            <a:xfrm>
              <a:off x="-975" y="1416"/>
              <a:ext cx="594" cy="597"/>
            </a:xfrm>
            <a:custGeom>
              <a:avLst/>
              <a:gdLst>
                <a:gd name="T0" fmla="*/ 42 w 250"/>
                <a:gd name="T1" fmla="*/ 194 h 251"/>
                <a:gd name="T2" fmla="*/ 46 w 250"/>
                <a:gd name="T3" fmla="*/ 202 h 251"/>
                <a:gd name="T4" fmla="*/ 56 w 250"/>
                <a:gd name="T5" fmla="*/ 207 h 251"/>
                <a:gd name="T6" fmla="*/ 83 w 250"/>
                <a:gd name="T7" fmla="*/ 197 h 251"/>
                <a:gd name="T8" fmla="*/ 145 w 250"/>
                <a:gd name="T9" fmla="*/ 251 h 251"/>
                <a:gd name="T10" fmla="*/ 154 w 250"/>
                <a:gd name="T11" fmla="*/ 250 h 251"/>
                <a:gd name="T12" fmla="*/ 176 w 250"/>
                <a:gd name="T13" fmla="*/ 233 h 251"/>
                <a:gd name="T14" fmla="*/ 174 w 250"/>
                <a:gd name="T15" fmla="*/ 219 h 251"/>
                <a:gd name="T16" fmla="*/ 125 w 250"/>
                <a:gd name="T17" fmla="*/ 182 h 251"/>
                <a:gd name="T18" fmla="*/ 190 w 250"/>
                <a:gd name="T19" fmla="*/ 159 h 251"/>
                <a:gd name="T20" fmla="*/ 191 w 250"/>
                <a:gd name="T21" fmla="*/ 159 h 251"/>
                <a:gd name="T22" fmla="*/ 235 w 250"/>
                <a:gd name="T23" fmla="*/ 171 h 251"/>
                <a:gd name="T24" fmla="*/ 250 w 250"/>
                <a:gd name="T25" fmla="*/ 164 h 251"/>
                <a:gd name="T26" fmla="*/ 232 w 250"/>
                <a:gd name="T27" fmla="*/ 121 h 251"/>
                <a:gd name="T28" fmla="*/ 240 w 250"/>
                <a:gd name="T29" fmla="*/ 72 h 251"/>
                <a:gd name="T30" fmla="*/ 200 w 250"/>
                <a:gd name="T31" fmla="*/ 44 h 251"/>
                <a:gd name="T32" fmla="*/ 181 w 250"/>
                <a:gd name="T33" fmla="*/ 0 h 251"/>
                <a:gd name="T34" fmla="*/ 181 w 250"/>
                <a:gd name="T35" fmla="*/ 0 h 251"/>
                <a:gd name="T36" fmla="*/ 181 w 250"/>
                <a:gd name="T37" fmla="*/ 0 h 251"/>
                <a:gd name="T38" fmla="*/ 167 w 250"/>
                <a:gd name="T39" fmla="*/ 6 h 251"/>
                <a:gd name="T40" fmla="*/ 144 w 250"/>
                <a:gd name="T41" fmla="*/ 45 h 251"/>
                <a:gd name="T42" fmla="*/ 14 w 250"/>
                <a:gd name="T43" fmla="*/ 107 h 251"/>
                <a:gd name="T44" fmla="*/ 11 w 250"/>
                <a:gd name="T45" fmla="*/ 118 h 251"/>
                <a:gd name="T46" fmla="*/ 14 w 250"/>
                <a:gd name="T47" fmla="*/ 126 h 251"/>
                <a:gd name="T48" fmla="*/ 6 w 250"/>
                <a:gd name="T49" fmla="*/ 169 h 251"/>
                <a:gd name="T50" fmla="*/ 42 w 250"/>
                <a:gd name="T51" fmla="*/ 194 h 251"/>
                <a:gd name="T52" fmla="*/ 156 w 250"/>
                <a:gd name="T53" fmla="*/ 228 h 251"/>
                <a:gd name="T54" fmla="*/ 148 w 250"/>
                <a:gd name="T55" fmla="*/ 234 h 251"/>
                <a:gd name="T56" fmla="*/ 98 w 250"/>
                <a:gd name="T57" fmla="*/ 192 h 251"/>
                <a:gd name="T58" fmla="*/ 110 w 250"/>
                <a:gd name="T59" fmla="*/ 188 h 251"/>
                <a:gd name="T60" fmla="*/ 156 w 250"/>
                <a:gd name="T61" fmla="*/ 228 h 251"/>
                <a:gd name="T62" fmla="*/ 226 w 250"/>
                <a:gd name="T63" fmla="*/ 78 h 251"/>
                <a:gd name="T64" fmla="*/ 224 w 250"/>
                <a:gd name="T65" fmla="*/ 103 h 251"/>
                <a:gd name="T66" fmla="*/ 207 w 250"/>
                <a:gd name="T67" fmla="*/ 61 h 251"/>
                <a:gd name="T68" fmla="*/ 226 w 250"/>
                <a:gd name="T69" fmla="*/ 78 h 251"/>
                <a:gd name="T70" fmla="*/ 178 w 250"/>
                <a:gd name="T71" fmla="*/ 34 h 251"/>
                <a:gd name="T72" fmla="*/ 223 w 250"/>
                <a:gd name="T73" fmla="*/ 143 h 251"/>
                <a:gd name="T74" fmla="*/ 185 w 250"/>
                <a:gd name="T75" fmla="*/ 144 h 251"/>
                <a:gd name="T76" fmla="*/ 184 w 250"/>
                <a:gd name="T77" fmla="*/ 144 h 251"/>
                <a:gd name="T78" fmla="*/ 149 w 250"/>
                <a:gd name="T79" fmla="*/ 61 h 251"/>
                <a:gd name="T80" fmla="*/ 150 w 250"/>
                <a:gd name="T81" fmla="*/ 60 h 251"/>
                <a:gd name="T82" fmla="*/ 178 w 250"/>
                <a:gd name="T83" fmla="*/ 34 h 251"/>
                <a:gd name="T84" fmla="*/ 135 w 250"/>
                <a:gd name="T85" fmla="*/ 67 h 251"/>
                <a:gd name="T86" fmla="*/ 169 w 250"/>
                <a:gd name="T87" fmla="*/ 150 h 251"/>
                <a:gd name="T88" fmla="*/ 58 w 250"/>
                <a:gd name="T89" fmla="*/ 189 h 251"/>
                <a:gd name="T90" fmla="*/ 28 w 250"/>
                <a:gd name="T91" fmla="*/ 118 h 251"/>
                <a:gd name="T92" fmla="*/ 135 w 250"/>
                <a:gd name="T93" fmla="*/ 67 h 251"/>
                <a:gd name="T94" fmla="*/ 35 w 250"/>
                <a:gd name="T95" fmla="*/ 176 h 251"/>
                <a:gd name="T96" fmla="*/ 21 w 250"/>
                <a:gd name="T97" fmla="*/ 163 h 251"/>
                <a:gd name="T98" fmla="*/ 21 w 250"/>
                <a:gd name="T99" fmla="*/ 144 h 251"/>
                <a:gd name="T100" fmla="*/ 35 w 250"/>
                <a:gd name="T101" fmla="*/ 1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42" y="194"/>
                  </a:moveTo>
                  <a:cubicBezTo>
                    <a:pt x="46" y="202"/>
                    <a:pt x="46" y="202"/>
                    <a:pt x="46" y="202"/>
                  </a:cubicBezTo>
                  <a:cubicBezTo>
                    <a:pt x="56" y="207"/>
                    <a:pt x="56" y="207"/>
                    <a:pt x="56" y="207"/>
                  </a:cubicBezTo>
                  <a:cubicBezTo>
                    <a:pt x="83" y="197"/>
                    <a:pt x="83" y="197"/>
                    <a:pt x="83" y="197"/>
                  </a:cubicBezTo>
                  <a:cubicBezTo>
                    <a:pt x="90" y="209"/>
                    <a:pt x="108" y="232"/>
                    <a:pt x="145" y="251"/>
                  </a:cubicBezTo>
                  <a:cubicBezTo>
                    <a:pt x="154" y="250"/>
                    <a:pt x="154" y="250"/>
                    <a:pt x="154" y="250"/>
                  </a:cubicBezTo>
                  <a:cubicBezTo>
                    <a:pt x="176" y="233"/>
                    <a:pt x="176" y="233"/>
                    <a:pt x="176" y="233"/>
                  </a:cubicBezTo>
                  <a:cubicBezTo>
                    <a:pt x="174" y="219"/>
                    <a:pt x="174" y="219"/>
                    <a:pt x="174" y="219"/>
                  </a:cubicBezTo>
                  <a:cubicBezTo>
                    <a:pt x="146" y="206"/>
                    <a:pt x="132" y="191"/>
                    <a:pt x="125" y="182"/>
                  </a:cubicBezTo>
                  <a:cubicBezTo>
                    <a:pt x="190" y="159"/>
                    <a:pt x="190" y="159"/>
                    <a:pt x="190" y="159"/>
                  </a:cubicBezTo>
                  <a:cubicBezTo>
                    <a:pt x="191" y="159"/>
                    <a:pt x="191" y="159"/>
                    <a:pt x="191" y="159"/>
                  </a:cubicBezTo>
                  <a:cubicBezTo>
                    <a:pt x="206" y="153"/>
                    <a:pt x="229" y="157"/>
                    <a:pt x="235" y="171"/>
                  </a:cubicBezTo>
                  <a:cubicBezTo>
                    <a:pt x="250" y="164"/>
                    <a:pt x="250" y="164"/>
                    <a:pt x="250" y="164"/>
                  </a:cubicBezTo>
                  <a:cubicBezTo>
                    <a:pt x="232" y="121"/>
                    <a:pt x="232" y="121"/>
                    <a:pt x="232" y="121"/>
                  </a:cubicBezTo>
                  <a:cubicBezTo>
                    <a:pt x="244" y="108"/>
                    <a:pt x="247" y="88"/>
                    <a:pt x="240" y="72"/>
                  </a:cubicBezTo>
                  <a:cubicBezTo>
                    <a:pt x="234" y="55"/>
                    <a:pt x="217" y="44"/>
                    <a:pt x="200" y="44"/>
                  </a:cubicBezTo>
                  <a:cubicBezTo>
                    <a:pt x="181" y="0"/>
                    <a:pt x="181" y="0"/>
                    <a:pt x="181" y="0"/>
                  </a:cubicBezTo>
                  <a:cubicBezTo>
                    <a:pt x="181" y="0"/>
                    <a:pt x="181" y="0"/>
                    <a:pt x="181" y="0"/>
                  </a:cubicBezTo>
                  <a:cubicBezTo>
                    <a:pt x="181" y="0"/>
                    <a:pt x="181" y="0"/>
                    <a:pt x="181" y="0"/>
                  </a:cubicBezTo>
                  <a:cubicBezTo>
                    <a:pt x="167" y="6"/>
                    <a:pt x="167" y="6"/>
                    <a:pt x="167" y="6"/>
                  </a:cubicBezTo>
                  <a:cubicBezTo>
                    <a:pt x="172" y="19"/>
                    <a:pt x="158" y="39"/>
                    <a:pt x="144" y="45"/>
                  </a:cubicBezTo>
                  <a:cubicBezTo>
                    <a:pt x="14" y="107"/>
                    <a:pt x="14" y="107"/>
                    <a:pt x="14" y="107"/>
                  </a:cubicBezTo>
                  <a:cubicBezTo>
                    <a:pt x="11" y="118"/>
                    <a:pt x="11" y="118"/>
                    <a:pt x="11" y="118"/>
                  </a:cubicBezTo>
                  <a:cubicBezTo>
                    <a:pt x="14" y="126"/>
                    <a:pt x="14" y="126"/>
                    <a:pt x="14" y="126"/>
                  </a:cubicBezTo>
                  <a:cubicBezTo>
                    <a:pt x="4" y="137"/>
                    <a:pt x="0" y="154"/>
                    <a:pt x="6" y="169"/>
                  </a:cubicBezTo>
                  <a:cubicBezTo>
                    <a:pt x="13" y="184"/>
                    <a:pt x="27" y="193"/>
                    <a:pt x="42" y="194"/>
                  </a:cubicBezTo>
                  <a:close/>
                  <a:moveTo>
                    <a:pt x="156" y="228"/>
                  </a:moveTo>
                  <a:cubicBezTo>
                    <a:pt x="148" y="234"/>
                    <a:pt x="148" y="234"/>
                    <a:pt x="148" y="234"/>
                  </a:cubicBezTo>
                  <a:cubicBezTo>
                    <a:pt x="120" y="219"/>
                    <a:pt x="105" y="202"/>
                    <a:pt x="98" y="192"/>
                  </a:cubicBezTo>
                  <a:cubicBezTo>
                    <a:pt x="110" y="188"/>
                    <a:pt x="110" y="188"/>
                    <a:pt x="110" y="188"/>
                  </a:cubicBezTo>
                  <a:cubicBezTo>
                    <a:pt x="116" y="197"/>
                    <a:pt x="129" y="213"/>
                    <a:pt x="156" y="228"/>
                  </a:cubicBezTo>
                  <a:close/>
                  <a:moveTo>
                    <a:pt x="226" y="78"/>
                  </a:moveTo>
                  <a:cubicBezTo>
                    <a:pt x="229" y="86"/>
                    <a:pt x="228" y="96"/>
                    <a:pt x="224" y="103"/>
                  </a:cubicBezTo>
                  <a:cubicBezTo>
                    <a:pt x="207" y="61"/>
                    <a:pt x="207" y="61"/>
                    <a:pt x="207" y="61"/>
                  </a:cubicBezTo>
                  <a:cubicBezTo>
                    <a:pt x="215" y="64"/>
                    <a:pt x="222" y="70"/>
                    <a:pt x="226" y="78"/>
                  </a:cubicBezTo>
                  <a:close/>
                  <a:moveTo>
                    <a:pt x="178" y="34"/>
                  </a:moveTo>
                  <a:cubicBezTo>
                    <a:pt x="223" y="143"/>
                    <a:pt x="223" y="143"/>
                    <a:pt x="223" y="143"/>
                  </a:cubicBezTo>
                  <a:cubicBezTo>
                    <a:pt x="211" y="139"/>
                    <a:pt x="196" y="139"/>
                    <a:pt x="185" y="144"/>
                  </a:cubicBezTo>
                  <a:cubicBezTo>
                    <a:pt x="184" y="144"/>
                    <a:pt x="184" y="144"/>
                    <a:pt x="184" y="144"/>
                  </a:cubicBezTo>
                  <a:cubicBezTo>
                    <a:pt x="149" y="61"/>
                    <a:pt x="149" y="61"/>
                    <a:pt x="149" y="61"/>
                  </a:cubicBezTo>
                  <a:cubicBezTo>
                    <a:pt x="150" y="60"/>
                    <a:pt x="150" y="60"/>
                    <a:pt x="150" y="60"/>
                  </a:cubicBezTo>
                  <a:cubicBezTo>
                    <a:pt x="161" y="55"/>
                    <a:pt x="172" y="45"/>
                    <a:pt x="178" y="34"/>
                  </a:cubicBezTo>
                  <a:close/>
                  <a:moveTo>
                    <a:pt x="135" y="67"/>
                  </a:moveTo>
                  <a:cubicBezTo>
                    <a:pt x="169" y="150"/>
                    <a:pt x="169" y="150"/>
                    <a:pt x="169" y="150"/>
                  </a:cubicBezTo>
                  <a:cubicBezTo>
                    <a:pt x="58" y="189"/>
                    <a:pt x="58" y="189"/>
                    <a:pt x="58" y="189"/>
                  </a:cubicBezTo>
                  <a:cubicBezTo>
                    <a:pt x="28" y="118"/>
                    <a:pt x="28" y="118"/>
                    <a:pt x="28" y="118"/>
                  </a:cubicBezTo>
                  <a:lnTo>
                    <a:pt x="135" y="67"/>
                  </a:lnTo>
                  <a:close/>
                  <a:moveTo>
                    <a:pt x="35" y="176"/>
                  </a:moveTo>
                  <a:cubicBezTo>
                    <a:pt x="29" y="174"/>
                    <a:pt x="24" y="169"/>
                    <a:pt x="21" y="163"/>
                  </a:cubicBezTo>
                  <a:cubicBezTo>
                    <a:pt x="19" y="157"/>
                    <a:pt x="19" y="150"/>
                    <a:pt x="21" y="144"/>
                  </a:cubicBezTo>
                  <a:lnTo>
                    <a:pt x="35" y="17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46" name="Freeform 18"/>
            <p:cNvSpPr>
              <a:spLocks/>
            </p:cNvSpPr>
            <p:nvPr userDrawn="1"/>
          </p:nvSpPr>
          <p:spPr bwMode="auto">
            <a:xfrm>
              <a:off x="-367" y="1523"/>
              <a:ext cx="98" cy="69"/>
            </a:xfrm>
            <a:custGeom>
              <a:avLst/>
              <a:gdLst>
                <a:gd name="T0" fmla="*/ 15 w 98"/>
                <a:gd name="T1" fmla="*/ 69 h 69"/>
                <a:gd name="T2" fmla="*/ 98 w 98"/>
                <a:gd name="T3" fmla="*/ 36 h 69"/>
                <a:gd name="T4" fmla="*/ 84 w 98"/>
                <a:gd name="T5" fmla="*/ 0 h 69"/>
                <a:gd name="T6" fmla="*/ 0 w 98"/>
                <a:gd name="T7" fmla="*/ 36 h 69"/>
                <a:gd name="T8" fmla="*/ 15 w 98"/>
                <a:gd name="T9" fmla="*/ 69 h 69"/>
              </a:gdLst>
              <a:ahLst/>
              <a:cxnLst>
                <a:cxn ang="0">
                  <a:pos x="T0" y="T1"/>
                </a:cxn>
                <a:cxn ang="0">
                  <a:pos x="T2" y="T3"/>
                </a:cxn>
                <a:cxn ang="0">
                  <a:pos x="T4" y="T5"/>
                </a:cxn>
                <a:cxn ang="0">
                  <a:pos x="T6" y="T7"/>
                </a:cxn>
                <a:cxn ang="0">
                  <a:pos x="T8" y="T9"/>
                </a:cxn>
              </a:cxnLst>
              <a:rect l="0" t="0" r="r" b="b"/>
              <a:pathLst>
                <a:path w="98" h="69">
                  <a:moveTo>
                    <a:pt x="15" y="69"/>
                  </a:moveTo>
                  <a:lnTo>
                    <a:pt x="98" y="36"/>
                  </a:lnTo>
                  <a:lnTo>
                    <a:pt x="84" y="0"/>
                  </a:lnTo>
                  <a:lnTo>
                    <a:pt x="0" y="36"/>
                  </a:lnTo>
                  <a:lnTo>
                    <a:pt x="15" y="6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47" name="Freeform 19"/>
            <p:cNvSpPr>
              <a:spLocks/>
            </p:cNvSpPr>
            <p:nvPr userDrawn="1"/>
          </p:nvSpPr>
          <p:spPr bwMode="auto">
            <a:xfrm>
              <a:off x="-431" y="1411"/>
              <a:ext cx="91" cy="91"/>
            </a:xfrm>
            <a:custGeom>
              <a:avLst/>
              <a:gdLst>
                <a:gd name="T0" fmla="*/ 91 w 91"/>
                <a:gd name="T1" fmla="*/ 26 h 91"/>
                <a:gd name="T2" fmla="*/ 62 w 91"/>
                <a:gd name="T3" fmla="*/ 0 h 91"/>
                <a:gd name="T4" fmla="*/ 0 w 91"/>
                <a:gd name="T5" fmla="*/ 62 h 91"/>
                <a:gd name="T6" fmla="*/ 26 w 91"/>
                <a:gd name="T7" fmla="*/ 91 h 91"/>
                <a:gd name="T8" fmla="*/ 91 w 91"/>
                <a:gd name="T9" fmla="*/ 26 h 91"/>
              </a:gdLst>
              <a:ahLst/>
              <a:cxnLst>
                <a:cxn ang="0">
                  <a:pos x="T0" y="T1"/>
                </a:cxn>
                <a:cxn ang="0">
                  <a:pos x="T2" y="T3"/>
                </a:cxn>
                <a:cxn ang="0">
                  <a:pos x="T4" y="T5"/>
                </a:cxn>
                <a:cxn ang="0">
                  <a:pos x="T6" y="T7"/>
                </a:cxn>
                <a:cxn ang="0">
                  <a:pos x="T8" y="T9"/>
                </a:cxn>
              </a:cxnLst>
              <a:rect l="0" t="0" r="r" b="b"/>
              <a:pathLst>
                <a:path w="91" h="91">
                  <a:moveTo>
                    <a:pt x="91" y="26"/>
                  </a:moveTo>
                  <a:lnTo>
                    <a:pt x="62" y="0"/>
                  </a:lnTo>
                  <a:lnTo>
                    <a:pt x="0" y="62"/>
                  </a:lnTo>
                  <a:lnTo>
                    <a:pt x="26" y="91"/>
                  </a:lnTo>
                  <a:lnTo>
                    <a:pt x="91"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48" name="Rectangle 20"/>
            <p:cNvSpPr>
              <a:spLocks noChangeArrowheads="1"/>
            </p:cNvSpPr>
            <p:nvPr userDrawn="1"/>
          </p:nvSpPr>
          <p:spPr bwMode="auto">
            <a:xfrm>
              <a:off x="-338" y="1659"/>
              <a:ext cx="90"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spTree>
    <p:extLst>
      <p:ext uri="{BB962C8B-B14F-4D97-AF65-F5344CB8AC3E}">
        <p14:creationId xmlns:p14="http://schemas.microsoft.com/office/powerpoint/2010/main" val="3410267575"/>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C">
    <p:spTree>
      <p:nvGrpSpPr>
        <p:cNvPr id="1" name=""/>
        <p:cNvGrpSpPr/>
        <p:nvPr/>
      </p:nvGrpSpPr>
      <p:grpSpPr>
        <a:xfrm>
          <a:off x="0" y="0"/>
          <a:ext cx="0" cy="0"/>
          <a:chOff x="0" y="0"/>
          <a:chExt cx="0" cy="0"/>
        </a:xfrm>
      </p:grpSpPr>
      <p:sp>
        <p:nvSpPr>
          <p:cNvPr id="12" name="Picture Placeholder 8"/>
          <p:cNvSpPr>
            <a:spLocks noGrp="1"/>
          </p:cNvSpPr>
          <p:nvPr>
            <p:ph type="pic" sz="quarter" idx="18"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title"/>
          </p:nvPr>
        </p:nvSpPr>
        <p:spPr>
          <a:xfrm>
            <a:off x="407989" y="2594700"/>
            <a:ext cx="6205536"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12/2/2024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129264599"/>
      </p:ext>
    </p:extLst>
  </p:cSld>
  <p:clrMapOvr>
    <a:masterClrMapping/>
  </p:clrMapOvr>
</p:sldLayout>
</file>

<file path=ppt/slideLayouts/slideLayout90.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simple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3" name="Date Placeholder 2"/>
          <p:cNvSpPr>
            <a:spLocks noGrp="1"/>
          </p:cNvSpPr>
          <p:nvPr>
            <p:ph type="dt" sz="half" idx="10"/>
          </p:nvPr>
        </p:nvSpPr>
        <p:spPr/>
        <p:txBody>
          <a:bodyPr/>
          <a:lstStyle/>
          <a:p>
            <a:fld id="{42E44667-161A-44CE-AAD6-5FDEB94C9567}"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1980002" y="1507127"/>
            <a:ext cx="2507039" cy="486000"/>
          </a:xfrm>
          <a:solidFill>
            <a:srgbClr val="E03A3E"/>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8"/>
          <p:cNvSpPr>
            <a:spLocks noGrp="1"/>
          </p:cNvSpPr>
          <p:nvPr>
            <p:ph type="body" sz="quarter" idx="24" hasCustomPrompt="1"/>
          </p:nvPr>
        </p:nvSpPr>
        <p:spPr>
          <a:xfrm>
            <a:off x="4656962" y="1507127"/>
            <a:ext cx="2507039" cy="486000"/>
          </a:xfrm>
          <a:solidFill>
            <a:srgbClr val="E03A3E"/>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07988"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294000"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294000"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180806" y="2533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1" hasCustomPrompt="1"/>
          </p:nvPr>
        </p:nvSpPr>
        <p:spPr>
          <a:xfrm>
            <a:off x="407988"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180806" y="2965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7988"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07988"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79621"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9621"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07988"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0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07988" y="4465911"/>
            <a:ext cx="8330291"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5974" y="1353141"/>
            <a:ext cx="267561" cy="1547532"/>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8980" y="1457668"/>
            <a:ext cx="267561" cy="133848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0271" y="1353337"/>
            <a:ext cx="267561" cy="154714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75017"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461" y="1457668"/>
            <a:ext cx="267561" cy="13384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0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596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96" name="Title 95"/>
          <p:cNvSpPr>
            <a:spLocks noGrp="1"/>
          </p:cNvSpPr>
          <p:nvPr>
            <p:ph type="title"/>
          </p:nvPr>
        </p:nvSpPr>
        <p:spPr>
          <a:xfrm>
            <a:off x="1264094" y="406004"/>
            <a:ext cx="7473506" cy="626400"/>
          </a:xfrm>
        </p:spPr>
        <p:txBody>
          <a:bodyPr/>
          <a:lstStyle/>
          <a:p>
            <a:r>
              <a:rPr lang="en-US"/>
              <a:t>Click to edit Master title style</a:t>
            </a:r>
            <a:endParaRPr lang="en-GB" dirty="0"/>
          </a:p>
        </p:txBody>
      </p:sp>
      <p:sp>
        <p:nvSpPr>
          <p:cNvPr id="97" name="Text Placeholder 23"/>
          <p:cNvSpPr>
            <a:spLocks noGrp="1"/>
          </p:cNvSpPr>
          <p:nvPr>
            <p:ph type="body" sz="quarter" idx="39" hasCustomPrompt="1"/>
          </p:nvPr>
        </p:nvSpPr>
        <p:spPr>
          <a:xfrm>
            <a:off x="1264078" y="356875"/>
            <a:ext cx="7474201" cy="270000"/>
          </a:xfrm>
        </p:spPr>
        <p:txBody>
          <a:bodyPr/>
          <a:lstStyle>
            <a:lvl1pPr>
              <a:spcBef>
                <a:spcPts val="0"/>
              </a:spcBef>
              <a:defRPr sz="1600"/>
            </a:lvl1pPr>
          </a:lstStyle>
          <a:p>
            <a:pPr lvl="0"/>
            <a:r>
              <a:rPr lang="en-US" dirty="0"/>
              <a:t>Click to </a:t>
            </a:r>
            <a:r>
              <a:rPr lang="en-US"/>
              <a:t>add title</a:t>
            </a:r>
            <a:endParaRPr lang="en-GB" dirty="0"/>
          </a:p>
        </p:txBody>
      </p:sp>
      <p:sp>
        <p:nvSpPr>
          <p:cNvPr id="47" name="Text Placeholder 8"/>
          <p:cNvSpPr>
            <a:spLocks noGrp="1"/>
          </p:cNvSpPr>
          <p:nvPr>
            <p:ph type="body" sz="quarter" idx="40" hasCustomPrompt="1"/>
          </p:nvPr>
        </p:nvSpPr>
        <p:spPr>
          <a:xfrm>
            <a:off x="3294000"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8"/>
          <p:cNvSpPr>
            <a:spLocks noGrp="1"/>
          </p:cNvSpPr>
          <p:nvPr>
            <p:ph type="body" sz="quarter" idx="41" hasCustomPrompt="1"/>
          </p:nvPr>
        </p:nvSpPr>
        <p:spPr>
          <a:xfrm>
            <a:off x="407988"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8"/>
          <p:cNvSpPr>
            <a:spLocks noGrp="1"/>
          </p:cNvSpPr>
          <p:nvPr>
            <p:ph type="body" sz="quarter" idx="42" hasCustomPrompt="1"/>
          </p:nvPr>
        </p:nvSpPr>
        <p:spPr>
          <a:xfrm>
            <a:off x="6180806" y="3396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8"/>
          <p:cNvSpPr>
            <a:spLocks noGrp="1"/>
          </p:cNvSpPr>
          <p:nvPr>
            <p:ph type="body" sz="quarter" idx="43" hasCustomPrompt="1"/>
          </p:nvPr>
        </p:nvSpPr>
        <p:spPr>
          <a:xfrm>
            <a:off x="3294000"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 Placeholder 8"/>
          <p:cNvSpPr>
            <a:spLocks noGrp="1"/>
          </p:cNvSpPr>
          <p:nvPr>
            <p:ph type="body" sz="quarter" idx="44" hasCustomPrompt="1"/>
          </p:nvPr>
        </p:nvSpPr>
        <p:spPr>
          <a:xfrm>
            <a:off x="407988"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8"/>
          <p:cNvSpPr>
            <a:spLocks noGrp="1"/>
          </p:cNvSpPr>
          <p:nvPr>
            <p:ph type="body" sz="quarter" idx="45" hasCustomPrompt="1"/>
          </p:nvPr>
        </p:nvSpPr>
        <p:spPr>
          <a:xfrm>
            <a:off x="6180806" y="3828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4" name="Group 14"/>
          <p:cNvGrpSpPr>
            <a:grpSpLocks/>
          </p:cNvGrpSpPr>
          <p:nvPr userDrawn="1"/>
        </p:nvGrpSpPr>
        <p:grpSpPr bwMode="auto">
          <a:xfrm>
            <a:off x="407988" y="406004"/>
            <a:ext cx="568800" cy="567000"/>
            <a:chOff x="-1146" y="1169"/>
            <a:chExt cx="1077" cy="1080"/>
          </a:xfrm>
        </p:grpSpPr>
        <p:sp>
          <p:nvSpPr>
            <p:cNvPr id="55" name="Freeform 15"/>
            <p:cNvSpPr>
              <a:spLocks noEditPoints="1"/>
            </p:cNvSpPr>
            <p:nvPr userDrawn="1"/>
          </p:nvSpPr>
          <p:spPr bwMode="auto">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4">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56" name="Freeform 16"/>
            <p:cNvSpPr>
              <a:spLocks noEditPoints="1"/>
            </p:cNvSpPr>
            <p:nvPr userDrawn="1"/>
          </p:nvSpPr>
          <p:spPr bwMode="auto">
            <a:xfrm>
              <a:off x="-1146" y="1169"/>
              <a:ext cx="1077" cy="1080"/>
            </a:xfrm>
            <a:custGeom>
              <a:avLst/>
              <a:gdLst>
                <a:gd name="T0" fmla="*/ 226 w 453"/>
                <a:gd name="T1" fmla="*/ 454 h 454"/>
                <a:gd name="T2" fmla="*/ 453 w 453"/>
                <a:gd name="T3" fmla="*/ 227 h 454"/>
                <a:gd name="T4" fmla="*/ 226 w 453"/>
                <a:gd name="T5" fmla="*/ 0 h 454"/>
                <a:gd name="T6" fmla="*/ 0 w 453"/>
                <a:gd name="T7" fmla="*/ 227 h 454"/>
                <a:gd name="T8" fmla="*/ 226 w 453"/>
                <a:gd name="T9" fmla="*/ 454 h 454"/>
                <a:gd name="T10" fmla="*/ 226 w 453"/>
                <a:gd name="T11" fmla="*/ 16 h 454"/>
                <a:gd name="T12" fmla="*/ 437 w 453"/>
                <a:gd name="T13" fmla="*/ 227 h 454"/>
                <a:gd name="T14" fmla="*/ 226 w 453"/>
                <a:gd name="T15" fmla="*/ 438 h 454"/>
                <a:gd name="T16" fmla="*/ 16 w 453"/>
                <a:gd name="T17" fmla="*/ 227 h 454"/>
                <a:gd name="T18" fmla="*/ 226 w 453"/>
                <a:gd name="T19" fmla="*/ 1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454">
                  <a:moveTo>
                    <a:pt x="226" y="454"/>
                  </a:moveTo>
                  <a:cubicBezTo>
                    <a:pt x="352" y="454"/>
                    <a:pt x="453" y="352"/>
                    <a:pt x="453" y="227"/>
                  </a:cubicBezTo>
                  <a:cubicBezTo>
                    <a:pt x="453" y="102"/>
                    <a:pt x="352" y="0"/>
                    <a:pt x="226" y="0"/>
                  </a:cubicBezTo>
                  <a:cubicBezTo>
                    <a:pt x="101" y="0"/>
                    <a:pt x="0" y="102"/>
                    <a:pt x="0" y="227"/>
                  </a:cubicBezTo>
                  <a:cubicBezTo>
                    <a:pt x="0" y="352"/>
                    <a:pt x="101" y="454"/>
                    <a:pt x="226" y="454"/>
                  </a:cubicBezTo>
                  <a:close/>
                  <a:moveTo>
                    <a:pt x="226" y="16"/>
                  </a:moveTo>
                  <a:cubicBezTo>
                    <a:pt x="343" y="16"/>
                    <a:pt x="437" y="111"/>
                    <a:pt x="437" y="227"/>
                  </a:cubicBezTo>
                  <a:cubicBezTo>
                    <a:pt x="437" y="343"/>
                    <a:pt x="343" y="438"/>
                    <a:pt x="226" y="438"/>
                  </a:cubicBezTo>
                  <a:cubicBezTo>
                    <a:pt x="110" y="438"/>
                    <a:pt x="16" y="343"/>
                    <a:pt x="16" y="227"/>
                  </a:cubicBezTo>
                  <a:cubicBezTo>
                    <a:pt x="16" y="111"/>
                    <a:pt x="110" y="16"/>
                    <a:pt x="226" y="1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57" name="Freeform 17"/>
            <p:cNvSpPr>
              <a:spLocks noEditPoints="1"/>
            </p:cNvSpPr>
            <p:nvPr userDrawn="1"/>
          </p:nvSpPr>
          <p:spPr bwMode="auto">
            <a:xfrm>
              <a:off x="-975" y="1416"/>
              <a:ext cx="594" cy="597"/>
            </a:xfrm>
            <a:custGeom>
              <a:avLst/>
              <a:gdLst>
                <a:gd name="T0" fmla="*/ 42 w 250"/>
                <a:gd name="T1" fmla="*/ 194 h 251"/>
                <a:gd name="T2" fmla="*/ 46 w 250"/>
                <a:gd name="T3" fmla="*/ 202 h 251"/>
                <a:gd name="T4" fmla="*/ 56 w 250"/>
                <a:gd name="T5" fmla="*/ 207 h 251"/>
                <a:gd name="T6" fmla="*/ 83 w 250"/>
                <a:gd name="T7" fmla="*/ 197 h 251"/>
                <a:gd name="T8" fmla="*/ 145 w 250"/>
                <a:gd name="T9" fmla="*/ 251 h 251"/>
                <a:gd name="T10" fmla="*/ 154 w 250"/>
                <a:gd name="T11" fmla="*/ 250 h 251"/>
                <a:gd name="T12" fmla="*/ 176 w 250"/>
                <a:gd name="T13" fmla="*/ 233 h 251"/>
                <a:gd name="T14" fmla="*/ 174 w 250"/>
                <a:gd name="T15" fmla="*/ 219 h 251"/>
                <a:gd name="T16" fmla="*/ 125 w 250"/>
                <a:gd name="T17" fmla="*/ 182 h 251"/>
                <a:gd name="T18" fmla="*/ 190 w 250"/>
                <a:gd name="T19" fmla="*/ 159 h 251"/>
                <a:gd name="T20" fmla="*/ 191 w 250"/>
                <a:gd name="T21" fmla="*/ 159 h 251"/>
                <a:gd name="T22" fmla="*/ 235 w 250"/>
                <a:gd name="T23" fmla="*/ 171 h 251"/>
                <a:gd name="T24" fmla="*/ 250 w 250"/>
                <a:gd name="T25" fmla="*/ 164 h 251"/>
                <a:gd name="T26" fmla="*/ 232 w 250"/>
                <a:gd name="T27" fmla="*/ 121 h 251"/>
                <a:gd name="T28" fmla="*/ 240 w 250"/>
                <a:gd name="T29" fmla="*/ 72 h 251"/>
                <a:gd name="T30" fmla="*/ 200 w 250"/>
                <a:gd name="T31" fmla="*/ 44 h 251"/>
                <a:gd name="T32" fmla="*/ 181 w 250"/>
                <a:gd name="T33" fmla="*/ 0 h 251"/>
                <a:gd name="T34" fmla="*/ 181 w 250"/>
                <a:gd name="T35" fmla="*/ 0 h 251"/>
                <a:gd name="T36" fmla="*/ 181 w 250"/>
                <a:gd name="T37" fmla="*/ 0 h 251"/>
                <a:gd name="T38" fmla="*/ 167 w 250"/>
                <a:gd name="T39" fmla="*/ 6 h 251"/>
                <a:gd name="T40" fmla="*/ 144 w 250"/>
                <a:gd name="T41" fmla="*/ 45 h 251"/>
                <a:gd name="T42" fmla="*/ 14 w 250"/>
                <a:gd name="T43" fmla="*/ 107 h 251"/>
                <a:gd name="T44" fmla="*/ 11 w 250"/>
                <a:gd name="T45" fmla="*/ 118 h 251"/>
                <a:gd name="T46" fmla="*/ 14 w 250"/>
                <a:gd name="T47" fmla="*/ 126 h 251"/>
                <a:gd name="T48" fmla="*/ 6 w 250"/>
                <a:gd name="T49" fmla="*/ 169 h 251"/>
                <a:gd name="T50" fmla="*/ 42 w 250"/>
                <a:gd name="T51" fmla="*/ 194 h 251"/>
                <a:gd name="T52" fmla="*/ 156 w 250"/>
                <a:gd name="T53" fmla="*/ 228 h 251"/>
                <a:gd name="T54" fmla="*/ 148 w 250"/>
                <a:gd name="T55" fmla="*/ 234 h 251"/>
                <a:gd name="T56" fmla="*/ 98 w 250"/>
                <a:gd name="T57" fmla="*/ 192 h 251"/>
                <a:gd name="T58" fmla="*/ 110 w 250"/>
                <a:gd name="T59" fmla="*/ 188 h 251"/>
                <a:gd name="T60" fmla="*/ 156 w 250"/>
                <a:gd name="T61" fmla="*/ 228 h 251"/>
                <a:gd name="T62" fmla="*/ 226 w 250"/>
                <a:gd name="T63" fmla="*/ 78 h 251"/>
                <a:gd name="T64" fmla="*/ 224 w 250"/>
                <a:gd name="T65" fmla="*/ 103 h 251"/>
                <a:gd name="T66" fmla="*/ 207 w 250"/>
                <a:gd name="T67" fmla="*/ 61 h 251"/>
                <a:gd name="T68" fmla="*/ 226 w 250"/>
                <a:gd name="T69" fmla="*/ 78 h 251"/>
                <a:gd name="T70" fmla="*/ 178 w 250"/>
                <a:gd name="T71" fmla="*/ 34 h 251"/>
                <a:gd name="T72" fmla="*/ 223 w 250"/>
                <a:gd name="T73" fmla="*/ 143 h 251"/>
                <a:gd name="T74" fmla="*/ 185 w 250"/>
                <a:gd name="T75" fmla="*/ 144 h 251"/>
                <a:gd name="T76" fmla="*/ 184 w 250"/>
                <a:gd name="T77" fmla="*/ 144 h 251"/>
                <a:gd name="T78" fmla="*/ 149 w 250"/>
                <a:gd name="T79" fmla="*/ 61 h 251"/>
                <a:gd name="T80" fmla="*/ 150 w 250"/>
                <a:gd name="T81" fmla="*/ 60 h 251"/>
                <a:gd name="T82" fmla="*/ 178 w 250"/>
                <a:gd name="T83" fmla="*/ 34 h 251"/>
                <a:gd name="T84" fmla="*/ 135 w 250"/>
                <a:gd name="T85" fmla="*/ 67 h 251"/>
                <a:gd name="T86" fmla="*/ 169 w 250"/>
                <a:gd name="T87" fmla="*/ 150 h 251"/>
                <a:gd name="T88" fmla="*/ 58 w 250"/>
                <a:gd name="T89" fmla="*/ 189 h 251"/>
                <a:gd name="T90" fmla="*/ 28 w 250"/>
                <a:gd name="T91" fmla="*/ 118 h 251"/>
                <a:gd name="T92" fmla="*/ 135 w 250"/>
                <a:gd name="T93" fmla="*/ 67 h 251"/>
                <a:gd name="T94" fmla="*/ 35 w 250"/>
                <a:gd name="T95" fmla="*/ 176 h 251"/>
                <a:gd name="T96" fmla="*/ 21 w 250"/>
                <a:gd name="T97" fmla="*/ 163 h 251"/>
                <a:gd name="T98" fmla="*/ 21 w 250"/>
                <a:gd name="T99" fmla="*/ 144 h 251"/>
                <a:gd name="T100" fmla="*/ 35 w 250"/>
                <a:gd name="T101" fmla="*/ 1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42" y="194"/>
                  </a:moveTo>
                  <a:cubicBezTo>
                    <a:pt x="46" y="202"/>
                    <a:pt x="46" y="202"/>
                    <a:pt x="46" y="202"/>
                  </a:cubicBezTo>
                  <a:cubicBezTo>
                    <a:pt x="56" y="207"/>
                    <a:pt x="56" y="207"/>
                    <a:pt x="56" y="207"/>
                  </a:cubicBezTo>
                  <a:cubicBezTo>
                    <a:pt x="83" y="197"/>
                    <a:pt x="83" y="197"/>
                    <a:pt x="83" y="197"/>
                  </a:cubicBezTo>
                  <a:cubicBezTo>
                    <a:pt x="90" y="209"/>
                    <a:pt x="108" y="232"/>
                    <a:pt x="145" y="251"/>
                  </a:cubicBezTo>
                  <a:cubicBezTo>
                    <a:pt x="154" y="250"/>
                    <a:pt x="154" y="250"/>
                    <a:pt x="154" y="250"/>
                  </a:cubicBezTo>
                  <a:cubicBezTo>
                    <a:pt x="176" y="233"/>
                    <a:pt x="176" y="233"/>
                    <a:pt x="176" y="233"/>
                  </a:cubicBezTo>
                  <a:cubicBezTo>
                    <a:pt x="174" y="219"/>
                    <a:pt x="174" y="219"/>
                    <a:pt x="174" y="219"/>
                  </a:cubicBezTo>
                  <a:cubicBezTo>
                    <a:pt x="146" y="206"/>
                    <a:pt x="132" y="191"/>
                    <a:pt x="125" y="182"/>
                  </a:cubicBezTo>
                  <a:cubicBezTo>
                    <a:pt x="190" y="159"/>
                    <a:pt x="190" y="159"/>
                    <a:pt x="190" y="159"/>
                  </a:cubicBezTo>
                  <a:cubicBezTo>
                    <a:pt x="191" y="159"/>
                    <a:pt x="191" y="159"/>
                    <a:pt x="191" y="159"/>
                  </a:cubicBezTo>
                  <a:cubicBezTo>
                    <a:pt x="206" y="153"/>
                    <a:pt x="229" y="157"/>
                    <a:pt x="235" y="171"/>
                  </a:cubicBezTo>
                  <a:cubicBezTo>
                    <a:pt x="250" y="164"/>
                    <a:pt x="250" y="164"/>
                    <a:pt x="250" y="164"/>
                  </a:cubicBezTo>
                  <a:cubicBezTo>
                    <a:pt x="232" y="121"/>
                    <a:pt x="232" y="121"/>
                    <a:pt x="232" y="121"/>
                  </a:cubicBezTo>
                  <a:cubicBezTo>
                    <a:pt x="244" y="108"/>
                    <a:pt x="247" y="88"/>
                    <a:pt x="240" y="72"/>
                  </a:cubicBezTo>
                  <a:cubicBezTo>
                    <a:pt x="234" y="55"/>
                    <a:pt x="217" y="44"/>
                    <a:pt x="200" y="44"/>
                  </a:cubicBezTo>
                  <a:cubicBezTo>
                    <a:pt x="181" y="0"/>
                    <a:pt x="181" y="0"/>
                    <a:pt x="181" y="0"/>
                  </a:cubicBezTo>
                  <a:cubicBezTo>
                    <a:pt x="181" y="0"/>
                    <a:pt x="181" y="0"/>
                    <a:pt x="181" y="0"/>
                  </a:cubicBezTo>
                  <a:cubicBezTo>
                    <a:pt x="181" y="0"/>
                    <a:pt x="181" y="0"/>
                    <a:pt x="181" y="0"/>
                  </a:cubicBezTo>
                  <a:cubicBezTo>
                    <a:pt x="167" y="6"/>
                    <a:pt x="167" y="6"/>
                    <a:pt x="167" y="6"/>
                  </a:cubicBezTo>
                  <a:cubicBezTo>
                    <a:pt x="172" y="19"/>
                    <a:pt x="158" y="39"/>
                    <a:pt x="144" y="45"/>
                  </a:cubicBezTo>
                  <a:cubicBezTo>
                    <a:pt x="14" y="107"/>
                    <a:pt x="14" y="107"/>
                    <a:pt x="14" y="107"/>
                  </a:cubicBezTo>
                  <a:cubicBezTo>
                    <a:pt x="11" y="118"/>
                    <a:pt x="11" y="118"/>
                    <a:pt x="11" y="118"/>
                  </a:cubicBezTo>
                  <a:cubicBezTo>
                    <a:pt x="14" y="126"/>
                    <a:pt x="14" y="126"/>
                    <a:pt x="14" y="126"/>
                  </a:cubicBezTo>
                  <a:cubicBezTo>
                    <a:pt x="4" y="137"/>
                    <a:pt x="0" y="154"/>
                    <a:pt x="6" y="169"/>
                  </a:cubicBezTo>
                  <a:cubicBezTo>
                    <a:pt x="13" y="184"/>
                    <a:pt x="27" y="193"/>
                    <a:pt x="42" y="194"/>
                  </a:cubicBezTo>
                  <a:close/>
                  <a:moveTo>
                    <a:pt x="156" y="228"/>
                  </a:moveTo>
                  <a:cubicBezTo>
                    <a:pt x="148" y="234"/>
                    <a:pt x="148" y="234"/>
                    <a:pt x="148" y="234"/>
                  </a:cubicBezTo>
                  <a:cubicBezTo>
                    <a:pt x="120" y="219"/>
                    <a:pt x="105" y="202"/>
                    <a:pt x="98" y="192"/>
                  </a:cubicBezTo>
                  <a:cubicBezTo>
                    <a:pt x="110" y="188"/>
                    <a:pt x="110" y="188"/>
                    <a:pt x="110" y="188"/>
                  </a:cubicBezTo>
                  <a:cubicBezTo>
                    <a:pt x="116" y="197"/>
                    <a:pt x="129" y="213"/>
                    <a:pt x="156" y="228"/>
                  </a:cubicBezTo>
                  <a:close/>
                  <a:moveTo>
                    <a:pt x="226" y="78"/>
                  </a:moveTo>
                  <a:cubicBezTo>
                    <a:pt x="229" y="86"/>
                    <a:pt x="228" y="96"/>
                    <a:pt x="224" y="103"/>
                  </a:cubicBezTo>
                  <a:cubicBezTo>
                    <a:pt x="207" y="61"/>
                    <a:pt x="207" y="61"/>
                    <a:pt x="207" y="61"/>
                  </a:cubicBezTo>
                  <a:cubicBezTo>
                    <a:pt x="215" y="64"/>
                    <a:pt x="222" y="70"/>
                    <a:pt x="226" y="78"/>
                  </a:cubicBezTo>
                  <a:close/>
                  <a:moveTo>
                    <a:pt x="178" y="34"/>
                  </a:moveTo>
                  <a:cubicBezTo>
                    <a:pt x="223" y="143"/>
                    <a:pt x="223" y="143"/>
                    <a:pt x="223" y="143"/>
                  </a:cubicBezTo>
                  <a:cubicBezTo>
                    <a:pt x="211" y="139"/>
                    <a:pt x="196" y="139"/>
                    <a:pt x="185" y="144"/>
                  </a:cubicBezTo>
                  <a:cubicBezTo>
                    <a:pt x="184" y="144"/>
                    <a:pt x="184" y="144"/>
                    <a:pt x="184" y="144"/>
                  </a:cubicBezTo>
                  <a:cubicBezTo>
                    <a:pt x="149" y="61"/>
                    <a:pt x="149" y="61"/>
                    <a:pt x="149" y="61"/>
                  </a:cubicBezTo>
                  <a:cubicBezTo>
                    <a:pt x="150" y="60"/>
                    <a:pt x="150" y="60"/>
                    <a:pt x="150" y="60"/>
                  </a:cubicBezTo>
                  <a:cubicBezTo>
                    <a:pt x="161" y="55"/>
                    <a:pt x="172" y="45"/>
                    <a:pt x="178" y="34"/>
                  </a:cubicBezTo>
                  <a:close/>
                  <a:moveTo>
                    <a:pt x="135" y="67"/>
                  </a:moveTo>
                  <a:cubicBezTo>
                    <a:pt x="169" y="150"/>
                    <a:pt x="169" y="150"/>
                    <a:pt x="169" y="150"/>
                  </a:cubicBezTo>
                  <a:cubicBezTo>
                    <a:pt x="58" y="189"/>
                    <a:pt x="58" y="189"/>
                    <a:pt x="58" y="189"/>
                  </a:cubicBezTo>
                  <a:cubicBezTo>
                    <a:pt x="28" y="118"/>
                    <a:pt x="28" y="118"/>
                    <a:pt x="28" y="118"/>
                  </a:cubicBezTo>
                  <a:lnTo>
                    <a:pt x="135" y="67"/>
                  </a:lnTo>
                  <a:close/>
                  <a:moveTo>
                    <a:pt x="35" y="176"/>
                  </a:moveTo>
                  <a:cubicBezTo>
                    <a:pt x="29" y="174"/>
                    <a:pt x="24" y="169"/>
                    <a:pt x="21" y="163"/>
                  </a:cubicBezTo>
                  <a:cubicBezTo>
                    <a:pt x="19" y="157"/>
                    <a:pt x="19" y="150"/>
                    <a:pt x="21" y="144"/>
                  </a:cubicBezTo>
                  <a:lnTo>
                    <a:pt x="35" y="17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58" name="Freeform 18"/>
            <p:cNvSpPr>
              <a:spLocks/>
            </p:cNvSpPr>
            <p:nvPr userDrawn="1"/>
          </p:nvSpPr>
          <p:spPr bwMode="auto">
            <a:xfrm>
              <a:off x="-367" y="1523"/>
              <a:ext cx="98" cy="69"/>
            </a:xfrm>
            <a:custGeom>
              <a:avLst/>
              <a:gdLst>
                <a:gd name="T0" fmla="*/ 15 w 98"/>
                <a:gd name="T1" fmla="*/ 69 h 69"/>
                <a:gd name="T2" fmla="*/ 98 w 98"/>
                <a:gd name="T3" fmla="*/ 36 h 69"/>
                <a:gd name="T4" fmla="*/ 84 w 98"/>
                <a:gd name="T5" fmla="*/ 0 h 69"/>
                <a:gd name="T6" fmla="*/ 0 w 98"/>
                <a:gd name="T7" fmla="*/ 36 h 69"/>
                <a:gd name="T8" fmla="*/ 15 w 98"/>
                <a:gd name="T9" fmla="*/ 69 h 69"/>
              </a:gdLst>
              <a:ahLst/>
              <a:cxnLst>
                <a:cxn ang="0">
                  <a:pos x="T0" y="T1"/>
                </a:cxn>
                <a:cxn ang="0">
                  <a:pos x="T2" y="T3"/>
                </a:cxn>
                <a:cxn ang="0">
                  <a:pos x="T4" y="T5"/>
                </a:cxn>
                <a:cxn ang="0">
                  <a:pos x="T6" y="T7"/>
                </a:cxn>
                <a:cxn ang="0">
                  <a:pos x="T8" y="T9"/>
                </a:cxn>
              </a:cxnLst>
              <a:rect l="0" t="0" r="r" b="b"/>
              <a:pathLst>
                <a:path w="98" h="69">
                  <a:moveTo>
                    <a:pt x="15" y="69"/>
                  </a:moveTo>
                  <a:lnTo>
                    <a:pt x="98" y="36"/>
                  </a:lnTo>
                  <a:lnTo>
                    <a:pt x="84" y="0"/>
                  </a:lnTo>
                  <a:lnTo>
                    <a:pt x="0" y="36"/>
                  </a:lnTo>
                  <a:lnTo>
                    <a:pt x="15" y="6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59" name="Freeform 19"/>
            <p:cNvSpPr>
              <a:spLocks/>
            </p:cNvSpPr>
            <p:nvPr userDrawn="1"/>
          </p:nvSpPr>
          <p:spPr bwMode="auto">
            <a:xfrm>
              <a:off x="-431" y="1411"/>
              <a:ext cx="91" cy="91"/>
            </a:xfrm>
            <a:custGeom>
              <a:avLst/>
              <a:gdLst>
                <a:gd name="T0" fmla="*/ 91 w 91"/>
                <a:gd name="T1" fmla="*/ 26 h 91"/>
                <a:gd name="T2" fmla="*/ 62 w 91"/>
                <a:gd name="T3" fmla="*/ 0 h 91"/>
                <a:gd name="T4" fmla="*/ 0 w 91"/>
                <a:gd name="T5" fmla="*/ 62 h 91"/>
                <a:gd name="T6" fmla="*/ 26 w 91"/>
                <a:gd name="T7" fmla="*/ 91 h 91"/>
                <a:gd name="T8" fmla="*/ 91 w 91"/>
                <a:gd name="T9" fmla="*/ 26 h 91"/>
              </a:gdLst>
              <a:ahLst/>
              <a:cxnLst>
                <a:cxn ang="0">
                  <a:pos x="T0" y="T1"/>
                </a:cxn>
                <a:cxn ang="0">
                  <a:pos x="T2" y="T3"/>
                </a:cxn>
                <a:cxn ang="0">
                  <a:pos x="T4" y="T5"/>
                </a:cxn>
                <a:cxn ang="0">
                  <a:pos x="T6" y="T7"/>
                </a:cxn>
                <a:cxn ang="0">
                  <a:pos x="T8" y="T9"/>
                </a:cxn>
              </a:cxnLst>
              <a:rect l="0" t="0" r="r" b="b"/>
              <a:pathLst>
                <a:path w="91" h="91">
                  <a:moveTo>
                    <a:pt x="91" y="26"/>
                  </a:moveTo>
                  <a:lnTo>
                    <a:pt x="62" y="0"/>
                  </a:lnTo>
                  <a:lnTo>
                    <a:pt x="0" y="62"/>
                  </a:lnTo>
                  <a:lnTo>
                    <a:pt x="26" y="91"/>
                  </a:lnTo>
                  <a:lnTo>
                    <a:pt x="91"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sp>
          <p:nvSpPr>
            <p:cNvPr id="72" name="Rectangle 20"/>
            <p:cNvSpPr>
              <a:spLocks noChangeArrowheads="1"/>
            </p:cNvSpPr>
            <p:nvPr userDrawn="1"/>
          </p:nvSpPr>
          <p:spPr bwMode="auto">
            <a:xfrm>
              <a:off x="-338" y="1659"/>
              <a:ext cx="90" cy="38"/>
            </a:xfrm>
            <a:prstGeom prst="rect">
              <a:avLst/>
            </a:pr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p>
          </p:txBody>
        </p:sp>
      </p:grpSp>
    </p:spTree>
    <p:extLst>
      <p:ext uri="{BB962C8B-B14F-4D97-AF65-F5344CB8AC3E}">
        <p14:creationId xmlns:p14="http://schemas.microsoft.com/office/powerpoint/2010/main" val="550713212"/>
      </p:ext>
    </p:extLst>
  </p:cSld>
  <p:clrMapOvr>
    <a:masterClrMapping/>
  </p:clrMapOvr>
</p:sldLayout>
</file>

<file path=ppt/slideLayouts/slideLayout9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Industry Focus">
    <p:spTree>
      <p:nvGrpSpPr>
        <p:cNvPr id="1" name=""/>
        <p:cNvGrpSpPr/>
        <p:nvPr/>
      </p:nvGrpSpPr>
      <p:grpSpPr>
        <a:xfrm>
          <a:off x="0" y="0"/>
          <a:ext cx="0" cy="0"/>
          <a:chOff x="0" y="0"/>
          <a:chExt cx="0" cy="0"/>
        </a:xfrm>
      </p:grpSpPr>
      <p:sp>
        <p:nvSpPr>
          <p:cNvPr id="10" name="Text Placeholder 9"/>
          <p:cNvSpPr>
            <a:spLocks noGrp="1"/>
          </p:cNvSpPr>
          <p:nvPr>
            <p:ph type="body" sz="quarter" idx="40"/>
          </p:nvPr>
        </p:nvSpPr>
        <p:spPr>
          <a:xfrm>
            <a:off x="6794501" y="0"/>
            <a:ext cx="1943100" cy="5143500"/>
          </a:xfrm>
          <a:solidFill>
            <a:srgbClr val="B2B2B2"/>
          </a:solidFill>
        </p:spPr>
        <p:txBody>
          <a:bodyPr lIns="180000" tIns="540000" rIns="180000" bIns="540000" anchor="ctr" anchorCtr="0"/>
          <a:lstStyle>
            <a:lvl1pPr>
              <a:lnSpc>
                <a:spcPct val="110000"/>
              </a:lnSpc>
              <a:defRPr sz="850" b="0">
                <a:solidFill>
                  <a:srgbClr val="000000"/>
                </a:solidFill>
              </a:defRPr>
            </a:lvl1pPr>
            <a:lvl2pPr>
              <a:lnSpc>
                <a:spcPct val="110000"/>
              </a:lnSpc>
              <a:defRPr sz="850" b="0">
                <a:solidFill>
                  <a:srgbClr val="000000"/>
                </a:solidFill>
              </a:defRPr>
            </a:lvl2pPr>
            <a:lvl3pPr>
              <a:lnSpc>
                <a:spcPct val="110000"/>
              </a:lnSpc>
              <a:defRPr sz="850" b="0">
                <a:solidFill>
                  <a:srgbClr val="000000"/>
                </a:solidFill>
              </a:defRPr>
            </a:lvl3pPr>
            <a:lvl4pPr>
              <a:lnSpc>
                <a:spcPct val="110000"/>
              </a:lnSpc>
              <a:defRPr sz="850" b="0">
                <a:solidFill>
                  <a:srgbClr val="000000"/>
                </a:solidFill>
              </a:defRPr>
            </a:lvl4pPr>
            <a:lvl5pPr>
              <a:lnSpc>
                <a:spcPct val="110000"/>
              </a:lnSpc>
              <a:defRPr sz="85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7837349" y="4862572"/>
            <a:ext cx="720000" cy="135000"/>
          </a:xfrm>
        </p:spPr>
        <p:txBody>
          <a:bodyPr/>
          <a:lstStyle/>
          <a:p>
            <a:fld id="{A942E0A6-EE09-4FEF-8749-BEDC243BDAEA}" type="datetime1">
              <a:rPr lang="en-US" smtClean="0"/>
              <a:t>12/2/2024</a:t>
            </a:fld>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 Placeholder 23"/>
          <p:cNvSpPr>
            <a:spLocks noGrp="1"/>
          </p:cNvSpPr>
          <p:nvPr>
            <p:ph type="body" sz="quarter" idx="39" hasCustomPrompt="1"/>
          </p:nvPr>
        </p:nvSpPr>
        <p:spPr>
          <a:xfrm>
            <a:off x="407988" y="356875"/>
            <a:ext cx="8329612" cy="243000"/>
          </a:xfrm>
        </p:spPr>
        <p:txBody>
          <a:bodyPr/>
          <a:lstStyle>
            <a:lvl1pPr>
              <a:spcBef>
                <a:spcPts val="0"/>
              </a:spcBef>
              <a:defRPr sz="1600"/>
            </a:lvl1pPr>
          </a:lstStyle>
          <a:p>
            <a:pPr lvl="0"/>
            <a:r>
              <a:rPr lang="en-US" dirty="0"/>
              <a:t>Click to </a:t>
            </a:r>
            <a:r>
              <a:rPr lang="en-US"/>
              <a:t>add title</a:t>
            </a:r>
            <a:endParaRPr lang="en-GB" dirty="0"/>
          </a:p>
        </p:txBody>
      </p:sp>
      <p:sp>
        <p:nvSpPr>
          <p:cNvPr id="12" name="Text Placeholder 11"/>
          <p:cNvSpPr>
            <a:spLocks noGrp="1"/>
          </p:cNvSpPr>
          <p:nvPr>
            <p:ph type="body" sz="quarter" idx="41"/>
          </p:nvPr>
        </p:nvSpPr>
        <p:spPr>
          <a:xfrm>
            <a:off x="409575" y="1168003"/>
            <a:ext cx="6203949" cy="2239732"/>
          </a:xfrm>
        </p:spPr>
        <p:txBody>
          <a:bodyPr/>
          <a:lstStyle>
            <a:lvl1pPr>
              <a:spcBef>
                <a:spcPts val="0"/>
              </a:spcBef>
              <a:spcAft>
                <a:spcPts val="450"/>
              </a:spcAft>
              <a:defRPr sz="1200">
                <a:solidFill>
                  <a:srgbClr val="575757"/>
                </a:solidFill>
              </a:defRPr>
            </a:lvl1pPr>
            <a:lvl2pPr>
              <a:spcBef>
                <a:spcPts val="450"/>
              </a:spcBef>
              <a:defRPr sz="900" b="0"/>
            </a:lvl2pPr>
          </a:lstStyle>
          <a:p>
            <a:pPr lvl="0"/>
            <a:r>
              <a:rPr lang="en-US"/>
              <a:t>Click to edit Master text styles</a:t>
            </a:r>
          </a:p>
          <a:p>
            <a:pPr lvl="1"/>
            <a:r>
              <a:rPr lang="en-US"/>
              <a:t>Second level</a:t>
            </a:r>
          </a:p>
        </p:txBody>
      </p:sp>
      <p:cxnSp>
        <p:nvCxnSpPr>
          <p:cNvPr id="15" name="Straight Connector 14"/>
          <p:cNvCxnSpPr/>
          <p:nvPr userDrawn="1"/>
        </p:nvCxnSpPr>
        <p:spPr>
          <a:xfrm>
            <a:off x="407988" y="3739317"/>
            <a:ext cx="6008688"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a:spLocks noGrp="1"/>
          </p:cNvSpPr>
          <p:nvPr>
            <p:ph type="body" sz="quarter" idx="33" hasCustomPrompt="1"/>
          </p:nvPr>
        </p:nvSpPr>
        <p:spPr>
          <a:xfrm>
            <a:off x="407989" y="3529129"/>
            <a:ext cx="4076699" cy="210188"/>
          </a:xfrm>
        </p:spPr>
        <p:txBody>
          <a:bodyPr/>
          <a:lstStyle>
            <a:lvl1pPr>
              <a:lnSpc>
                <a:spcPct val="100000"/>
              </a:lnSpc>
              <a:defRPr sz="1200"/>
            </a:lvl1pPr>
          </a:lstStyle>
          <a:p>
            <a:pPr lvl="0"/>
            <a:r>
              <a:rPr lang="en-US" dirty="0"/>
              <a:t>Specialism</a:t>
            </a:r>
            <a:endParaRPr lang="en-GB" dirty="0"/>
          </a:p>
        </p:txBody>
      </p:sp>
      <p:sp>
        <p:nvSpPr>
          <p:cNvPr id="19" name="Text Placeholder 18"/>
          <p:cNvSpPr>
            <a:spLocks noGrp="1"/>
          </p:cNvSpPr>
          <p:nvPr>
            <p:ph type="body" sz="quarter" idx="42"/>
          </p:nvPr>
        </p:nvSpPr>
        <p:spPr>
          <a:xfrm>
            <a:off x="407987" y="3739754"/>
            <a:ext cx="6205589" cy="998934"/>
          </a:xfrm>
        </p:spPr>
        <p:txBody>
          <a:bodyPr tIns="108000" numCol="3" spcCol="144000"/>
          <a:lstStyle>
            <a:lvl1pPr marL="128588" indent="-128588">
              <a:lnSpc>
                <a:spcPct val="100000"/>
              </a:lnSpc>
              <a:spcBef>
                <a:spcPts val="0"/>
              </a:spcBef>
              <a:spcAft>
                <a:spcPts val="450"/>
              </a:spcAft>
              <a:buClr>
                <a:srgbClr val="E03A3E"/>
              </a:buClr>
              <a:buFont typeface="Arial" panose="020B0604020202020204" pitchFamily="34" charset="0"/>
              <a:buChar char="•"/>
              <a:defRPr sz="900" b="0">
                <a:solidFill>
                  <a:srgbClr val="575756"/>
                </a:solidFill>
              </a:defRPr>
            </a:lvl1pPr>
            <a:lvl2pPr marL="128588" indent="-128588">
              <a:lnSpc>
                <a:spcPts val="900"/>
              </a:lnSpc>
              <a:buClr>
                <a:srgbClr val="E03A3E"/>
              </a:buClr>
              <a:buFont typeface="Arial" panose="020B0604020202020204" pitchFamily="34" charset="0"/>
              <a:buChar char="•"/>
              <a:defRPr sz="750" b="0">
                <a:solidFill>
                  <a:srgbClr val="575756"/>
                </a:solidFill>
              </a:defRPr>
            </a:lvl2pPr>
            <a:lvl3pPr marL="171450" indent="-171450">
              <a:lnSpc>
                <a:spcPts val="900"/>
              </a:lnSpc>
              <a:buClr>
                <a:srgbClr val="E03A3E"/>
              </a:buClr>
              <a:buFont typeface="Arial" panose="020B0604020202020204" pitchFamily="34" charset="0"/>
              <a:buChar char="•"/>
              <a:defRPr sz="750" b="0">
                <a:solidFill>
                  <a:srgbClr val="575756"/>
                </a:solidFill>
              </a:defRPr>
            </a:lvl3pPr>
            <a:lvl4pPr marL="342900" indent="-171450">
              <a:lnSpc>
                <a:spcPts val="900"/>
              </a:lnSpc>
              <a:buClr>
                <a:srgbClr val="E03A3E"/>
              </a:buClr>
              <a:buFont typeface="Arial" panose="020B0604020202020204" pitchFamily="34" charset="0"/>
              <a:buChar char="•"/>
              <a:defRPr sz="750" b="0">
                <a:solidFill>
                  <a:srgbClr val="575756"/>
                </a:solidFill>
              </a:defRPr>
            </a:lvl4pPr>
            <a:lvl5pPr marL="514350" indent="-175022">
              <a:lnSpc>
                <a:spcPts val="900"/>
              </a:lnSpc>
              <a:buClr>
                <a:srgbClr val="E03A3E"/>
              </a:buClr>
              <a:buFont typeface="Arial" panose="020B0604020202020204" pitchFamily="34" charset="0"/>
              <a:buChar char="•"/>
              <a:defRPr sz="750" b="0">
                <a:solidFill>
                  <a:srgbClr val="575756"/>
                </a:solidFill>
              </a:defRPr>
            </a:lvl5pPr>
          </a:lstStyle>
          <a:p>
            <a:pPr lvl="0"/>
            <a:r>
              <a:rPr lang="en-US"/>
              <a:t>Click to edit Master text styles</a:t>
            </a:r>
          </a:p>
        </p:txBody>
      </p:sp>
    </p:spTree>
    <p:extLst>
      <p:ext uri="{BB962C8B-B14F-4D97-AF65-F5344CB8AC3E}">
        <p14:creationId xmlns:p14="http://schemas.microsoft.com/office/powerpoint/2010/main" val="153625650"/>
      </p:ext>
    </p:extLst>
  </p:cSld>
  <p:clrMapOvr>
    <a:masterClrMapping/>
  </p:clrMapOvr>
</p:sldLayout>
</file>

<file path=ppt/slideLayouts/slideLayout9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Locations+Disclaimer">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72E6563-09C1-496E-9705-BA9A8DA31D39}"/>
              </a:ext>
            </a:extLst>
          </p:cNvPr>
          <p:cNvSpPr txBox="1">
            <a:spLocks noChangeArrowheads="1"/>
          </p:cNvSpPr>
          <p:nvPr userDrawn="1"/>
        </p:nvSpPr>
        <p:spPr>
          <a:xfrm>
            <a:off x="-1594" y="602855"/>
            <a:ext cx="4572000" cy="4540645"/>
          </a:xfrm>
          <a:prstGeom prst="rect">
            <a:avLst/>
          </a:prstGeom>
          <a:solidFill>
            <a:schemeClr val="bg1"/>
          </a:solidFill>
          <a:ln w="9525">
            <a:noFill/>
            <a:miter lim="800000"/>
          </a:ln>
        </p:spPr>
        <p:txBody>
          <a:bodyPr rot="0" vert="horz" wrap="square" lIns="406800" tIns="0" rIns="406800" bIns="367200" anchor="b" anchorCtr="0">
            <a:spAutoFit/>
          </a:bodyPr>
          <a:lstStyle/>
          <a:p>
            <a:pPr>
              <a:lnSpc>
                <a:spcPct val="120000"/>
              </a:lnSpc>
              <a:spcAft>
                <a:spcPct val="0"/>
              </a:spcAft>
            </a:pPr>
            <a:r>
              <a:rPr lang="en-GB" sz="650" cap="all" spc="10" baseline="0" dirty="0">
                <a:solidFill>
                  <a:srgbClr val="808285"/>
                </a:solidFill>
                <a:effectLst/>
                <a:latin typeface="+mn-lt"/>
                <a:ea typeface="STSong"/>
                <a:cs typeface="Arial"/>
              </a:rPr>
              <a:t>ABU DHABI</a:t>
            </a:r>
          </a:p>
          <a:p>
            <a:pPr>
              <a:lnSpc>
                <a:spcPct val="120000"/>
              </a:lnSpc>
              <a:spcAft>
                <a:spcPct val="0"/>
              </a:spcAft>
            </a:pPr>
            <a:r>
              <a:rPr lang="en-GB" sz="650" cap="all" spc="10" baseline="0" dirty="0">
                <a:solidFill>
                  <a:srgbClr val="808285"/>
                </a:solidFill>
                <a:effectLst/>
                <a:latin typeface="+mn-lt"/>
                <a:ea typeface="STSong"/>
                <a:cs typeface="Arial"/>
              </a:rPr>
              <a:t>Astana</a:t>
            </a:r>
          </a:p>
          <a:p>
            <a:pPr>
              <a:lnSpc>
                <a:spcPct val="120000"/>
              </a:lnSpc>
              <a:spcAft>
                <a:spcPct val="0"/>
              </a:spcAft>
            </a:pPr>
            <a:r>
              <a:rPr lang="en-GB" sz="650" cap="all" spc="10" baseline="0" dirty="0">
                <a:solidFill>
                  <a:srgbClr val="808285"/>
                </a:solidFill>
                <a:effectLst/>
                <a:latin typeface="+mn-lt"/>
                <a:ea typeface="STSong"/>
                <a:cs typeface="Arial"/>
              </a:rPr>
              <a:t>ATHENS</a:t>
            </a:r>
          </a:p>
          <a:p>
            <a:pPr>
              <a:lnSpc>
                <a:spcPct val="120000"/>
              </a:lnSpc>
              <a:spcAft>
                <a:spcPct val="0"/>
              </a:spcAft>
            </a:pPr>
            <a:r>
              <a:rPr lang="en-GB" sz="650" cap="all" spc="10" baseline="0" dirty="0">
                <a:solidFill>
                  <a:srgbClr val="808285"/>
                </a:solidFill>
                <a:effectLst/>
                <a:latin typeface="+mn-lt"/>
                <a:ea typeface="STSong"/>
                <a:cs typeface="Arial"/>
              </a:rPr>
              <a:t>AUSTIN</a:t>
            </a:r>
          </a:p>
          <a:p>
            <a:pPr>
              <a:lnSpc>
                <a:spcPct val="120000"/>
              </a:lnSpc>
              <a:spcAft>
                <a:spcPct val="0"/>
              </a:spcAft>
            </a:pPr>
            <a:r>
              <a:rPr lang="en-GB" sz="650" cap="all" spc="10" baseline="0" dirty="0">
                <a:solidFill>
                  <a:srgbClr val="808285"/>
                </a:solidFill>
                <a:effectLst/>
                <a:latin typeface="+mn-lt"/>
                <a:ea typeface="STSong"/>
                <a:cs typeface="Arial"/>
              </a:rPr>
              <a:t>BEIJING</a:t>
            </a:r>
          </a:p>
          <a:p>
            <a:pPr>
              <a:lnSpc>
                <a:spcPct val="120000"/>
              </a:lnSpc>
              <a:spcAft>
                <a:spcPct val="0"/>
              </a:spcAft>
            </a:pPr>
            <a:r>
              <a:rPr lang="en-GB" sz="650" cap="all" spc="10" baseline="0" dirty="0">
                <a:solidFill>
                  <a:srgbClr val="808285"/>
                </a:solidFill>
                <a:effectLst/>
                <a:latin typeface="+mn-lt"/>
                <a:ea typeface="STSong"/>
                <a:cs typeface="+mn-cs"/>
              </a:rPr>
              <a:t>BRUSSELS </a:t>
            </a:r>
          </a:p>
          <a:p>
            <a:pPr>
              <a:lnSpc>
                <a:spcPct val="120000"/>
              </a:lnSpc>
              <a:spcAft>
                <a:spcPct val="0"/>
              </a:spcAft>
            </a:pPr>
            <a:r>
              <a:rPr lang="en-GB" sz="650" cap="all" spc="10" baseline="0" dirty="0">
                <a:solidFill>
                  <a:srgbClr val="808285"/>
                </a:solidFill>
                <a:effectLst/>
                <a:latin typeface="+mn-lt"/>
                <a:ea typeface="STSong"/>
                <a:cs typeface="+mn-cs"/>
              </a:rPr>
              <a:t>CENTURY </a:t>
            </a:r>
            <a:r>
              <a:rPr lang="en-GB" sz="650" cap="all" spc="10" baseline="0" dirty="0">
                <a:solidFill>
                  <a:srgbClr val="808285"/>
                </a:solidFill>
                <a:effectLst/>
                <a:latin typeface="+mn-lt"/>
                <a:ea typeface="STSong"/>
                <a:cs typeface="Arial"/>
              </a:rPr>
              <a:t>CITY</a:t>
            </a:r>
          </a:p>
          <a:p>
            <a:pPr>
              <a:lnSpc>
                <a:spcPct val="120000"/>
              </a:lnSpc>
              <a:spcAft>
                <a:spcPct val="0"/>
              </a:spcAft>
            </a:pPr>
            <a:r>
              <a:rPr lang="en-GB" sz="650" cap="all" spc="10" baseline="0" dirty="0">
                <a:solidFill>
                  <a:srgbClr val="808285"/>
                </a:solidFill>
                <a:effectLst/>
                <a:latin typeface="+mn-lt"/>
                <a:ea typeface="STSong"/>
                <a:cs typeface="Arial"/>
              </a:rPr>
              <a:t>CHICAGO</a:t>
            </a:r>
          </a:p>
          <a:p>
            <a:pPr>
              <a:lnSpc>
                <a:spcPct val="120000"/>
              </a:lnSpc>
              <a:spcAft>
                <a:spcPct val="0"/>
              </a:spcAft>
            </a:pPr>
            <a:r>
              <a:rPr lang="en-GB" sz="650" cap="all" spc="10" baseline="0" dirty="0">
                <a:solidFill>
                  <a:srgbClr val="808285"/>
                </a:solidFill>
                <a:effectLst/>
                <a:latin typeface="+mn-lt"/>
                <a:ea typeface="STSong"/>
                <a:cs typeface="Arial"/>
              </a:rPr>
              <a:t>Dallas</a:t>
            </a:r>
          </a:p>
          <a:p>
            <a:pPr>
              <a:lnSpc>
                <a:spcPct val="120000"/>
              </a:lnSpc>
              <a:spcAft>
                <a:spcPct val="0"/>
              </a:spcAft>
            </a:pPr>
            <a:r>
              <a:rPr lang="en-GB" sz="650" cap="all" spc="10" baseline="0" dirty="0">
                <a:solidFill>
                  <a:srgbClr val="808285"/>
                </a:solidFill>
                <a:effectLst/>
                <a:latin typeface="+mn-lt"/>
                <a:ea typeface="STSong"/>
                <a:cs typeface="Arial"/>
              </a:rPr>
              <a:t>DUBAI</a:t>
            </a:r>
          </a:p>
          <a:p>
            <a:pPr>
              <a:lnSpc>
                <a:spcPct val="120000"/>
              </a:lnSpc>
              <a:spcAft>
                <a:spcPct val="0"/>
              </a:spcAft>
            </a:pPr>
            <a:r>
              <a:rPr lang="en-GB" sz="650" cap="all" spc="10" baseline="0" dirty="0">
                <a:solidFill>
                  <a:srgbClr val="808285"/>
                </a:solidFill>
                <a:effectLst/>
                <a:latin typeface="+mn-lt"/>
                <a:ea typeface="STSong"/>
                <a:cs typeface="Arial"/>
              </a:rPr>
              <a:t>FRANKFURT</a:t>
            </a:r>
          </a:p>
          <a:p>
            <a:pPr>
              <a:lnSpc>
                <a:spcPct val="120000"/>
              </a:lnSpc>
              <a:spcAft>
                <a:spcPct val="0"/>
              </a:spcAft>
            </a:pPr>
            <a:r>
              <a:rPr lang="en-GB" sz="650" cap="all" spc="10" baseline="0" dirty="0">
                <a:solidFill>
                  <a:srgbClr val="808285"/>
                </a:solidFill>
                <a:effectLst/>
                <a:latin typeface="+mn-lt"/>
                <a:ea typeface="STSong"/>
                <a:cs typeface="Arial"/>
              </a:rPr>
              <a:t>HONG KONG</a:t>
            </a:r>
          </a:p>
          <a:p>
            <a:pPr>
              <a:lnSpc>
                <a:spcPct val="120000"/>
              </a:lnSpc>
              <a:spcAft>
                <a:spcPct val="0"/>
              </a:spcAft>
            </a:pPr>
            <a:r>
              <a:rPr lang="en-GB" sz="650" cap="all" spc="10" baseline="0" dirty="0">
                <a:solidFill>
                  <a:srgbClr val="808285"/>
                </a:solidFill>
                <a:effectLst/>
                <a:latin typeface="+mn-lt"/>
                <a:ea typeface="STSong"/>
                <a:cs typeface="Arial"/>
              </a:rPr>
              <a:t>HOUSTON</a:t>
            </a:r>
          </a:p>
          <a:p>
            <a:pPr>
              <a:lnSpc>
                <a:spcPct val="120000"/>
              </a:lnSpc>
              <a:spcAft>
                <a:spcPct val="0"/>
              </a:spcAft>
            </a:pPr>
            <a:r>
              <a:rPr lang="en-GB" sz="650" cap="all" spc="10" baseline="0" dirty="0">
                <a:solidFill>
                  <a:srgbClr val="808285"/>
                </a:solidFill>
                <a:effectLst/>
                <a:latin typeface="+mn-lt"/>
                <a:ea typeface="STSong"/>
                <a:cs typeface="Arial"/>
              </a:rPr>
              <a:t>LONDON</a:t>
            </a:r>
          </a:p>
          <a:p>
            <a:pPr>
              <a:lnSpc>
                <a:spcPct val="120000"/>
              </a:lnSpc>
              <a:spcAft>
                <a:spcPct val="0"/>
              </a:spcAft>
            </a:pPr>
            <a:r>
              <a:rPr lang="en-GB" sz="650" cap="all" spc="10" baseline="0" dirty="0">
                <a:solidFill>
                  <a:srgbClr val="808285"/>
                </a:solidFill>
                <a:effectLst/>
                <a:latin typeface="+mn-lt"/>
                <a:ea typeface="STSong"/>
                <a:cs typeface="Arial"/>
              </a:rPr>
              <a:t>LOS ANGELES</a:t>
            </a:r>
          </a:p>
          <a:p>
            <a:pPr>
              <a:lnSpc>
                <a:spcPct val="120000"/>
              </a:lnSpc>
              <a:spcAft>
                <a:spcPct val="0"/>
              </a:spcAft>
            </a:pPr>
            <a:r>
              <a:rPr lang="en-GB" sz="650" cap="all" spc="10" baseline="0" dirty="0">
                <a:solidFill>
                  <a:srgbClr val="808285"/>
                </a:solidFill>
                <a:effectLst/>
                <a:latin typeface="+mn-lt"/>
                <a:ea typeface="STSong"/>
                <a:cs typeface="+mn-cs"/>
              </a:rPr>
              <a:t>MIAMI</a:t>
            </a:r>
            <a:endParaRPr lang="en-GB" sz="650" cap="all" spc="10" baseline="0" dirty="0">
              <a:solidFill>
                <a:srgbClr val="808285"/>
              </a:solidFill>
              <a:effectLst/>
              <a:latin typeface="+mn-lt"/>
              <a:ea typeface="STSong"/>
              <a:cs typeface="Arial"/>
            </a:endParaRPr>
          </a:p>
          <a:p>
            <a:pPr>
              <a:lnSpc>
                <a:spcPct val="120000"/>
              </a:lnSpc>
              <a:spcAft>
                <a:spcPct val="0"/>
              </a:spcAft>
            </a:pPr>
            <a:r>
              <a:rPr lang="en-GB" sz="650" cap="all" spc="10" baseline="0" dirty="0">
                <a:solidFill>
                  <a:srgbClr val="808285"/>
                </a:solidFill>
                <a:effectLst/>
                <a:latin typeface="+mn-lt"/>
                <a:ea typeface="STSong"/>
                <a:cs typeface="Arial"/>
              </a:rPr>
              <a:t>MUNICH</a:t>
            </a:r>
          </a:p>
          <a:p>
            <a:pPr>
              <a:lnSpc>
                <a:spcPct val="120000"/>
              </a:lnSpc>
              <a:spcAft>
                <a:spcPct val="0"/>
              </a:spcAft>
            </a:pPr>
            <a:r>
              <a:rPr lang="en-GB" sz="650" cap="all" spc="10" baseline="0" dirty="0">
                <a:solidFill>
                  <a:srgbClr val="808285"/>
                </a:solidFill>
                <a:effectLst/>
                <a:latin typeface="+mn-lt"/>
                <a:ea typeface="STSong"/>
                <a:cs typeface="Arial"/>
              </a:rPr>
              <a:t>NEW YORK</a:t>
            </a:r>
          </a:p>
          <a:p>
            <a:pPr>
              <a:lnSpc>
                <a:spcPct val="120000"/>
              </a:lnSpc>
              <a:spcAft>
                <a:spcPct val="0"/>
              </a:spcAft>
            </a:pPr>
            <a:r>
              <a:rPr lang="en-GB" sz="650" cap="all" spc="10" baseline="0" dirty="0">
                <a:solidFill>
                  <a:srgbClr val="808285"/>
                </a:solidFill>
                <a:effectLst/>
                <a:latin typeface="+mn-lt"/>
                <a:ea typeface="STSong"/>
                <a:cs typeface="Arial"/>
              </a:rPr>
              <a:t>Orange County</a:t>
            </a:r>
          </a:p>
          <a:p>
            <a:pPr>
              <a:lnSpc>
                <a:spcPct val="120000"/>
              </a:lnSpc>
              <a:spcAft>
                <a:spcPct val="0"/>
              </a:spcAft>
            </a:pPr>
            <a:r>
              <a:rPr lang="en-GB" sz="650" cap="all" spc="10" baseline="0" dirty="0">
                <a:solidFill>
                  <a:srgbClr val="808285"/>
                </a:solidFill>
                <a:effectLst/>
                <a:latin typeface="+mn-lt"/>
                <a:ea typeface="STSong"/>
                <a:cs typeface="Arial"/>
              </a:rPr>
              <a:t>PARIS</a:t>
            </a:r>
          </a:p>
          <a:p>
            <a:pPr>
              <a:lnSpc>
                <a:spcPct val="120000"/>
              </a:lnSpc>
              <a:spcAft>
                <a:spcPct val="0"/>
              </a:spcAft>
            </a:pPr>
            <a:r>
              <a:rPr lang="en-GB" sz="650" cap="all" spc="10" baseline="0" dirty="0">
                <a:solidFill>
                  <a:srgbClr val="808285"/>
                </a:solidFill>
                <a:effectLst/>
                <a:latin typeface="+mn-lt"/>
                <a:ea typeface="STSong"/>
                <a:cs typeface="Arial"/>
              </a:rPr>
              <a:t>PHILADELPHIA</a:t>
            </a:r>
          </a:p>
          <a:p>
            <a:pPr>
              <a:lnSpc>
                <a:spcPct val="120000"/>
              </a:lnSpc>
              <a:spcAft>
                <a:spcPct val="0"/>
              </a:spcAft>
            </a:pPr>
            <a:r>
              <a:rPr lang="en-GB" sz="650" cap="all" spc="10" baseline="0" dirty="0">
                <a:solidFill>
                  <a:srgbClr val="808285"/>
                </a:solidFill>
                <a:effectLst/>
                <a:latin typeface="+mn-lt"/>
                <a:ea typeface="STSong"/>
                <a:cs typeface="Arial"/>
              </a:rPr>
              <a:t>PITTSBURGH</a:t>
            </a:r>
          </a:p>
          <a:p>
            <a:pPr>
              <a:lnSpc>
                <a:spcPct val="120000"/>
              </a:lnSpc>
              <a:spcAft>
                <a:spcPct val="0"/>
              </a:spcAft>
            </a:pPr>
            <a:r>
              <a:rPr lang="en-GB" sz="650" cap="all" spc="10" baseline="0" dirty="0">
                <a:solidFill>
                  <a:srgbClr val="808285"/>
                </a:solidFill>
                <a:effectLst/>
                <a:latin typeface="+mn-lt"/>
                <a:ea typeface="STSong"/>
                <a:cs typeface="Arial"/>
              </a:rPr>
              <a:t>PRINCETON</a:t>
            </a:r>
          </a:p>
          <a:p>
            <a:pPr>
              <a:lnSpc>
                <a:spcPct val="120000"/>
              </a:lnSpc>
              <a:spcAft>
                <a:spcPct val="0"/>
              </a:spcAft>
            </a:pPr>
            <a:r>
              <a:rPr lang="en-GB" sz="650" cap="all" spc="10" baseline="0" dirty="0">
                <a:solidFill>
                  <a:srgbClr val="808285"/>
                </a:solidFill>
                <a:effectLst/>
                <a:latin typeface="+mn-lt"/>
                <a:ea typeface="STSong"/>
                <a:cs typeface="Arial"/>
              </a:rPr>
              <a:t>RICHMOND</a:t>
            </a:r>
          </a:p>
          <a:p>
            <a:pPr>
              <a:lnSpc>
                <a:spcPct val="120000"/>
              </a:lnSpc>
              <a:spcAft>
                <a:spcPct val="0"/>
              </a:spcAft>
            </a:pPr>
            <a:r>
              <a:rPr lang="en-GB" sz="650" cap="all" spc="10" baseline="0" dirty="0">
                <a:solidFill>
                  <a:srgbClr val="808285"/>
                </a:solidFill>
                <a:effectLst/>
                <a:latin typeface="+mn-lt"/>
                <a:ea typeface="STSong"/>
                <a:cs typeface="Arial"/>
              </a:rPr>
              <a:t>SAN FRANCISCO</a:t>
            </a:r>
          </a:p>
          <a:p>
            <a:pPr>
              <a:lnSpc>
                <a:spcPct val="120000"/>
              </a:lnSpc>
              <a:spcAft>
                <a:spcPct val="0"/>
              </a:spcAft>
            </a:pPr>
            <a:r>
              <a:rPr lang="en-GB" sz="650" cap="all" spc="10" baseline="0" dirty="0">
                <a:solidFill>
                  <a:srgbClr val="808285"/>
                </a:solidFill>
                <a:effectLst/>
                <a:latin typeface="+mn-lt"/>
                <a:ea typeface="STSong"/>
                <a:cs typeface="Arial"/>
              </a:rPr>
              <a:t>SHANGHAI</a:t>
            </a:r>
          </a:p>
          <a:p>
            <a:pPr>
              <a:lnSpc>
                <a:spcPct val="120000"/>
              </a:lnSpc>
              <a:spcAft>
                <a:spcPct val="0"/>
              </a:spcAft>
            </a:pPr>
            <a:r>
              <a:rPr lang="en-GB" sz="650" cap="all" spc="10" baseline="0" dirty="0">
                <a:solidFill>
                  <a:srgbClr val="808285"/>
                </a:solidFill>
                <a:effectLst/>
                <a:latin typeface="+mn-lt"/>
                <a:ea typeface="STSong"/>
                <a:cs typeface="Arial"/>
              </a:rPr>
              <a:t>SILICON VALLEY</a:t>
            </a:r>
          </a:p>
          <a:p>
            <a:pPr>
              <a:lnSpc>
                <a:spcPct val="120000"/>
              </a:lnSpc>
              <a:spcAft>
                <a:spcPct val="0"/>
              </a:spcAft>
            </a:pPr>
            <a:r>
              <a:rPr lang="en-GB" sz="650" cap="all" spc="10" baseline="0" dirty="0">
                <a:solidFill>
                  <a:srgbClr val="808285"/>
                </a:solidFill>
                <a:effectLst/>
                <a:latin typeface="+mn-lt"/>
                <a:ea typeface="STSong"/>
                <a:cs typeface="Arial"/>
              </a:rPr>
              <a:t>SINGAPORE</a:t>
            </a:r>
          </a:p>
          <a:p>
            <a:pPr>
              <a:lnSpc>
                <a:spcPct val="120000"/>
              </a:lnSpc>
              <a:spcAft>
                <a:spcPct val="0"/>
              </a:spcAft>
            </a:pPr>
            <a:r>
              <a:rPr lang="en-GB" sz="650" cap="all" spc="10" baseline="0" dirty="0">
                <a:solidFill>
                  <a:srgbClr val="808285"/>
                </a:solidFill>
                <a:latin typeface="+mn-lt"/>
                <a:ea typeface="STSong"/>
                <a:cs typeface="Arial"/>
              </a:rPr>
              <a:t>Tysons</a:t>
            </a:r>
            <a:endParaRPr lang="en-GB" sz="650" cap="all" spc="10" baseline="0" dirty="0">
              <a:solidFill>
                <a:srgbClr val="808285"/>
              </a:solidFill>
              <a:effectLst/>
              <a:latin typeface="+mn-lt"/>
              <a:ea typeface="STSong"/>
              <a:cs typeface="Arial"/>
            </a:endParaRPr>
          </a:p>
          <a:p>
            <a:pPr>
              <a:lnSpc>
                <a:spcPct val="120000"/>
              </a:lnSpc>
              <a:spcAft>
                <a:spcPct val="0"/>
              </a:spcAft>
            </a:pPr>
            <a:r>
              <a:rPr lang="en-GB" sz="650" cap="all" spc="10" baseline="0" dirty="0">
                <a:solidFill>
                  <a:srgbClr val="808285"/>
                </a:solidFill>
                <a:effectLst/>
                <a:latin typeface="+mn-lt"/>
                <a:ea typeface="STSong"/>
                <a:cs typeface="Arial"/>
              </a:rPr>
              <a:t>WASHINGTON, D.C.</a:t>
            </a:r>
          </a:p>
          <a:p>
            <a:pPr>
              <a:lnSpc>
                <a:spcPct val="120000"/>
              </a:lnSpc>
              <a:spcAft>
                <a:spcPct val="0"/>
              </a:spcAft>
            </a:pPr>
            <a:r>
              <a:rPr lang="en-GB" sz="650" cap="all" spc="10" baseline="0" dirty="0">
                <a:solidFill>
                  <a:srgbClr val="808285"/>
                </a:solidFill>
                <a:effectLst/>
                <a:latin typeface="+mn-lt"/>
                <a:ea typeface="STSong"/>
                <a:cs typeface="Arial"/>
              </a:rPr>
              <a:t>WILMINGTON</a:t>
            </a:r>
          </a:p>
          <a:p>
            <a:pPr>
              <a:lnSpc>
                <a:spcPts val="1500"/>
              </a:lnSpc>
              <a:spcBef>
                <a:spcPts val="2000"/>
              </a:spcBef>
              <a:spcAft>
                <a:spcPct val="0"/>
              </a:spcAft>
            </a:pPr>
            <a:r>
              <a:rPr lang="en-GB" sz="1350" b="1" u="none" strike="noStrike" dirty="0">
                <a:solidFill>
                  <a:schemeClr val="accent1"/>
                </a:solidFill>
                <a:effectLst/>
                <a:latin typeface="+mn-lt"/>
                <a:ea typeface="STSong"/>
                <a:cs typeface="Arial"/>
              </a:rPr>
              <a:t>reedsmith.com</a:t>
            </a:r>
            <a:endParaRPr lang="en-GB" sz="1350" b="1" dirty="0">
              <a:solidFill>
                <a:schemeClr val="accent1"/>
              </a:solidFill>
              <a:effectLst/>
              <a:latin typeface="+mn-lt"/>
              <a:ea typeface="STSong"/>
              <a:cs typeface="Arial"/>
            </a:endParaRPr>
          </a:p>
        </p:txBody>
      </p:sp>
      <p:grpSp>
        <p:nvGrpSpPr>
          <p:cNvPr id="3" name="Group 2">
            <a:extLst>
              <a:ext uri="{FF2B5EF4-FFF2-40B4-BE49-F238E27FC236}">
                <a16:creationId xmlns:a16="http://schemas.microsoft.com/office/drawing/2014/main" id="{E3DDE17B-8C78-299B-EED8-DFDAC10A0740}"/>
              </a:ext>
            </a:extLst>
          </p:cNvPr>
          <p:cNvGrpSpPr/>
          <p:nvPr userDrawn="1"/>
        </p:nvGrpSpPr>
        <p:grpSpPr>
          <a:xfrm>
            <a:off x="2871188" y="900000"/>
            <a:ext cx="5868000" cy="3318159"/>
            <a:chOff x="2871188" y="1028543"/>
            <a:chExt cx="5868000" cy="3318159"/>
          </a:xfrm>
        </p:grpSpPr>
        <p:sp>
          <p:nvSpPr>
            <p:cNvPr id="4" name="Rectangle 3">
              <a:extLst>
                <a:ext uri="{FF2B5EF4-FFF2-40B4-BE49-F238E27FC236}">
                  <a16:creationId xmlns:a16="http://schemas.microsoft.com/office/drawing/2014/main" id="{90483B07-D32D-05ED-78C9-65EAFB4002E5}"/>
                </a:ext>
              </a:extLst>
            </p:cNvPr>
            <p:cNvSpPr/>
            <p:nvPr userDrawn="1"/>
          </p:nvSpPr>
          <p:spPr>
            <a:xfrm>
              <a:off x="2871188" y="3985852"/>
              <a:ext cx="5868000" cy="360850"/>
            </a:xfrm>
            <a:prstGeom prst="rect">
              <a:avLst/>
            </a:prstGeom>
          </p:spPr>
          <p:txBody>
            <a:bodyPr wrap="square" lIns="0" tIns="144000" rIns="0" bIns="0">
              <a:spAutoFit/>
            </a:bodyPr>
            <a:lstStyle/>
            <a:p>
              <a:r>
                <a:rPr lang="en-US" sz="700" dirty="0"/>
                <a:t>This document is not intended to provide legal advice to be used in a specific fact situation; the contents are for informational purposes only.</a:t>
              </a:r>
            </a:p>
            <a:p>
              <a:r>
                <a:rPr lang="en-US" sz="700" dirty="0"/>
                <a:t> “Reed Smith” refers to Reed Smith LLP and related entities. © Reed Smith LLP </a:t>
              </a:r>
              <a:fld id="{02D4F6F9-CAA3-4970-BA49-AC6EF492F1CD}" type="datetimeyyyy">
                <a:rPr lang="en-US" sz="700" smtClean="0"/>
                <a:t>2024</a:t>
              </a:fld>
              <a:endParaRPr lang="en-US" sz="700" dirty="0"/>
            </a:p>
          </p:txBody>
        </p:sp>
        <p:sp>
          <p:nvSpPr>
            <p:cNvPr id="5" name="Rectangle 4">
              <a:extLst>
                <a:ext uri="{FF2B5EF4-FFF2-40B4-BE49-F238E27FC236}">
                  <a16:creationId xmlns:a16="http://schemas.microsoft.com/office/drawing/2014/main" id="{5FA1E0FC-BF49-51DB-A7A3-01876EC9D7EE}"/>
                </a:ext>
              </a:extLst>
            </p:cNvPr>
            <p:cNvSpPr/>
            <p:nvPr userDrawn="1"/>
          </p:nvSpPr>
          <p:spPr>
            <a:xfrm>
              <a:off x="2871188" y="1028543"/>
              <a:ext cx="5868000" cy="1191847"/>
            </a:xfrm>
            <a:prstGeom prst="rect">
              <a:avLst/>
            </a:prstGeom>
          </p:spPr>
          <p:txBody>
            <a:bodyPr wrap="square" lIns="0" tIns="0" rIns="0" bIns="144000">
              <a:spAutoFit/>
            </a:bodyPr>
            <a:lstStyle/>
            <a:p>
              <a:pPr>
                <a:spcAft>
                  <a:spcPts val="600"/>
                </a:spcAft>
              </a:pPr>
              <a:r>
                <a:rPr lang="en-US" sz="900" b="1" dirty="0">
                  <a:solidFill>
                    <a:schemeClr val="accent1"/>
                  </a:solidFill>
                </a:rPr>
                <a:t>Reed Smith is a dynamic international law firm, dedicated to helping clients move their businesses forward.</a:t>
              </a:r>
            </a:p>
            <a:p>
              <a:r>
                <a:rPr lang="en-US" sz="900" kern="1200" dirty="0">
                  <a:solidFill>
                    <a:schemeClr val="tx1"/>
                  </a:solidFill>
                  <a:effectLst/>
                  <a:latin typeface="+mn-lt"/>
                  <a:ea typeface="+mn-ea"/>
                  <a:cs typeface="+mn-cs"/>
                </a:rPr>
                <a:t>Reed Smith is a dynamic international law firm dedicated to helping clients move their businesses forward. With an inclusive culture and innovative mindset, we deliver smarter, more creative legal services that drive better outcomes for our clients. Our deep industry knowledge, long-standing relationships and collaborative structure make us the go-to partner for complex disputes, transactions, and regulatory matters.</a:t>
              </a:r>
            </a:p>
            <a:p>
              <a:endParaRPr lang="en-GB" sz="900" kern="1200" dirty="0">
                <a:solidFill>
                  <a:schemeClr val="tx1"/>
                </a:solidFill>
                <a:effectLst/>
                <a:latin typeface="+mn-lt"/>
                <a:ea typeface="+mn-ea"/>
                <a:cs typeface="+mn-cs"/>
              </a:endParaRPr>
            </a:p>
            <a:p>
              <a:pPr>
                <a:spcAft>
                  <a:spcPts val="600"/>
                </a:spcAft>
              </a:pPr>
              <a:r>
                <a:rPr lang="en-US" sz="900" dirty="0"/>
                <a:t>For further information, please visit reedsmith.com</a:t>
              </a:r>
            </a:p>
          </p:txBody>
        </p:sp>
        <p:pic>
          <p:nvPicPr>
            <p:cNvPr id="6" name="Picture 5">
              <a:extLst>
                <a:ext uri="{FF2B5EF4-FFF2-40B4-BE49-F238E27FC236}">
                  <a16:creationId xmlns:a16="http://schemas.microsoft.com/office/drawing/2014/main" id="{14C8DB2B-710E-9065-B0F5-AA17A21997D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71236" y="2216260"/>
              <a:ext cx="1799949" cy="1799949"/>
            </a:xfrm>
            <a:prstGeom prst="rect">
              <a:avLst/>
            </a:prstGeom>
            <a:ln w="19050">
              <a:noFill/>
            </a:ln>
          </p:spPr>
        </p:pic>
        <p:pic>
          <p:nvPicPr>
            <p:cNvPr id="9" name="Picture 8">
              <a:extLst>
                <a:ext uri="{FF2B5EF4-FFF2-40B4-BE49-F238E27FC236}">
                  <a16:creationId xmlns:a16="http://schemas.microsoft.com/office/drawing/2014/main" id="{7D8E91F4-03A1-2C1D-2E90-4149B2F18C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03210" y="2216260"/>
              <a:ext cx="1799949" cy="1799949"/>
            </a:xfrm>
            <a:prstGeom prst="rect">
              <a:avLst/>
            </a:prstGeom>
            <a:ln w="19050">
              <a:noFill/>
            </a:ln>
          </p:spPr>
        </p:pic>
        <p:pic>
          <p:nvPicPr>
            <p:cNvPr id="10" name="Picture 9">
              <a:extLst>
                <a:ext uri="{FF2B5EF4-FFF2-40B4-BE49-F238E27FC236}">
                  <a16:creationId xmlns:a16="http://schemas.microsoft.com/office/drawing/2014/main" id="{41878032-A196-F8FC-9121-2CEE3BCF76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937604" y="2216212"/>
              <a:ext cx="1799990" cy="1799990"/>
            </a:xfrm>
            <a:prstGeom prst="rect">
              <a:avLst/>
            </a:prstGeom>
            <a:ln w="19050">
              <a:noFill/>
            </a:ln>
          </p:spPr>
        </p:pic>
      </p:grpSp>
      <p:pic>
        <p:nvPicPr>
          <p:cNvPr id="11" name="RS logo">
            <a:extLst>
              <a:ext uri="{FF2B5EF4-FFF2-40B4-BE49-F238E27FC236}">
                <a16:creationId xmlns:a16="http://schemas.microsoft.com/office/drawing/2014/main" id="{04BE6A8E-0F28-A2B3-AF85-B40FB61CF1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2208238886"/>
      </p:ext>
    </p:extLst>
  </p:cSld>
  <p:clrMapOvr>
    <a:masterClrMapping/>
  </p:clrMapOvr>
</p:sldLayout>
</file>

<file path=ppt/slideLayouts/slideLayout9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userDrawn="1">
  <p:cSld name="Divider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346847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354799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47605441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Two content v2">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8" y="1257300"/>
            <a:ext cx="4061600" cy="347852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0" y="406400"/>
            <a:ext cx="8331200" cy="517604"/>
          </a:xfrm>
        </p:spPr>
        <p:txBody>
          <a:bodyPr rIns="180000"/>
          <a:lstStyle>
            <a:lvl1pPr>
              <a:defRPr>
                <a:solidFill>
                  <a:schemeClr val="tx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EBF2EF9-CCB8-434E-BFC2-9A9C4DFBBE08}" type="slidenum">
              <a:rPr lang="en-GB" smtClean="0"/>
              <a:pPr/>
              <a:t>‹#›</a:t>
            </a:fld>
            <a:endParaRPr lang="en-GB" dirty="0"/>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8"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5"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3897451806"/>
      </p:ext>
    </p:extLst>
  </p:cSld>
  <p:clrMapOvr>
    <a:masterClrMapping/>
  </p:clrMapOvr>
</p:sldLayout>
</file>

<file path=ppt/slideLayouts/slideLayout9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Three Content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B756505-0BBD-B428-A9FE-659B773C95BB}"/>
              </a:ext>
            </a:extLst>
          </p:cNvPr>
          <p:cNvSpPr/>
          <p:nvPr userDrawn="1"/>
        </p:nvSpPr>
        <p:spPr>
          <a:xfrm>
            <a:off x="319787" y="128822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28822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28822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Content Placeholder 10">
            <a:extLst>
              <a:ext uri="{FF2B5EF4-FFF2-40B4-BE49-F238E27FC236}">
                <a16:creationId xmlns:a16="http://schemas.microsoft.com/office/drawing/2014/main" id="{C7948C49-4198-DC5F-CC4E-EB26457A1166}"/>
              </a:ext>
            </a:extLst>
          </p:cNvPr>
          <p:cNvSpPr>
            <a:spLocks noGrp="1"/>
          </p:cNvSpPr>
          <p:nvPr>
            <p:ph sz="quarter" idx="16" hasCustomPrompt="1"/>
          </p:nvPr>
        </p:nvSpPr>
        <p:spPr>
          <a:xfrm>
            <a:off x="407988" y="138786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38786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38786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38786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387860"/>
            <a:ext cx="2581275" cy="3479800"/>
          </a:xfrm>
          <a:ln>
            <a:noFill/>
          </a:ln>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38786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553442786"/>
      </p:ext>
    </p:extLst>
  </p:cSld>
  <p:clrMapOvr>
    <a:masterClrMapping/>
  </p:clrMapOvr>
</p:sldLayout>
</file>

<file path=ppt/slideLayouts/slideLayout9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hree Content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B756505-0BBD-B428-A9FE-659B773C95BB}"/>
              </a:ext>
            </a:extLst>
          </p:cNvPr>
          <p:cNvSpPr/>
          <p:nvPr userDrawn="1"/>
        </p:nvSpPr>
        <p:spPr>
          <a:xfrm>
            <a:off x="319787" y="1109134"/>
            <a:ext cx="2577600"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09134"/>
            <a:ext cx="2577600"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09134"/>
            <a:ext cx="2577600"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Content Placeholder 10">
            <a:extLst>
              <a:ext uri="{FF2B5EF4-FFF2-40B4-BE49-F238E27FC236}">
                <a16:creationId xmlns:a16="http://schemas.microsoft.com/office/drawing/2014/main" id="{C7948C49-4198-DC5F-CC4E-EB26457A1166}"/>
              </a:ext>
            </a:extLst>
          </p:cNvPr>
          <p:cNvSpPr>
            <a:spLocks noGrp="1"/>
          </p:cNvSpPr>
          <p:nvPr>
            <p:ph sz="quarter" idx="16" hasCustomPrompt="1"/>
          </p:nvPr>
        </p:nvSpPr>
        <p:spPr>
          <a:xfrm>
            <a:off x="407988" y="138786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08772"/>
            <a:ext cx="2579687"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38786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208772"/>
            <a:ext cx="2579687"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387860"/>
            <a:ext cx="2581275" cy="3479800"/>
          </a:xfrm>
          <a:ln>
            <a:noFill/>
          </a:ln>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208772"/>
            <a:ext cx="2579687" cy="3576924"/>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3080910705"/>
      </p:ext>
    </p:extLst>
  </p:cSld>
  <p:clrMapOvr>
    <a:masterClrMapping/>
  </p:clrMapOvr>
</p:sldLayout>
</file>

<file path=ppt/slideLayouts/slideLayout97.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userDrawn="1">
  <p:cSld name="1_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501634" y="4514262"/>
            <a:ext cx="1248691" cy="488044"/>
          </a:xfrm>
          <a:prstGeom prst="rect">
            <a:avLst/>
          </a:prstGeom>
        </p:spPr>
      </p:pic>
    </p:spTree>
    <p:extLst>
      <p:ext uri="{BB962C8B-B14F-4D97-AF65-F5344CB8AC3E}">
        <p14:creationId xmlns:p14="http://schemas.microsoft.com/office/powerpoint/2010/main" val="297034036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9" y="117778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6" y="80726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2" y="1257300"/>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9"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1" y="4531995"/>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60" y="88677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5" y="4514262"/>
            <a:ext cx="1248691" cy="488044"/>
          </a:xfrm>
          <a:prstGeom prst="rect">
            <a:avLst/>
          </a:prstGeom>
        </p:spPr>
      </p:pic>
    </p:spTree>
    <p:extLst>
      <p:ext uri="{BB962C8B-B14F-4D97-AF65-F5344CB8AC3E}">
        <p14:creationId xmlns:p14="http://schemas.microsoft.com/office/powerpoint/2010/main" val="1458226110"/>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1_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9" y="117778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6" y="80726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2" y="1257300"/>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9"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1" y="4531995"/>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60" y="886771"/>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5" y="4514262"/>
            <a:ext cx="1248691" cy="488044"/>
          </a:xfrm>
          <a:prstGeom prst="rect">
            <a:avLst/>
          </a:prstGeom>
        </p:spPr>
      </p:pic>
      <p:sp>
        <p:nvSpPr>
          <p:cNvPr id="4" name="Freeform: Shape 3">
            <a:extLst>
              <a:ext uri="{FF2B5EF4-FFF2-40B4-BE49-F238E27FC236}">
                <a16:creationId xmlns:a16="http://schemas.microsoft.com/office/drawing/2014/main" id="{9F5226F9-0008-3E5F-9810-9EE59D7F4735}"/>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5" name="Content Placeholder 3">
            <a:extLst>
              <a:ext uri="{FF2B5EF4-FFF2-40B4-BE49-F238E27FC236}">
                <a16:creationId xmlns:a16="http://schemas.microsoft.com/office/drawing/2014/main" id="{40C09147-1ED8-2D63-9151-9E95EA73FEFB}"/>
              </a:ext>
            </a:extLst>
          </p:cNvPr>
          <p:cNvSpPr>
            <a:spLocks noGrp="1"/>
          </p:cNvSpPr>
          <p:nvPr>
            <p:ph sz="quarter" idx="10"/>
          </p:nvPr>
        </p:nvSpPr>
        <p:spPr>
          <a:xfrm>
            <a:off x="573089" y="1003301"/>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3756808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theme" Target="../theme/theme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8" Type="http://schemas.openxmlformats.org/officeDocument/2006/relationships/slideLayout" Target="../slideLayouts/slideLayout65.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theme" Target="../theme/theme3.xml"/><Relationship Id="rId5" Type="http://schemas.openxmlformats.org/officeDocument/2006/relationships/slideLayout" Target="../slideLayouts/slideLayout102.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 Id="rId10" Type="http://schemas.openxmlformats.org/officeDocument/2006/relationships/slideLayout" Target="../slideLayouts/slideLayout107.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406400"/>
            <a:ext cx="8331200" cy="517604"/>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07988" y="1257299"/>
            <a:ext cx="8329612" cy="34798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Box 6"/>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rgbClr val="000000"/>
                </a:solidFill>
                <a:latin typeface="+mj-lt"/>
                <a:ea typeface="+mj-ea"/>
                <a:cs typeface="+mj-cs"/>
              </a:rPr>
              <a:t>Reed Smith</a:t>
            </a:r>
            <a:endParaRPr lang="en-GB" sz="800" b="1" i="0" baseline="0" noProof="0" dirty="0">
              <a:solidFill>
                <a:srgbClr val="000000"/>
              </a:solidFill>
              <a:latin typeface="+mj-lt"/>
              <a:ea typeface="+mj-ea"/>
              <a:cs typeface="+mj-cs"/>
            </a:endParaRPr>
          </a:p>
        </p:txBody>
      </p:sp>
    </p:spTree>
    <p:extLst>
      <p:ext uri="{BB962C8B-B14F-4D97-AF65-F5344CB8AC3E}">
        <p14:creationId xmlns:p14="http://schemas.microsoft.com/office/powerpoint/2010/main" val="543588304"/>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07" r:id="rId3"/>
    <p:sldLayoutId id="2147483739" r:id="rId4"/>
    <p:sldLayoutId id="2147483742" r:id="rId5"/>
    <p:sldLayoutId id="2147483740" r:id="rId6"/>
    <p:sldLayoutId id="2147483743" r:id="rId7"/>
    <p:sldLayoutId id="2147483741" r:id="rId8"/>
    <p:sldLayoutId id="2147483744" r:id="rId9"/>
    <p:sldLayoutId id="2147483654" r:id="rId10"/>
    <p:sldLayoutId id="2147483650" r:id="rId11"/>
    <p:sldLayoutId id="2147483730" r:id="rId12"/>
    <p:sldLayoutId id="2147483732" r:id="rId13"/>
    <p:sldLayoutId id="2147483652" r:id="rId14"/>
    <p:sldLayoutId id="2147483718" r:id="rId15"/>
    <p:sldLayoutId id="2147483708" r:id="rId16"/>
    <p:sldLayoutId id="2147483711" r:id="rId17"/>
    <p:sldLayoutId id="2147483719" r:id="rId18"/>
    <p:sldLayoutId id="2147483729" r:id="rId19"/>
    <p:sldLayoutId id="2147483733" r:id="rId20"/>
    <p:sldLayoutId id="2147483735" r:id="rId21"/>
    <p:sldLayoutId id="2147483717" r:id="rId22"/>
    <p:sldLayoutId id="2147483714" r:id="rId23"/>
    <p:sldLayoutId id="2147483689" r:id="rId24"/>
    <p:sldLayoutId id="2147483720" r:id="rId25"/>
    <p:sldLayoutId id="2147483710" r:id="rId26"/>
    <p:sldLayoutId id="2147483660" r:id="rId27"/>
    <p:sldLayoutId id="2147483728" r:id="rId28"/>
    <p:sldLayoutId id="2147483734" r:id="rId29"/>
    <p:sldLayoutId id="2147483731" r:id="rId30"/>
    <p:sldLayoutId id="2147483736" r:id="rId31"/>
    <p:sldLayoutId id="2147483715" r:id="rId32"/>
    <p:sldLayoutId id="2147483722" r:id="rId33"/>
    <p:sldLayoutId id="2147483723" r:id="rId34"/>
    <p:sldLayoutId id="2147483712" r:id="rId35"/>
    <p:sldLayoutId id="2147483709" r:id="rId36"/>
    <p:sldLayoutId id="2147483663" r:id="rId37"/>
    <p:sldLayoutId id="2147483716" r:id="rId38"/>
    <p:sldLayoutId id="2147483738" r:id="rId39"/>
    <p:sldLayoutId id="2147483724" r:id="rId40"/>
    <p:sldLayoutId id="2147483725" r:id="rId41"/>
    <p:sldLayoutId id="2147483726" r:id="rId42"/>
    <p:sldLayoutId id="2147483661" r:id="rId43"/>
    <p:sldLayoutId id="2147483662" r:id="rId44"/>
    <p:sldLayoutId id="2147483690" r:id="rId45"/>
    <p:sldLayoutId id="2147483691" r:id="rId46"/>
    <p:sldLayoutId id="2147483692" r:id="rId47"/>
    <p:sldLayoutId id="2147483699" r:id="rId48"/>
    <p:sldLayoutId id="2147483713" r:id="rId49"/>
    <p:sldLayoutId id="2147483683" r:id="rId50"/>
    <p:sldLayoutId id="2147483684" r:id="rId51"/>
    <p:sldLayoutId id="2147483685" r:id="rId52"/>
    <p:sldLayoutId id="2147483686" r:id="rId53"/>
    <p:sldLayoutId id="2147483687" r:id="rId54"/>
    <p:sldLayoutId id="2147483688" r:id="rId55"/>
    <p:sldLayoutId id="2147483727" r:id="rId56"/>
    <p:sldLayoutId id="2147483664" r:id="rId57"/>
  </p:sldLayoutIdLst>
  <p:hf hdr="0" dt="0"/>
  <p:txStyles>
    <p:title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1" i="0" kern="1200" baseline="0">
          <a:solidFill>
            <a:schemeClr val="accent1"/>
          </a:solidFill>
          <a:latin typeface="+mj-lt"/>
          <a:ea typeface="+mj-ea"/>
          <a:cs typeface="+mj-cs"/>
        </a:defRPr>
      </a:lvl1pPr>
      <a:lvl2pPr marL="0" indent="0" algn="l" defTabSz="914400" rtl="0" eaLnBrk="1" latinLnBrk="0" hangingPunct="1">
        <a:lnSpc>
          <a:spcPct val="100000"/>
        </a:lnSpc>
        <a:spcBef>
          <a:spcPts val="900"/>
        </a:spcBef>
        <a:buFont typeface="Arial" panose="020B0604020202020204" pitchFamily="34" charset="0"/>
        <a:buNone/>
        <a:defRPr sz="1600" b="1" i="0" kern="1200" baseline="0">
          <a:solidFill>
            <a:srgbClr val="000000"/>
          </a:solidFill>
          <a:latin typeface="+mj-lt"/>
          <a:ea typeface="+mj-ea"/>
          <a:cs typeface="+mj-cs"/>
        </a:defRPr>
      </a:lvl2pPr>
      <a:lvl3pPr marL="169863" indent="-169863" algn="l" defTabSz="914400" rtl="0" eaLnBrk="1" latinLnBrk="0" hangingPunct="1">
        <a:lnSpc>
          <a:spcPct val="100000"/>
        </a:lnSpc>
        <a:spcBef>
          <a:spcPts val="450"/>
        </a:spcBef>
        <a:buClr>
          <a:schemeClr val="accent1"/>
        </a:buClr>
        <a:buFont typeface="Arial" panose="020B0604020202020204" pitchFamily="34" charset="0"/>
        <a:buChar char="•"/>
        <a:defRPr sz="1600" kern="1200" baseline="0">
          <a:solidFill>
            <a:srgbClr val="000000"/>
          </a:solidFill>
          <a:latin typeface="+mn-lt"/>
          <a:ea typeface="+mn-ea"/>
          <a:cs typeface="+mn-cs"/>
        </a:defRPr>
      </a:lvl3pPr>
      <a:lvl4pPr marL="341313" indent="-169863" algn="l" defTabSz="914400" rtl="0" eaLnBrk="1" latinLnBrk="0" hangingPunct="1">
        <a:lnSpc>
          <a:spcPct val="100000"/>
        </a:lnSpc>
        <a:spcBef>
          <a:spcPts val="450"/>
        </a:spcBef>
        <a:buClr>
          <a:srgbClr val="000000"/>
        </a:buClr>
        <a:buSzTx/>
        <a:buFont typeface="Arial" panose="020B0604020202020204" pitchFamily="34" charset="0"/>
        <a:buChar char="•"/>
        <a:defRPr sz="1600" kern="1200" baseline="0">
          <a:solidFill>
            <a:srgbClr val="000000"/>
          </a:solidFill>
          <a:latin typeface="+mn-lt"/>
          <a:ea typeface="+mn-ea"/>
          <a:cs typeface="+mn-cs"/>
        </a:defRPr>
      </a:lvl4pPr>
      <a:lvl5pPr marL="514350" indent="-179388" algn="l" defTabSz="914400" rtl="0" eaLnBrk="1" latinLnBrk="0" hangingPunct="1">
        <a:lnSpc>
          <a:spcPct val="100000"/>
        </a:lnSpc>
        <a:spcBef>
          <a:spcPts val="200"/>
        </a:spcBef>
        <a:buFont typeface="Arial" panose="020B0604020202020204"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57" userDrawn="1">
          <p15:clr>
            <a:srgbClr val="F26B43"/>
          </p15:clr>
        </p15:guide>
        <p15:guide id="4" orient="horz" pos="257" userDrawn="1">
          <p15:clr>
            <a:srgbClr val="F26B43"/>
          </p15:clr>
        </p15:guide>
        <p15:guide id="5" orient="horz" pos="2984" userDrawn="1">
          <p15:clr>
            <a:srgbClr val="F26B43"/>
          </p15:clr>
        </p15:guide>
        <p15:guide id="6" pos="5504" userDrawn="1">
          <p15:clr>
            <a:srgbClr val="F26B43"/>
          </p15:clr>
        </p15:guide>
        <p15:guide id="7" pos="1484" userDrawn="1">
          <p15:clr>
            <a:srgbClr val="F26B43"/>
          </p15:clr>
        </p15:guide>
        <p15:guide id="8" pos="1598" userDrawn="1">
          <p15:clr>
            <a:srgbClr val="F26B43"/>
          </p15:clr>
        </p15:guide>
        <p15:guide id="9" pos="2825" userDrawn="1">
          <p15:clr>
            <a:srgbClr val="F26B43"/>
          </p15:clr>
        </p15:guide>
        <p15:guide id="10" pos="2939" userDrawn="1">
          <p15:clr>
            <a:srgbClr val="F26B43"/>
          </p15:clr>
        </p15:guide>
        <p15:guide id="11" pos="4166" userDrawn="1">
          <p15:clr>
            <a:srgbClr val="F26B43"/>
          </p15:clr>
        </p15:guide>
        <p15:guide id="12" pos="4280" userDrawn="1">
          <p15:clr>
            <a:srgbClr val="F26B43"/>
          </p15:clr>
        </p15:guide>
        <p15:guide id="13" orient="horz" pos="752" userDrawn="1">
          <p15:clr>
            <a:srgbClr val="F26B43"/>
          </p15:clr>
        </p15:guide>
        <p15:guide id="14" orient="horz" pos="792" userDrawn="1">
          <p15:clr>
            <a:srgbClr val="F26B43"/>
          </p15:clr>
        </p15:guide>
      </p15:sldGuideLst>
    </p:ext>
  </p:extLst>
</p:sldMaster>
</file>

<file path=ppt/slideMasters/slideMaster2.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509126"/>
            <a:ext cx="8331200" cy="517604"/>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407988" y="1200151"/>
            <a:ext cx="8329612" cy="35369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Box 6"/>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rgbClr val="000000"/>
                </a:solidFill>
                <a:latin typeface="+mj-lt"/>
                <a:ea typeface="+mj-ea"/>
                <a:cs typeface="+mj-cs"/>
              </a:rPr>
              <a:t>Reed Smith</a:t>
            </a:r>
            <a:endParaRPr lang="en-GB" sz="800" b="1" i="0" baseline="0" noProof="0" dirty="0">
              <a:solidFill>
                <a:srgbClr val="000000"/>
              </a:solidFill>
              <a:latin typeface="+mj-lt"/>
              <a:ea typeface="+mj-ea"/>
              <a:cs typeface="+mj-cs"/>
            </a:endParaRPr>
          </a:p>
        </p:txBody>
      </p:sp>
    </p:spTree>
    <p:extLst>
      <p:ext uri="{BB962C8B-B14F-4D97-AF65-F5344CB8AC3E}">
        <p14:creationId xmlns:p14="http://schemas.microsoft.com/office/powerpoint/2010/main" val="7237169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4" r:id="rId38"/>
    <p:sldLayoutId id="2147483785" r:id="rId39"/>
    <p:sldLayoutId id="2147483786" r:id="rId40"/>
  </p:sldLayoutIdLst>
  <p:hf hdr="0"/>
  <p:txStyles>
    <p:titleStyle>
      <a:lvl1pPr algn="l" defTabSz="914400" rtl="0" eaLnBrk="1" latinLnBrk="0" hangingPunct="1">
        <a:lnSpc>
          <a:spcPct val="74000"/>
        </a:lnSpc>
        <a:spcBef>
          <a:spcPct val="0"/>
        </a:spcBef>
        <a:buNone/>
        <a:defRPr sz="2700" kern="1200" baseline="0">
          <a:solidFill>
            <a:srgbClr val="000000"/>
          </a:solidFill>
          <a:latin typeface="+mn-lt"/>
          <a:ea typeface="+mn-ea"/>
          <a:cs typeface="+mn-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900" b="1" i="0" kern="1200" baseline="0">
          <a:solidFill>
            <a:schemeClr val="accent1"/>
          </a:solidFill>
          <a:latin typeface="+mj-lt"/>
          <a:ea typeface="+mj-ea"/>
          <a:cs typeface="+mj-cs"/>
        </a:defRPr>
      </a:lvl1pPr>
      <a:lvl2pPr marL="0" indent="0" algn="l" defTabSz="914400" rtl="0" eaLnBrk="1" latinLnBrk="0" hangingPunct="1">
        <a:lnSpc>
          <a:spcPct val="100000"/>
        </a:lnSpc>
        <a:spcBef>
          <a:spcPts val="900"/>
        </a:spcBef>
        <a:buFont typeface="Arial" panose="020B0604020202020204" pitchFamily="34" charset="0"/>
        <a:buNone/>
        <a:defRPr sz="1600" b="1" i="0" kern="1200" baseline="0">
          <a:solidFill>
            <a:srgbClr val="000000"/>
          </a:solidFill>
          <a:latin typeface="+mj-lt"/>
          <a:ea typeface="+mj-ea"/>
          <a:cs typeface="+mj-cs"/>
        </a:defRPr>
      </a:lvl2pPr>
      <a:lvl3pPr marL="169863" indent="-169863" algn="l" defTabSz="914400" rtl="0" eaLnBrk="1" latinLnBrk="0" hangingPunct="1">
        <a:lnSpc>
          <a:spcPct val="100000"/>
        </a:lnSpc>
        <a:spcBef>
          <a:spcPts val="450"/>
        </a:spcBef>
        <a:buClr>
          <a:schemeClr val="accent1"/>
        </a:buClr>
        <a:buFont typeface="Arial" panose="020B0604020202020204" pitchFamily="34" charset="0"/>
        <a:buChar char="•"/>
        <a:defRPr sz="1600" kern="1200" baseline="0">
          <a:solidFill>
            <a:srgbClr val="000000"/>
          </a:solidFill>
          <a:latin typeface="+mn-lt"/>
          <a:ea typeface="+mn-ea"/>
          <a:cs typeface="+mn-cs"/>
        </a:defRPr>
      </a:lvl3pPr>
      <a:lvl4pPr marL="341313" indent="-169863" algn="l" defTabSz="914400" rtl="0" eaLnBrk="1" latinLnBrk="0" hangingPunct="1">
        <a:lnSpc>
          <a:spcPct val="100000"/>
        </a:lnSpc>
        <a:spcBef>
          <a:spcPts val="450"/>
        </a:spcBef>
        <a:buClr>
          <a:srgbClr val="000000"/>
        </a:buClr>
        <a:buSzTx/>
        <a:buFont typeface="Arial" panose="020B0604020202020204" pitchFamily="34" charset="0"/>
        <a:buChar char="•"/>
        <a:defRPr sz="1600" kern="1200" baseline="0">
          <a:solidFill>
            <a:srgbClr val="000000"/>
          </a:solidFill>
          <a:latin typeface="+mn-lt"/>
          <a:ea typeface="+mn-ea"/>
          <a:cs typeface="+mn-cs"/>
        </a:defRPr>
      </a:lvl4pPr>
      <a:lvl5pPr marL="514350" indent="-179388" algn="l" defTabSz="914400" rtl="0" eaLnBrk="1" latinLnBrk="0" hangingPunct="1">
        <a:lnSpc>
          <a:spcPct val="100000"/>
        </a:lnSpc>
        <a:spcBef>
          <a:spcPts val="200"/>
        </a:spcBef>
        <a:buFont typeface="Arial" panose="020B0604020202020204"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7">
          <p15:clr>
            <a:srgbClr val="F26B43"/>
          </p15:clr>
        </p15:guide>
        <p15:guide id="4" orient="horz" pos="257">
          <p15:clr>
            <a:srgbClr val="F26B43"/>
          </p15:clr>
        </p15:guide>
        <p15:guide id="5" orient="horz" pos="2984">
          <p15:clr>
            <a:srgbClr val="F26B43"/>
          </p15:clr>
        </p15:guide>
        <p15:guide id="6" pos="5504">
          <p15:clr>
            <a:srgbClr val="F26B43"/>
          </p15:clr>
        </p15:guide>
        <p15:guide id="7" pos="1484">
          <p15:clr>
            <a:srgbClr val="F26B43"/>
          </p15:clr>
        </p15:guide>
        <p15:guide id="8" pos="1598">
          <p15:clr>
            <a:srgbClr val="F26B43"/>
          </p15:clr>
        </p15:guide>
        <p15:guide id="9" pos="2825">
          <p15:clr>
            <a:srgbClr val="F26B43"/>
          </p15:clr>
        </p15:guide>
        <p15:guide id="10" pos="2939">
          <p15:clr>
            <a:srgbClr val="F26B43"/>
          </p15:clr>
        </p15:guide>
        <p15:guide id="11" pos="4166">
          <p15:clr>
            <a:srgbClr val="F26B43"/>
          </p15:clr>
        </p15:guide>
        <p15:guide id="12" pos="4280">
          <p15:clr>
            <a:srgbClr val="F26B43"/>
          </p15:clr>
        </p15:guide>
        <p15:guide id="13" orient="horz" pos="752">
          <p15:clr>
            <a:srgbClr val="F26B43"/>
          </p15:clr>
        </p15:guide>
        <p15:guide id="14" orient="horz" pos="792">
          <p15:clr>
            <a:srgbClr val="F26B43"/>
          </p15:clr>
        </p15:guide>
      </p15:sldGuideLst>
    </p:ext>
  </p:extLst>
</p:sldMaster>
</file>

<file path=ppt/slideMasters/slideMaster3.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1" y="406401"/>
            <a:ext cx="8331200" cy="517604"/>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07988" y="1257300"/>
            <a:ext cx="8329612" cy="34798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Box 6"/>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rgbClr val="000000"/>
                </a:solidFill>
                <a:latin typeface="+mj-lt"/>
                <a:ea typeface="+mj-ea"/>
                <a:cs typeface="+mj-cs"/>
              </a:rPr>
              <a:t>Reed Smith</a:t>
            </a:r>
            <a:endParaRPr lang="en-GB" sz="800" b="1" i="0" baseline="0" noProof="0" dirty="0">
              <a:solidFill>
                <a:srgbClr val="000000"/>
              </a:solidFill>
              <a:latin typeface="+mj-lt"/>
              <a:ea typeface="+mj-ea"/>
              <a:cs typeface="+mj-cs"/>
            </a:endParaRPr>
          </a:p>
        </p:txBody>
      </p:sp>
    </p:spTree>
    <p:extLst>
      <p:ext uri="{BB962C8B-B14F-4D97-AF65-F5344CB8AC3E}">
        <p14:creationId xmlns:p14="http://schemas.microsoft.com/office/powerpoint/2010/main" val="212649145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831" r:id="rId44"/>
    <p:sldLayoutId id="2147483832" r:id="rId45"/>
    <p:sldLayoutId id="2147483833" r:id="rId46"/>
    <p:sldLayoutId id="2147483834" r:id="rId47"/>
    <p:sldLayoutId id="2147483835" r:id="rId48"/>
    <p:sldLayoutId id="2147483836" r:id="rId49"/>
    <p:sldLayoutId id="2147483837" r:id="rId50"/>
    <p:sldLayoutId id="2147483838" r:id="rId51"/>
    <p:sldLayoutId id="2147483839" r:id="rId52"/>
    <p:sldLayoutId id="2147483840" r:id="rId53"/>
    <p:sldLayoutId id="2147483841" r:id="rId54"/>
    <p:sldLayoutId id="2147483842" r:id="rId55"/>
    <p:sldLayoutId id="2147483843" r:id="rId56"/>
    <p:sldLayoutId id="2147483844" r:id="rId57"/>
  </p:sldLayoutIdLst>
  <p:hf hdr="0" dt="0"/>
  <p:txStyles>
    <p:titleStyle>
      <a:lvl1pPr algn="l" defTabSz="914378" rtl="0" eaLnBrk="1" latinLnBrk="0" hangingPunct="1">
        <a:lnSpc>
          <a:spcPct val="74000"/>
        </a:lnSpc>
        <a:spcBef>
          <a:spcPct val="0"/>
        </a:spcBef>
        <a:buNone/>
        <a:defRPr sz="2800" kern="1200" baseline="0">
          <a:solidFill>
            <a:srgbClr val="000000"/>
          </a:solidFill>
          <a:latin typeface="+mn-lt"/>
          <a:ea typeface="+mn-ea"/>
          <a:cs typeface="+mn-cs"/>
        </a:defRPr>
      </a:lvl1pPr>
    </p:titleStyle>
    <p:bodyStyle>
      <a:lvl1pPr marL="0" indent="0" algn="l" defTabSz="914378" rtl="0" eaLnBrk="1" latinLnBrk="0" hangingPunct="1">
        <a:lnSpc>
          <a:spcPct val="100000"/>
        </a:lnSpc>
        <a:spcBef>
          <a:spcPts val="1200"/>
        </a:spcBef>
        <a:buFont typeface="Arial" panose="020B0604020202020204" pitchFamily="34" charset="0"/>
        <a:buNone/>
        <a:defRPr sz="2000" b="1" i="0" kern="1200" baseline="0">
          <a:solidFill>
            <a:schemeClr val="accent1"/>
          </a:solidFill>
          <a:latin typeface="+mj-lt"/>
          <a:ea typeface="+mj-ea"/>
          <a:cs typeface="+mj-cs"/>
        </a:defRPr>
      </a:lvl1pPr>
      <a:lvl2pPr marL="0" indent="0" algn="l" defTabSz="914378" rtl="0" eaLnBrk="1" latinLnBrk="0" hangingPunct="1">
        <a:lnSpc>
          <a:spcPct val="100000"/>
        </a:lnSpc>
        <a:spcBef>
          <a:spcPts val="900"/>
        </a:spcBef>
        <a:buFont typeface="Arial" panose="020B0604020202020204" pitchFamily="34" charset="0"/>
        <a:buNone/>
        <a:defRPr sz="1600" b="1" i="0" kern="1200" baseline="0">
          <a:solidFill>
            <a:srgbClr val="000000"/>
          </a:solidFill>
          <a:latin typeface="+mj-lt"/>
          <a:ea typeface="+mj-ea"/>
          <a:cs typeface="+mj-cs"/>
        </a:defRPr>
      </a:lvl2pPr>
      <a:lvl3pPr marL="169859" indent="-169859" algn="l" defTabSz="914378" rtl="0" eaLnBrk="1" latinLnBrk="0" hangingPunct="1">
        <a:lnSpc>
          <a:spcPct val="100000"/>
        </a:lnSpc>
        <a:spcBef>
          <a:spcPts val="450"/>
        </a:spcBef>
        <a:buClr>
          <a:schemeClr val="accent1"/>
        </a:buClr>
        <a:buFont typeface="Arial" panose="020B0604020202020204" pitchFamily="34" charset="0"/>
        <a:buChar char="•"/>
        <a:defRPr sz="1600" kern="1200" baseline="0">
          <a:solidFill>
            <a:srgbClr val="000000"/>
          </a:solidFill>
          <a:latin typeface="+mn-lt"/>
          <a:ea typeface="+mn-ea"/>
          <a:cs typeface="+mn-cs"/>
        </a:defRPr>
      </a:lvl3pPr>
      <a:lvl4pPr marL="341305" indent="-169859" algn="l" defTabSz="914378" rtl="0" eaLnBrk="1" latinLnBrk="0" hangingPunct="1">
        <a:lnSpc>
          <a:spcPct val="100000"/>
        </a:lnSpc>
        <a:spcBef>
          <a:spcPts val="450"/>
        </a:spcBef>
        <a:buClr>
          <a:srgbClr val="000000"/>
        </a:buClr>
        <a:buSzTx/>
        <a:buFont typeface="Arial" panose="020B0604020202020204" pitchFamily="34" charset="0"/>
        <a:buChar char="•"/>
        <a:defRPr sz="1600" kern="1200" baseline="0">
          <a:solidFill>
            <a:srgbClr val="000000"/>
          </a:solidFill>
          <a:latin typeface="+mn-lt"/>
          <a:ea typeface="+mn-ea"/>
          <a:cs typeface="+mn-cs"/>
        </a:defRPr>
      </a:lvl4pPr>
      <a:lvl5pPr marL="514337" indent="-179384" algn="l" defTabSz="914378" rtl="0" eaLnBrk="1" latinLnBrk="0" hangingPunct="1">
        <a:lnSpc>
          <a:spcPct val="100000"/>
        </a:lnSpc>
        <a:spcBef>
          <a:spcPts val="200"/>
        </a:spcBef>
        <a:buFont typeface="Arial" panose="020B0604020202020204" pitchFamily="34" charset="0"/>
        <a:buChar char="–"/>
        <a:defRPr sz="1600" kern="1200" baseline="0">
          <a:solidFill>
            <a:srgbClr val="000000"/>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7">
          <p15:clr>
            <a:srgbClr val="F26B43"/>
          </p15:clr>
        </p15:guide>
        <p15:guide id="4" orient="horz" pos="257">
          <p15:clr>
            <a:srgbClr val="F26B43"/>
          </p15:clr>
        </p15:guide>
        <p15:guide id="5" orient="horz" pos="2984">
          <p15:clr>
            <a:srgbClr val="F26B43"/>
          </p15:clr>
        </p15:guide>
        <p15:guide id="6" pos="5504">
          <p15:clr>
            <a:srgbClr val="F26B43"/>
          </p15:clr>
        </p15:guide>
        <p15:guide id="7" pos="1484">
          <p15:clr>
            <a:srgbClr val="F26B43"/>
          </p15:clr>
        </p15:guide>
        <p15:guide id="8" pos="1598">
          <p15:clr>
            <a:srgbClr val="F26B43"/>
          </p15:clr>
        </p15:guide>
        <p15:guide id="9" pos="2825">
          <p15:clr>
            <a:srgbClr val="F26B43"/>
          </p15:clr>
        </p15:guide>
        <p15:guide id="10" pos="2939">
          <p15:clr>
            <a:srgbClr val="F26B43"/>
          </p15:clr>
        </p15:guide>
        <p15:guide id="11" pos="4166">
          <p15:clr>
            <a:srgbClr val="F26B43"/>
          </p15:clr>
        </p15:guide>
        <p15:guide id="12" pos="4280">
          <p15:clr>
            <a:srgbClr val="F26B43"/>
          </p15:clr>
        </p15:guide>
        <p15:guide id="13" orient="horz" pos="752">
          <p15:clr>
            <a:srgbClr val="F26B43"/>
          </p15:clr>
        </p15:guide>
        <p15:guide id="14" orient="horz" pos="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4.xml"/><Relationship Id="rId5" Type="http://schemas.openxmlformats.org/officeDocument/2006/relationships/image" Target="../media/image42.jpg"/><Relationship Id="rId4" Type="http://schemas.openxmlformats.org/officeDocument/2006/relationships/image" Target="../media/image41.jp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slide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FDD0B-0EA3-F5DA-9E27-27C9A32A6130}"/>
              </a:ext>
            </a:extLst>
          </p:cNvPr>
          <p:cNvSpPr>
            <a:spLocks noGrp="1"/>
          </p:cNvSpPr>
          <p:nvPr>
            <p:ph type="ctrTitle"/>
          </p:nvPr>
        </p:nvSpPr>
        <p:spPr/>
        <p:txBody>
          <a:bodyPr/>
          <a:lstStyle/>
          <a:p>
            <a:r>
              <a:rPr lang="en-US" dirty="0"/>
              <a:t>Election aftermath: Antitrust enforcement under a new administration</a:t>
            </a:r>
            <a:endParaRPr lang="en-GB" dirty="0"/>
          </a:p>
        </p:txBody>
      </p:sp>
      <p:sp>
        <p:nvSpPr>
          <p:cNvPr id="2" name="Content Placeholder 1">
            <a:extLst>
              <a:ext uri="{FF2B5EF4-FFF2-40B4-BE49-F238E27FC236}">
                <a16:creationId xmlns:a16="http://schemas.microsoft.com/office/drawing/2014/main" id="{C7591D74-666F-1FD3-0732-EE9562A36369}"/>
              </a:ext>
            </a:extLst>
          </p:cNvPr>
          <p:cNvSpPr>
            <a:spLocks noGrp="1"/>
          </p:cNvSpPr>
          <p:nvPr>
            <p:ph sz="quarter" idx="10"/>
          </p:nvPr>
        </p:nvSpPr>
        <p:spPr>
          <a:xfrm>
            <a:off x="573088" y="1010952"/>
            <a:ext cx="2151193" cy="477314"/>
          </a:xfrm>
        </p:spPr>
        <p:txBody>
          <a:bodyPr/>
          <a:lstStyle/>
          <a:p>
            <a:r>
              <a:rPr lang="en-GB" sz="1800" dirty="0"/>
              <a:t>ACC Boot Camp</a:t>
            </a:r>
          </a:p>
        </p:txBody>
      </p:sp>
      <p:sp>
        <p:nvSpPr>
          <p:cNvPr id="6" name="Subtitle 5">
            <a:extLst>
              <a:ext uri="{FF2B5EF4-FFF2-40B4-BE49-F238E27FC236}">
                <a16:creationId xmlns:a16="http://schemas.microsoft.com/office/drawing/2014/main" id="{A0EF42A2-4D9B-89ED-C427-D8821C8FDEBB}"/>
              </a:ext>
            </a:extLst>
          </p:cNvPr>
          <p:cNvSpPr>
            <a:spLocks noGrp="1"/>
          </p:cNvSpPr>
          <p:nvPr>
            <p:ph type="subTitle" idx="1"/>
          </p:nvPr>
        </p:nvSpPr>
        <p:spPr/>
        <p:txBody>
          <a:bodyPr/>
          <a:lstStyle/>
          <a:p>
            <a:r>
              <a:rPr lang="en-US" dirty="0"/>
              <a:t>December 3, 2024</a:t>
            </a:r>
          </a:p>
        </p:txBody>
      </p:sp>
    </p:spTree>
    <p:extLst>
      <p:ext uri="{BB962C8B-B14F-4D97-AF65-F5344CB8AC3E}">
        <p14:creationId xmlns:p14="http://schemas.microsoft.com/office/powerpoint/2010/main" val="2702720580"/>
      </p:ext>
    </p:extLst>
  </p:cSld>
  <p:clrMapOvr>
    <a:masterClrMapping/>
  </p:clrMapOvr>
</p:sld>
</file>

<file path=ppt/slides/slide1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21DD4-0842-6F1B-C683-980675D4E569}"/>
              </a:ext>
            </a:extLst>
          </p:cNvPr>
          <p:cNvSpPr>
            <a:spLocks noGrp="1"/>
          </p:cNvSpPr>
          <p:nvPr>
            <p:ph type="ctrTitle"/>
          </p:nvPr>
        </p:nvSpPr>
        <p:spPr/>
        <p:txBody>
          <a:bodyPr/>
          <a:lstStyle/>
          <a:p>
            <a:r>
              <a:rPr lang="en-US" dirty="0"/>
              <a:t>Potential impacts on transactions</a:t>
            </a:r>
          </a:p>
        </p:txBody>
      </p:sp>
      <p:sp>
        <p:nvSpPr>
          <p:cNvPr id="12" name="Title 1">
            <a:extLst>
              <a:ext uri="{FF2B5EF4-FFF2-40B4-BE49-F238E27FC236}">
                <a16:creationId xmlns:a16="http://schemas.microsoft.com/office/drawing/2014/main" id="{B86187B3-8BDA-2251-2459-AA7EDA404B80}"/>
              </a:ext>
            </a:extLst>
          </p:cNvPr>
          <p:cNvSpPr txBox="1">
            <a:spLocks/>
          </p:cNvSpPr>
          <p:nvPr/>
        </p:nvSpPr>
        <p:spPr>
          <a:xfrm>
            <a:off x="6286500" y="1047750"/>
            <a:ext cx="1873250" cy="3689350"/>
          </a:xfrm>
          <a:prstGeom prst="rect">
            <a:avLst/>
          </a:prstGeom>
        </p:spPr>
        <p:txBody>
          <a:bodyPr vert="horz" lIns="180000" tIns="396000" rIns="180000" bIns="180000" rtlCol="0" anchor="ctr" anchorCtr="0">
            <a:noAutofit/>
          </a:bodyPr>
          <a:lstStyle>
            <a:lvl1pPr algn="l" defTabSz="914400" rtl="0" eaLnBrk="1" latinLnBrk="0" hangingPunct="1">
              <a:lnSpc>
                <a:spcPct val="85000"/>
              </a:lnSpc>
              <a:spcBef>
                <a:spcPct val="0"/>
              </a:spcBef>
              <a:buNone/>
              <a:defRPr sz="4000" b="1" i="0" kern="1200" spc="0" baseline="0">
                <a:solidFill>
                  <a:schemeClr val="bg1"/>
                </a:solidFill>
                <a:latin typeface="Arial Black" panose="020B0604020202020204" pitchFamily="34" charset="0"/>
                <a:ea typeface="+mn-ea"/>
                <a:cs typeface="Arial Black"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8700" b="1" i="0" u="none" strike="noStrike" kern="1200" cap="none" spc="0" normalizeH="0" baseline="0" noProof="0" dirty="0">
                <a:ln>
                  <a:noFill/>
                </a:ln>
                <a:solidFill>
                  <a:srgbClr val="FFFFFF"/>
                </a:solidFill>
                <a:effectLst/>
                <a:uLnTx/>
                <a:uFillTx/>
                <a:latin typeface="Arial Black" panose="020B0604020202020204" pitchFamily="34" charset="0"/>
                <a:ea typeface="SimSun"/>
              </a:rPr>
              <a:t>3</a:t>
            </a:r>
          </a:p>
        </p:txBody>
      </p:sp>
    </p:spTree>
    <p:extLst>
      <p:ext uri="{BB962C8B-B14F-4D97-AF65-F5344CB8AC3E}">
        <p14:creationId xmlns:p14="http://schemas.microsoft.com/office/powerpoint/2010/main" val="267283575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46005E7-788B-1727-28A4-B60BB2F3690B}"/>
              </a:ext>
            </a:extLst>
          </p:cNvPr>
          <p:cNvSpPr>
            <a:spLocks noGrp="1"/>
          </p:cNvSpPr>
          <p:nvPr>
            <p:ph sz="quarter" idx="15"/>
          </p:nvPr>
        </p:nvSpPr>
        <p:spPr/>
        <p:txBody>
          <a:bodyPr/>
          <a:lstStyle/>
          <a:p>
            <a:r>
              <a:rPr lang="en-US" b="0" dirty="0">
                <a:solidFill>
                  <a:schemeClr val="tx1"/>
                </a:solidFill>
              </a:rPr>
              <a:t>At risk under a Trump administration</a:t>
            </a:r>
          </a:p>
          <a:p>
            <a:pPr marL="342900" indent="-342900">
              <a:buClr>
                <a:schemeClr val="accent5"/>
              </a:buClr>
              <a:buFont typeface="Arial" panose="020B0604020202020204" pitchFamily="34" charset="0"/>
              <a:buChar char="•"/>
            </a:pPr>
            <a:r>
              <a:rPr lang="en-US" b="0" dirty="0">
                <a:solidFill>
                  <a:schemeClr val="tx1"/>
                </a:solidFill>
              </a:rPr>
              <a:t>2023 Merger Guidelines</a:t>
            </a:r>
          </a:p>
          <a:p>
            <a:pPr marL="342900" indent="-342900">
              <a:buClr>
                <a:schemeClr val="accent5"/>
              </a:buClr>
              <a:buFont typeface="Arial" panose="020B0604020202020204" pitchFamily="34" charset="0"/>
              <a:buChar char="•"/>
            </a:pPr>
            <a:r>
              <a:rPr lang="en-US" b="0" dirty="0">
                <a:solidFill>
                  <a:schemeClr val="tx1"/>
                </a:solidFill>
              </a:rPr>
              <a:t>Focus on merger effects on labor markets</a:t>
            </a:r>
          </a:p>
          <a:p>
            <a:pPr marL="342900" indent="-342900">
              <a:buClr>
                <a:schemeClr val="accent5"/>
              </a:buClr>
              <a:buFont typeface="Arial" panose="020B0604020202020204" pitchFamily="34" charset="0"/>
              <a:buChar char="•"/>
            </a:pPr>
            <a:r>
              <a:rPr lang="en-US" b="0" dirty="0">
                <a:solidFill>
                  <a:schemeClr val="tx1"/>
                </a:solidFill>
              </a:rPr>
              <a:t>Efforts to ban noncompetes </a:t>
            </a:r>
          </a:p>
          <a:p>
            <a:endParaRPr lang="en-US" b="0" dirty="0">
              <a:solidFill>
                <a:schemeClr val="tx1"/>
              </a:solidFill>
            </a:endParaRPr>
          </a:p>
        </p:txBody>
      </p:sp>
      <p:sp>
        <p:nvSpPr>
          <p:cNvPr id="10" name="Content Placeholder 9">
            <a:extLst>
              <a:ext uri="{FF2B5EF4-FFF2-40B4-BE49-F238E27FC236}">
                <a16:creationId xmlns:a16="http://schemas.microsoft.com/office/drawing/2014/main" id="{893485B7-601D-1A9E-9DF5-399ADFCD4507}"/>
              </a:ext>
            </a:extLst>
          </p:cNvPr>
          <p:cNvSpPr>
            <a:spLocks noGrp="1"/>
          </p:cNvSpPr>
          <p:nvPr>
            <p:ph sz="quarter" idx="16"/>
          </p:nvPr>
        </p:nvSpPr>
        <p:spPr/>
        <p:txBody>
          <a:bodyPr/>
          <a:lstStyle/>
          <a:p>
            <a:r>
              <a:rPr lang="en-US" b="0" dirty="0">
                <a:solidFill>
                  <a:schemeClr val="tx1"/>
                </a:solidFill>
              </a:rPr>
              <a:t>Likely here to stay</a:t>
            </a:r>
          </a:p>
          <a:p>
            <a:pPr marL="342900" indent="-342900">
              <a:buClr>
                <a:schemeClr val="accent5"/>
              </a:buClr>
              <a:buFont typeface="Arial" panose="020B0604020202020204" pitchFamily="34" charset="0"/>
              <a:buChar char="•"/>
            </a:pPr>
            <a:r>
              <a:rPr lang="en-US" b="0" dirty="0">
                <a:solidFill>
                  <a:schemeClr val="tx1"/>
                </a:solidFill>
              </a:rPr>
              <a:t>New Hart-Scott-</a:t>
            </a:r>
            <a:r>
              <a:rPr lang="en-US" b="0" dirty="0" err="1">
                <a:solidFill>
                  <a:schemeClr val="tx1"/>
                </a:solidFill>
              </a:rPr>
              <a:t>Rodino</a:t>
            </a:r>
            <a:r>
              <a:rPr lang="en-US" b="0" dirty="0">
                <a:solidFill>
                  <a:schemeClr val="tx1"/>
                </a:solidFill>
              </a:rPr>
              <a:t> (HSR) rules</a:t>
            </a:r>
          </a:p>
          <a:p>
            <a:endParaRPr lang="en-US" b="0" dirty="0">
              <a:solidFill>
                <a:schemeClr val="tx1"/>
              </a:solidFill>
            </a:endParaRPr>
          </a:p>
          <a:p>
            <a:endParaRPr lang="en-US" b="0" dirty="0">
              <a:solidFill>
                <a:schemeClr val="tx1"/>
              </a:solidFill>
            </a:endParaRPr>
          </a:p>
        </p:txBody>
      </p:sp>
      <p:grpSp>
        <p:nvGrpSpPr>
          <p:cNvPr id="3" name="Group 2">
            <a:extLst>
              <a:ext uri="{FF2B5EF4-FFF2-40B4-BE49-F238E27FC236}">
                <a16:creationId xmlns:a16="http://schemas.microsoft.com/office/drawing/2014/main" id="{9AEF3FD1-EA26-5C9C-94A2-66F792B364B3}"/>
              </a:ext>
            </a:extLst>
          </p:cNvPr>
          <p:cNvGrpSpPr/>
          <p:nvPr/>
        </p:nvGrpSpPr>
        <p:grpSpPr>
          <a:xfrm>
            <a:off x="0" y="-24033"/>
            <a:ext cx="9152546" cy="663623"/>
            <a:chOff x="0" y="-24033"/>
            <a:chExt cx="9152546" cy="663623"/>
          </a:xfrm>
        </p:grpSpPr>
        <p:sp>
          <p:nvSpPr>
            <p:cNvPr id="4" name="Rectangle 3">
              <a:extLst>
                <a:ext uri="{FF2B5EF4-FFF2-40B4-BE49-F238E27FC236}">
                  <a16:creationId xmlns:a16="http://schemas.microsoft.com/office/drawing/2014/main" id="{CE7708DE-443F-5DE0-9066-B56A023A469E}"/>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5" name="Right Triangle 4">
              <a:extLst>
                <a:ext uri="{FF2B5EF4-FFF2-40B4-BE49-F238E27FC236}">
                  <a16:creationId xmlns:a16="http://schemas.microsoft.com/office/drawing/2014/main" id="{ABAA97DE-82FE-D305-9997-77DC8F33C3E0}"/>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6" name="Title 1">
            <a:extLst>
              <a:ext uri="{FF2B5EF4-FFF2-40B4-BE49-F238E27FC236}">
                <a16:creationId xmlns:a16="http://schemas.microsoft.com/office/drawing/2014/main" id="{0D61CE10-8969-5356-F8CB-F936F64B536C}"/>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What will and won’t change?</a:t>
            </a:r>
          </a:p>
        </p:txBody>
      </p:sp>
    </p:spTree>
    <p:extLst>
      <p:ext uri="{BB962C8B-B14F-4D97-AF65-F5344CB8AC3E}">
        <p14:creationId xmlns:p14="http://schemas.microsoft.com/office/powerpoint/2010/main" val="757165761"/>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6399" y="1024048"/>
            <a:ext cx="8331199" cy="3549111"/>
          </a:xfrm>
        </p:spPr>
        <p:txBody>
          <a:bodyPr/>
          <a:lstStyle/>
          <a:p>
            <a:r>
              <a:rPr lang="en-US" sz="1700" b="0" dirty="0">
                <a:solidFill>
                  <a:schemeClr val="tx1"/>
                </a:solidFill>
              </a:rPr>
              <a:t>“Overall, the final rule addresses significant information gaps and asymmetries that have grown over time and undermined the Agencies’ ability to conduct premerger review.”</a:t>
            </a:r>
          </a:p>
          <a:p>
            <a:pPr marL="684213" lvl="3" indent="-342900">
              <a:buClr>
                <a:schemeClr val="accent5"/>
              </a:buClr>
            </a:pPr>
            <a:r>
              <a:rPr lang="en-US" sz="1500" dirty="0">
                <a:solidFill>
                  <a:schemeClr val="tx1"/>
                </a:solidFill>
              </a:rPr>
              <a:t>Final Rule – Implemented with unanimous bipartisan support on October 10, 2024</a:t>
            </a:r>
          </a:p>
          <a:p>
            <a:pPr marL="684213" lvl="3" indent="-342900">
              <a:buClr>
                <a:schemeClr val="accent5"/>
              </a:buClr>
            </a:pPr>
            <a:r>
              <a:rPr lang="en-US" sz="1500" dirty="0">
                <a:solidFill>
                  <a:schemeClr val="tx1"/>
                </a:solidFill>
              </a:rPr>
              <a:t>Effective Date – February 10, 2025</a:t>
            </a:r>
          </a:p>
          <a:p>
            <a:pPr lvl="1">
              <a:buClr>
                <a:schemeClr val="accent5"/>
              </a:buClr>
            </a:pPr>
            <a:r>
              <a:rPr lang="en-US" sz="1700" b="0" dirty="0">
                <a:solidFill>
                  <a:schemeClr val="tx1"/>
                </a:solidFill>
              </a:rPr>
              <a:t>The Agencies abandoned or substantially modified a number of earlier proposals, but the changes will impose significant additional burdens on filing parties</a:t>
            </a:r>
          </a:p>
          <a:p>
            <a:pPr lvl="3" indent="0">
              <a:buClr>
                <a:schemeClr val="accent5"/>
              </a:buClr>
              <a:buNone/>
            </a:pPr>
            <a:endParaRPr lang="en-US" sz="1500" dirty="0">
              <a:solidFill>
                <a:schemeClr val="tx1"/>
              </a:solidFill>
            </a:endParaRPr>
          </a:p>
          <a:p>
            <a:endParaRPr lang="en-US" sz="1600" b="0" dirty="0">
              <a:solidFill>
                <a:schemeClr val="tx1"/>
              </a:solidFill>
            </a:endParaRPr>
          </a:p>
        </p:txBody>
      </p:sp>
      <p:sp>
        <p:nvSpPr>
          <p:cNvPr id="7" name="Rectangle 6">
            <a:extLst>
              <a:ext uri="{FF2B5EF4-FFF2-40B4-BE49-F238E27FC236}">
                <a16:creationId xmlns:a16="http://schemas.microsoft.com/office/drawing/2014/main" id="{05BB5058-09A7-60C5-F4B3-8C67F0CC11E5}"/>
              </a:ext>
            </a:extLst>
          </p:cNvPr>
          <p:cNvSpPr/>
          <p:nvPr/>
        </p:nvSpPr>
        <p:spPr>
          <a:xfrm>
            <a:off x="0" y="-33086"/>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373AC"/>
              </a:solidFill>
              <a:effectLst/>
              <a:uLnTx/>
              <a:uFillTx/>
              <a:latin typeface="Arial"/>
              <a:ea typeface="SimSun"/>
              <a:cs typeface="Arial"/>
            </a:endParaRPr>
          </a:p>
        </p:txBody>
      </p:sp>
      <p:sp>
        <p:nvSpPr>
          <p:cNvPr id="9" name="Title 1">
            <a:extLst>
              <a:ext uri="{FF2B5EF4-FFF2-40B4-BE49-F238E27FC236}">
                <a16:creationId xmlns:a16="http://schemas.microsoft.com/office/drawing/2014/main" id="{D32BFF53-F758-DE20-6637-076807CE73D7}"/>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New HSR rules</a:t>
            </a:r>
          </a:p>
        </p:txBody>
      </p:sp>
      <p:sp>
        <p:nvSpPr>
          <p:cNvPr id="8" name="Right Triangle 7">
            <a:extLst>
              <a:ext uri="{FF2B5EF4-FFF2-40B4-BE49-F238E27FC236}">
                <a16:creationId xmlns:a16="http://schemas.microsoft.com/office/drawing/2014/main" id="{3BED5EA0-74F9-6958-CA7F-274A08A011E2}"/>
              </a:ext>
            </a:extLst>
          </p:cNvPr>
          <p:cNvSpPr/>
          <p:nvPr/>
        </p:nvSpPr>
        <p:spPr>
          <a:xfrm rot="10800000" flipV="1">
            <a:off x="6909162" y="4461849"/>
            <a:ext cx="2234838" cy="69094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
        <p:nvSpPr>
          <p:cNvPr id="15" name="Right Triangle 14">
            <a:extLst>
              <a:ext uri="{FF2B5EF4-FFF2-40B4-BE49-F238E27FC236}">
                <a16:creationId xmlns:a16="http://schemas.microsoft.com/office/drawing/2014/main" id="{4161F964-5C82-2089-7821-9329CD6D5267}"/>
              </a:ext>
            </a:extLst>
          </p:cNvPr>
          <p:cNvSpPr/>
          <p:nvPr/>
        </p:nvSpPr>
        <p:spPr>
          <a:xfrm flipV="1">
            <a:off x="6909162" y="-29906"/>
            <a:ext cx="2232991" cy="6524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2073904671"/>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46005E7-788B-1727-28A4-B60BB2F3690B}"/>
              </a:ext>
            </a:extLst>
          </p:cNvPr>
          <p:cNvSpPr>
            <a:spLocks noGrp="1"/>
          </p:cNvSpPr>
          <p:nvPr>
            <p:ph sz="quarter" idx="15"/>
          </p:nvPr>
        </p:nvSpPr>
        <p:spPr/>
        <p:txBody>
          <a:bodyPr/>
          <a:lstStyle/>
          <a:p>
            <a:pPr>
              <a:lnSpc>
                <a:spcPct val="90000"/>
              </a:lnSpc>
            </a:pPr>
            <a:r>
              <a:rPr lang="en-US" b="0" dirty="0">
                <a:solidFill>
                  <a:schemeClr val="tx1"/>
                </a:solidFill>
              </a:rPr>
              <a:t>What didn’t change?</a:t>
            </a:r>
          </a:p>
          <a:p>
            <a:pPr marL="228600" indent="-228600">
              <a:lnSpc>
                <a:spcPct val="90000"/>
              </a:lnSpc>
              <a:buClr>
                <a:schemeClr val="accent5"/>
              </a:buClr>
              <a:buFont typeface="Arial" panose="020B0604020202020204" pitchFamily="34" charset="0"/>
              <a:buChar char="•"/>
            </a:pPr>
            <a:r>
              <a:rPr lang="en-US" sz="1600" b="0" dirty="0">
                <a:solidFill>
                  <a:schemeClr val="tx1"/>
                </a:solidFill>
              </a:rPr>
              <a:t>Filing fees/exemptions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Draft documents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Geolocation &amp; labor/employee information</a:t>
            </a:r>
          </a:p>
          <a:p>
            <a:pPr marL="228600" indent="-228600">
              <a:lnSpc>
                <a:spcPct val="90000"/>
              </a:lnSpc>
              <a:buClr>
                <a:schemeClr val="accent5"/>
              </a:buClr>
              <a:buFont typeface="Arial" panose="020B0604020202020204" pitchFamily="34" charset="0"/>
              <a:buChar char="•"/>
            </a:pPr>
            <a:r>
              <a:rPr lang="en-US" sz="1600" b="0" dirty="0">
                <a:solidFill>
                  <a:schemeClr val="tx1"/>
                </a:solidFill>
              </a:rPr>
              <a:t>Lesser burden on sellers compared to buyers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“Good faith” estimates</a:t>
            </a:r>
          </a:p>
          <a:p>
            <a:endParaRPr lang="en-US" b="0" dirty="0">
              <a:solidFill>
                <a:schemeClr val="tx1"/>
              </a:solidFill>
            </a:endParaRPr>
          </a:p>
        </p:txBody>
      </p:sp>
      <p:sp>
        <p:nvSpPr>
          <p:cNvPr id="10" name="Content Placeholder 9">
            <a:extLst>
              <a:ext uri="{FF2B5EF4-FFF2-40B4-BE49-F238E27FC236}">
                <a16:creationId xmlns:a16="http://schemas.microsoft.com/office/drawing/2014/main" id="{893485B7-601D-1A9E-9DF5-399ADFCD4507}"/>
              </a:ext>
            </a:extLst>
          </p:cNvPr>
          <p:cNvSpPr>
            <a:spLocks noGrp="1"/>
          </p:cNvSpPr>
          <p:nvPr>
            <p:ph sz="quarter" idx="16"/>
          </p:nvPr>
        </p:nvSpPr>
        <p:spPr/>
        <p:txBody>
          <a:bodyPr/>
          <a:lstStyle/>
          <a:p>
            <a:pPr>
              <a:lnSpc>
                <a:spcPct val="90000"/>
              </a:lnSpc>
            </a:pPr>
            <a:r>
              <a:rPr lang="en-US" b="0" dirty="0">
                <a:solidFill>
                  <a:schemeClr val="tx1"/>
                </a:solidFill>
              </a:rPr>
              <a:t>What changed?</a:t>
            </a:r>
          </a:p>
          <a:p>
            <a:pPr marL="228600" indent="-228600">
              <a:lnSpc>
                <a:spcPct val="90000"/>
              </a:lnSpc>
              <a:buClr>
                <a:schemeClr val="accent5"/>
              </a:buClr>
              <a:buFont typeface="Arial" panose="020B0604020202020204" pitchFamily="34" charset="0"/>
              <a:buChar char="•"/>
            </a:pPr>
            <a:r>
              <a:rPr lang="en-US" sz="1600" b="0" dirty="0">
                <a:solidFill>
                  <a:schemeClr val="tx1"/>
                </a:solidFill>
              </a:rPr>
              <a:t>Expanded document scope</a:t>
            </a:r>
          </a:p>
          <a:p>
            <a:pPr marL="228600" indent="-228600">
              <a:lnSpc>
                <a:spcPct val="90000"/>
              </a:lnSpc>
              <a:buClr>
                <a:schemeClr val="accent5"/>
              </a:buClr>
              <a:buFont typeface="Arial" panose="020B0604020202020204" pitchFamily="34" charset="0"/>
              <a:buChar char="•"/>
            </a:pPr>
            <a:r>
              <a:rPr lang="en-US" sz="1600" b="0" dirty="0">
                <a:solidFill>
                  <a:schemeClr val="tx1"/>
                </a:solidFill>
              </a:rPr>
              <a:t>Detailed narrative descriptions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Limitations on ability to file with a non-definitive agreement (e.g., LOI, term sheet, etc.)</a:t>
            </a:r>
          </a:p>
          <a:p>
            <a:pPr marL="228600" indent="-228600">
              <a:lnSpc>
                <a:spcPct val="90000"/>
              </a:lnSpc>
              <a:buClr>
                <a:schemeClr val="accent5"/>
              </a:buClr>
              <a:buFont typeface="Arial" panose="020B0604020202020204" pitchFamily="34" charset="0"/>
              <a:buChar char="•"/>
            </a:pPr>
            <a:r>
              <a:rPr lang="en-US" sz="1600" b="0" dirty="0">
                <a:solidFill>
                  <a:schemeClr val="tx1"/>
                </a:solidFill>
              </a:rPr>
              <a:t>Additional information about future competition and prior acquisitions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ET back on the table</a:t>
            </a:r>
            <a:endParaRPr lang="en-US" b="0" dirty="0">
              <a:solidFill>
                <a:schemeClr val="tx1"/>
              </a:solidFill>
            </a:endParaRPr>
          </a:p>
          <a:p>
            <a:endParaRPr lang="en-US" b="0" dirty="0">
              <a:solidFill>
                <a:schemeClr val="tx1"/>
              </a:solidFill>
            </a:endParaRPr>
          </a:p>
        </p:txBody>
      </p:sp>
      <p:grpSp>
        <p:nvGrpSpPr>
          <p:cNvPr id="3" name="Group 2">
            <a:extLst>
              <a:ext uri="{FF2B5EF4-FFF2-40B4-BE49-F238E27FC236}">
                <a16:creationId xmlns:a16="http://schemas.microsoft.com/office/drawing/2014/main" id="{9AEF3FD1-EA26-5C9C-94A2-66F792B364B3}"/>
              </a:ext>
            </a:extLst>
          </p:cNvPr>
          <p:cNvGrpSpPr/>
          <p:nvPr/>
        </p:nvGrpSpPr>
        <p:grpSpPr>
          <a:xfrm>
            <a:off x="0" y="-24033"/>
            <a:ext cx="9152546" cy="663623"/>
            <a:chOff x="0" y="-24033"/>
            <a:chExt cx="9152546" cy="663623"/>
          </a:xfrm>
        </p:grpSpPr>
        <p:sp>
          <p:nvSpPr>
            <p:cNvPr id="4" name="Rectangle 3">
              <a:extLst>
                <a:ext uri="{FF2B5EF4-FFF2-40B4-BE49-F238E27FC236}">
                  <a16:creationId xmlns:a16="http://schemas.microsoft.com/office/drawing/2014/main" id="{CE7708DE-443F-5DE0-9066-B56A023A469E}"/>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5" name="Right Triangle 4">
              <a:extLst>
                <a:ext uri="{FF2B5EF4-FFF2-40B4-BE49-F238E27FC236}">
                  <a16:creationId xmlns:a16="http://schemas.microsoft.com/office/drawing/2014/main" id="{ABAA97DE-82FE-D305-9997-77DC8F33C3E0}"/>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6" name="Title 1">
            <a:extLst>
              <a:ext uri="{FF2B5EF4-FFF2-40B4-BE49-F238E27FC236}">
                <a16:creationId xmlns:a16="http://schemas.microsoft.com/office/drawing/2014/main" id="{0D61CE10-8969-5356-F8CB-F936F64B536C}"/>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Overview – What is new and what is not?</a:t>
            </a:r>
          </a:p>
        </p:txBody>
      </p:sp>
    </p:spTree>
    <p:extLst>
      <p:ext uri="{BB962C8B-B14F-4D97-AF65-F5344CB8AC3E}">
        <p14:creationId xmlns:p14="http://schemas.microsoft.com/office/powerpoint/2010/main" val="69494027"/>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6399" y="893362"/>
            <a:ext cx="8331199" cy="3679797"/>
          </a:xfrm>
        </p:spPr>
        <p:txBody>
          <a:bodyPr/>
          <a:lstStyle/>
          <a:p>
            <a:r>
              <a:rPr lang="en-US" sz="1700" b="0" dirty="0">
                <a:solidFill>
                  <a:schemeClr val="tx1"/>
                </a:solidFill>
              </a:rPr>
              <a:t>Describe Agencies’ review process of potential mergers to determine compliance with federal antitrust laws</a:t>
            </a:r>
          </a:p>
          <a:p>
            <a:r>
              <a:rPr lang="en-US" sz="1700" b="0" dirty="0">
                <a:solidFill>
                  <a:schemeClr val="tx1"/>
                </a:solidFill>
              </a:rPr>
              <a:t>Collectively issued by FTC and DOJ in December 2023</a:t>
            </a:r>
          </a:p>
          <a:p>
            <a:pPr marL="512763" lvl="2" indent="-342900">
              <a:buClr>
                <a:schemeClr val="accent5"/>
              </a:buClr>
            </a:pPr>
            <a:r>
              <a:rPr lang="en-US" sz="1500" dirty="0">
                <a:solidFill>
                  <a:schemeClr val="tx1"/>
                </a:solidFill>
              </a:rPr>
              <a:t>Have been cited approvingly by at least one court enjoining a merger</a:t>
            </a:r>
            <a:endParaRPr lang="en-US" sz="1500" b="0" dirty="0">
              <a:solidFill>
                <a:schemeClr val="tx1"/>
              </a:solidFill>
            </a:endParaRPr>
          </a:p>
          <a:p>
            <a:r>
              <a:rPr lang="en-US" sz="1700" b="0" dirty="0">
                <a:solidFill>
                  <a:schemeClr val="tx1"/>
                </a:solidFill>
              </a:rPr>
              <a:t>Provide 11 principles that the Agencies will rely on to answer the following questions: How do firms in this industry compete, and does the merger threaten to substantially lessen competition or tend to create a monopoly?</a:t>
            </a:r>
          </a:p>
          <a:p>
            <a:pPr marL="512763" lvl="2" indent="-342900">
              <a:buClr>
                <a:schemeClr val="accent5"/>
              </a:buClr>
            </a:pPr>
            <a:r>
              <a:rPr lang="en-US" sz="1500" dirty="0">
                <a:solidFill>
                  <a:schemeClr val="tx1"/>
                </a:solidFill>
              </a:rPr>
              <a:t>Scrutiny of merger impacts on labor markets</a:t>
            </a:r>
          </a:p>
          <a:p>
            <a:endParaRPr lang="en-US" sz="1600" b="0" dirty="0">
              <a:solidFill>
                <a:schemeClr val="tx1"/>
              </a:solidFill>
            </a:endParaRPr>
          </a:p>
        </p:txBody>
      </p:sp>
      <p:sp>
        <p:nvSpPr>
          <p:cNvPr id="7" name="Rectangle 6">
            <a:extLst>
              <a:ext uri="{FF2B5EF4-FFF2-40B4-BE49-F238E27FC236}">
                <a16:creationId xmlns:a16="http://schemas.microsoft.com/office/drawing/2014/main" id="{05BB5058-09A7-60C5-F4B3-8C67F0CC11E5}"/>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373AC"/>
              </a:solidFill>
              <a:effectLst/>
              <a:uLnTx/>
              <a:uFillTx/>
              <a:latin typeface="Arial"/>
              <a:ea typeface="SimSun"/>
              <a:cs typeface="Arial"/>
            </a:endParaRPr>
          </a:p>
        </p:txBody>
      </p:sp>
      <p:sp>
        <p:nvSpPr>
          <p:cNvPr id="9" name="Title 1">
            <a:extLst>
              <a:ext uri="{FF2B5EF4-FFF2-40B4-BE49-F238E27FC236}">
                <a16:creationId xmlns:a16="http://schemas.microsoft.com/office/drawing/2014/main" id="{D32BFF53-F758-DE20-6637-076807CE73D7}"/>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2023 merger guidelines</a:t>
            </a:r>
          </a:p>
        </p:txBody>
      </p:sp>
      <p:sp>
        <p:nvSpPr>
          <p:cNvPr id="8" name="Right Triangle 7">
            <a:extLst>
              <a:ext uri="{FF2B5EF4-FFF2-40B4-BE49-F238E27FC236}">
                <a16:creationId xmlns:a16="http://schemas.microsoft.com/office/drawing/2014/main" id="{3BED5EA0-74F9-6958-CA7F-274A08A011E2}"/>
              </a:ext>
            </a:extLst>
          </p:cNvPr>
          <p:cNvSpPr/>
          <p:nvPr/>
        </p:nvSpPr>
        <p:spPr>
          <a:xfrm rot="10800000" flipV="1">
            <a:off x="6909162" y="4461849"/>
            <a:ext cx="2234838" cy="69094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
        <p:nvSpPr>
          <p:cNvPr id="15" name="Right Triangle 14">
            <a:extLst>
              <a:ext uri="{FF2B5EF4-FFF2-40B4-BE49-F238E27FC236}">
                <a16:creationId xmlns:a16="http://schemas.microsoft.com/office/drawing/2014/main" id="{4161F964-5C82-2089-7821-9329CD6D5267}"/>
              </a:ext>
            </a:extLst>
          </p:cNvPr>
          <p:cNvSpPr/>
          <p:nvPr/>
        </p:nvSpPr>
        <p:spPr>
          <a:xfrm flipV="1">
            <a:off x="6909162" y="-29906"/>
            <a:ext cx="2232991" cy="6524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32473511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345282" y="893363"/>
            <a:ext cx="8392319" cy="3843739"/>
          </a:xfrm>
        </p:spPr>
        <p:txBody>
          <a:bodyPr/>
          <a:lstStyle/>
          <a:p>
            <a:r>
              <a:rPr lang="en-US" b="0" dirty="0">
                <a:solidFill>
                  <a:schemeClr val="tx1"/>
                </a:solidFill>
              </a:rPr>
              <a:t>Heavier scrutiny under the 2023 Guidelines</a:t>
            </a:r>
          </a:p>
          <a:p>
            <a:pPr marL="512750" lvl="2" indent="-342892">
              <a:buClr>
                <a:schemeClr val="accent5"/>
              </a:buClr>
            </a:pPr>
            <a:r>
              <a:rPr lang="en-US" sz="1700" dirty="0">
                <a:solidFill>
                  <a:schemeClr val="tx1"/>
                </a:solidFill>
              </a:rPr>
              <a:t>Presumption of unlawfulness for transactions between horizontal competitors if they have a combined market share of 30% or more</a:t>
            </a:r>
          </a:p>
          <a:p>
            <a:pPr marL="512750" lvl="2" indent="-342892">
              <a:buClr>
                <a:schemeClr val="accent5"/>
              </a:buClr>
            </a:pPr>
            <a:r>
              <a:rPr lang="en-US" sz="1700" dirty="0">
                <a:solidFill>
                  <a:schemeClr val="tx1"/>
                </a:solidFill>
              </a:rPr>
              <a:t>Evaluation of the “ability and incentive” of the merged firm to foreclose rivals from necessary inputs, reflecting the Agencies’ interest in pursuing theories of harm based on vertical relationships</a:t>
            </a:r>
          </a:p>
          <a:p>
            <a:pPr marL="512750" lvl="2" indent="-342892">
              <a:buClr>
                <a:schemeClr val="accent5"/>
              </a:buClr>
            </a:pPr>
            <a:r>
              <a:rPr lang="en-US" sz="1700" dirty="0">
                <a:solidFill>
                  <a:schemeClr val="tx1"/>
                </a:solidFill>
              </a:rPr>
              <a:t>Grounds to challenge roll-up acquisition strategies</a:t>
            </a:r>
          </a:p>
          <a:p>
            <a:pPr defTabSz="685800">
              <a:spcBef>
                <a:spcPts val="900"/>
              </a:spcBef>
              <a:defRPr/>
            </a:pPr>
            <a:r>
              <a:rPr lang="en-US" sz="1800" dirty="0">
                <a:solidFill>
                  <a:srgbClr val="92338A"/>
                </a:solidFill>
                <a:latin typeface="Arial"/>
                <a:ea typeface="SimSun"/>
                <a:cs typeface="Arial"/>
              </a:rPr>
              <a:t>There is precedent for incoming administrations to scrap existing Guidelines, and some commentators think the second Trump administration is likely to rescind the 2023 Guidelines</a:t>
            </a:r>
          </a:p>
          <a:p>
            <a:pPr lvl="2" indent="0">
              <a:buClr>
                <a:schemeClr val="accent5"/>
              </a:buClr>
              <a:buNone/>
            </a:pPr>
            <a:endParaRPr lang="en-US" sz="1700" dirty="0">
              <a:solidFill>
                <a:schemeClr val="tx1"/>
              </a:solidFill>
            </a:endParaRPr>
          </a:p>
        </p:txBody>
      </p:sp>
      <p:grpSp>
        <p:nvGrpSpPr>
          <p:cNvPr id="5" name="Group 4">
            <a:extLst>
              <a:ext uri="{FF2B5EF4-FFF2-40B4-BE49-F238E27FC236}">
                <a16:creationId xmlns:a16="http://schemas.microsoft.com/office/drawing/2014/main" id="{78852890-3BAA-E4CB-DD3A-3378A244F1EE}"/>
              </a:ext>
            </a:extLst>
          </p:cNvPr>
          <p:cNvGrpSpPr/>
          <p:nvPr/>
        </p:nvGrpSpPr>
        <p:grpSpPr>
          <a:xfrm>
            <a:off x="1" y="-24033"/>
            <a:ext cx="9152546" cy="663623"/>
            <a:chOff x="0" y="-24033"/>
            <a:chExt cx="9152546" cy="663623"/>
          </a:xfrm>
        </p:grpSpPr>
        <p:sp>
          <p:nvSpPr>
            <p:cNvPr id="6" name="Rectangle 5">
              <a:extLst>
                <a:ext uri="{FF2B5EF4-FFF2-40B4-BE49-F238E27FC236}">
                  <a16:creationId xmlns:a16="http://schemas.microsoft.com/office/drawing/2014/main" id="{198C94B0-497D-C380-4684-D0CC12678927}"/>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14378">
                <a:defRPr/>
              </a:pPr>
              <a:endParaRPr lang="en-US" sz="1400" b="1" dirty="0">
                <a:solidFill>
                  <a:srgbClr val="92338A"/>
                </a:solidFill>
                <a:latin typeface="Arial"/>
                <a:ea typeface="SimSun"/>
                <a:cs typeface="Arial"/>
              </a:endParaRPr>
            </a:p>
          </p:txBody>
        </p:sp>
        <p:sp>
          <p:nvSpPr>
            <p:cNvPr id="7" name="Right Triangle 6">
              <a:extLst>
                <a:ext uri="{FF2B5EF4-FFF2-40B4-BE49-F238E27FC236}">
                  <a16:creationId xmlns:a16="http://schemas.microsoft.com/office/drawing/2014/main" id="{4EE9D4EE-C516-C192-6981-051B18557769}"/>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8">
                <a:defRPr/>
              </a:pPr>
              <a:endParaRPr lang="en-US" sz="1400" b="1" dirty="0">
                <a:solidFill>
                  <a:srgbClr val="92338A"/>
                </a:solidFill>
                <a:latin typeface="Arial"/>
                <a:ea typeface="SimSun"/>
                <a:cs typeface="Arial"/>
              </a:endParaRPr>
            </a:p>
          </p:txBody>
        </p:sp>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345282" y="238270"/>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defTabSz="914378">
              <a:defRPr/>
            </a:pPr>
            <a:r>
              <a:rPr lang="en-US" dirty="0">
                <a:solidFill>
                  <a:srgbClr val="FFFFFF"/>
                </a:solidFill>
                <a:latin typeface="Arial"/>
                <a:ea typeface="SimSun"/>
                <a:cs typeface="Arial"/>
              </a:rPr>
              <a:t>Will the 2023 Guidelines survive?</a:t>
            </a:r>
          </a:p>
        </p:txBody>
      </p:sp>
    </p:spTree>
    <p:extLst>
      <p:ext uri="{BB962C8B-B14F-4D97-AF65-F5344CB8AC3E}">
        <p14:creationId xmlns:p14="http://schemas.microsoft.com/office/powerpoint/2010/main" val="4236839189"/>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345281" y="893362"/>
            <a:ext cx="8392319" cy="3843739"/>
          </a:xfrm>
        </p:spPr>
        <p:txBody>
          <a:bodyPr/>
          <a:lstStyle/>
          <a:p>
            <a:r>
              <a:rPr lang="en-US" dirty="0">
                <a:solidFill>
                  <a:schemeClr val="accent5"/>
                </a:solidFill>
              </a:rPr>
              <a:t>“When a merger involves competing buyers, the Agencies examine whether it may substantially lessen competition for workers, creators, suppliers, or other providers.” 2023 Merger Guidelines, Guideline 10</a:t>
            </a:r>
          </a:p>
          <a:p>
            <a:r>
              <a:rPr lang="en-US" b="0" dirty="0">
                <a:solidFill>
                  <a:schemeClr val="tx1"/>
                </a:solidFill>
              </a:rPr>
              <a:t>The Guidelines reflect the Biden administration’s aggressive approach toward applying greater focus to how mergers affect labor markets</a:t>
            </a:r>
          </a:p>
          <a:p>
            <a:r>
              <a:rPr lang="en-US" b="0" dirty="0">
                <a:solidFill>
                  <a:schemeClr val="tx1"/>
                </a:solidFill>
              </a:rPr>
              <a:t>How might this change in the second Trump administration?</a:t>
            </a:r>
          </a:p>
          <a:p>
            <a:pPr marL="512763" lvl="2" indent="-342900">
              <a:buClr>
                <a:schemeClr val="accent5"/>
              </a:buClr>
            </a:pPr>
            <a:r>
              <a:rPr lang="en-US" sz="1700" b="0" dirty="0">
                <a:solidFill>
                  <a:schemeClr val="tx1"/>
                </a:solidFill>
              </a:rPr>
              <a:t>Agencies have been examining potential effects on labor in investigations and potential effects on labor may be a reason to challenge transactions</a:t>
            </a:r>
          </a:p>
          <a:p>
            <a:pPr marL="512763" lvl="2" indent="-342900">
              <a:buClr>
                <a:schemeClr val="accent5"/>
              </a:buClr>
            </a:pPr>
            <a:r>
              <a:rPr lang="en-US" sz="1700" dirty="0">
                <a:solidFill>
                  <a:schemeClr val="tx1"/>
                </a:solidFill>
              </a:rPr>
              <a:t>This approach marks a departure from past practice and may recede into the background under new leadership</a:t>
            </a:r>
            <a:endParaRPr lang="en-US" sz="1700" b="0" dirty="0">
              <a:solidFill>
                <a:schemeClr val="tx1"/>
              </a:solidFill>
            </a:endParaRPr>
          </a:p>
        </p:txBody>
      </p:sp>
      <p:grpSp>
        <p:nvGrpSpPr>
          <p:cNvPr id="5" name="Group 4">
            <a:extLst>
              <a:ext uri="{FF2B5EF4-FFF2-40B4-BE49-F238E27FC236}">
                <a16:creationId xmlns:a16="http://schemas.microsoft.com/office/drawing/2014/main" id="{78852890-3BAA-E4CB-DD3A-3378A244F1EE}"/>
              </a:ext>
            </a:extLst>
          </p:cNvPr>
          <p:cNvGrpSpPr/>
          <p:nvPr/>
        </p:nvGrpSpPr>
        <p:grpSpPr>
          <a:xfrm>
            <a:off x="0" y="-24033"/>
            <a:ext cx="9152546" cy="663623"/>
            <a:chOff x="0" y="-24033"/>
            <a:chExt cx="9152546" cy="663623"/>
          </a:xfrm>
        </p:grpSpPr>
        <p:sp>
          <p:nvSpPr>
            <p:cNvPr id="6" name="Rectangle 5">
              <a:extLst>
                <a:ext uri="{FF2B5EF4-FFF2-40B4-BE49-F238E27FC236}">
                  <a16:creationId xmlns:a16="http://schemas.microsoft.com/office/drawing/2014/main" id="{198C94B0-497D-C380-4684-D0CC12678927}"/>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7" name="Right Triangle 6">
              <a:extLst>
                <a:ext uri="{FF2B5EF4-FFF2-40B4-BE49-F238E27FC236}">
                  <a16:creationId xmlns:a16="http://schemas.microsoft.com/office/drawing/2014/main" id="{4EE9D4EE-C516-C192-6981-051B18557769}"/>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Labor markets</a:t>
            </a:r>
          </a:p>
        </p:txBody>
      </p:sp>
    </p:spTree>
    <p:extLst>
      <p:ext uri="{BB962C8B-B14F-4D97-AF65-F5344CB8AC3E}">
        <p14:creationId xmlns:p14="http://schemas.microsoft.com/office/powerpoint/2010/main" val="319304499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6399" y="886923"/>
            <a:ext cx="8222445" cy="3679797"/>
          </a:xfrm>
        </p:spPr>
        <p:txBody>
          <a:bodyPr/>
          <a:lstStyle/>
          <a:p>
            <a:pPr>
              <a:spcBef>
                <a:spcPts val="0"/>
              </a:spcBef>
              <a:spcAft>
                <a:spcPts val="600"/>
              </a:spcAft>
            </a:pPr>
            <a:r>
              <a:rPr lang="en-US" sz="1700" b="0" dirty="0">
                <a:solidFill>
                  <a:schemeClr val="tx1"/>
                </a:solidFill>
              </a:rPr>
              <a:t>In April 2024, the FTC issued an unprecedented categorical rule banning virtually all existing and future noncompetes, making such agreements unlawful under Section 5 of the FTC Act as an “unfair method of competition”</a:t>
            </a:r>
          </a:p>
          <a:p>
            <a:pPr marL="512763" lvl="2" indent="-342900">
              <a:spcBef>
                <a:spcPts val="0"/>
              </a:spcBef>
              <a:spcAft>
                <a:spcPts val="600"/>
              </a:spcAft>
              <a:buClr>
                <a:schemeClr val="accent5"/>
              </a:buClr>
            </a:pPr>
            <a:r>
              <a:rPr lang="en-US" sz="1500" b="0" dirty="0">
                <a:solidFill>
                  <a:schemeClr val="tx1"/>
                </a:solidFill>
              </a:rPr>
              <a:t>The FTC commissioners voted down party </a:t>
            </a:r>
            <a:r>
              <a:rPr lang="en-US" sz="1500" dirty="0">
                <a:solidFill>
                  <a:schemeClr val="tx1"/>
                </a:solidFill>
              </a:rPr>
              <a:t>lines, with the three Democratic commissioners voting to pass the rule and the two Republican commissioners voting against its passage</a:t>
            </a:r>
          </a:p>
          <a:p>
            <a:pPr marR="0" lvl="0" algn="l" defTabSz="914400" rtl="0" eaLnBrk="1" fontAlgn="auto" latinLnBrk="0" hangingPunct="1">
              <a:lnSpc>
                <a:spcPct val="100000"/>
              </a:lnSpc>
              <a:spcBef>
                <a:spcPts val="0"/>
              </a:spcBef>
              <a:spcAft>
                <a:spcPts val="600"/>
              </a:spcAft>
              <a:buClrTx/>
              <a:buSzTx/>
              <a:tabLst/>
              <a:defRPr/>
            </a:pPr>
            <a:r>
              <a:rPr kumimoji="0" lang="en-US" sz="1700" b="0" i="0" u="none" strike="noStrike" kern="1200" cap="none" spc="0" normalizeH="0" baseline="0" noProof="0" dirty="0">
                <a:ln>
                  <a:noFill/>
                </a:ln>
                <a:solidFill>
                  <a:srgbClr val="000000"/>
                </a:solidFill>
                <a:effectLst/>
                <a:uLnTx/>
                <a:uFillTx/>
                <a:latin typeface="Arial"/>
                <a:ea typeface="SimSun"/>
                <a:cs typeface="Arial"/>
              </a:rPr>
              <a:t>A Texas federal court granted a nationwide injunction against the rule, which the FTC is appealing, with numerous lawsuits in other circuits pending</a:t>
            </a:r>
          </a:p>
          <a:p>
            <a:pPr marL="512763" marR="0" lvl="2" indent="-342900" algn="l" defTabSz="914400" rtl="0" eaLnBrk="1" fontAlgn="auto" latinLnBrk="0" hangingPunct="1">
              <a:lnSpc>
                <a:spcPct val="100000"/>
              </a:lnSpc>
              <a:spcBef>
                <a:spcPts val="0"/>
              </a:spcBef>
              <a:spcAft>
                <a:spcPts val="600"/>
              </a:spcAft>
              <a:buClr>
                <a:schemeClr val="accent5"/>
              </a:buClr>
              <a:buSzTx/>
              <a:buFont typeface="Arial" panose="020B0604020202020204" pitchFamily="34" charset="0"/>
              <a:buChar char="•"/>
              <a:tabLst/>
              <a:defRPr/>
            </a:pPr>
            <a:r>
              <a:rPr lang="en-US" sz="1500" dirty="0">
                <a:latin typeface="Arial"/>
                <a:ea typeface="SimSun"/>
                <a:cs typeface="Arial"/>
              </a:rPr>
              <a:t>Noncompete ban has received support from some Republican politicians, but appeal strategy going forward may depend on new FTC leadership</a:t>
            </a:r>
            <a:endParaRPr kumimoji="0" lang="en-US" sz="1700" b="0" i="0" u="none" strike="noStrike" kern="1200" cap="none" spc="0" normalizeH="0" baseline="0" noProof="0" dirty="0">
              <a:ln>
                <a:noFill/>
              </a:ln>
              <a:solidFill>
                <a:srgbClr val="000000"/>
              </a:solidFill>
              <a:effectLst/>
              <a:uLnTx/>
              <a:uFillTx/>
              <a:latin typeface="Arial"/>
              <a:ea typeface="SimSun"/>
              <a:cs typeface="Arial"/>
            </a:endParaRPr>
          </a:p>
          <a:p>
            <a:endParaRPr lang="en-US" sz="1600" b="0" dirty="0">
              <a:solidFill>
                <a:schemeClr val="tx1"/>
              </a:solidFill>
            </a:endParaRPr>
          </a:p>
        </p:txBody>
      </p:sp>
      <p:sp>
        <p:nvSpPr>
          <p:cNvPr id="7" name="Rectangle 6">
            <a:extLst>
              <a:ext uri="{FF2B5EF4-FFF2-40B4-BE49-F238E27FC236}">
                <a16:creationId xmlns:a16="http://schemas.microsoft.com/office/drawing/2014/main" id="{05BB5058-09A7-60C5-F4B3-8C67F0CC11E5}"/>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373AC"/>
              </a:solidFill>
              <a:effectLst/>
              <a:uLnTx/>
              <a:uFillTx/>
              <a:latin typeface="Arial"/>
              <a:ea typeface="SimSun"/>
              <a:cs typeface="Arial"/>
            </a:endParaRPr>
          </a:p>
        </p:txBody>
      </p:sp>
      <p:sp>
        <p:nvSpPr>
          <p:cNvPr id="9" name="Title 1">
            <a:extLst>
              <a:ext uri="{FF2B5EF4-FFF2-40B4-BE49-F238E27FC236}">
                <a16:creationId xmlns:a16="http://schemas.microsoft.com/office/drawing/2014/main" id="{D32BFF53-F758-DE20-6637-076807CE73D7}"/>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Will the FTC’s noncompete ban survive?</a:t>
            </a:r>
          </a:p>
        </p:txBody>
      </p:sp>
      <p:sp>
        <p:nvSpPr>
          <p:cNvPr id="8" name="Right Triangle 7">
            <a:extLst>
              <a:ext uri="{FF2B5EF4-FFF2-40B4-BE49-F238E27FC236}">
                <a16:creationId xmlns:a16="http://schemas.microsoft.com/office/drawing/2014/main" id="{3BED5EA0-74F9-6958-CA7F-274A08A011E2}"/>
              </a:ext>
            </a:extLst>
          </p:cNvPr>
          <p:cNvSpPr/>
          <p:nvPr/>
        </p:nvSpPr>
        <p:spPr>
          <a:xfrm rot="10800000" flipV="1">
            <a:off x="6909162" y="4461849"/>
            <a:ext cx="2234838" cy="69094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
        <p:nvSpPr>
          <p:cNvPr id="15" name="Right Triangle 14">
            <a:extLst>
              <a:ext uri="{FF2B5EF4-FFF2-40B4-BE49-F238E27FC236}">
                <a16:creationId xmlns:a16="http://schemas.microsoft.com/office/drawing/2014/main" id="{4161F964-5C82-2089-7821-9329CD6D5267}"/>
              </a:ext>
            </a:extLst>
          </p:cNvPr>
          <p:cNvSpPr/>
          <p:nvPr/>
        </p:nvSpPr>
        <p:spPr>
          <a:xfrm flipV="1">
            <a:off x="6909162" y="-29906"/>
            <a:ext cx="2232991" cy="6524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2721236808"/>
      </p:ext>
    </p:extLst>
  </p:cSld>
  <p:clrMapOvr>
    <a:masterClrMapping/>
  </p:clrMapOvr>
</p:sld>
</file>

<file path=ppt/slides/slide1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21DD4-0842-6F1B-C683-980675D4E569}"/>
              </a:ext>
            </a:extLst>
          </p:cNvPr>
          <p:cNvSpPr>
            <a:spLocks noGrp="1"/>
          </p:cNvSpPr>
          <p:nvPr>
            <p:ph type="ctrTitle"/>
          </p:nvPr>
        </p:nvSpPr>
        <p:spPr/>
        <p:txBody>
          <a:bodyPr/>
          <a:lstStyle/>
          <a:p>
            <a:r>
              <a:rPr lang="en-US" dirty="0"/>
              <a:t>Enforcement actions and Agency outlook </a:t>
            </a:r>
          </a:p>
        </p:txBody>
      </p:sp>
      <p:sp>
        <p:nvSpPr>
          <p:cNvPr id="12" name="Title 1">
            <a:extLst>
              <a:ext uri="{FF2B5EF4-FFF2-40B4-BE49-F238E27FC236}">
                <a16:creationId xmlns:a16="http://schemas.microsoft.com/office/drawing/2014/main" id="{B86187B3-8BDA-2251-2459-AA7EDA404B80}"/>
              </a:ext>
            </a:extLst>
          </p:cNvPr>
          <p:cNvSpPr txBox="1">
            <a:spLocks/>
          </p:cNvSpPr>
          <p:nvPr/>
        </p:nvSpPr>
        <p:spPr>
          <a:xfrm>
            <a:off x="6286500" y="1047750"/>
            <a:ext cx="1873250" cy="3689350"/>
          </a:xfrm>
          <a:prstGeom prst="rect">
            <a:avLst/>
          </a:prstGeom>
        </p:spPr>
        <p:txBody>
          <a:bodyPr vert="horz" lIns="180000" tIns="396000" rIns="180000" bIns="180000" rtlCol="0" anchor="ctr" anchorCtr="0">
            <a:noAutofit/>
          </a:bodyPr>
          <a:lstStyle>
            <a:lvl1pPr algn="l" defTabSz="914400" rtl="0" eaLnBrk="1" latinLnBrk="0" hangingPunct="1">
              <a:lnSpc>
                <a:spcPct val="85000"/>
              </a:lnSpc>
              <a:spcBef>
                <a:spcPct val="0"/>
              </a:spcBef>
              <a:buNone/>
              <a:defRPr sz="4000" b="1" i="0" kern="1200" spc="0" baseline="0">
                <a:solidFill>
                  <a:schemeClr val="bg1"/>
                </a:solidFill>
                <a:latin typeface="Arial Black" panose="020B0604020202020204" pitchFamily="34" charset="0"/>
                <a:ea typeface="+mn-ea"/>
                <a:cs typeface="Arial Black"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8700" b="1" i="0" u="none" strike="noStrike" kern="1200" cap="none" spc="0" normalizeH="0" baseline="0" noProof="0" dirty="0">
                <a:ln>
                  <a:noFill/>
                </a:ln>
                <a:solidFill>
                  <a:srgbClr val="FFFFFF"/>
                </a:solidFill>
                <a:effectLst/>
                <a:uLnTx/>
                <a:uFillTx/>
                <a:latin typeface="Arial Black" panose="020B0604020202020204" pitchFamily="34" charset="0"/>
                <a:ea typeface="SimSun"/>
              </a:rPr>
              <a:t>4</a:t>
            </a:r>
          </a:p>
        </p:txBody>
      </p:sp>
    </p:spTree>
    <p:extLst>
      <p:ext uri="{BB962C8B-B14F-4D97-AF65-F5344CB8AC3E}">
        <p14:creationId xmlns:p14="http://schemas.microsoft.com/office/powerpoint/2010/main" val="2066279982"/>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345281" y="848318"/>
            <a:ext cx="8392319" cy="3843739"/>
          </a:xfrm>
        </p:spPr>
        <p:txBody>
          <a:bodyPr/>
          <a:lstStyle/>
          <a:p>
            <a:r>
              <a:rPr lang="en-US" b="0" u="sng" dirty="0">
                <a:solidFill>
                  <a:schemeClr val="tx1"/>
                </a:solidFill>
              </a:rPr>
              <a:t>Khan (FTC) and Kanter (DOJ) will be replaced</a:t>
            </a:r>
          </a:p>
          <a:p>
            <a:r>
              <a:rPr lang="en-US" b="0" dirty="0">
                <a:solidFill>
                  <a:schemeClr val="tx1"/>
                </a:solidFill>
              </a:rPr>
              <a:t>Who will lead the FTC?</a:t>
            </a:r>
          </a:p>
          <a:p>
            <a:pPr marL="512763" lvl="2" indent="-342900">
              <a:buClr>
                <a:schemeClr val="accent5"/>
              </a:buClr>
            </a:pPr>
            <a:r>
              <a:rPr lang="en-US" sz="1700" b="0" dirty="0">
                <a:solidFill>
                  <a:schemeClr val="tx1"/>
                </a:solidFill>
              </a:rPr>
              <a:t>Candidates include </a:t>
            </a:r>
            <a:r>
              <a:rPr lang="en-US" sz="1700" dirty="0">
                <a:solidFill>
                  <a:schemeClr val="tx1"/>
                </a:solidFill>
              </a:rPr>
              <a:t>current Republican Commissioners Melissa </a:t>
            </a:r>
            <a:r>
              <a:rPr lang="en-US" sz="1700" dirty="0" err="1">
                <a:solidFill>
                  <a:schemeClr val="tx1"/>
                </a:solidFill>
              </a:rPr>
              <a:t>Holyoak</a:t>
            </a:r>
            <a:r>
              <a:rPr lang="en-US" sz="1700" dirty="0">
                <a:solidFill>
                  <a:schemeClr val="tx1"/>
                </a:solidFill>
              </a:rPr>
              <a:t> and Andrew Ferguson, and VP-elect JD Vance’s policy advisor Gail Slater</a:t>
            </a:r>
          </a:p>
          <a:p>
            <a:pPr marL="512763" lvl="2" indent="-342900">
              <a:buClr>
                <a:schemeClr val="accent5"/>
              </a:buClr>
            </a:pPr>
            <a:r>
              <a:rPr lang="en-US" sz="1700" dirty="0">
                <a:solidFill>
                  <a:schemeClr val="tx1"/>
                </a:solidFill>
              </a:rPr>
              <a:t>Recent cabinet moves suggest increased odds of a non-traditional appointee</a:t>
            </a:r>
          </a:p>
          <a:p>
            <a:r>
              <a:rPr lang="en-US" b="0" dirty="0">
                <a:solidFill>
                  <a:schemeClr val="tx1"/>
                </a:solidFill>
              </a:rPr>
              <a:t>Who will lead the DOJ Antitrust Division?</a:t>
            </a:r>
          </a:p>
          <a:p>
            <a:pPr marL="512763" lvl="2" indent="-342900">
              <a:buClr>
                <a:schemeClr val="accent5"/>
              </a:buClr>
            </a:pPr>
            <a:r>
              <a:rPr lang="en-US" sz="1700" b="0" dirty="0">
                <a:solidFill>
                  <a:schemeClr val="tx1"/>
                </a:solidFill>
              </a:rPr>
              <a:t>Pam Bondi (AG nominee) </a:t>
            </a:r>
            <a:r>
              <a:rPr lang="en-US" sz="1700" dirty="0">
                <a:solidFill>
                  <a:schemeClr val="tx1"/>
                </a:solidFill>
              </a:rPr>
              <a:t>involved in </a:t>
            </a:r>
            <a:r>
              <a:rPr lang="en-US" sz="1700" b="0" dirty="0">
                <a:solidFill>
                  <a:schemeClr val="tx1"/>
                </a:solidFill>
              </a:rPr>
              <a:t>Generics antitrust litigation as Florida AG</a:t>
            </a:r>
          </a:p>
          <a:p>
            <a:pPr marL="512763" lvl="2" indent="-342900">
              <a:buClr>
                <a:schemeClr val="accent5"/>
              </a:buClr>
            </a:pPr>
            <a:r>
              <a:rPr lang="en-US" sz="1700" b="0" dirty="0">
                <a:solidFill>
                  <a:schemeClr val="tx1"/>
                </a:solidFill>
              </a:rPr>
              <a:t>Expect a more conventional candidate</a:t>
            </a:r>
            <a:r>
              <a:rPr lang="en-US" sz="1700" dirty="0">
                <a:solidFill>
                  <a:schemeClr val="tx1"/>
                </a:solidFill>
              </a:rPr>
              <a:t>. For example:</a:t>
            </a:r>
            <a:endParaRPr lang="en-US" sz="1700" b="0" dirty="0">
              <a:solidFill>
                <a:schemeClr val="tx1"/>
              </a:solidFill>
            </a:endParaRPr>
          </a:p>
          <a:p>
            <a:pPr marL="857250" lvl="4" indent="-342900">
              <a:buClr>
                <a:schemeClr val="accent5"/>
              </a:buClr>
            </a:pPr>
            <a:r>
              <a:rPr lang="en-US" sz="1500" dirty="0">
                <a:solidFill>
                  <a:schemeClr val="tx1"/>
                </a:solidFill>
              </a:rPr>
              <a:t>Andrew Finch – former deputy in the DOJ’s Antitrust Division under Trump</a:t>
            </a:r>
          </a:p>
          <a:p>
            <a:pPr marL="857250" lvl="4" indent="-342900">
              <a:buClr>
                <a:schemeClr val="accent5"/>
              </a:buClr>
            </a:pPr>
            <a:r>
              <a:rPr lang="en-US" sz="1500" b="0" dirty="0">
                <a:solidFill>
                  <a:schemeClr val="tx1"/>
                </a:solidFill>
              </a:rPr>
              <a:t>Barry Nigro – formerly held antitrust roles at DOJ and FTC; handled DOJ’s review of major telecom and health care mergers</a:t>
            </a:r>
          </a:p>
        </p:txBody>
      </p:sp>
      <p:grpSp>
        <p:nvGrpSpPr>
          <p:cNvPr id="5" name="Group 4">
            <a:extLst>
              <a:ext uri="{FF2B5EF4-FFF2-40B4-BE49-F238E27FC236}">
                <a16:creationId xmlns:a16="http://schemas.microsoft.com/office/drawing/2014/main" id="{78852890-3BAA-E4CB-DD3A-3378A244F1EE}"/>
              </a:ext>
            </a:extLst>
          </p:cNvPr>
          <p:cNvGrpSpPr/>
          <p:nvPr/>
        </p:nvGrpSpPr>
        <p:grpSpPr>
          <a:xfrm>
            <a:off x="0" y="-24033"/>
            <a:ext cx="9152546" cy="663623"/>
            <a:chOff x="0" y="-24033"/>
            <a:chExt cx="9152546" cy="663623"/>
          </a:xfrm>
        </p:grpSpPr>
        <p:sp>
          <p:nvSpPr>
            <p:cNvPr id="6" name="Rectangle 5">
              <a:extLst>
                <a:ext uri="{FF2B5EF4-FFF2-40B4-BE49-F238E27FC236}">
                  <a16:creationId xmlns:a16="http://schemas.microsoft.com/office/drawing/2014/main" id="{198C94B0-497D-C380-4684-D0CC12678927}"/>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7" name="Right Triangle 6">
              <a:extLst>
                <a:ext uri="{FF2B5EF4-FFF2-40B4-BE49-F238E27FC236}">
                  <a16:creationId xmlns:a16="http://schemas.microsoft.com/office/drawing/2014/main" id="{4EE9D4EE-C516-C192-6981-051B18557769}"/>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Agency leadership outlook</a:t>
            </a:r>
          </a:p>
        </p:txBody>
      </p:sp>
    </p:spTree>
    <p:extLst>
      <p:ext uri="{BB962C8B-B14F-4D97-AF65-F5344CB8AC3E}">
        <p14:creationId xmlns:p14="http://schemas.microsoft.com/office/powerpoint/2010/main" val="77553995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3C3BCEBB-A5D0-0548-C94E-64C07CE20CE6}"/>
              </a:ext>
            </a:extLst>
          </p:cNvPr>
          <p:cNvPicPr>
            <a:picLocks noGrp="1" noChangeAspect="1"/>
          </p:cNvPicPr>
          <p:nvPr>
            <p:ph type="pic" sz="quarter" idx="13"/>
          </p:nvPr>
        </p:nvPicPr>
        <p:blipFill>
          <a:blip r:embed="rId2"/>
          <a:srcRect/>
          <a:stretch/>
        </p:blipFill>
        <p:spPr>
          <a:xfrm>
            <a:off x="403131" y="1474070"/>
            <a:ext cx="964549" cy="1185921"/>
          </a:xfrm>
        </p:spPr>
      </p:pic>
      <p:sp>
        <p:nvSpPr>
          <p:cNvPr id="5" name="Text Placeholder 4">
            <a:extLst>
              <a:ext uri="{FF2B5EF4-FFF2-40B4-BE49-F238E27FC236}">
                <a16:creationId xmlns:a16="http://schemas.microsoft.com/office/drawing/2014/main" id="{C46AE6B2-618A-D736-E08E-78DD0CB1E26B}"/>
              </a:ext>
            </a:extLst>
          </p:cNvPr>
          <p:cNvSpPr>
            <a:spLocks noGrp="1"/>
          </p:cNvSpPr>
          <p:nvPr>
            <p:ph type="body" sz="quarter" idx="14"/>
          </p:nvPr>
        </p:nvSpPr>
        <p:spPr>
          <a:xfrm>
            <a:off x="413680" y="2736655"/>
            <a:ext cx="1908000" cy="720464"/>
          </a:xfrm>
        </p:spPr>
        <p:txBody>
          <a:bodyPr/>
          <a:lstStyle/>
          <a:p>
            <a:r>
              <a:rPr lang="en-US" sz="1100" dirty="0"/>
              <a:t>Courtney Averbach</a:t>
            </a:r>
          </a:p>
          <a:p>
            <a:r>
              <a:rPr lang="en-US" sz="1100" b="0" dirty="0">
                <a:solidFill>
                  <a:schemeClr val="tx1"/>
                </a:solidFill>
              </a:rPr>
              <a:t>Counsel</a:t>
            </a:r>
          </a:p>
          <a:p>
            <a:r>
              <a:rPr lang="en-US" sz="1100" b="0" dirty="0">
                <a:solidFill>
                  <a:schemeClr val="tx1"/>
                </a:solidFill>
              </a:rPr>
              <a:t>Pittsburgh</a:t>
            </a:r>
          </a:p>
          <a:p>
            <a:r>
              <a:rPr lang="en-US" sz="1100" b="0" dirty="0">
                <a:solidFill>
                  <a:schemeClr val="tx1"/>
                </a:solidFill>
              </a:rPr>
              <a:t>caverbach@reedsmith.com</a:t>
            </a:r>
          </a:p>
        </p:txBody>
      </p:sp>
      <p:pic>
        <p:nvPicPr>
          <p:cNvPr id="26" name="Picture Placeholder 25">
            <a:extLst>
              <a:ext uri="{FF2B5EF4-FFF2-40B4-BE49-F238E27FC236}">
                <a16:creationId xmlns:a16="http://schemas.microsoft.com/office/drawing/2014/main" id="{F82187A1-4226-4204-4442-85E9386E0645}"/>
              </a:ext>
            </a:extLst>
          </p:cNvPr>
          <p:cNvPicPr>
            <a:picLocks noGrp="1" noChangeAspect="1"/>
          </p:cNvPicPr>
          <p:nvPr>
            <p:ph type="pic" sz="quarter" idx="15"/>
          </p:nvPr>
        </p:nvPicPr>
        <p:blipFill>
          <a:blip r:embed="rId3"/>
          <a:srcRect/>
          <a:stretch/>
        </p:blipFill>
        <p:spPr>
          <a:xfrm>
            <a:off x="2569230" y="1474070"/>
            <a:ext cx="964549" cy="1185921"/>
          </a:xfrm>
        </p:spPr>
      </p:pic>
      <p:pic>
        <p:nvPicPr>
          <p:cNvPr id="28" name="Picture Placeholder 27">
            <a:extLst>
              <a:ext uri="{FF2B5EF4-FFF2-40B4-BE49-F238E27FC236}">
                <a16:creationId xmlns:a16="http://schemas.microsoft.com/office/drawing/2014/main" id="{71A327BE-5A73-BA55-A339-074EA77EE3F2}"/>
              </a:ext>
            </a:extLst>
          </p:cNvPr>
          <p:cNvPicPr>
            <a:picLocks noGrp="1" noChangeAspect="1"/>
          </p:cNvPicPr>
          <p:nvPr>
            <p:ph type="pic" sz="quarter" idx="17"/>
          </p:nvPr>
        </p:nvPicPr>
        <p:blipFill>
          <a:blip r:embed="rId4"/>
          <a:srcRect/>
          <a:stretch/>
        </p:blipFill>
        <p:spPr>
          <a:xfrm>
            <a:off x="4735329" y="1466108"/>
            <a:ext cx="964549" cy="1185921"/>
          </a:xfrm>
        </p:spPr>
      </p:pic>
      <p:sp>
        <p:nvSpPr>
          <p:cNvPr id="11" name="Text Placeholder 10">
            <a:extLst>
              <a:ext uri="{FF2B5EF4-FFF2-40B4-BE49-F238E27FC236}">
                <a16:creationId xmlns:a16="http://schemas.microsoft.com/office/drawing/2014/main" id="{8B4CD3F9-0910-4EEA-9FD4-C90280DB5CCD}"/>
              </a:ext>
            </a:extLst>
          </p:cNvPr>
          <p:cNvSpPr>
            <a:spLocks noGrp="1"/>
          </p:cNvSpPr>
          <p:nvPr>
            <p:ph type="body" sz="quarter" idx="24"/>
          </p:nvPr>
        </p:nvSpPr>
        <p:spPr>
          <a:xfrm>
            <a:off x="2569230" y="2736655"/>
            <a:ext cx="1908000" cy="801354"/>
          </a:xfrm>
        </p:spPr>
        <p:txBody>
          <a:bodyPr/>
          <a:lstStyle/>
          <a:p>
            <a:r>
              <a:rPr lang="en-US" sz="1100" dirty="0"/>
              <a:t>Chris Brennan</a:t>
            </a:r>
          </a:p>
          <a:p>
            <a:r>
              <a:rPr lang="en-US" sz="1100" b="0" dirty="0">
                <a:solidFill>
                  <a:schemeClr val="tx1"/>
                </a:solidFill>
              </a:rPr>
              <a:t>Partner</a:t>
            </a:r>
          </a:p>
          <a:p>
            <a:r>
              <a:rPr lang="en-US" sz="1100" b="0" dirty="0">
                <a:solidFill>
                  <a:schemeClr val="tx1"/>
                </a:solidFill>
              </a:rPr>
              <a:t>Pittsburgh cbrennan@reedsmith.com</a:t>
            </a:r>
          </a:p>
        </p:txBody>
      </p:sp>
      <p:sp>
        <p:nvSpPr>
          <p:cNvPr id="12" name="Text Placeholder 11">
            <a:extLst>
              <a:ext uri="{FF2B5EF4-FFF2-40B4-BE49-F238E27FC236}">
                <a16:creationId xmlns:a16="http://schemas.microsoft.com/office/drawing/2014/main" id="{1B8DD646-A873-AA6E-F73B-576BDCBFD9DD}"/>
              </a:ext>
            </a:extLst>
          </p:cNvPr>
          <p:cNvSpPr>
            <a:spLocks noGrp="1"/>
          </p:cNvSpPr>
          <p:nvPr>
            <p:ph type="body" sz="quarter" idx="25"/>
          </p:nvPr>
        </p:nvSpPr>
        <p:spPr>
          <a:xfrm>
            <a:off x="4745878" y="2724712"/>
            <a:ext cx="1761092" cy="809316"/>
          </a:xfrm>
        </p:spPr>
        <p:txBody>
          <a:bodyPr/>
          <a:lstStyle/>
          <a:p>
            <a:r>
              <a:rPr lang="en-US" sz="1100" dirty="0"/>
              <a:t>Michelle Mantine</a:t>
            </a:r>
          </a:p>
          <a:p>
            <a:r>
              <a:rPr lang="en-US" sz="1100" b="0" dirty="0">
                <a:solidFill>
                  <a:schemeClr val="tx1"/>
                </a:solidFill>
              </a:rPr>
              <a:t>Partner</a:t>
            </a:r>
          </a:p>
          <a:p>
            <a:r>
              <a:rPr lang="en-US" sz="1100" b="0" dirty="0">
                <a:solidFill>
                  <a:schemeClr val="tx1"/>
                </a:solidFill>
              </a:rPr>
              <a:t>Pittsburgh</a:t>
            </a:r>
          </a:p>
          <a:p>
            <a:r>
              <a:rPr lang="en-GB" sz="1100" b="0" dirty="0">
                <a:solidFill>
                  <a:schemeClr val="tx1"/>
                </a:solidFill>
              </a:rPr>
              <a:t>mmantine@reedsmith.com</a:t>
            </a:r>
            <a:endParaRPr lang="en-US" dirty="0"/>
          </a:p>
        </p:txBody>
      </p:sp>
      <p:pic>
        <p:nvPicPr>
          <p:cNvPr id="39" name="Picture Placeholder 27">
            <a:extLst>
              <a:ext uri="{FF2B5EF4-FFF2-40B4-BE49-F238E27FC236}">
                <a16:creationId xmlns:a16="http://schemas.microsoft.com/office/drawing/2014/main" id="{F248DEC0-3824-5A77-1AF8-43E0547FFB56}"/>
              </a:ext>
            </a:extLst>
          </p:cNvPr>
          <p:cNvPicPr>
            <a:picLocks noChangeAspect="1"/>
          </p:cNvPicPr>
          <p:nvPr/>
        </p:nvPicPr>
        <p:blipFill>
          <a:blip r:embed="rId5"/>
          <a:srcRect/>
          <a:stretch/>
        </p:blipFill>
        <p:spPr>
          <a:xfrm>
            <a:off x="6854266" y="1462127"/>
            <a:ext cx="964549" cy="1185921"/>
          </a:xfrm>
          <a:prstGeom prst="rect">
            <a:avLst/>
          </a:prstGeom>
          <a:solidFill>
            <a:srgbClr val="C7C8CA"/>
          </a:solidFill>
        </p:spPr>
      </p:pic>
      <p:sp>
        <p:nvSpPr>
          <p:cNvPr id="40" name="Text Placeholder 11">
            <a:extLst>
              <a:ext uri="{FF2B5EF4-FFF2-40B4-BE49-F238E27FC236}">
                <a16:creationId xmlns:a16="http://schemas.microsoft.com/office/drawing/2014/main" id="{8FEF1764-D961-7315-20F3-F6EB2D3DB37A}"/>
              </a:ext>
            </a:extLst>
          </p:cNvPr>
          <p:cNvSpPr txBox="1">
            <a:spLocks/>
          </p:cNvSpPr>
          <p:nvPr/>
        </p:nvSpPr>
        <p:spPr>
          <a:xfrm>
            <a:off x="6864814" y="2725033"/>
            <a:ext cx="1761091" cy="808995"/>
          </a:xfrm>
          <a:prstGeom prst="rect">
            <a:avLst/>
          </a:prstGeom>
        </p:spPr>
        <p:txBody>
          <a:bodyPr vert="horz" lIns="0" tIns="43200" rIns="0" bIns="0" rtlCol="0">
            <a:noAutofit/>
          </a:bodyPr>
          <a:lstStyle>
            <a:lvl1pPr marL="0" indent="0" algn="l" defTabSz="914400" rtl="0" eaLnBrk="1" latinLnBrk="0" hangingPunct="1">
              <a:lnSpc>
                <a:spcPct val="100000"/>
              </a:lnSpc>
              <a:spcBef>
                <a:spcPct val="0"/>
              </a:spcBef>
              <a:buFont typeface="Arial" panose="020B0604020202020204" pitchFamily="34" charset="0"/>
              <a:buNone/>
              <a:defRPr sz="1200" b="1" i="0" kern="1200" baseline="0">
                <a:solidFill>
                  <a:schemeClr val="accent1"/>
                </a:solidFill>
                <a:latin typeface="+mj-lt"/>
                <a:ea typeface="+mj-ea"/>
                <a:cs typeface="+mj-cs"/>
              </a:defRPr>
            </a:lvl1pPr>
            <a:lvl2pPr marL="0" indent="0" algn="l" defTabSz="914400" rtl="0" eaLnBrk="1" latinLnBrk="0" hangingPunct="1">
              <a:lnSpc>
                <a:spcPct val="100000"/>
              </a:lnSpc>
              <a:spcBef>
                <a:spcPct val="0"/>
              </a:spcBef>
              <a:spcAft>
                <a:spcPct val="0"/>
              </a:spcAft>
              <a:buFont typeface="Arial" panose="020B0604020202020204" pitchFamily="34" charset="0"/>
              <a:buNone/>
              <a:defRPr sz="1200" b="0" i="0" kern="1200" baseline="0">
                <a:solidFill>
                  <a:srgbClr val="000000"/>
                </a:solidFill>
                <a:latin typeface="+mn-lt"/>
                <a:ea typeface="+mn-ea"/>
                <a:cs typeface="+mn-cs"/>
              </a:defRPr>
            </a:lvl2pPr>
            <a:lvl3pPr marL="0" indent="0" algn="l" defTabSz="914400" rtl="0" eaLnBrk="1" latinLnBrk="0" hangingPunct="1">
              <a:lnSpc>
                <a:spcPct val="100000"/>
              </a:lnSpc>
              <a:spcBef>
                <a:spcPts val="150"/>
              </a:spcBef>
              <a:buClr>
                <a:schemeClr val="accent1"/>
              </a:buClr>
              <a:buFont typeface="Arial" panose="020B0604020202020204" pitchFamily="34" charset="0"/>
              <a:buNone/>
              <a:defRPr sz="900" kern="1200" baseline="0">
                <a:solidFill>
                  <a:srgbClr val="000000"/>
                </a:solidFill>
                <a:latin typeface="+mn-lt"/>
                <a:ea typeface="+mn-ea"/>
                <a:cs typeface="+mn-cs"/>
              </a:defRPr>
            </a:lvl3pPr>
            <a:lvl4pPr marL="0" indent="0" algn="l" defTabSz="914400" rtl="0" eaLnBrk="1" latinLnBrk="0" hangingPunct="1">
              <a:lnSpc>
                <a:spcPct val="100000"/>
              </a:lnSpc>
              <a:spcBef>
                <a:spcPct val="0"/>
              </a:spcBef>
              <a:buClr>
                <a:srgbClr val="000000"/>
              </a:buClr>
              <a:buSzTx/>
              <a:buFont typeface="Arial" panose="020B0604020202020204" pitchFamily="34" charset="0"/>
              <a:buNone/>
              <a:defRPr sz="900" kern="1200" baseline="0">
                <a:solidFill>
                  <a:srgbClr val="000000"/>
                </a:solidFill>
                <a:latin typeface="+mn-lt"/>
                <a:ea typeface="+mn-ea"/>
                <a:cs typeface="+mn-cs"/>
              </a:defRPr>
            </a:lvl4pPr>
            <a:lvl5pPr marL="115888" indent="-115888" algn="l" defTabSz="914400" rtl="0" eaLnBrk="1" latinLnBrk="0" hangingPunct="1">
              <a:lnSpc>
                <a:spcPct val="100000"/>
              </a:lnSpc>
              <a:spcBef>
                <a:spcPct val="0"/>
              </a:spcBef>
              <a:buClr>
                <a:srgbClr val="E03A3E"/>
              </a:buClr>
              <a:buFont typeface="Arial" panose="020B0604020202020204" pitchFamily="34" charset="0"/>
              <a:buChar char="•"/>
              <a:defRPr sz="9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Will Sheridan</a:t>
            </a:r>
          </a:p>
          <a:p>
            <a:r>
              <a:rPr lang="en-US" sz="1100" b="0" dirty="0">
                <a:solidFill>
                  <a:schemeClr val="tx1"/>
                </a:solidFill>
              </a:rPr>
              <a:t>Partner</a:t>
            </a:r>
          </a:p>
          <a:p>
            <a:r>
              <a:rPr lang="en-US" sz="1100" b="0" dirty="0">
                <a:solidFill>
                  <a:schemeClr val="tx1"/>
                </a:solidFill>
              </a:rPr>
              <a:t>Pittsburgh wsheridan@reedsmith.com</a:t>
            </a:r>
            <a:r>
              <a:rPr lang="en-US" dirty="0"/>
              <a:t>	</a:t>
            </a:r>
          </a:p>
        </p:txBody>
      </p:sp>
      <p:sp>
        <p:nvSpPr>
          <p:cNvPr id="49" name="Title 1">
            <a:extLst>
              <a:ext uri="{FF2B5EF4-FFF2-40B4-BE49-F238E27FC236}">
                <a16:creationId xmlns:a16="http://schemas.microsoft.com/office/drawing/2014/main" id="{C8CAD0AE-0F6D-8A9D-7755-3937BA5131CA}"/>
              </a:ext>
            </a:extLst>
          </p:cNvPr>
          <p:cNvSpPr>
            <a:spLocks noGrp="1"/>
          </p:cNvSpPr>
          <p:nvPr>
            <p:ph type="title"/>
          </p:nvPr>
        </p:nvSpPr>
        <p:spPr>
          <a:xfrm>
            <a:off x="406400" y="406400"/>
            <a:ext cx="8331200" cy="517604"/>
          </a:xfrm>
        </p:spPr>
        <p:txBody>
          <a:bodyPr/>
          <a:lstStyle/>
          <a:p>
            <a:r>
              <a:rPr lang="en-US" sz="2800" dirty="0"/>
              <a:t>Presenters</a:t>
            </a:r>
            <a:endParaRPr lang="en-US" strike="sngStrike" dirty="0">
              <a:highlight>
                <a:srgbClr val="00FF00"/>
              </a:highlight>
            </a:endParaRPr>
          </a:p>
        </p:txBody>
      </p:sp>
    </p:spTree>
    <p:extLst>
      <p:ext uri="{BB962C8B-B14F-4D97-AF65-F5344CB8AC3E}">
        <p14:creationId xmlns:p14="http://schemas.microsoft.com/office/powerpoint/2010/main" val="2669244055"/>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345281" y="893362"/>
            <a:ext cx="8392319" cy="3843739"/>
          </a:xfrm>
        </p:spPr>
        <p:txBody>
          <a:bodyPr/>
          <a:lstStyle/>
          <a:p>
            <a:pPr marL="512763" lvl="2" indent="-342900">
              <a:buClr>
                <a:schemeClr val="accent5"/>
              </a:buClr>
            </a:pPr>
            <a:r>
              <a:rPr lang="en-US" sz="1700" dirty="0">
                <a:solidFill>
                  <a:schemeClr val="tx1"/>
                </a:solidFill>
              </a:rPr>
              <a:t>Less antagonistic policies expected across government </a:t>
            </a:r>
            <a:br>
              <a:rPr lang="en-US" sz="1700" dirty="0">
                <a:solidFill>
                  <a:schemeClr val="tx1"/>
                </a:solidFill>
              </a:rPr>
            </a:br>
            <a:r>
              <a:rPr lang="en-US" sz="1700" dirty="0">
                <a:solidFill>
                  <a:schemeClr val="tx1"/>
                </a:solidFill>
              </a:rPr>
              <a:t>(CFPB, SEC, Treasury)</a:t>
            </a:r>
          </a:p>
          <a:p>
            <a:pPr marL="512763" lvl="2" indent="-342900">
              <a:buClr>
                <a:schemeClr val="accent5"/>
              </a:buClr>
            </a:pPr>
            <a:endParaRPr lang="en-US" sz="1700" dirty="0">
              <a:solidFill>
                <a:schemeClr val="tx1"/>
              </a:solidFill>
            </a:endParaRPr>
          </a:p>
          <a:p>
            <a:pPr marL="512763" lvl="2" indent="-342900">
              <a:buClr>
                <a:schemeClr val="accent5"/>
              </a:buClr>
            </a:pPr>
            <a:r>
              <a:rPr lang="en-US" sz="1700" dirty="0">
                <a:solidFill>
                  <a:schemeClr val="tx1"/>
                </a:solidFill>
              </a:rPr>
              <a:t>Bank M&amp;A widely anticipated to pick up under</a:t>
            </a:r>
            <a:br>
              <a:rPr lang="en-US" sz="1700" dirty="0">
                <a:solidFill>
                  <a:schemeClr val="tx1"/>
                </a:solidFill>
              </a:rPr>
            </a:br>
            <a:r>
              <a:rPr lang="en-US" sz="1700" dirty="0">
                <a:solidFill>
                  <a:schemeClr val="tx1"/>
                </a:solidFill>
              </a:rPr>
              <a:t>Trump (especially among regionals)</a:t>
            </a:r>
          </a:p>
          <a:p>
            <a:pPr marL="512763" lvl="2" indent="-342900">
              <a:buClr>
                <a:schemeClr val="accent5"/>
              </a:buClr>
            </a:pPr>
            <a:endParaRPr lang="en-US" sz="1700" dirty="0">
              <a:solidFill>
                <a:schemeClr val="tx1"/>
              </a:solidFill>
            </a:endParaRPr>
          </a:p>
          <a:p>
            <a:pPr marL="512763" lvl="2" indent="-342900">
              <a:buClr>
                <a:schemeClr val="accent5"/>
              </a:buClr>
            </a:pPr>
            <a:r>
              <a:rPr lang="en-US" sz="1700" dirty="0">
                <a:solidFill>
                  <a:schemeClr val="tx1"/>
                </a:solidFill>
              </a:rPr>
              <a:t>Crypto-friendly regulators likely to accelerate</a:t>
            </a:r>
            <a:br>
              <a:rPr lang="en-US" sz="1700" dirty="0">
                <a:solidFill>
                  <a:schemeClr val="tx1"/>
                </a:solidFill>
              </a:rPr>
            </a:br>
            <a:r>
              <a:rPr lang="en-US" sz="1700" dirty="0">
                <a:solidFill>
                  <a:schemeClr val="tx1"/>
                </a:solidFill>
              </a:rPr>
              <a:t>adoption/consolidation with traditional finance</a:t>
            </a:r>
          </a:p>
          <a:p>
            <a:pPr marL="512763" lvl="2" indent="-342900">
              <a:buClr>
                <a:schemeClr val="accent5"/>
              </a:buClr>
            </a:pPr>
            <a:endParaRPr lang="en-US" sz="1700" dirty="0">
              <a:solidFill>
                <a:schemeClr val="tx1"/>
              </a:solidFill>
            </a:endParaRPr>
          </a:p>
          <a:p>
            <a:pPr marL="512763" lvl="2" indent="-342900">
              <a:buClr>
                <a:schemeClr val="accent5"/>
              </a:buClr>
            </a:pPr>
            <a:r>
              <a:rPr lang="en-US" sz="1700" dirty="0">
                <a:solidFill>
                  <a:schemeClr val="tx1"/>
                </a:solidFill>
              </a:rPr>
              <a:t>Fintechs may resort to competition laws amidst </a:t>
            </a:r>
            <a:br>
              <a:rPr lang="en-US" sz="1700" dirty="0">
                <a:solidFill>
                  <a:schemeClr val="tx1"/>
                </a:solidFill>
              </a:rPr>
            </a:br>
            <a:r>
              <a:rPr lang="en-US" sz="1700" dirty="0">
                <a:solidFill>
                  <a:schemeClr val="tx1"/>
                </a:solidFill>
              </a:rPr>
              <a:t>decrease in regulatory and enforcement activity</a:t>
            </a:r>
          </a:p>
          <a:p>
            <a:pPr marL="512763" lvl="2" indent="-342900">
              <a:buClr>
                <a:schemeClr val="accent5"/>
              </a:buClr>
            </a:pPr>
            <a:endParaRPr lang="en-US" sz="1700" dirty="0">
              <a:solidFill>
                <a:schemeClr val="tx1"/>
              </a:solidFill>
            </a:endParaRPr>
          </a:p>
          <a:p>
            <a:pPr marL="512763" lvl="2" indent="-342900">
              <a:buClr>
                <a:schemeClr val="accent5"/>
              </a:buClr>
            </a:pPr>
            <a:endParaRPr lang="en-US" sz="1700" dirty="0">
              <a:solidFill>
                <a:schemeClr val="tx1"/>
              </a:solidFill>
            </a:endParaRPr>
          </a:p>
        </p:txBody>
      </p:sp>
      <p:grpSp>
        <p:nvGrpSpPr>
          <p:cNvPr id="5" name="Group 4">
            <a:extLst>
              <a:ext uri="{FF2B5EF4-FFF2-40B4-BE49-F238E27FC236}">
                <a16:creationId xmlns:a16="http://schemas.microsoft.com/office/drawing/2014/main" id="{78852890-3BAA-E4CB-DD3A-3378A244F1EE}"/>
              </a:ext>
            </a:extLst>
          </p:cNvPr>
          <p:cNvGrpSpPr/>
          <p:nvPr/>
        </p:nvGrpSpPr>
        <p:grpSpPr>
          <a:xfrm>
            <a:off x="0" y="0"/>
            <a:ext cx="9152546" cy="663623"/>
            <a:chOff x="0" y="-24033"/>
            <a:chExt cx="9152546" cy="663623"/>
          </a:xfrm>
        </p:grpSpPr>
        <p:sp>
          <p:nvSpPr>
            <p:cNvPr id="6" name="Rectangle 5">
              <a:extLst>
                <a:ext uri="{FF2B5EF4-FFF2-40B4-BE49-F238E27FC236}">
                  <a16:creationId xmlns:a16="http://schemas.microsoft.com/office/drawing/2014/main" id="{198C94B0-497D-C380-4684-D0CC12678927}"/>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7" name="Right Triangle 6">
              <a:extLst>
                <a:ext uri="{FF2B5EF4-FFF2-40B4-BE49-F238E27FC236}">
                  <a16:creationId xmlns:a16="http://schemas.microsoft.com/office/drawing/2014/main" id="{4EE9D4EE-C516-C192-6981-051B18557769}"/>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Financial industries see new opportunities</a:t>
            </a:r>
          </a:p>
        </p:txBody>
      </p:sp>
      <p:pic>
        <p:nvPicPr>
          <p:cNvPr id="1026" name="Picture 2">
            <a:extLst>
              <a:ext uri="{FF2B5EF4-FFF2-40B4-BE49-F238E27FC236}">
                <a16:creationId xmlns:a16="http://schemas.microsoft.com/office/drawing/2014/main" id="{EC80CB06-AF60-92F8-A2C1-70D0636B99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26" t="-1" r="355" b="330"/>
          <a:stretch/>
        </p:blipFill>
        <p:spPr bwMode="auto">
          <a:xfrm>
            <a:off x="5520153" y="1254999"/>
            <a:ext cx="4030692" cy="393930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84208"/>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345282" y="893362"/>
            <a:ext cx="6884002" cy="3843739"/>
          </a:xfrm>
        </p:spPr>
        <p:txBody>
          <a:bodyPr/>
          <a:lstStyle/>
          <a:p>
            <a:pPr marL="512763" lvl="2" indent="-342900">
              <a:buClr>
                <a:schemeClr val="accent5"/>
              </a:buClr>
            </a:pPr>
            <a:r>
              <a:rPr lang="en-US" sz="1700" dirty="0">
                <a:solidFill>
                  <a:schemeClr val="tx1"/>
                </a:solidFill>
              </a:rPr>
              <a:t>Trump/Vance coalition includes Silicon Valley and VC establishment</a:t>
            </a:r>
          </a:p>
          <a:p>
            <a:pPr marL="512763" lvl="2" indent="-342900">
              <a:buClr>
                <a:schemeClr val="accent5"/>
              </a:buClr>
            </a:pPr>
            <a:r>
              <a:rPr lang="en-US" sz="1700" dirty="0">
                <a:solidFill>
                  <a:schemeClr val="tx1"/>
                </a:solidFill>
              </a:rPr>
              <a:t>Enforcement will be less “whole of government” and</a:t>
            </a:r>
            <a:br>
              <a:rPr lang="en-US" sz="1700" dirty="0">
                <a:solidFill>
                  <a:schemeClr val="tx1"/>
                </a:solidFill>
              </a:rPr>
            </a:br>
            <a:r>
              <a:rPr lang="en-US" sz="1700" dirty="0">
                <a:solidFill>
                  <a:schemeClr val="tx1"/>
                </a:solidFill>
              </a:rPr>
              <a:t>more “who do you know in government”</a:t>
            </a:r>
          </a:p>
          <a:p>
            <a:pPr marL="684213" lvl="3" indent="-342900">
              <a:buClr>
                <a:schemeClr val="accent5"/>
              </a:buClr>
            </a:pPr>
            <a:r>
              <a:rPr lang="en-US" sz="1700" dirty="0">
                <a:solidFill>
                  <a:schemeClr val="tx1"/>
                </a:solidFill>
              </a:rPr>
              <a:t>Social media to remain under the gun (but less </a:t>
            </a:r>
            <a:br>
              <a:rPr lang="en-US" sz="1700" dirty="0">
                <a:solidFill>
                  <a:schemeClr val="tx1"/>
                </a:solidFill>
              </a:rPr>
            </a:br>
            <a:r>
              <a:rPr lang="en-US" sz="1700" dirty="0">
                <a:solidFill>
                  <a:schemeClr val="tx1"/>
                </a:solidFill>
              </a:rPr>
              <a:t>aggressive/novel approach for other sectors)</a:t>
            </a:r>
          </a:p>
          <a:p>
            <a:pPr marL="684213" lvl="3" indent="-342900">
              <a:buClr>
                <a:schemeClr val="accent5"/>
              </a:buClr>
            </a:pPr>
            <a:r>
              <a:rPr lang="en-US" sz="1700" dirty="0">
                <a:solidFill>
                  <a:schemeClr val="tx1"/>
                </a:solidFill>
              </a:rPr>
              <a:t>Expect more behavioral remedies</a:t>
            </a:r>
          </a:p>
          <a:p>
            <a:pPr marL="684213" lvl="3" indent="-342900">
              <a:buClr>
                <a:schemeClr val="accent5"/>
              </a:buClr>
            </a:pPr>
            <a:r>
              <a:rPr lang="en-US" sz="1700" dirty="0">
                <a:solidFill>
                  <a:schemeClr val="tx1"/>
                </a:solidFill>
              </a:rPr>
              <a:t>AI to consolidate (but Musk’s litigation against OpenAI </a:t>
            </a:r>
            <a:br>
              <a:rPr lang="en-US" sz="1700" dirty="0">
                <a:solidFill>
                  <a:schemeClr val="tx1"/>
                </a:solidFill>
              </a:rPr>
            </a:br>
            <a:r>
              <a:rPr lang="en-US" sz="1700" dirty="0">
                <a:solidFill>
                  <a:schemeClr val="tx1"/>
                </a:solidFill>
              </a:rPr>
              <a:t>raises questions)</a:t>
            </a:r>
          </a:p>
          <a:p>
            <a:pPr lvl="3" indent="0">
              <a:buClr>
                <a:schemeClr val="accent5"/>
              </a:buClr>
              <a:buNone/>
            </a:pPr>
            <a:endParaRPr lang="en-US" sz="1700" dirty="0">
              <a:solidFill>
                <a:schemeClr val="tx1"/>
              </a:solidFill>
            </a:endParaRPr>
          </a:p>
          <a:p>
            <a:pPr marL="684213" lvl="3" indent="-342900">
              <a:buClr>
                <a:schemeClr val="accent5"/>
              </a:buClr>
            </a:pPr>
            <a:r>
              <a:rPr lang="en-US" sz="1700" b="1" i="1" dirty="0">
                <a:solidFill>
                  <a:schemeClr val="tx1"/>
                </a:solidFill>
              </a:rPr>
              <a:t>Note: “Per se” violations will continue to be</a:t>
            </a:r>
            <a:br>
              <a:rPr lang="en-US" sz="1700" b="1" i="1" dirty="0">
                <a:solidFill>
                  <a:schemeClr val="tx1"/>
                </a:solidFill>
              </a:rPr>
            </a:br>
            <a:r>
              <a:rPr lang="en-US" sz="1700" b="1" i="1" dirty="0">
                <a:solidFill>
                  <a:schemeClr val="tx1"/>
                </a:solidFill>
              </a:rPr>
              <a:t>investigated (e.g., “algorithmic price fixing”)</a:t>
            </a:r>
          </a:p>
          <a:p>
            <a:pPr marL="684213" lvl="3" indent="-342900">
              <a:buClr>
                <a:schemeClr val="accent5"/>
              </a:buClr>
            </a:pPr>
            <a:endParaRPr lang="en-US" sz="1700" dirty="0">
              <a:solidFill>
                <a:schemeClr val="tx1"/>
              </a:solidFill>
            </a:endParaRPr>
          </a:p>
          <a:p>
            <a:pPr marL="512763" lvl="2" indent="-342900">
              <a:buClr>
                <a:schemeClr val="accent5"/>
              </a:buClr>
            </a:pPr>
            <a:endParaRPr lang="en-US" sz="1700" b="0" dirty="0">
              <a:solidFill>
                <a:schemeClr val="tx1"/>
              </a:solidFill>
            </a:endParaRPr>
          </a:p>
        </p:txBody>
      </p:sp>
      <p:grpSp>
        <p:nvGrpSpPr>
          <p:cNvPr id="5" name="Group 4">
            <a:extLst>
              <a:ext uri="{FF2B5EF4-FFF2-40B4-BE49-F238E27FC236}">
                <a16:creationId xmlns:a16="http://schemas.microsoft.com/office/drawing/2014/main" id="{78852890-3BAA-E4CB-DD3A-3378A244F1EE}"/>
              </a:ext>
            </a:extLst>
          </p:cNvPr>
          <p:cNvGrpSpPr/>
          <p:nvPr/>
        </p:nvGrpSpPr>
        <p:grpSpPr>
          <a:xfrm>
            <a:off x="0" y="0"/>
            <a:ext cx="9152546" cy="663623"/>
            <a:chOff x="0" y="-24033"/>
            <a:chExt cx="9152546" cy="663623"/>
          </a:xfrm>
        </p:grpSpPr>
        <p:sp>
          <p:nvSpPr>
            <p:cNvPr id="6" name="Rectangle 5">
              <a:extLst>
                <a:ext uri="{FF2B5EF4-FFF2-40B4-BE49-F238E27FC236}">
                  <a16:creationId xmlns:a16="http://schemas.microsoft.com/office/drawing/2014/main" id="{198C94B0-497D-C380-4684-D0CC12678927}"/>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7" name="Right Triangle 6">
              <a:extLst>
                <a:ext uri="{FF2B5EF4-FFF2-40B4-BE49-F238E27FC236}">
                  <a16:creationId xmlns:a16="http://schemas.microsoft.com/office/drawing/2014/main" id="{4EE9D4EE-C516-C192-6981-051B18557769}"/>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“Big Tech” gets a more nuanced approach</a:t>
            </a:r>
          </a:p>
        </p:txBody>
      </p:sp>
      <p:pic>
        <p:nvPicPr>
          <p:cNvPr id="1028" name="Picture 4" descr="The advanced silicon chips on which the future depends are all made in  Taiwan – here's why that matters | John Naughton | The Guardian">
            <a:extLst>
              <a:ext uri="{FF2B5EF4-FFF2-40B4-BE49-F238E27FC236}">
                <a16:creationId xmlns:a16="http://schemas.microsoft.com/office/drawing/2014/main" id="{6DFF9470-6C09-E069-C235-00513BD3B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71" t="12262" r="27426" b="10335"/>
          <a:stretch/>
        </p:blipFill>
        <p:spPr bwMode="auto">
          <a:xfrm>
            <a:off x="6507436" y="893362"/>
            <a:ext cx="2527275" cy="3835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9672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4124F3-8AF3-4F0D-934B-DC77FF75BAAF}"/>
              </a:ext>
            </a:extLst>
          </p:cNvPr>
          <p:cNvSpPr>
            <a:spLocks noGrp="1"/>
          </p:cNvSpPr>
          <p:nvPr>
            <p:ph idx="1"/>
          </p:nvPr>
        </p:nvSpPr>
        <p:spPr>
          <a:xfrm>
            <a:off x="182881" y="755874"/>
            <a:ext cx="6564085" cy="3981228"/>
          </a:xfrm>
        </p:spPr>
        <p:txBody>
          <a:bodyPr/>
          <a:lstStyle/>
          <a:p>
            <a:pPr marL="512763" lvl="2" indent="-342900">
              <a:buClr>
                <a:schemeClr val="accent5"/>
              </a:buClr>
            </a:pPr>
            <a:r>
              <a:rPr lang="en-US" sz="1700" dirty="0">
                <a:solidFill>
                  <a:schemeClr val="tx1"/>
                </a:solidFill>
              </a:rPr>
              <a:t>Health care enforcement in the Trump/Pence administration</a:t>
            </a:r>
          </a:p>
          <a:p>
            <a:pPr marL="857250" lvl="4" indent="-342900">
              <a:buClr>
                <a:schemeClr val="accent5"/>
              </a:buClr>
            </a:pPr>
            <a:r>
              <a:rPr lang="en-US" sz="1400" i="1" dirty="0">
                <a:solidFill>
                  <a:schemeClr val="tx1"/>
                </a:solidFill>
              </a:rPr>
              <a:t>Reforming America’s Healthcare System Through Choice and Competition</a:t>
            </a:r>
          </a:p>
          <a:p>
            <a:pPr marL="857250" lvl="4" indent="-342900">
              <a:buClr>
                <a:schemeClr val="accent5"/>
              </a:buClr>
            </a:pPr>
            <a:r>
              <a:rPr lang="en-US" sz="1400" b="0" dirty="0">
                <a:solidFill>
                  <a:schemeClr val="tx1"/>
                </a:solidFill>
              </a:rPr>
              <a:t>Surescripts litigation</a:t>
            </a:r>
          </a:p>
          <a:p>
            <a:pPr marL="857250" lvl="4" indent="-342900">
              <a:buClr>
                <a:schemeClr val="accent5"/>
              </a:buClr>
            </a:pPr>
            <a:r>
              <a:rPr lang="en-US" sz="1400" b="0" dirty="0">
                <a:solidFill>
                  <a:schemeClr val="tx1"/>
                </a:solidFill>
              </a:rPr>
              <a:t>Major </a:t>
            </a:r>
            <a:r>
              <a:rPr lang="en-US" sz="1400" dirty="0">
                <a:solidFill>
                  <a:schemeClr val="tx1"/>
                </a:solidFill>
              </a:rPr>
              <a:t>vertical transactions</a:t>
            </a:r>
            <a:endParaRPr lang="en-US" sz="1800" b="0" dirty="0">
              <a:solidFill>
                <a:schemeClr val="tx1"/>
              </a:solidFill>
            </a:endParaRPr>
          </a:p>
          <a:p>
            <a:pPr marL="512763" lvl="2" indent="-342900">
              <a:buClr>
                <a:schemeClr val="accent5"/>
              </a:buClr>
            </a:pPr>
            <a:r>
              <a:rPr lang="en-US" sz="1700" dirty="0">
                <a:solidFill>
                  <a:schemeClr val="tx1"/>
                </a:solidFill>
              </a:rPr>
              <a:t>FTC case against PBMs may illustrate the change in approach</a:t>
            </a:r>
          </a:p>
          <a:p>
            <a:pPr marL="857250" lvl="4" indent="-342900">
              <a:buClr>
                <a:schemeClr val="accent5"/>
              </a:buClr>
            </a:pPr>
            <a:r>
              <a:rPr lang="en-US" sz="1400" dirty="0">
                <a:solidFill>
                  <a:schemeClr val="tx1"/>
                </a:solidFill>
              </a:rPr>
              <a:t>FTC’s lawsuit alleges that the three large PBMs unlawfully incentivize manufacturers to raise list prices to generate billions in rebates and fees</a:t>
            </a:r>
            <a:endParaRPr lang="en-US" sz="1400" b="0" strike="sngStrike" dirty="0">
              <a:solidFill>
                <a:schemeClr val="tx1"/>
              </a:solidFill>
              <a:highlight>
                <a:srgbClr val="00FF00"/>
              </a:highlight>
            </a:endParaRPr>
          </a:p>
          <a:p>
            <a:pPr marL="512763" lvl="2" indent="-342900">
              <a:buClr>
                <a:schemeClr val="accent5"/>
              </a:buClr>
            </a:pPr>
            <a:r>
              <a:rPr lang="en-US" sz="1700" b="0" dirty="0">
                <a:solidFill>
                  <a:schemeClr val="tx1"/>
                </a:solidFill>
              </a:rPr>
              <a:t>Enforcement and the </a:t>
            </a:r>
            <a:r>
              <a:rPr lang="en-US" sz="1700" dirty="0">
                <a:solidFill>
                  <a:schemeClr val="tx1"/>
                </a:solidFill>
              </a:rPr>
              <a:t>role of private equity in health care</a:t>
            </a:r>
          </a:p>
          <a:p>
            <a:pPr marL="857250" lvl="4" indent="-342900">
              <a:buClr>
                <a:schemeClr val="accent5"/>
              </a:buClr>
            </a:pPr>
            <a:r>
              <a:rPr lang="en-US" sz="1400" b="0" dirty="0">
                <a:solidFill>
                  <a:schemeClr val="tx1"/>
                </a:solidFill>
              </a:rPr>
              <a:t>USAP litigation and Biden administration efforts to target roll-ups</a:t>
            </a:r>
          </a:p>
          <a:p>
            <a:pPr lvl="2" indent="0">
              <a:buClr>
                <a:schemeClr val="accent5"/>
              </a:buClr>
              <a:buNone/>
            </a:pPr>
            <a:endParaRPr lang="en-US" sz="1700" b="0" dirty="0">
              <a:solidFill>
                <a:schemeClr val="tx1"/>
              </a:solidFill>
            </a:endParaRPr>
          </a:p>
        </p:txBody>
      </p:sp>
      <p:grpSp>
        <p:nvGrpSpPr>
          <p:cNvPr id="5" name="Group 4">
            <a:extLst>
              <a:ext uri="{FF2B5EF4-FFF2-40B4-BE49-F238E27FC236}">
                <a16:creationId xmlns:a16="http://schemas.microsoft.com/office/drawing/2014/main" id="{78852890-3BAA-E4CB-DD3A-3378A244F1EE}"/>
              </a:ext>
            </a:extLst>
          </p:cNvPr>
          <p:cNvGrpSpPr/>
          <p:nvPr/>
        </p:nvGrpSpPr>
        <p:grpSpPr>
          <a:xfrm>
            <a:off x="-4876" y="-15632"/>
            <a:ext cx="9152546" cy="663623"/>
            <a:chOff x="0" y="-24033"/>
            <a:chExt cx="9152546" cy="663623"/>
          </a:xfrm>
        </p:grpSpPr>
      </p:grpSp>
      <p:sp>
        <p:nvSpPr>
          <p:cNvPr id="8" name="Title 1">
            <a:extLst>
              <a:ext uri="{FF2B5EF4-FFF2-40B4-BE49-F238E27FC236}">
                <a16:creationId xmlns:a16="http://schemas.microsoft.com/office/drawing/2014/main" id="{E7F33E88-7AD2-AE24-DB86-6C0A9428530F}"/>
              </a:ext>
            </a:extLst>
          </p:cNvPr>
          <p:cNvSpPr txBox="1">
            <a:spLocks/>
          </p:cNvSpPr>
          <p:nvPr/>
        </p:nvSpPr>
        <p:spPr>
          <a:xfrm>
            <a:off x="270456" y="238269"/>
            <a:ext cx="8406025"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lang="en-US" sz="2400" dirty="0">
                <a:solidFill>
                  <a:srgbClr val="FFFFFF"/>
                </a:solidFill>
                <a:latin typeface="Arial"/>
                <a:ea typeface="SimSun"/>
                <a:cs typeface="Arial"/>
              </a:rPr>
              <a:t>Health care enforcement – A perpetual priority </a:t>
            </a:r>
            <a:endParaRPr kumimoji="0" lang="en-US" sz="2400" b="0" i="0" u="none" strike="noStrike" kern="1200" cap="none" spc="0" normalizeH="0" baseline="0" noProof="0" dirty="0">
              <a:ln>
                <a:noFill/>
              </a:ln>
              <a:solidFill>
                <a:srgbClr val="FFFFFF"/>
              </a:solidFill>
              <a:effectLst/>
              <a:uLnTx/>
              <a:uFillTx/>
              <a:latin typeface="Arial"/>
              <a:ea typeface="SimSun"/>
              <a:cs typeface="Arial"/>
            </a:endParaRPr>
          </a:p>
        </p:txBody>
      </p:sp>
      <p:pic>
        <p:nvPicPr>
          <p:cNvPr id="2" name="Picture 1">
            <a:extLst>
              <a:ext uri="{FF2B5EF4-FFF2-40B4-BE49-F238E27FC236}">
                <a16:creationId xmlns:a16="http://schemas.microsoft.com/office/drawing/2014/main" id="{0ED15F7A-6AF3-A0BD-634D-8A68553D1F2E}"/>
              </a:ext>
            </a:extLst>
          </p:cNvPr>
          <p:cNvPicPr>
            <a:picLocks noChangeAspect="1"/>
          </p:cNvPicPr>
          <p:nvPr/>
        </p:nvPicPr>
        <p:blipFill rotWithShape="1">
          <a:blip r:embed="rId3">
            <a:extLst>
              <a:ext uri="{28A0092B-C50C-407E-A947-70E740481C1C}">
                <a14:useLocalDpi xmlns:a14="http://schemas.microsoft.com/office/drawing/2010/main" val="0"/>
              </a:ext>
            </a:extLst>
          </a:blip>
          <a:srcRect t="-181"/>
          <a:stretch/>
        </p:blipFill>
        <p:spPr>
          <a:xfrm>
            <a:off x="6856153" y="-22073"/>
            <a:ext cx="2286000" cy="5159133"/>
          </a:xfrm>
          <a:prstGeom prst="rect">
            <a:avLst/>
          </a:prstGeom>
        </p:spPr>
      </p:pic>
    </p:spTree>
    <p:extLst>
      <p:ext uri="{BB962C8B-B14F-4D97-AF65-F5344CB8AC3E}">
        <p14:creationId xmlns:p14="http://schemas.microsoft.com/office/powerpoint/2010/main" val="3105018547"/>
      </p:ext>
    </p:extLst>
  </p:cSld>
  <p:clrMapOvr>
    <a:masterClrMapping/>
  </p:clrMapOvr>
</p:sld>
</file>

<file path=ppt/slides/slide2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21DD4-0842-6F1B-C683-980675D4E569}"/>
              </a:ext>
            </a:extLst>
          </p:cNvPr>
          <p:cNvSpPr>
            <a:spLocks noGrp="1"/>
          </p:cNvSpPr>
          <p:nvPr>
            <p:ph type="ctrTitle"/>
          </p:nvPr>
        </p:nvSpPr>
        <p:spPr/>
        <p:txBody>
          <a:bodyPr/>
          <a:lstStyle/>
          <a:p>
            <a:r>
              <a:rPr lang="en-US" dirty="0"/>
              <a:t>Legal and business implications</a:t>
            </a:r>
          </a:p>
        </p:txBody>
      </p:sp>
      <p:sp>
        <p:nvSpPr>
          <p:cNvPr id="12" name="Title 1">
            <a:extLst>
              <a:ext uri="{FF2B5EF4-FFF2-40B4-BE49-F238E27FC236}">
                <a16:creationId xmlns:a16="http://schemas.microsoft.com/office/drawing/2014/main" id="{B86187B3-8BDA-2251-2459-AA7EDA404B80}"/>
              </a:ext>
            </a:extLst>
          </p:cNvPr>
          <p:cNvSpPr txBox="1">
            <a:spLocks/>
          </p:cNvSpPr>
          <p:nvPr/>
        </p:nvSpPr>
        <p:spPr>
          <a:xfrm>
            <a:off x="6286500" y="1047750"/>
            <a:ext cx="1873250" cy="3689350"/>
          </a:xfrm>
          <a:prstGeom prst="rect">
            <a:avLst/>
          </a:prstGeom>
        </p:spPr>
        <p:txBody>
          <a:bodyPr vert="horz" lIns="180000" tIns="396000" rIns="180000" bIns="180000" rtlCol="0" anchor="ctr" anchorCtr="0">
            <a:noAutofit/>
          </a:bodyPr>
          <a:lstStyle>
            <a:lvl1pPr algn="l" defTabSz="914400" rtl="0" eaLnBrk="1" latinLnBrk="0" hangingPunct="1">
              <a:lnSpc>
                <a:spcPct val="85000"/>
              </a:lnSpc>
              <a:spcBef>
                <a:spcPct val="0"/>
              </a:spcBef>
              <a:buNone/>
              <a:defRPr sz="4000" b="1" i="0" kern="1200" spc="0" baseline="0">
                <a:solidFill>
                  <a:schemeClr val="bg1"/>
                </a:solidFill>
                <a:latin typeface="Arial Black" panose="020B0604020202020204" pitchFamily="34" charset="0"/>
                <a:ea typeface="+mn-ea"/>
                <a:cs typeface="Arial Black"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GB" sz="28700" dirty="0">
                <a:solidFill>
                  <a:srgbClr val="FFFFFF"/>
                </a:solidFill>
                <a:ea typeface="SimSun"/>
              </a:rPr>
              <a:t>5</a:t>
            </a:r>
            <a:endParaRPr kumimoji="0" lang="en-GB" sz="28700" b="1" i="0" u="none" strike="noStrike" kern="1200" cap="none" spc="0" normalizeH="0" baseline="0" noProof="0" dirty="0">
              <a:ln>
                <a:noFill/>
              </a:ln>
              <a:solidFill>
                <a:srgbClr val="FFFFFF"/>
              </a:solidFill>
              <a:effectLst/>
              <a:uLnTx/>
              <a:uFillTx/>
              <a:latin typeface="Arial Black" panose="020B0604020202020204" pitchFamily="34" charset="0"/>
              <a:ea typeface="SimSun"/>
            </a:endParaRPr>
          </a:p>
        </p:txBody>
      </p:sp>
    </p:spTree>
    <p:extLst>
      <p:ext uri="{BB962C8B-B14F-4D97-AF65-F5344CB8AC3E}">
        <p14:creationId xmlns:p14="http://schemas.microsoft.com/office/powerpoint/2010/main" val="1625447076"/>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0ACD-199A-3638-06DB-7878ACEE3655}"/>
              </a:ext>
            </a:extLst>
          </p:cNvPr>
          <p:cNvSpPr>
            <a:spLocks noGrp="1"/>
          </p:cNvSpPr>
          <p:nvPr>
            <p:ph type="title"/>
          </p:nvPr>
        </p:nvSpPr>
        <p:spPr/>
        <p:txBody>
          <a:bodyPr/>
          <a:lstStyle/>
          <a:p>
            <a:r>
              <a:rPr lang="en-US" sz="3300" dirty="0"/>
              <a:t>Weaponized antitrust here to stay</a:t>
            </a:r>
            <a:endParaRPr lang="en-US" sz="3200" dirty="0"/>
          </a:p>
        </p:txBody>
      </p:sp>
      <p:sp>
        <p:nvSpPr>
          <p:cNvPr id="3" name="Content Placeholder 2">
            <a:extLst>
              <a:ext uri="{FF2B5EF4-FFF2-40B4-BE49-F238E27FC236}">
                <a16:creationId xmlns:a16="http://schemas.microsoft.com/office/drawing/2014/main" id="{7D842733-FD53-2F06-EBC7-E086DF3FC36A}"/>
              </a:ext>
            </a:extLst>
          </p:cNvPr>
          <p:cNvSpPr>
            <a:spLocks noGrp="1"/>
          </p:cNvSpPr>
          <p:nvPr>
            <p:ph idx="1"/>
          </p:nvPr>
        </p:nvSpPr>
        <p:spPr>
          <a:xfrm>
            <a:off x="406401" y="973184"/>
            <a:ext cx="8331200" cy="3763918"/>
          </a:xfrm>
        </p:spPr>
        <p:txBody>
          <a:bodyPr/>
          <a:lstStyle/>
          <a:p>
            <a:pPr marL="342892" indent="-342892">
              <a:buFont typeface="Arial" panose="020B0604020202020204" pitchFamily="34" charset="0"/>
              <a:buChar char="•"/>
            </a:pPr>
            <a:r>
              <a:rPr lang="en-US" dirty="0"/>
              <a:t>Policy rollback and revision will take time</a:t>
            </a:r>
          </a:p>
          <a:p>
            <a:pPr marL="342892" indent="-342892">
              <a:buFont typeface="Arial" panose="020B0604020202020204" pitchFamily="34" charset="0"/>
              <a:buChar char="•"/>
            </a:pPr>
            <a:r>
              <a:rPr lang="en-US" dirty="0"/>
              <a:t>Biden “precedents” will live on in private enforcement actions</a:t>
            </a:r>
          </a:p>
          <a:p>
            <a:pPr marL="512750" lvl="2" indent="-342892"/>
            <a:r>
              <a:rPr lang="en-US" dirty="0"/>
              <a:t>Antitrust laws now seen as far more malleable by plaintiffs</a:t>
            </a:r>
          </a:p>
          <a:p>
            <a:pPr marL="342892" indent="-342892">
              <a:buFont typeface="Arial" panose="020B0604020202020204" pitchFamily="34" charset="0"/>
              <a:buChar char="•"/>
            </a:pPr>
            <a:r>
              <a:rPr lang="en-US" dirty="0"/>
              <a:t>Merger enforcement will shift, not stop</a:t>
            </a:r>
          </a:p>
          <a:p>
            <a:pPr marL="512750" lvl="2" indent="-342892"/>
            <a:r>
              <a:rPr lang="en-US" dirty="0"/>
              <a:t>A return to settlements/consents as a viable resolution</a:t>
            </a:r>
          </a:p>
          <a:p>
            <a:pPr marL="512750" lvl="2" indent="-342892"/>
            <a:r>
              <a:rPr lang="en-US" dirty="0"/>
              <a:t>Enforcement in prior Trump term seen as more “capricious”</a:t>
            </a:r>
          </a:p>
          <a:p>
            <a:pPr marL="342892" indent="-342892">
              <a:buFont typeface="Arial" panose="020B0604020202020204" pitchFamily="34" charset="0"/>
              <a:buChar char="•"/>
            </a:pPr>
            <a:r>
              <a:rPr lang="en-US" dirty="0"/>
              <a:t>Biggest winners will be below the headlines</a:t>
            </a:r>
          </a:p>
          <a:p>
            <a:pPr marL="512750" lvl="2" indent="-342892"/>
            <a:r>
              <a:rPr lang="en-US" dirty="0"/>
              <a:t>Fewer abandonments</a:t>
            </a:r>
          </a:p>
          <a:p>
            <a:pPr marL="512750" lvl="2" indent="-342892"/>
            <a:r>
              <a:rPr lang="en-US" dirty="0"/>
              <a:t>Less fear over investigatory costs</a:t>
            </a:r>
          </a:p>
        </p:txBody>
      </p:sp>
      <p:pic>
        <p:nvPicPr>
          <p:cNvPr id="4" name="Picture 12" descr="Target PNGs for Free Download">
            <a:extLst>
              <a:ext uri="{FF2B5EF4-FFF2-40B4-BE49-F238E27FC236}">
                <a16:creationId xmlns:a16="http://schemas.microsoft.com/office/drawing/2014/main" id="{2A946254-B4E8-AF55-4F94-FDC537D73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2215">
            <a:off x="6218470" y="2399963"/>
            <a:ext cx="2667410" cy="210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23188"/>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lum/>
          </a:blip>
          <a:srcRect/>
          <a:stretch>
            <a:fillRect l="-35000" r="-35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5C5D2-6874-1977-8E8D-F9F303530B57}"/>
              </a:ext>
            </a:extLst>
          </p:cNvPr>
          <p:cNvSpPr>
            <a:spLocks noGrp="1"/>
          </p:cNvSpPr>
          <p:nvPr>
            <p:ph type="ctrTitle"/>
          </p:nvPr>
        </p:nvSpPr>
        <p:spPr>
          <a:xfrm>
            <a:off x="407988" y="1257300"/>
            <a:ext cx="6407523" cy="2495716"/>
          </a:xfrm>
        </p:spPr>
        <p:txBody>
          <a:bodyPr anchor="ctr" anchorCtr="0"/>
          <a:lstStyle/>
          <a:p>
            <a:r>
              <a:rPr lang="en-GB" sz="5400" dirty="0"/>
              <a:t>Questions</a:t>
            </a:r>
          </a:p>
        </p:txBody>
      </p:sp>
      <p:sp>
        <p:nvSpPr>
          <p:cNvPr id="4" name="Slide Number Placeholder 5">
            <a:extLst>
              <a:ext uri="{FF2B5EF4-FFF2-40B4-BE49-F238E27FC236}">
                <a16:creationId xmlns:a16="http://schemas.microsoft.com/office/drawing/2014/main" id="{C14C9429-C130-388E-C221-E52C5CCB209A}"/>
              </a:ext>
            </a:extLst>
          </p:cNvPr>
          <p:cNvSpPr txBox="1">
            <a:spLocks/>
          </p:cNvSpPr>
          <p:nvPr/>
        </p:nvSpPr>
        <p:spPr>
          <a:xfrm>
            <a:off x="0" y="4872422"/>
            <a:ext cx="252000"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baseline="0">
                <a:solidFill>
                  <a:srgbClr val="000000"/>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BF2EF9-CCB8-434E-BFC2-9A9C4DFBBE08}" type="slidenum">
              <a:rPr lang="en-GB" smtClean="0">
                <a:solidFill>
                  <a:schemeClr val="bg1"/>
                </a:solidFill>
              </a:rPr>
              <a:pPr/>
              <a:t>25</a:t>
            </a:fld>
            <a:endParaRPr lang="en-GB" dirty="0">
              <a:solidFill>
                <a:schemeClr val="bg1"/>
              </a:solidFill>
            </a:endParaRPr>
          </a:p>
        </p:txBody>
      </p:sp>
      <p:sp>
        <p:nvSpPr>
          <p:cNvPr id="5" name="TextBox 4">
            <a:extLst>
              <a:ext uri="{FF2B5EF4-FFF2-40B4-BE49-F238E27FC236}">
                <a16:creationId xmlns:a16="http://schemas.microsoft.com/office/drawing/2014/main" id="{DAC6DEA1-1093-0252-1EAB-DAF560337034}"/>
              </a:ext>
            </a:extLst>
          </p:cNvPr>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465807137"/>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78667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41E-B0E8-5C17-13E7-9E61C3BBA5F5}"/>
              </a:ext>
            </a:extLst>
          </p:cNvPr>
          <p:cNvSpPr>
            <a:spLocks noGrp="1"/>
          </p:cNvSpPr>
          <p:nvPr>
            <p:ph type="title"/>
          </p:nvPr>
        </p:nvSpPr>
        <p:spPr/>
        <p:txBody>
          <a:bodyPr/>
          <a:lstStyle/>
          <a:p>
            <a:r>
              <a:rPr lang="en-US" sz="3200" dirty="0"/>
              <a:t>Agenda</a:t>
            </a:r>
            <a:endParaRPr lang="en-US" dirty="0"/>
          </a:p>
        </p:txBody>
      </p:sp>
      <p:sp>
        <p:nvSpPr>
          <p:cNvPr id="3" name="Content Placeholder 2">
            <a:extLst>
              <a:ext uri="{FF2B5EF4-FFF2-40B4-BE49-F238E27FC236}">
                <a16:creationId xmlns:a16="http://schemas.microsoft.com/office/drawing/2014/main" id="{35F4FF70-1BE7-1C51-FB95-0B560A26BF52}"/>
              </a:ext>
            </a:extLst>
          </p:cNvPr>
          <p:cNvSpPr>
            <a:spLocks noGrp="1"/>
          </p:cNvSpPr>
          <p:nvPr>
            <p:ph idx="1"/>
          </p:nvPr>
        </p:nvSpPr>
        <p:spPr/>
        <p:txBody>
          <a:bodyPr/>
          <a:lstStyle/>
          <a:p>
            <a:pPr marL="342900" indent="-342900">
              <a:buFont typeface="Arial" panose="020B0604020202020204" pitchFamily="34" charset="0"/>
              <a:buChar char="•"/>
            </a:pPr>
            <a:r>
              <a:rPr lang="en-US" dirty="0"/>
              <a:t>Recent trends in antitrust enforcement</a:t>
            </a:r>
          </a:p>
          <a:p>
            <a:pPr marL="342900" indent="-342900">
              <a:buFont typeface="Arial" panose="020B0604020202020204" pitchFamily="34" charset="0"/>
              <a:buChar char="•"/>
            </a:pPr>
            <a:r>
              <a:rPr lang="en-US" dirty="0"/>
              <a:t>Expected policy shifts in the new administration</a:t>
            </a:r>
          </a:p>
          <a:p>
            <a:pPr marL="342900" indent="-342900">
              <a:buFont typeface="Arial" panose="020B0604020202020204" pitchFamily="34" charset="0"/>
              <a:buChar char="•"/>
            </a:pPr>
            <a:r>
              <a:rPr lang="en-US" dirty="0"/>
              <a:t>Potential impacts on transactions</a:t>
            </a:r>
          </a:p>
          <a:p>
            <a:pPr marL="342900" indent="-342900">
              <a:buFont typeface="Arial" panose="020B0604020202020204" pitchFamily="34" charset="0"/>
              <a:buChar char="•"/>
            </a:pPr>
            <a:r>
              <a:rPr lang="en-US" dirty="0"/>
              <a:t>Enforcement actions and Agency outlook </a:t>
            </a:r>
          </a:p>
          <a:p>
            <a:pPr marL="342900" indent="-342900">
              <a:buFont typeface="Arial" panose="020B0604020202020204" pitchFamily="34" charset="0"/>
              <a:buChar char="•"/>
            </a:pPr>
            <a:r>
              <a:rPr lang="en-US" dirty="0"/>
              <a:t>Legal and business implications</a:t>
            </a:r>
          </a:p>
        </p:txBody>
      </p:sp>
      <p:pic>
        <p:nvPicPr>
          <p:cNvPr id="7" name="Picture 6" descr="A white circle with a black background and a white scale&#10;&#10;Description automatically generated">
            <a:extLst>
              <a:ext uri="{FF2B5EF4-FFF2-40B4-BE49-F238E27FC236}">
                <a16:creationId xmlns:a16="http://schemas.microsoft.com/office/drawing/2014/main" id="{2CF30F23-F811-D31C-C3DB-38779FD32115}"/>
              </a:ext>
            </a:extLst>
          </p:cNvPr>
          <p:cNvPicPr>
            <a:picLocks noChangeAspect="1"/>
          </p:cNvPicPr>
          <p:nvPr/>
        </p:nvPicPr>
        <p:blipFill>
          <a:blip r:embed="rId2"/>
          <a:stretch>
            <a:fillRect/>
          </a:stretch>
        </p:blipFill>
        <p:spPr>
          <a:xfrm>
            <a:off x="6805453" y="355089"/>
            <a:ext cx="1801372" cy="1804420"/>
          </a:xfrm>
          <a:prstGeom prst="rect">
            <a:avLst/>
          </a:prstGeom>
        </p:spPr>
      </p:pic>
    </p:spTree>
    <p:extLst>
      <p:ext uri="{BB962C8B-B14F-4D97-AF65-F5344CB8AC3E}">
        <p14:creationId xmlns:p14="http://schemas.microsoft.com/office/powerpoint/2010/main" val="1249784638"/>
      </p:ext>
    </p:extLst>
  </p:cSld>
  <p:clrMapOvr>
    <a:masterClrMapping/>
  </p:clrMapOvr>
</p:sld>
</file>

<file path=ppt/slides/slide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21DD4-0842-6F1B-C683-980675D4E569}"/>
              </a:ext>
            </a:extLst>
          </p:cNvPr>
          <p:cNvSpPr>
            <a:spLocks noGrp="1"/>
          </p:cNvSpPr>
          <p:nvPr>
            <p:ph type="ctrTitle"/>
          </p:nvPr>
        </p:nvSpPr>
        <p:spPr>
          <a:xfrm>
            <a:off x="348995" y="1257300"/>
            <a:ext cx="6523754" cy="2495716"/>
          </a:xfrm>
        </p:spPr>
        <p:txBody>
          <a:bodyPr/>
          <a:lstStyle/>
          <a:p>
            <a:r>
              <a:rPr lang="en-US" dirty="0"/>
              <a:t>Recent trends in antitrust enforcement</a:t>
            </a:r>
          </a:p>
        </p:txBody>
      </p:sp>
      <p:sp>
        <p:nvSpPr>
          <p:cNvPr id="12" name="Title 1">
            <a:extLst>
              <a:ext uri="{FF2B5EF4-FFF2-40B4-BE49-F238E27FC236}">
                <a16:creationId xmlns:a16="http://schemas.microsoft.com/office/drawing/2014/main" id="{B86187B3-8BDA-2251-2459-AA7EDA404B80}"/>
              </a:ext>
            </a:extLst>
          </p:cNvPr>
          <p:cNvSpPr txBox="1">
            <a:spLocks/>
          </p:cNvSpPr>
          <p:nvPr/>
        </p:nvSpPr>
        <p:spPr>
          <a:xfrm>
            <a:off x="6286500" y="1047750"/>
            <a:ext cx="1873250" cy="3689350"/>
          </a:xfrm>
          <a:prstGeom prst="rect">
            <a:avLst/>
          </a:prstGeom>
        </p:spPr>
        <p:txBody>
          <a:bodyPr vert="horz" lIns="180000" tIns="396000" rIns="180000" bIns="180000" rtlCol="0" anchor="ctr" anchorCtr="0">
            <a:noAutofit/>
          </a:bodyPr>
          <a:lstStyle>
            <a:lvl1pPr algn="l" defTabSz="914400" rtl="0" eaLnBrk="1" latinLnBrk="0" hangingPunct="1">
              <a:lnSpc>
                <a:spcPct val="85000"/>
              </a:lnSpc>
              <a:spcBef>
                <a:spcPct val="0"/>
              </a:spcBef>
              <a:buNone/>
              <a:defRPr sz="4000" b="1" i="0" kern="1200" spc="0" baseline="0">
                <a:solidFill>
                  <a:schemeClr val="bg1"/>
                </a:solidFill>
                <a:latin typeface="Arial Black" panose="020B0604020202020204" pitchFamily="34" charset="0"/>
                <a:ea typeface="+mn-ea"/>
                <a:cs typeface="Arial Black"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8700" b="1" i="0" u="none" strike="noStrike" kern="1200" cap="none" spc="0" normalizeH="0" baseline="0" noProof="0" dirty="0">
                <a:ln>
                  <a:noFill/>
                </a:ln>
                <a:solidFill>
                  <a:srgbClr val="FFFFFF"/>
                </a:solidFill>
                <a:effectLst/>
                <a:uLnTx/>
                <a:uFillTx/>
                <a:latin typeface="Arial Black" panose="020B0604020202020204" pitchFamily="34" charset="0"/>
                <a:ea typeface="SimSun"/>
              </a:rPr>
              <a:t>1</a:t>
            </a:r>
          </a:p>
        </p:txBody>
      </p:sp>
    </p:spTree>
    <p:extLst>
      <p:ext uri="{BB962C8B-B14F-4D97-AF65-F5344CB8AC3E}">
        <p14:creationId xmlns:p14="http://schemas.microsoft.com/office/powerpoint/2010/main" val="5855784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6637231-CF52-7A4D-E0D4-5A3162A13DBE}"/>
              </a:ext>
            </a:extLst>
          </p:cNvPr>
          <p:cNvSpPr>
            <a:spLocks noGrp="1"/>
          </p:cNvSpPr>
          <p:nvPr>
            <p:ph sz="quarter" idx="16"/>
          </p:nvPr>
        </p:nvSpPr>
        <p:spPr>
          <a:xfrm>
            <a:off x="407988" y="1230742"/>
            <a:ext cx="2581275" cy="3479800"/>
          </a:xfrm>
        </p:spPr>
        <p:txBody>
          <a:bodyPr/>
          <a:lstStyle/>
          <a:p>
            <a:pPr algn="ctr">
              <a:spcBef>
                <a:spcPts val="0"/>
              </a:spcBef>
            </a:pPr>
            <a:r>
              <a:rPr lang="en-US" dirty="0">
                <a:solidFill>
                  <a:schemeClr val="accent5"/>
                </a:solidFill>
              </a:rPr>
              <a:t>2021</a:t>
            </a:r>
          </a:p>
          <a:p>
            <a:pPr marL="182880" lvl="3" indent="-182880">
              <a:spcBef>
                <a:spcPts val="300"/>
              </a:spcBef>
              <a:buClr>
                <a:schemeClr val="accent5"/>
              </a:buClr>
            </a:pPr>
            <a:r>
              <a:rPr lang="en-US" sz="1500" dirty="0">
                <a:solidFill>
                  <a:schemeClr val="tx1"/>
                </a:solidFill>
              </a:rPr>
              <a:t>Appointments of Lina Khan (FTC Chair) and Jonathan Kanter (DOJ Antitrust Division Chair)</a:t>
            </a:r>
          </a:p>
          <a:p>
            <a:pPr marL="182880" lvl="3" indent="-182880">
              <a:spcBef>
                <a:spcPts val="300"/>
              </a:spcBef>
              <a:buClr>
                <a:schemeClr val="accent5"/>
              </a:buClr>
            </a:pPr>
            <a:r>
              <a:rPr lang="en-US" sz="1500" dirty="0">
                <a:solidFill>
                  <a:schemeClr val="tx1"/>
                </a:solidFill>
              </a:rPr>
              <a:t>President Biden issues Executive Order 10436, “Promoting Competition in the American Economy,” setting forth 72 initiatives for multiple federal agencies</a:t>
            </a:r>
          </a:p>
          <a:p>
            <a:endParaRPr lang="en-US" sz="1600" b="0" dirty="0">
              <a:solidFill>
                <a:schemeClr val="tx1"/>
              </a:solidFill>
            </a:endParaRPr>
          </a:p>
        </p:txBody>
      </p:sp>
      <p:sp>
        <p:nvSpPr>
          <p:cNvPr id="20" name="Content Placeholder 19">
            <a:extLst>
              <a:ext uri="{FF2B5EF4-FFF2-40B4-BE49-F238E27FC236}">
                <a16:creationId xmlns:a16="http://schemas.microsoft.com/office/drawing/2014/main" id="{19717A75-D704-3612-6F99-5A70380093BE}"/>
              </a:ext>
            </a:extLst>
          </p:cNvPr>
          <p:cNvSpPr>
            <a:spLocks noGrp="1"/>
          </p:cNvSpPr>
          <p:nvPr>
            <p:ph sz="quarter" idx="17"/>
          </p:nvPr>
        </p:nvSpPr>
        <p:spPr>
          <a:xfrm>
            <a:off x="3282156" y="1230742"/>
            <a:ext cx="2581275" cy="3479800"/>
          </a:xfrm>
        </p:spPr>
        <p:txBody>
          <a:bodyPr/>
          <a:lstStyle/>
          <a:p>
            <a:pPr algn="ctr">
              <a:spcBef>
                <a:spcPts val="0"/>
              </a:spcBef>
            </a:pPr>
            <a:r>
              <a:rPr lang="en-US" dirty="0">
                <a:solidFill>
                  <a:schemeClr val="accent5"/>
                </a:solidFill>
              </a:rPr>
              <a:t>2022</a:t>
            </a:r>
          </a:p>
          <a:p>
            <a:pPr marL="182880" lvl="3" indent="-182880">
              <a:spcBef>
                <a:spcPts val="0"/>
              </a:spcBef>
              <a:buClr>
                <a:schemeClr val="accent5"/>
              </a:buClr>
            </a:pPr>
            <a:r>
              <a:rPr lang="en-US" sz="1500" dirty="0">
                <a:solidFill>
                  <a:schemeClr val="tx1"/>
                </a:solidFill>
              </a:rPr>
              <a:t>DOJ sues to block health care data acquisition</a:t>
            </a:r>
          </a:p>
          <a:p>
            <a:pPr marL="182880" lvl="3" indent="-182880">
              <a:spcBef>
                <a:spcPts val="0"/>
              </a:spcBef>
              <a:buClr>
                <a:schemeClr val="accent5"/>
              </a:buClr>
            </a:pPr>
            <a:r>
              <a:rPr lang="en-US" sz="1500" dirty="0">
                <a:solidFill>
                  <a:schemeClr val="tx1"/>
                </a:solidFill>
              </a:rPr>
              <a:t>FTC issues </a:t>
            </a:r>
            <a:r>
              <a:rPr lang="en-US" sz="1500" dirty="0"/>
              <a:t>S</a:t>
            </a:r>
            <a:r>
              <a:rPr lang="en-US" sz="1500" dirty="0">
                <a:solidFill>
                  <a:schemeClr val="tx1"/>
                </a:solidFill>
              </a:rPr>
              <a:t>ection 5 policy statement </a:t>
            </a:r>
          </a:p>
          <a:p>
            <a:pPr marL="182880" lvl="3" indent="-182880">
              <a:spcBef>
                <a:spcPts val="0"/>
              </a:spcBef>
              <a:buClr>
                <a:schemeClr val="accent5"/>
              </a:buClr>
            </a:pPr>
            <a:r>
              <a:rPr lang="en-US" sz="1500" dirty="0"/>
              <a:t>DOJ secures corporate guilty plea in no-poach prosecution</a:t>
            </a:r>
          </a:p>
          <a:p>
            <a:pPr marL="182880" lvl="3" indent="-182880">
              <a:spcBef>
                <a:spcPts val="0"/>
              </a:spcBef>
              <a:buClr>
                <a:schemeClr val="accent5"/>
              </a:buClr>
            </a:pPr>
            <a:r>
              <a:rPr lang="en-US" sz="1500" dirty="0"/>
              <a:t>Judge blocks publishing house merger</a:t>
            </a:r>
            <a:endParaRPr lang="en-US" sz="1500" dirty="0">
              <a:solidFill>
                <a:schemeClr val="tx1"/>
              </a:solidFill>
            </a:endParaRPr>
          </a:p>
          <a:p>
            <a:endParaRPr lang="en-US" sz="1600" b="0" dirty="0">
              <a:solidFill>
                <a:schemeClr val="tx1"/>
              </a:solidFill>
            </a:endParaRPr>
          </a:p>
        </p:txBody>
      </p:sp>
      <p:sp>
        <p:nvSpPr>
          <p:cNvPr id="21" name="Content Placeholder 20">
            <a:extLst>
              <a:ext uri="{FF2B5EF4-FFF2-40B4-BE49-F238E27FC236}">
                <a16:creationId xmlns:a16="http://schemas.microsoft.com/office/drawing/2014/main" id="{97B50649-2FA2-B39D-56F3-BE7A05D13CE0}"/>
              </a:ext>
            </a:extLst>
          </p:cNvPr>
          <p:cNvSpPr>
            <a:spLocks noGrp="1"/>
          </p:cNvSpPr>
          <p:nvPr>
            <p:ph sz="quarter" idx="18"/>
          </p:nvPr>
        </p:nvSpPr>
        <p:spPr>
          <a:xfrm>
            <a:off x="6156325" y="1230742"/>
            <a:ext cx="2581275" cy="3479800"/>
          </a:xfrm>
        </p:spPr>
        <p:txBody>
          <a:bodyPr/>
          <a:lstStyle/>
          <a:p>
            <a:pPr algn="ctr">
              <a:spcBef>
                <a:spcPts val="0"/>
              </a:spcBef>
            </a:pPr>
            <a:r>
              <a:rPr lang="en-US" dirty="0">
                <a:solidFill>
                  <a:schemeClr val="accent5"/>
                </a:solidFill>
              </a:rPr>
              <a:t>2023</a:t>
            </a:r>
          </a:p>
          <a:p>
            <a:pPr marL="182880" lvl="3" indent="-182880">
              <a:spcBef>
                <a:spcPts val="0"/>
              </a:spcBef>
              <a:buClr>
                <a:schemeClr val="accent5"/>
              </a:buClr>
            </a:pPr>
            <a:r>
              <a:rPr lang="en-US" sz="1500" dirty="0">
                <a:solidFill>
                  <a:schemeClr val="tx1"/>
                </a:solidFill>
              </a:rPr>
              <a:t>DOJ brings online advertising monopoly suit</a:t>
            </a:r>
          </a:p>
          <a:p>
            <a:pPr marL="182880" lvl="3" indent="-182880">
              <a:spcBef>
                <a:spcPts val="0"/>
              </a:spcBef>
              <a:buClr>
                <a:schemeClr val="accent5"/>
              </a:buClr>
            </a:pPr>
            <a:r>
              <a:rPr lang="en-US" sz="1500" dirty="0">
                <a:solidFill>
                  <a:schemeClr val="tx1"/>
                </a:solidFill>
              </a:rPr>
              <a:t>FTC brings </a:t>
            </a:r>
            <a:r>
              <a:rPr lang="en-US" sz="1500" dirty="0"/>
              <a:t>S</a:t>
            </a:r>
            <a:r>
              <a:rPr lang="en-US" sz="1500" dirty="0">
                <a:solidFill>
                  <a:schemeClr val="tx1"/>
                </a:solidFill>
              </a:rPr>
              <a:t>ection 5 case challenging U.S. Anesthesia Partners’ “roll-up” strategy</a:t>
            </a:r>
          </a:p>
          <a:p>
            <a:pPr marL="182880" lvl="3" indent="-182880">
              <a:spcBef>
                <a:spcPts val="300"/>
              </a:spcBef>
              <a:buClr>
                <a:schemeClr val="accent5"/>
              </a:buClr>
            </a:pPr>
            <a:r>
              <a:rPr lang="en-US" sz="1500" dirty="0">
                <a:solidFill>
                  <a:schemeClr val="tx1"/>
                </a:solidFill>
              </a:rPr>
              <a:t>FTC and DOJ issue final version of revised Merger Guidelines</a:t>
            </a:r>
          </a:p>
          <a:p>
            <a:endParaRPr lang="en-US" sz="1600" b="0" dirty="0">
              <a:solidFill>
                <a:schemeClr val="tx1"/>
              </a:solidFill>
            </a:endParaRPr>
          </a:p>
        </p:txBody>
      </p:sp>
      <p:sp>
        <p:nvSpPr>
          <p:cNvPr id="15" name="Title 1">
            <a:extLst>
              <a:ext uri="{FF2B5EF4-FFF2-40B4-BE49-F238E27FC236}">
                <a16:creationId xmlns:a16="http://schemas.microsoft.com/office/drawing/2014/main" id="{9EBE548A-D209-E330-D0BF-12D962FDB140}"/>
              </a:ext>
            </a:extLst>
          </p:cNvPr>
          <p:cNvSpPr txBox="1">
            <a:spLocks/>
          </p:cNvSpPr>
          <p:nvPr/>
        </p:nvSpPr>
        <p:spPr>
          <a:xfrm>
            <a:off x="345281" y="265071"/>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False Claims Act: Liability</a:t>
            </a:r>
          </a:p>
        </p:txBody>
      </p:sp>
      <p:sp>
        <p:nvSpPr>
          <p:cNvPr id="2" name="Title 6">
            <a:extLst>
              <a:ext uri="{FF2B5EF4-FFF2-40B4-BE49-F238E27FC236}">
                <a16:creationId xmlns:a16="http://schemas.microsoft.com/office/drawing/2014/main" id="{79E3E6D2-1CB5-091B-52A6-ABAEAECF00D8}"/>
              </a:ext>
            </a:extLst>
          </p:cNvPr>
          <p:cNvSpPr>
            <a:spLocks noGrp="1"/>
          </p:cNvSpPr>
          <p:nvPr>
            <p:ph type="title"/>
          </p:nvPr>
        </p:nvSpPr>
        <p:spPr>
          <a:xfrm>
            <a:off x="345281" y="644774"/>
            <a:ext cx="8602166" cy="426933"/>
          </a:xfrm>
        </p:spPr>
        <p:txBody>
          <a:bodyPr/>
          <a:lstStyle/>
          <a:p>
            <a:r>
              <a:rPr lang="en-US" sz="1700" dirty="0"/>
              <a:t>Aggressive “whole-of-government” approach to antitrust enforcement with mixed results</a:t>
            </a:r>
          </a:p>
        </p:txBody>
      </p:sp>
      <p:grpSp>
        <p:nvGrpSpPr>
          <p:cNvPr id="7" name="Group 6">
            <a:extLst>
              <a:ext uri="{FF2B5EF4-FFF2-40B4-BE49-F238E27FC236}">
                <a16:creationId xmlns:a16="http://schemas.microsoft.com/office/drawing/2014/main" id="{CC66EE4A-9859-76F4-9A36-00D8AC122B6F}"/>
              </a:ext>
            </a:extLst>
          </p:cNvPr>
          <p:cNvGrpSpPr/>
          <p:nvPr/>
        </p:nvGrpSpPr>
        <p:grpSpPr>
          <a:xfrm>
            <a:off x="0" y="-24033"/>
            <a:ext cx="9152546" cy="663623"/>
            <a:chOff x="0" y="-24033"/>
            <a:chExt cx="9152546" cy="663623"/>
          </a:xfrm>
        </p:grpSpPr>
        <p:sp>
          <p:nvSpPr>
            <p:cNvPr id="8" name="Rectangle 7">
              <a:extLst>
                <a:ext uri="{FF2B5EF4-FFF2-40B4-BE49-F238E27FC236}">
                  <a16:creationId xmlns:a16="http://schemas.microsoft.com/office/drawing/2014/main" id="{8E66FD8D-FE00-0221-56D7-D2B0A6DF972A}"/>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9" name="Right Triangle 8">
              <a:extLst>
                <a:ext uri="{FF2B5EF4-FFF2-40B4-BE49-F238E27FC236}">
                  <a16:creationId xmlns:a16="http://schemas.microsoft.com/office/drawing/2014/main" id="{7A84D787-EBDA-F140-DEA3-3EB6E50A9225}"/>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10" name="Title 1">
            <a:extLst>
              <a:ext uri="{FF2B5EF4-FFF2-40B4-BE49-F238E27FC236}">
                <a16:creationId xmlns:a16="http://schemas.microsoft.com/office/drawing/2014/main" id="{D3069C7D-B569-1C96-A760-1C94C7D2B930}"/>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Biden administration record</a:t>
            </a:r>
          </a:p>
        </p:txBody>
      </p:sp>
    </p:spTree>
    <p:extLst>
      <p:ext uri="{BB962C8B-B14F-4D97-AF65-F5344CB8AC3E}">
        <p14:creationId xmlns:p14="http://schemas.microsoft.com/office/powerpoint/2010/main" val="5207185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6399" y="893362"/>
            <a:ext cx="8270081" cy="3679797"/>
          </a:xfrm>
        </p:spPr>
        <p:txBody>
          <a:bodyPr/>
          <a:lstStyle/>
          <a:p>
            <a:pPr marL="365760" lvl="3" indent="-285750">
              <a:spcBef>
                <a:spcPts val="600"/>
              </a:spcBef>
              <a:buClr>
                <a:schemeClr val="accent5"/>
              </a:buClr>
            </a:pPr>
            <a:r>
              <a:rPr lang="en-US" sz="1800" dirty="0">
                <a:solidFill>
                  <a:schemeClr val="tx1"/>
                </a:solidFill>
              </a:rPr>
              <a:t>FTC sues to block grocery store deal</a:t>
            </a:r>
          </a:p>
          <a:p>
            <a:pPr marL="365760" lvl="3" indent="-285750">
              <a:spcBef>
                <a:spcPts val="600"/>
              </a:spcBef>
              <a:buClr>
                <a:schemeClr val="accent5"/>
              </a:buClr>
            </a:pPr>
            <a:r>
              <a:rPr lang="en-US" sz="1800" dirty="0">
                <a:solidFill>
                  <a:schemeClr val="tx1"/>
                </a:solidFill>
              </a:rPr>
              <a:t>FTC sues to block merger of “accessible luxury” fashion companies</a:t>
            </a:r>
          </a:p>
          <a:p>
            <a:pPr marL="365760" lvl="3" indent="-285750">
              <a:spcBef>
                <a:spcPts val="600"/>
              </a:spcBef>
              <a:buClr>
                <a:schemeClr val="accent5"/>
              </a:buClr>
            </a:pPr>
            <a:r>
              <a:rPr lang="en-US" sz="1800" dirty="0">
                <a:solidFill>
                  <a:schemeClr val="tx1"/>
                </a:solidFill>
              </a:rPr>
              <a:t>DOJ accuses concert giant of allegedly maintaining a monopoly in the live entertainment industry</a:t>
            </a:r>
          </a:p>
          <a:p>
            <a:pPr marL="365760" lvl="3" indent="-285750">
              <a:spcBef>
                <a:spcPts val="600"/>
              </a:spcBef>
              <a:buClr>
                <a:schemeClr val="accent5"/>
              </a:buClr>
            </a:pPr>
            <a:r>
              <a:rPr lang="en-US" sz="1800" dirty="0">
                <a:solidFill>
                  <a:schemeClr val="tx1"/>
                </a:solidFill>
              </a:rPr>
              <a:t>FTC passes rule banning virtually all noncompetes</a:t>
            </a:r>
          </a:p>
          <a:p>
            <a:pPr marL="365760" lvl="3" indent="-285750">
              <a:spcBef>
                <a:spcPts val="600"/>
              </a:spcBef>
              <a:buClr>
                <a:schemeClr val="accent5"/>
              </a:buClr>
            </a:pPr>
            <a:r>
              <a:rPr lang="en-US" sz="1800" dirty="0">
                <a:solidFill>
                  <a:schemeClr val="tx1"/>
                </a:solidFill>
              </a:rPr>
              <a:t>DOJ accuses real estate software company of enabling collusion on rents</a:t>
            </a:r>
          </a:p>
          <a:p>
            <a:pPr marL="365760" lvl="3" indent="-285750">
              <a:spcBef>
                <a:spcPts val="600"/>
              </a:spcBef>
              <a:buClr>
                <a:schemeClr val="accent5"/>
              </a:buClr>
            </a:pPr>
            <a:r>
              <a:rPr lang="en-US" sz="1800" dirty="0">
                <a:solidFill>
                  <a:schemeClr val="tx1"/>
                </a:solidFill>
              </a:rPr>
              <a:t>FTC files administrative complaint under Section 5 against the three largest PBMs and affiliate GPOs</a:t>
            </a:r>
          </a:p>
          <a:p>
            <a:pPr marL="365760" lvl="3" indent="-285750">
              <a:spcBef>
                <a:spcPts val="600"/>
              </a:spcBef>
              <a:buClr>
                <a:schemeClr val="accent5"/>
              </a:buClr>
            </a:pPr>
            <a:r>
              <a:rPr lang="en-US" sz="1800" dirty="0">
                <a:solidFill>
                  <a:schemeClr val="tx1"/>
                </a:solidFill>
              </a:rPr>
              <a:t>Antitrust agencies finalize historic overhaul of merger review process</a:t>
            </a:r>
          </a:p>
          <a:p>
            <a:endParaRPr lang="en-US" sz="1600" b="0" dirty="0">
              <a:solidFill>
                <a:schemeClr val="tx1"/>
              </a:solidFill>
            </a:endParaRPr>
          </a:p>
        </p:txBody>
      </p:sp>
      <p:sp>
        <p:nvSpPr>
          <p:cNvPr id="7" name="Rectangle 6">
            <a:extLst>
              <a:ext uri="{FF2B5EF4-FFF2-40B4-BE49-F238E27FC236}">
                <a16:creationId xmlns:a16="http://schemas.microsoft.com/office/drawing/2014/main" id="{05BB5058-09A7-60C5-F4B3-8C67F0CC11E5}"/>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373AC"/>
              </a:solidFill>
              <a:effectLst/>
              <a:uLnTx/>
              <a:uFillTx/>
              <a:latin typeface="Arial"/>
              <a:ea typeface="SimSun"/>
              <a:cs typeface="Arial"/>
            </a:endParaRPr>
          </a:p>
        </p:txBody>
      </p:sp>
      <p:sp>
        <p:nvSpPr>
          <p:cNvPr id="9" name="Title 1">
            <a:extLst>
              <a:ext uri="{FF2B5EF4-FFF2-40B4-BE49-F238E27FC236}">
                <a16:creationId xmlns:a16="http://schemas.microsoft.com/office/drawing/2014/main" id="{D32BFF53-F758-DE20-6637-076807CE73D7}"/>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Biden administration record in 2024</a:t>
            </a:r>
          </a:p>
        </p:txBody>
      </p:sp>
      <p:sp>
        <p:nvSpPr>
          <p:cNvPr id="8" name="Right Triangle 7">
            <a:extLst>
              <a:ext uri="{FF2B5EF4-FFF2-40B4-BE49-F238E27FC236}">
                <a16:creationId xmlns:a16="http://schemas.microsoft.com/office/drawing/2014/main" id="{3BED5EA0-74F9-6958-CA7F-274A08A011E2}"/>
              </a:ext>
            </a:extLst>
          </p:cNvPr>
          <p:cNvSpPr/>
          <p:nvPr/>
        </p:nvSpPr>
        <p:spPr>
          <a:xfrm rot="10800000" flipV="1">
            <a:off x="6909162" y="4461849"/>
            <a:ext cx="2234838" cy="69094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
        <p:nvSpPr>
          <p:cNvPr id="15" name="Right Triangle 14">
            <a:extLst>
              <a:ext uri="{FF2B5EF4-FFF2-40B4-BE49-F238E27FC236}">
                <a16:creationId xmlns:a16="http://schemas.microsoft.com/office/drawing/2014/main" id="{4161F964-5C82-2089-7821-9329CD6D5267}"/>
              </a:ext>
            </a:extLst>
          </p:cNvPr>
          <p:cNvSpPr/>
          <p:nvPr/>
        </p:nvSpPr>
        <p:spPr>
          <a:xfrm flipV="1">
            <a:off x="6909162" y="-29906"/>
            <a:ext cx="2232991" cy="6524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1010295220"/>
      </p:ext>
    </p:extLst>
  </p:cSld>
  <p:clrMapOvr>
    <a:masterClrMapping/>
  </p:clrMapOvr>
</p:sld>
</file>

<file path=ppt/slides/slide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121DD4-0842-6F1B-C683-980675D4E569}"/>
              </a:ext>
            </a:extLst>
          </p:cNvPr>
          <p:cNvSpPr>
            <a:spLocks noGrp="1"/>
          </p:cNvSpPr>
          <p:nvPr>
            <p:ph type="ctrTitle"/>
          </p:nvPr>
        </p:nvSpPr>
        <p:spPr/>
        <p:txBody>
          <a:bodyPr/>
          <a:lstStyle/>
          <a:p>
            <a:r>
              <a:rPr lang="en-US" dirty="0"/>
              <a:t>Expected policy shifts in the new administration</a:t>
            </a:r>
          </a:p>
        </p:txBody>
      </p:sp>
      <p:sp>
        <p:nvSpPr>
          <p:cNvPr id="12" name="Title 1">
            <a:extLst>
              <a:ext uri="{FF2B5EF4-FFF2-40B4-BE49-F238E27FC236}">
                <a16:creationId xmlns:a16="http://schemas.microsoft.com/office/drawing/2014/main" id="{B86187B3-8BDA-2251-2459-AA7EDA404B80}"/>
              </a:ext>
            </a:extLst>
          </p:cNvPr>
          <p:cNvSpPr txBox="1">
            <a:spLocks/>
          </p:cNvSpPr>
          <p:nvPr/>
        </p:nvSpPr>
        <p:spPr>
          <a:xfrm>
            <a:off x="6286500" y="1047750"/>
            <a:ext cx="1873250" cy="3689350"/>
          </a:xfrm>
          <a:prstGeom prst="rect">
            <a:avLst/>
          </a:prstGeom>
        </p:spPr>
        <p:txBody>
          <a:bodyPr vert="horz" lIns="180000" tIns="396000" rIns="180000" bIns="180000" rtlCol="0" anchor="ctr" anchorCtr="0">
            <a:noAutofit/>
          </a:bodyPr>
          <a:lstStyle>
            <a:lvl1pPr algn="l" defTabSz="914400" rtl="0" eaLnBrk="1" latinLnBrk="0" hangingPunct="1">
              <a:lnSpc>
                <a:spcPct val="85000"/>
              </a:lnSpc>
              <a:spcBef>
                <a:spcPct val="0"/>
              </a:spcBef>
              <a:buNone/>
              <a:defRPr sz="4000" b="1" i="0" kern="1200" spc="0" baseline="0">
                <a:solidFill>
                  <a:schemeClr val="bg1"/>
                </a:solidFill>
                <a:latin typeface="Arial Black" panose="020B0604020202020204" pitchFamily="34" charset="0"/>
                <a:ea typeface="+mn-ea"/>
                <a:cs typeface="Arial Black"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8700" b="1" i="0" u="none" strike="noStrike" kern="1200" cap="none" spc="0" normalizeH="0" baseline="0" noProof="0" dirty="0">
                <a:ln>
                  <a:noFill/>
                </a:ln>
                <a:solidFill>
                  <a:srgbClr val="FFFFFF"/>
                </a:solidFill>
                <a:effectLst/>
                <a:uLnTx/>
                <a:uFillTx/>
                <a:latin typeface="Arial Black" panose="020B0604020202020204" pitchFamily="34" charset="0"/>
                <a:ea typeface="SimSun"/>
              </a:rPr>
              <a:t>2</a:t>
            </a:r>
          </a:p>
        </p:txBody>
      </p:sp>
    </p:spTree>
    <p:extLst>
      <p:ext uri="{BB962C8B-B14F-4D97-AF65-F5344CB8AC3E}">
        <p14:creationId xmlns:p14="http://schemas.microsoft.com/office/powerpoint/2010/main" val="1602952499"/>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06400" y="1036209"/>
            <a:ext cx="6285948" cy="3536950"/>
          </a:xfrm>
        </p:spPr>
        <p:txBody>
          <a:bodyPr/>
          <a:lstStyle/>
          <a:p>
            <a:pPr marL="365760" lvl="3" indent="-285750">
              <a:spcBef>
                <a:spcPts val="600"/>
              </a:spcBef>
              <a:buClr>
                <a:schemeClr val="accent5"/>
              </a:buClr>
            </a:pPr>
            <a:r>
              <a:rPr lang="en-US" sz="1800" dirty="0">
                <a:solidFill>
                  <a:schemeClr val="tx1"/>
                </a:solidFill>
              </a:rPr>
              <a:t>Challenged some major entertainment and telecom mergers but not others</a:t>
            </a:r>
          </a:p>
          <a:p>
            <a:pPr marL="365760" lvl="3" indent="-285750">
              <a:spcBef>
                <a:spcPts val="600"/>
              </a:spcBef>
              <a:buClr>
                <a:schemeClr val="accent5"/>
              </a:buClr>
            </a:pPr>
            <a:r>
              <a:rPr lang="en-US" sz="1800" dirty="0">
                <a:solidFill>
                  <a:schemeClr val="tx1"/>
                </a:solidFill>
              </a:rPr>
              <a:t>Investigated major auto manufacturers that agreed to comply with stricter California emissions standards</a:t>
            </a:r>
          </a:p>
          <a:p>
            <a:pPr marL="365760" lvl="3" indent="-285750">
              <a:spcBef>
                <a:spcPts val="600"/>
              </a:spcBef>
              <a:buClr>
                <a:schemeClr val="accent5"/>
              </a:buClr>
            </a:pPr>
            <a:r>
              <a:rPr lang="en-US" sz="1800" dirty="0">
                <a:solidFill>
                  <a:schemeClr val="tx1"/>
                </a:solidFill>
              </a:rPr>
              <a:t>At the FTC, there were around 21 merger enforcement actions per year, in line with the Obama and George W. Bush administrations</a:t>
            </a:r>
            <a:endParaRPr lang="en-US" sz="1800" strike="sngStrike" dirty="0">
              <a:solidFill>
                <a:schemeClr val="tx1"/>
              </a:solidFill>
              <a:highlight>
                <a:srgbClr val="00FF00"/>
              </a:highlight>
            </a:endParaRPr>
          </a:p>
          <a:p>
            <a:pPr marL="365760" lvl="3" indent="-285750">
              <a:spcBef>
                <a:spcPts val="600"/>
              </a:spcBef>
              <a:buClr>
                <a:schemeClr val="accent5"/>
              </a:buClr>
            </a:pPr>
            <a:r>
              <a:rPr lang="en-US" sz="1800" dirty="0">
                <a:solidFill>
                  <a:schemeClr val="tx1"/>
                </a:solidFill>
              </a:rPr>
              <a:t>Initiated major lawsuits against Big Tech</a:t>
            </a:r>
          </a:p>
          <a:p>
            <a:endParaRPr lang="en-US" sz="1600" b="0" dirty="0">
              <a:solidFill>
                <a:schemeClr val="tx1"/>
              </a:solidFill>
            </a:endParaRPr>
          </a:p>
        </p:txBody>
      </p:sp>
      <p:sp>
        <p:nvSpPr>
          <p:cNvPr id="7" name="Rectangle 6">
            <a:extLst>
              <a:ext uri="{FF2B5EF4-FFF2-40B4-BE49-F238E27FC236}">
                <a16:creationId xmlns:a16="http://schemas.microsoft.com/office/drawing/2014/main" id="{05BB5058-09A7-60C5-F4B3-8C67F0CC11E5}"/>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373AC"/>
              </a:solidFill>
              <a:effectLst/>
              <a:uLnTx/>
              <a:uFillTx/>
              <a:latin typeface="Arial"/>
              <a:ea typeface="SimSun"/>
              <a:cs typeface="Arial"/>
            </a:endParaRPr>
          </a:p>
        </p:txBody>
      </p:sp>
      <p:sp>
        <p:nvSpPr>
          <p:cNvPr id="9" name="Title 1">
            <a:extLst>
              <a:ext uri="{FF2B5EF4-FFF2-40B4-BE49-F238E27FC236}">
                <a16:creationId xmlns:a16="http://schemas.microsoft.com/office/drawing/2014/main" id="{D32BFF53-F758-DE20-6637-076807CE73D7}"/>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Trump/Pence administration record</a:t>
            </a:r>
          </a:p>
        </p:txBody>
      </p:sp>
      <p:pic>
        <p:nvPicPr>
          <p:cNvPr id="14" name="Picture 13">
            <a:extLst>
              <a:ext uri="{FF2B5EF4-FFF2-40B4-BE49-F238E27FC236}">
                <a16:creationId xmlns:a16="http://schemas.microsoft.com/office/drawing/2014/main" id="{56429197-ED93-1D16-9A8B-D1D4A1B0DCF4}"/>
              </a:ext>
            </a:extLst>
          </p:cNvPr>
          <p:cNvPicPr>
            <a:picLocks noChangeAspect="1"/>
          </p:cNvPicPr>
          <p:nvPr/>
        </p:nvPicPr>
        <p:blipFill rotWithShape="1">
          <a:blip r:embed="rId3">
            <a:extLst>
              <a:ext uri="{28A0092B-C50C-407E-A947-70E740481C1C}">
                <a14:useLocalDpi xmlns:a14="http://schemas.microsoft.com/office/drawing/2010/main" val="0"/>
              </a:ext>
            </a:extLst>
          </a:blip>
          <a:srcRect t="-467"/>
          <a:stretch/>
        </p:blipFill>
        <p:spPr>
          <a:xfrm>
            <a:off x="6909162" y="-24033"/>
            <a:ext cx="2232991" cy="5167533"/>
          </a:xfrm>
          <a:prstGeom prst="rect">
            <a:avLst/>
          </a:prstGeom>
        </p:spPr>
      </p:pic>
      <p:sp>
        <p:nvSpPr>
          <p:cNvPr id="8" name="Right Triangle 7">
            <a:extLst>
              <a:ext uri="{FF2B5EF4-FFF2-40B4-BE49-F238E27FC236}">
                <a16:creationId xmlns:a16="http://schemas.microsoft.com/office/drawing/2014/main" id="{3BED5EA0-74F9-6958-CA7F-274A08A011E2}"/>
              </a:ext>
            </a:extLst>
          </p:cNvPr>
          <p:cNvSpPr/>
          <p:nvPr/>
        </p:nvSpPr>
        <p:spPr>
          <a:xfrm rot="10800000" flipV="1">
            <a:off x="6909162" y="4461849"/>
            <a:ext cx="2234838" cy="69094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
        <p:nvSpPr>
          <p:cNvPr id="15" name="Right Triangle 14">
            <a:extLst>
              <a:ext uri="{FF2B5EF4-FFF2-40B4-BE49-F238E27FC236}">
                <a16:creationId xmlns:a16="http://schemas.microsoft.com/office/drawing/2014/main" id="{4161F964-5C82-2089-7821-9329CD6D5267}"/>
              </a:ext>
            </a:extLst>
          </p:cNvPr>
          <p:cNvSpPr/>
          <p:nvPr/>
        </p:nvSpPr>
        <p:spPr>
          <a:xfrm flipV="1">
            <a:off x="6909162" y="-29906"/>
            <a:ext cx="2232991" cy="6524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2321606857"/>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46005E7-788B-1727-28A4-B60BB2F3690B}"/>
              </a:ext>
            </a:extLst>
          </p:cNvPr>
          <p:cNvSpPr>
            <a:spLocks noGrp="1"/>
          </p:cNvSpPr>
          <p:nvPr>
            <p:ph sz="quarter" idx="15"/>
          </p:nvPr>
        </p:nvSpPr>
        <p:spPr/>
        <p:txBody>
          <a:bodyPr/>
          <a:lstStyle/>
          <a:p>
            <a:pPr marL="228600" indent="-228600">
              <a:lnSpc>
                <a:spcPct val="90000"/>
              </a:lnSpc>
              <a:buClr>
                <a:schemeClr val="accent5"/>
              </a:buClr>
              <a:buFont typeface="Arial" panose="020B0604020202020204" pitchFamily="34" charset="0"/>
              <a:buChar char="•"/>
            </a:pPr>
            <a:r>
              <a:rPr lang="en-US" sz="1600" b="0" dirty="0">
                <a:solidFill>
                  <a:schemeClr val="tx1"/>
                </a:solidFill>
              </a:rPr>
              <a:t>Trump’s sense of the moment (not Vance’s policy positions) will control</a:t>
            </a:r>
          </a:p>
          <a:p>
            <a:pPr marL="228600" indent="-228600">
              <a:lnSpc>
                <a:spcPct val="90000"/>
              </a:lnSpc>
              <a:buClr>
                <a:schemeClr val="accent5"/>
              </a:buClr>
              <a:buFont typeface="Arial" panose="020B0604020202020204" pitchFamily="34" charset="0"/>
              <a:buChar char="•"/>
            </a:pPr>
            <a:r>
              <a:rPr lang="en-US" sz="1600" b="0" dirty="0">
                <a:solidFill>
                  <a:schemeClr val="tx1"/>
                </a:solidFill>
              </a:rPr>
              <a:t>Key Biden accomplishments (Section 5, Merger Guidelines) rolled back</a:t>
            </a:r>
          </a:p>
          <a:p>
            <a:pPr marL="228600" indent="-228600">
              <a:lnSpc>
                <a:spcPct val="90000"/>
              </a:lnSpc>
              <a:buClr>
                <a:schemeClr val="accent5"/>
              </a:buClr>
              <a:buFont typeface="Arial" panose="020B0604020202020204" pitchFamily="34" charset="0"/>
              <a:buChar char="•"/>
            </a:pPr>
            <a:r>
              <a:rPr lang="en-US" sz="1600" b="0" dirty="0">
                <a:solidFill>
                  <a:schemeClr val="tx1"/>
                </a:solidFill>
              </a:rPr>
              <a:t>Enforcement for major players will become more selective</a:t>
            </a:r>
          </a:p>
          <a:p>
            <a:pPr marL="228600" indent="-228600">
              <a:lnSpc>
                <a:spcPct val="90000"/>
              </a:lnSpc>
              <a:buClr>
                <a:schemeClr val="accent5"/>
              </a:buClr>
              <a:buFont typeface="Arial" panose="020B0604020202020204" pitchFamily="34" charset="0"/>
              <a:buChar char="•"/>
            </a:pPr>
            <a:r>
              <a:rPr lang="en-US" sz="1600" b="0" dirty="0">
                <a:solidFill>
                  <a:schemeClr val="tx1"/>
                </a:solidFill>
              </a:rPr>
              <a:t>No more “industry-wide” attitudes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Ordinary course work likely unaffected</a:t>
            </a:r>
          </a:p>
          <a:p>
            <a:endParaRPr lang="en-US" b="0" dirty="0">
              <a:solidFill>
                <a:schemeClr val="tx1"/>
              </a:solidFill>
            </a:endParaRPr>
          </a:p>
        </p:txBody>
      </p:sp>
      <p:sp>
        <p:nvSpPr>
          <p:cNvPr id="10" name="Content Placeholder 9">
            <a:extLst>
              <a:ext uri="{FF2B5EF4-FFF2-40B4-BE49-F238E27FC236}">
                <a16:creationId xmlns:a16="http://schemas.microsoft.com/office/drawing/2014/main" id="{893485B7-601D-1A9E-9DF5-399ADFCD4507}"/>
              </a:ext>
            </a:extLst>
          </p:cNvPr>
          <p:cNvSpPr>
            <a:spLocks noGrp="1"/>
          </p:cNvSpPr>
          <p:nvPr>
            <p:ph sz="quarter" idx="16"/>
          </p:nvPr>
        </p:nvSpPr>
        <p:spPr/>
        <p:txBody>
          <a:bodyPr/>
          <a:lstStyle/>
          <a:p>
            <a:pPr marL="228600" indent="-228600">
              <a:lnSpc>
                <a:spcPct val="90000"/>
              </a:lnSpc>
              <a:buClr>
                <a:schemeClr val="accent5"/>
              </a:buClr>
              <a:buFont typeface="Arial" panose="020B0604020202020204" pitchFamily="34" charset="0"/>
              <a:buChar char="•"/>
            </a:pPr>
            <a:r>
              <a:rPr lang="en-US" sz="1600" b="0" dirty="0">
                <a:solidFill>
                  <a:schemeClr val="tx1"/>
                </a:solidFill>
              </a:rPr>
              <a:t>First term heavily influenced by “traditional” Republican leadership </a:t>
            </a:r>
          </a:p>
          <a:p>
            <a:pPr marL="228600" indent="-228600">
              <a:lnSpc>
                <a:spcPct val="90000"/>
              </a:lnSpc>
              <a:buClr>
                <a:schemeClr val="accent5"/>
              </a:buClr>
              <a:buFont typeface="Arial" panose="020B0604020202020204" pitchFamily="34" charset="0"/>
              <a:buChar char="•"/>
            </a:pPr>
            <a:r>
              <a:rPr lang="en-US" sz="1600" b="0" dirty="0">
                <a:solidFill>
                  <a:schemeClr val="tx1"/>
                </a:solidFill>
              </a:rPr>
              <a:t>New political appointees eager to reverse Biden’s antitrust “revolution”</a:t>
            </a:r>
          </a:p>
          <a:p>
            <a:pPr marL="228600" indent="-228600">
              <a:lnSpc>
                <a:spcPct val="90000"/>
              </a:lnSpc>
              <a:buClr>
                <a:schemeClr val="accent5"/>
              </a:buClr>
              <a:buFont typeface="Arial" panose="020B0604020202020204" pitchFamily="34" charset="0"/>
              <a:buChar char="•"/>
            </a:pPr>
            <a:r>
              <a:rPr lang="en-US" sz="1600" b="0" dirty="0">
                <a:solidFill>
                  <a:schemeClr val="tx1"/>
                </a:solidFill>
              </a:rPr>
              <a:t>New business allies (Musk, Ramaswamy, Lutnick) can influence competition policy for key industries</a:t>
            </a:r>
          </a:p>
          <a:p>
            <a:pPr marL="228600" indent="-228600">
              <a:lnSpc>
                <a:spcPct val="90000"/>
              </a:lnSpc>
              <a:buClr>
                <a:schemeClr val="accent5"/>
              </a:buClr>
              <a:buFont typeface="Arial" panose="020B0604020202020204" pitchFamily="34" charset="0"/>
              <a:buChar char="•"/>
            </a:pPr>
            <a:r>
              <a:rPr lang="en-US" sz="1600" b="0" dirty="0">
                <a:solidFill>
                  <a:schemeClr val="tx1"/>
                </a:solidFill>
              </a:rPr>
              <a:t>U.S. economy will be critical for 2026 midterms</a:t>
            </a:r>
          </a:p>
          <a:p>
            <a:endParaRPr lang="en-US" b="0" dirty="0">
              <a:solidFill>
                <a:schemeClr val="tx1"/>
              </a:solidFill>
            </a:endParaRPr>
          </a:p>
          <a:p>
            <a:endParaRPr lang="en-US" b="0" dirty="0">
              <a:solidFill>
                <a:schemeClr val="tx1"/>
              </a:solidFill>
            </a:endParaRPr>
          </a:p>
        </p:txBody>
      </p:sp>
      <p:grpSp>
        <p:nvGrpSpPr>
          <p:cNvPr id="3" name="Group 2">
            <a:extLst>
              <a:ext uri="{FF2B5EF4-FFF2-40B4-BE49-F238E27FC236}">
                <a16:creationId xmlns:a16="http://schemas.microsoft.com/office/drawing/2014/main" id="{9AEF3FD1-EA26-5C9C-94A2-66F792B364B3}"/>
              </a:ext>
            </a:extLst>
          </p:cNvPr>
          <p:cNvGrpSpPr/>
          <p:nvPr/>
        </p:nvGrpSpPr>
        <p:grpSpPr>
          <a:xfrm>
            <a:off x="0" y="-24033"/>
            <a:ext cx="9152546" cy="663623"/>
            <a:chOff x="0" y="-24033"/>
            <a:chExt cx="9152546" cy="663623"/>
          </a:xfrm>
        </p:grpSpPr>
        <p:sp>
          <p:nvSpPr>
            <p:cNvPr id="4" name="Rectangle 3">
              <a:extLst>
                <a:ext uri="{FF2B5EF4-FFF2-40B4-BE49-F238E27FC236}">
                  <a16:creationId xmlns:a16="http://schemas.microsoft.com/office/drawing/2014/main" id="{CE7708DE-443F-5DE0-9066-B56A023A469E}"/>
                </a:ext>
              </a:extLst>
            </p:cNvPr>
            <p:cNvSpPr/>
            <p:nvPr/>
          </p:nvSpPr>
          <p:spPr>
            <a:xfrm>
              <a:off x="0" y="-24033"/>
              <a:ext cx="9144000" cy="6550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sp>
          <p:nvSpPr>
            <p:cNvPr id="5" name="Right Triangle 4">
              <a:extLst>
                <a:ext uri="{FF2B5EF4-FFF2-40B4-BE49-F238E27FC236}">
                  <a16:creationId xmlns:a16="http://schemas.microsoft.com/office/drawing/2014/main" id="{ABAA97DE-82FE-D305-9997-77DC8F33C3E0}"/>
                </a:ext>
              </a:extLst>
            </p:cNvPr>
            <p:cNvSpPr/>
            <p:nvPr/>
          </p:nvSpPr>
          <p:spPr>
            <a:xfrm rot="10800000" flipV="1">
              <a:off x="6866546" y="-24033"/>
              <a:ext cx="2286000" cy="6636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2338A"/>
                </a:solidFill>
                <a:effectLst/>
                <a:uLnTx/>
                <a:uFillTx/>
                <a:latin typeface="Arial"/>
                <a:ea typeface="SimSun"/>
                <a:cs typeface="Arial"/>
              </a:endParaRPr>
            </a:p>
          </p:txBody>
        </p:sp>
      </p:grpSp>
      <p:sp>
        <p:nvSpPr>
          <p:cNvPr id="6" name="Title 1">
            <a:extLst>
              <a:ext uri="{FF2B5EF4-FFF2-40B4-BE49-F238E27FC236}">
                <a16:creationId xmlns:a16="http://schemas.microsoft.com/office/drawing/2014/main" id="{0D61CE10-8969-5356-F8CB-F936F64B536C}"/>
              </a:ext>
            </a:extLst>
          </p:cNvPr>
          <p:cNvSpPr txBox="1">
            <a:spLocks/>
          </p:cNvSpPr>
          <p:nvPr/>
        </p:nvSpPr>
        <p:spPr>
          <a:xfrm>
            <a:off x="345281" y="238269"/>
            <a:ext cx="8331200" cy="517604"/>
          </a:xfrm>
          <a:prstGeom prst="rect">
            <a:avLst/>
          </a:prstGeom>
        </p:spPr>
        <p:txBody>
          <a:bodyPr vert="horz" lIns="0" tIns="0" rIns="0" bIns="0" rtlCol="0" anchor="t"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marL="0" marR="0" lvl="0" indent="0" algn="l" defTabSz="914400" rtl="0" eaLnBrk="1" fontAlgn="auto" latinLnBrk="0" hangingPunct="1">
              <a:lnSpc>
                <a:spcPct val="74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SimSun"/>
                <a:cs typeface="Arial"/>
              </a:rPr>
              <a:t>Trump 2.0: Past is </a:t>
            </a:r>
            <a:r>
              <a:rPr kumimoji="0" lang="en-US" sz="2800" b="0" i="1" u="none" strike="noStrike" kern="1200" cap="none" spc="0" normalizeH="0" baseline="0" noProof="0" dirty="0">
                <a:ln>
                  <a:noFill/>
                </a:ln>
                <a:solidFill>
                  <a:srgbClr val="FFFFFF"/>
                </a:solidFill>
                <a:effectLst/>
                <a:uLnTx/>
                <a:uFillTx/>
                <a:latin typeface="Arial"/>
                <a:ea typeface="SimSun"/>
                <a:cs typeface="Arial"/>
              </a:rPr>
              <a:t>not</a:t>
            </a:r>
            <a:r>
              <a:rPr kumimoji="0" lang="en-US" sz="2800" b="0" i="0" u="none" strike="noStrike" kern="1200" cap="none" spc="0" normalizeH="0" baseline="0" noProof="0" dirty="0">
                <a:ln>
                  <a:noFill/>
                </a:ln>
                <a:solidFill>
                  <a:srgbClr val="FFFFFF"/>
                </a:solidFill>
                <a:effectLst/>
                <a:uLnTx/>
                <a:uFillTx/>
                <a:latin typeface="Arial"/>
                <a:ea typeface="SimSun"/>
                <a:cs typeface="Arial"/>
              </a:rPr>
              <a:t> prologue </a:t>
            </a:r>
          </a:p>
        </p:txBody>
      </p:sp>
    </p:spTree>
    <p:extLst>
      <p:ext uri="{BB962C8B-B14F-4D97-AF65-F5344CB8AC3E}">
        <p14:creationId xmlns:p14="http://schemas.microsoft.com/office/powerpoint/2010/main" val="3184553050"/>
      </p:ext>
    </p:extLst>
  </p:cSld>
  <p:clrMapOvr>
    <a:masterClrMapping/>
  </p:clrMapOvr>
</p:sld>
</file>

<file path=ppt/theme/theme1.xml><?xml version="1.0" encoding="utf-8"?>
<a:theme xmlns:a="http://schemas.openxmlformats.org/drawingml/2006/main" name="Reed Smith 16x9">
  <a:themeElements>
    <a:clrScheme name="Reed Smith 2022">
      <a:dk1>
        <a:srgbClr val="000000"/>
      </a:dk1>
      <a:lt1>
        <a:srgbClr val="FFFFFF"/>
      </a:lt1>
      <a:dk2>
        <a:srgbClr val="58595B"/>
      </a:dk2>
      <a:lt2>
        <a:srgbClr val="C7C8CA"/>
      </a:lt2>
      <a:accent1>
        <a:srgbClr val="CC092F"/>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extLst>
    <a:ext uri="{05A4C25C-085E-4340-85A3-A5531E510DB2}">
      <thm15:themeFamily xmlns:thm15="http://schemas.microsoft.com/office/thememl/2012/main" name="RS Advanced PowerPoint Non-animated.potx" id="{2F14DA01-0223-42E0-915C-E42578964772}" vid="{CE04C574-14B5-4A48-BDE8-5496EEEDF9CF}"/>
    </a:ext>
  </a:extLst>
</a:theme>
</file>

<file path=ppt/theme/theme2.xml><?xml version="1.0" encoding="utf-8"?>
<a:theme xmlns:a="http://schemas.openxmlformats.org/drawingml/2006/main" name="1_Reed Smith 16x9">
  <a:themeElements>
    <a:clrScheme name="Reed Smith 2022">
      <a:dk1>
        <a:srgbClr val="000000"/>
      </a:dk1>
      <a:lt1>
        <a:srgbClr val="FFFFFF"/>
      </a:lt1>
      <a:dk2>
        <a:srgbClr val="58595B"/>
      </a:dk2>
      <a:lt2>
        <a:srgbClr val="C7C8CA"/>
      </a:lt2>
      <a:accent1>
        <a:srgbClr val="CC092F"/>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extLst>
    <a:ext uri="{05A4C25C-085E-4340-85A3-A5531E510DB2}">
      <thm15:themeFamily xmlns:thm15="http://schemas.microsoft.com/office/thememl/2012/main" name="RS Marketing screen 16x9.potx" id="{ED2DA9DA-64BD-4201-949B-C80505B81C09}" vid="{21DDC421-E0E6-470F-8AD0-1ADE687E0934}"/>
    </a:ext>
  </a:extLst>
</a:theme>
</file>

<file path=ppt/theme/theme3.xml><?xml version="1.0" encoding="utf-8"?>
<a:theme xmlns:a="http://schemas.openxmlformats.org/drawingml/2006/main" name="2_Reed Smith 16x9">
  <a:themeElements>
    <a:clrScheme name="Reed Smith 2022">
      <a:dk1>
        <a:srgbClr val="000000"/>
      </a:dk1>
      <a:lt1>
        <a:srgbClr val="FFFFFF"/>
      </a:lt1>
      <a:dk2>
        <a:srgbClr val="58595B"/>
      </a:dk2>
      <a:lt2>
        <a:srgbClr val="C7C8CA"/>
      </a:lt2>
      <a:accent1>
        <a:srgbClr val="CC092F"/>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extLst>
    <a:ext uri="{05A4C25C-085E-4340-85A3-A5531E510DB2}">
      <thm15:themeFamily xmlns:thm15="http://schemas.microsoft.com/office/thememl/2012/main" name="RS Advanced PowerPoint Non-animated" id="{D83F2BAC-D187-412A-92A1-AABDB88EA261}" vid="{524C04AC-E71D-468A-BBC8-325959C6CDD2}"/>
    </a:ext>
  </a:extLst>
</a:theme>
</file>

<file path=ppt/theme/theme4.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emplate>RS Advanced PowerPoint Non-animated</ap:Template>
</ap:Properties>
</file>

<file path=docProps/core.xml><?xml version="1.0" encoding="utf-8"?>
<coreProperties xmlns:dc="http://purl.org/dc/elements/1.1/" xmlns:dcterms="http://purl.org/dc/terms/" xmlns:xsi="http://www.w3.org/2001/XMLSchema-instance" xmlns="http://schemas.openxmlformats.org/package/2006/metadata/core-properties">
  <lastPrinted>2024-12-03T15:19:38.0000000Z</lastPrinted>
  <dcterms:created xsi:type="dcterms:W3CDTF">1900-01-01T05:00:00.0000000Z</dcterms:created>
  <dcterms:modified xsi:type="dcterms:W3CDTF">1900-01-01T05:00:00.0000000Z</dcterms:modified>
</coreProperties>
</file>