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2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Layouts/slideLayout17.xml" ContentType="application/vnd.openxmlformats-officedocument.presentationml.slide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06.xml" ContentType="application/vnd.openxmlformats-officedocument.presentationml.tags+xml"/>
  <Override PartName="/ppt/tags/tag70.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1.xml" ContentType="application/vnd.openxmlformats-officedocument.presentationml.tags+xml"/>
  <Override PartName="/ppt/tags/tag69.xml" ContentType="application/vnd.openxmlformats-officedocument.presentationml.tags+xml"/>
  <Override PartName="/ppt/tags/tag74.xml" ContentType="application/vnd.openxmlformats-officedocument.presentationml.tags+xml"/>
  <Override PartName="/ppt/tags/tag73.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2.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8.xml" ContentType="application/vnd.openxmlformats-officedocument.presentationml.tags+xml"/>
  <Override PartName="/ppt/tags/tag66.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ppt/tags/tag204.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203.xml" ContentType="application/vnd.openxmlformats-officedocument.presentationml.tags+xml"/>
  <Override PartName="/ppt/tags/tag202.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54.xml" ContentType="application/vnd.openxmlformats-officedocument.presentationml.tags+xml"/>
  <Override PartName="/ppt/tags/tag80.xml" ContentType="application/vnd.openxmlformats-officedocument.presentationml.tags+xml"/>
  <Override PartName="/docProps/app.xml" ContentType="application/vnd.openxmlformats-officedocument.extended-properties+xml"/>
  <Override PartName="/ppt/tags/tag51.xml" ContentType="application/vnd.openxmlformats-officedocument.presentationml.tags+xml"/>
  <Override PartName="/ppt/tags/tag52.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89.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53.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3.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33.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3.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ppt/tags/tag122.xml" ContentType="application/vnd.openxmlformats-officedocument.presentationml.tags+xml"/>
  <Override PartName="/ppt/tags/tag121.xml" ContentType="application/vnd.openxmlformats-officedocument.presentationml.tags+xml"/>
  <Override PartName="/ppt/tags/tag158.xml" ContentType="application/vnd.openxmlformats-officedocument.presentationml.tags+xml"/>
  <Override PartName="/ppt/tags/tag104.xml" ContentType="application/vnd.openxmlformats-officedocument.presentationml.tags+xml"/>
  <Override PartName="/ppt/tags/tag159.xml" ContentType="application/vnd.openxmlformats-officedocument.presentationml.tags+xml"/>
  <Override PartName="/ppt/tags/tag97.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98.xml" ContentType="application/vnd.openxmlformats-officedocument.presentationml.tags+xml"/>
  <Override PartName="/ppt/tags/tag184.xml" ContentType="application/vnd.openxmlformats-officedocument.presentationml.tags+xml"/>
  <Override PartName="/ppt/tags/tag96.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197.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193.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6.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65" r:id="rId2"/>
  </p:sldMasterIdLst>
  <p:notesMasterIdLst>
    <p:notesMasterId r:id="rId50"/>
  </p:notesMasterIdLst>
  <p:handoutMasterIdLst>
    <p:handoutMasterId r:id="rId51"/>
  </p:handoutMasterIdLst>
  <p:sldIdLst>
    <p:sldId id="295" r:id="rId3"/>
    <p:sldId id="296" r:id="rId4"/>
    <p:sldId id="297" r:id="rId5"/>
    <p:sldId id="382" r:id="rId6"/>
    <p:sldId id="470" r:id="rId7"/>
    <p:sldId id="360" r:id="rId8"/>
    <p:sldId id="433" r:id="rId9"/>
    <p:sldId id="435" r:id="rId10"/>
    <p:sldId id="438" r:id="rId11"/>
    <p:sldId id="436" r:id="rId12"/>
    <p:sldId id="437" r:id="rId13"/>
    <p:sldId id="441" r:id="rId14"/>
    <p:sldId id="442" r:id="rId15"/>
    <p:sldId id="424" r:id="rId16"/>
    <p:sldId id="425" r:id="rId17"/>
    <p:sldId id="426" r:id="rId18"/>
    <p:sldId id="431" r:id="rId19"/>
    <p:sldId id="394" r:id="rId20"/>
    <p:sldId id="403" r:id="rId21"/>
    <p:sldId id="392" r:id="rId22"/>
    <p:sldId id="463" r:id="rId23"/>
    <p:sldId id="464" r:id="rId24"/>
    <p:sldId id="465" r:id="rId25"/>
    <p:sldId id="466" r:id="rId26"/>
    <p:sldId id="467" r:id="rId27"/>
    <p:sldId id="468" r:id="rId28"/>
    <p:sldId id="469" r:id="rId29"/>
    <p:sldId id="443" r:id="rId30"/>
    <p:sldId id="444"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330" r:id="rId49"/>
  </p:sldIdLst>
  <p:sldSz cx="9144000" cy="6858000" type="screen4x3"/>
  <p:notesSz cx="6985000" cy="92837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3548" autoAdjust="0"/>
  </p:normalViewPr>
  <p:slideViewPr>
    <p:cSldViewPr snapToGrid="0">
      <p:cViewPr varScale="1">
        <p:scale>
          <a:sx n="67" d="100"/>
          <a:sy n="67" d="100"/>
        </p:scale>
        <p:origin x="119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37.xml" Id="rId39"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notesMaster" Target="notesMasters/notesMaster1.xml" Id="rId50" /><Relationship Type="http://schemas.openxmlformats.org/officeDocument/2006/relationships/theme" Target="theme/theme1.xml" Id="rId55"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Master" Target="slideMasters/slideMaster2.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27.xml" Id="rId29" /><Relationship Type="http://schemas.openxmlformats.org/officeDocument/2006/relationships/slide" Target="slides/slide39.xml" Id="rId41" /><Relationship Type="http://schemas.openxmlformats.org/officeDocument/2006/relationships/viewProps" Target="viewProps.xml" Id="rId54"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presProps" Target="presProps.xml" Id="rId53"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tableStyles" Target="tableStyles.xml" Id="rId56" /><Relationship Type="http://schemas.openxmlformats.org/officeDocument/2006/relationships/slide" Target="slides/slide6.xml" Id="rId8" /><Relationship Type="http://schemas.openxmlformats.org/officeDocument/2006/relationships/handoutMaster" Target="handoutMasters/handoutMaster1.xml" Id="rId51" /><Relationship Type="http://schemas.openxmlformats.org/officeDocument/2006/relationships/slide" Target="slides/slide1.xml" Id="rId3" /></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heme" Target="../theme/theme4.xml"/><Relationship Id="rId5" Type="http://schemas.openxmlformats.org/officeDocument/2006/relationships/tags" Target="../tags/tag162.xml"/><Relationship Id="rId4" Type="http://schemas.openxmlformats.org/officeDocument/2006/relationships/tags" Target="../tags/tag1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1" y="2"/>
            <a:ext cx="3027466" cy="46608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custDataLst>
              <p:tags r:id="rId3"/>
            </p:custDataLst>
          </p:nvPr>
        </p:nvSpPr>
        <p:spPr>
          <a:xfrm>
            <a:off x="3955954" y="2"/>
            <a:ext cx="3027466" cy="466087"/>
          </a:xfrm>
          <a:prstGeom prst="rect">
            <a:avLst/>
          </a:prstGeom>
        </p:spPr>
        <p:txBody>
          <a:bodyPr vert="horz" lIns="91440" tIns="45720" rIns="91440" bIns="45720" rtlCol="0"/>
          <a:lstStyle>
            <a:lvl1pPr algn="r">
              <a:defRPr sz="1200"/>
            </a:lvl1pPr>
          </a:lstStyle>
          <a:p>
            <a:fld id="{4EF8BADE-9393-452C-92F3-0CBCE1B5424B}" type="datetimeFigureOut">
              <a:rPr lang="en-US" smtClean="0"/>
              <a:t>4/23/2024</a:t>
            </a:fld>
            <a:endParaRPr lang="en-US"/>
          </a:p>
        </p:txBody>
      </p:sp>
      <p:sp>
        <p:nvSpPr>
          <p:cNvPr id="4" name="Footer Placeholder 3"/>
          <p:cNvSpPr>
            <a:spLocks noGrp="1"/>
          </p:cNvSpPr>
          <p:nvPr>
            <p:ph type="ftr" sz="quarter" idx="2"/>
            <p:custDataLst>
              <p:tags r:id="rId4"/>
            </p:custDataLst>
          </p:nvPr>
        </p:nvSpPr>
        <p:spPr>
          <a:xfrm>
            <a:off x="1" y="8817614"/>
            <a:ext cx="3027466" cy="4660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custDataLst>
              <p:tags r:id="rId5"/>
            </p:custDataLst>
          </p:nvPr>
        </p:nvSpPr>
        <p:spPr>
          <a:xfrm>
            <a:off x="3955954" y="8817614"/>
            <a:ext cx="3027466" cy="466087"/>
          </a:xfrm>
          <a:prstGeom prst="rect">
            <a:avLst/>
          </a:prstGeom>
        </p:spPr>
        <p:txBody>
          <a:bodyPr vert="horz" lIns="91440" tIns="45720" rIns="91440" bIns="45720" rtlCol="0" anchor="b"/>
          <a:lstStyle>
            <a:lvl1pPr algn="r">
              <a:defRPr sz="1200"/>
            </a:lvl1pPr>
          </a:lstStyle>
          <a:p>
            <a:fld id="{31907518-0B20-44D5-A096-53A0B2AD4E9D}" type="slidenum">
              <a:rPr lang="en-US" smtClean="0"/>
              <a:t>‹#›</a:t>
            </a:fld>
            <a:endParaRPr lang="en-US"/>
          </a:p>
        </p:txBody>
      </p:sp>
    </p:spTree>
    <p:extLst>
      <p:ext uri="{BB962C8B-B14F-4D97-AF65-F5344CB8AC3E}">
        <p14:creationId xmlns:p14="http://schemas.microsoft.com/office/powerpoint/2010/main" val="56940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heme" Target="../theme/theme3.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3026833" cy="46579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custDataLst>
              <p:tags r:id="rId3"/>
            </p:custDataLst>
          </p:nvPr>
        </p:nvSpPr>
        <p:spPr>
          <a:xfrm>
            <a:off x="3956550" y="0"/>
            <a:ext cx="3026833" cy="465797"/>
          </a:xfrm>
          <a:prstGeom prst="rect">
            <a:avLst/>
          </a:prstGeom>
        </p:spPr>
        <p:txBody>
          <a:bodyPr vert="horz" lIns="91440" tIns="45720" rIns="91440" bIns="45720" rtlCol="0"/>
          <a:lstStyle>
            <a:lvl1pPr algn="r">
              <a:defRPr sz="1200"/>
            </a:lvl1pPr>
          </a:lstStyle>
          <a:p>
            <a:fld id="{D5E9ACC8-FA2A-41E3-9EA9-DD19CF2BDAD0}" type="datetimeFigureOut">
              <a:rPr lang="en-US" smtClean="0"/>
              <a:t>4/23/2024</a:t>
            </a:fld>
            <a:endParaRPr lang="en-US"/>
          </a:p>
        </p:txBody>
      </p:sp>
      <p:sp>
        <p:nvSpPr>
          <p:cNvPr id="4" name="Slide Image Placeholder 3"/>
          <p:cNvSpPr>
            <a:spLocks noGrp="1" noRot="1" noChangeAspect="1"/>
          </p:cNvSpPr>
          <p:nvPr>
            <p:ph type="sldImg" idx="2"/>
            <p:custDataLst>
              <p:tags r:id="rId4"/>
            </p:custDataLst>
          </p:nvPr>
        </p:nvSpPr>
        <p:spPr>
          <a:xfrm>
            <a:off x="1404938" y="1160463"/>
            <a:ext cx="4175125" cy="3132137"/>
          </a:xfrm>
          <a:prstGeom prst="rect">
            <a:avLst/>
          </a:prstGeom>
          <a:noFill/>
          <a:ln w="12700">
            <a:solidFill>
              <a:prstClr val="black"/>
            </a:solidFill>
          </a:ln>
        </p:spPr>
      </p:sp>
      <p:sp>
        <p:nvSpPr>
          <p:cNvPr id="5" name="Notes Placeholder 4"/>
          <p:cNvSpPr>
            <a:spLocks noGrp="1"/>
          </p:cNvSpPr>
          <p:nvPr>
            <p:ph type="body" sz="quarter" idx="3"/>
            <p:custDataLst>
              <p:tags r:id="rId5"/>
            </p:custDataLst>
          </p:nvPr>
        </p:nvSpPr>
        <p:spPr>
          <a:xfrm>
            <a:off x="698500" y="4467781"/>
            <a:ext cx="5588000" cy="3655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6"/>
            </p:custDataLst>
          </p:nvPr>
        </p:nvSpPr>
        <p:spPr>
          <a:xfrm>
            <a:off x="0" y="8817906"/>
            <a:ext cx="3026833" cy="4657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custDataLst>
              <p:tags r:id="rId7"/>
            </p:custDataLst>
          </p:nvPr>
        </p:nvSpPr>
        <p:spPr>
          <a:xfrm>
            <a:off x="3956550" y="8817906"/>
            <a:ext cx="3026833" cy="465796"/>
          </a:xfrm>
          <a:prstGeom prst="rect">
            <a:avLst/>
          </a:prstGeom>
        </p:spPr>
        <p:txBody>
          <a:bodyPr vert="horz" lIns="91440" tIns="45720" rIns="91440" bIns="45720" rtlCol="0" anchor="b"/>
          <a:lstStyle>
            <a:lvl1pPr algn="r">
              <a:defRPr sz="1200"/>
            </a:lvl1pPr>
          </a:lstStyle>
          <a:p>
            <a:fld id="{A56C47BB-CBC6-467C-851E-9433D38C39DA}" type="slidenum">
              <a:rPr lang="en-US" smtClean="0"/>
              <a:t>‹#›</a:t>
            </a:fld>
            <a:endParaRPr lang="en-US"/>
          </a:p>
        </p:txBody>
      </p:sp>
    </p:spTree>
    <p:extLst>
      <p:ext uri="{BB962C8B-B14F-4D97-AF65-F5344CB8AC3E}">
        <p14:creationId xmlns:p14="http://schemas.microsoft.com/office/powerpoint/2010/main" val="377584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slide" Target="../slides/slide47.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4" name="Slide Number Placeholder 3"/>
          <p:cNvSpPr>
            <a:spLocks noGrp="1"/>
          </p:cNvSpPr>
          <p:nvPr>
            <p:ph type="sldNum" sz="quarter" idx="10"/>
            <p:custDataLst>
              <p:tags r:id="rId3"/>
            </p:custDataLst>
          </p:nvPr>
        </p:nvSpPr>
        <p:spPr/>
        <p:txBody>
          <a:bodyPr/>
          <a:lstStyle/>
          <a:p>
            <a:fld id="{A56C47BB-CBC6-467C-851E-9433D38C39DA}" type="slidenum">
              <a:rPr lang="en-US" smtClean="0"/>
              <a:t>1</a:t>
            </a:fld>
            <a:endParaRPr lang="en-US"/>
          </a:p>
        </p:txBody>
      </p:sp>
    </p:spTree>
    <p:extLst>
      <p:ext uri="{BB962C8B-B14F-4D97-AF65-F5344CB8AC3E}">
        <p14:creationId xmlns:p14="http://schemas.microsoft.com/office/powerpoint/2010/main" val="2595826744"/>
      </p:ext>
    </p:extLst>
  </p:cSld>
  <p:clrMapOvr>
    <a:masterClrMapping/>
  </p:clrMapOvr>
</p:notes>
</file>

<file path=ppt/notesSlides/notesSlide10.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2898775" y="527050"/>
            <a:ext cx="3500438" cy="2625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81051732"/>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4" name="Slide Number Placeholder 3"/>
          <p:cNvSpPr>
            <a:spLocks noGrp="1"/>
          </p:cNvSpPr>
          <p:nvPr>
            <p:ph type="sldNum" sz="quarter" idx="10"/>
            <p:custDataLst>
              <p:tags r:id="rId3"/>
            </p:custDataLst>
          </p:nvPr>
        </p:nvSpPr>
        <p:spPr/>
        <p:txBody>
          <a:bodyPr/>
          <a:lstStyle/>
          <a:p>
            <a:fld id="{A56C47BB-CBC6-467C-851E-9433D38C39DA}" type="slidenum">
              <a:rPr lang="en-US" smtClean="0"/>
              <a:t>47</a:t>
            </a:fld>
            <a:endParaRPr lang="en-US"/>
          </a:p>
        </p:txBody>
      </p:sp>
    </p:spTree>
    <p:extLst>
      <p:ext uri="{BB962C8B-B14F-4D97-AF65-F5344CB8AC3E}">
        <p14:creationId xmlns:p14="http://schemas.microsoft.com/office/powerpoint/2010/main" val="405413724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4" name="Slide Number Placeholder 3"/>
          <p:cNvSpPr>
            <a:spLocks noGrp="1"/>
          </p:cNvSpPr>
          <p:nvPr>
            <p:ph type="sldNum" sz="quarter" idx="10"/>
            <p:custDataLst>
              <p:tags r:id="rId3"/>
            </p:custDataLst>
          </p:nvPr>
        </p:nvSpPr>
        <p:spPr/>
        <p:txBody>
          <a:bodyPr/>
          <a:lstStyle/>
          <a:p>
            <a:fld id="{A56C47BB-CBC6-467C-851E-9433D38C39DA}" type="slidenum">
              <a:rPr lang="en-US" smtClean="0"/>
              <a:t>2</a:t>
            </a:fld>
            <a:endParaRPr lang="en-US"/>
          </a:p>
        </p:txBody>
      </p:sp>
    </p:spTree>
    <p:extLst>
      <p:ext uri="{BB962C8B-B14F-4D97-AF65-F5344CB8AC3E}">
        <p14:creationId xmlns:p14="http://schemas.microsoft.com/office/powerpoint/2010/main" val="88434467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4" name="Slide Number Placeholder 3"/>
          <p:cNvSpPr>
            <a:spLocks noGrp="1"/>
          </p:cNvSpPr>
          <p:nvPr>
            <p:ph type="sldNum" sz="quarter" idx="10"/>
            <p:custDataLst>
              <p:tags r:id="rId3"/>
            </p:custDataLst>
          </p:nvPr>
        </p:nvSpPr>
        <p:spPr/>
        <p:txBody>
          <a:bodyPr/>
          <a:lstStyle/>
          <a:p>
            <a:fld id="{A56C47BB-CBC6-467C-851E-9433D38C39DA}" type="slidenum">
              <a:rPr lang="en-US" smtClean="0"/>
              <a:t>3</a:t>
            </a:fld>
            <a:endParaRPr lang="en-US"/>
          </a:p>
        </p:txBody>
      </p:sp>
    </p:spTree>
    <p:extLst>
      <p:ext uri="{BB962C8B-B14F-4D97-AF65-F5344CB8AC3E}">
        <p14:creationId xmlns:p14="http://schemas.microsoft.com/office/powerpoint/2010/main" val="150356929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4" name="Slide Number Placeholder 3"/>
          <p:cNvSpPr>
            <a:spLocks noGrp="1"/>
          </p:cNvSpPr>
          <p:nvPr>
            <p:ph type="sldNum" sz="quarter" idx="10"/>
            <p:custDataLst>
              <p:tags r:id="rId3"/>
            </p:custDataLst>
          </p:nvPr>
        </p:nvSpPr>
        <p:spPr/>
        <p:txBody>
          <a:bodyPr/>
          <a:lstStyle/>
          <a:p>
            <a:fld id="{A56C47BB-CBC6-467C-851E-9433D38C39DA}" type="slidenum">
              <a:rPr lang="en-US" smtClean="0"/>
              <a:t>6</a:t>
            </a:fld>
            <a:endParaRPr lang="en-US"/>
          </a:p>
        </p:txBody>
      </p:sp>
    </p:spTree>
    <p:extLst>
      <p:ext uri="{BB962C8B-B14F-4D97-AF65-F5344CB8AC3E}">
        <p14:creationId xmlns:p14="http://schemas.microsoft.com/office/powerpoint/2010/main" val="57821464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6C47BB-CBC6-467C-851E-9433D38C39DA}" type="slidenum">
              <a:rPr lang="en-US" smtClean="0"/>
              <a:t>14</a:t>
            </a:fld>
            <a:endParaRPr lang="en-US"/>
          </a:p>
        </p:txBody>
      </p:sp>
    </p:spTree>
    <p:extLst>
      <p:ext uri="{BB962C8B-B14F-4D97-AF65-F5344CB8AC3E}">
        <p14:creationId xmlns:p14="http://schemas.microsoft.com/office/powerpoint/2010/main" val="204164055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56C47BB-CBC6-467C-851E-9433D38C39DA}" type="slidenum">
              <a:rPr lang="en-US" smtClean="0"/>
              <a:t>15</a:t>
            </a:fld>
            <a:endParaRPr lang="en-US"/>
          </a:p>
        </p:txBody>
      </p:sp>
    </p:spTree>
    <p:extLst>
      <p:ext uri="{BB962C8B-B14F-4D97-AF65-F5344CB8AC3E}">
        <p14:creationId xmlns:p14="http://schemas.microsoft.com/office/powerpoint/2010/main" val="3068189111"/>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a:xfrm>
            <a:off x="2865438" y="525463"/>
            <a:ext cx="3505200" cy="2628900"/>
          </a:xfrm>
        </p:spPr>
      </p:sp>
      <p:sp>
        <p:nvSpPr>
          <p:cNvPr id="4" name="Slide Number Placeholder 3"/>
          <p:cNvSpPr>
            <a:spLocks noGrp="1"/>
          </p:cNvSpPr>
          <p:nvPr>
            <p:ph type="sldNum" sz="quarter" idx="10"/>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D629-0626-4B84-A279-0BC9ABB3147C}" type="slidenum">
              <a:rPr kumimoji="0" lang="en-US"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1806020009"/>
      </p:ext>
    </p:extLst>
  </p:cSld>
  <p:clrMapOvr>
    <a:masterClrMapping/>
  </p:clrMapOvr>
</p:notes>
</file>

<file path=ppt/notesSlides/notesSlide8.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2898775" y="527050"/>
            <a:ext cx="3500438" cy="2625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603452841"/>
      </p:ext>
    </p:extLst>
  </p:cSld>
  <p:clrMapOvr>
    <a:masterClrMapping/>
  </p:clrMapOvr>
</p:notes>
</file>

<file path=ppt/notesSlides/notesSlide9.xml><?xml version="1.0" encoding="utf-8"?>
<p:not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2898775" y="527050"/>
            <a:ext cx="3500438" cy="26257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61151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2.xml"/><Relationship Id="rId5" Type="http://schemas.openxmlformats.org/officeDocument/2006/relationships/tags" Target="../tags/tag83.xml"/><Relationship Id="rId4" Type="http://schemas.openxmlformats.org/officeDocument/2006/relationships/tags" Target="../tags/tag82.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18" Type="http://schemas.openxmlformats.org/officeDocument/2006/relationships/slideMaster" Target="../slideMasters/slideMaster2.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tags" Target="../tags/tag119.xml"/><Relationship Id="rId2" Type="http://schemas.openxmlformats.org/officeDocument/2006/relationships/tags" Target="../tags/tag104.xml"/><Relationship Id="rId16" Type="http://schemas.openxmlformats.org/officeDocument/2006/relationships/tags" Target="../tags/tag118.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tags" Target="../tags/tag11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2.xml"/><Relationship Id="rId5" Type="http://schemas.openxmlformats.org/officeDocument/2006/relationships/tags" Target="../tags/tag12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slideMaster" Target="../slideMasters/slideMaster2.xml"/><Relationship Id="rId2" Type="http://schemas.openxmlformats.org/officeDocument/2006/relationships/tags" Target="../tags/tag131.xml"/><Relationship Id="rId16" Type="http://schemas.openxmlformats.org/officeDocument/2006/relationships/tags" Target="../tags/tag145.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Master" Target="../slideMasters/slideMaster2.xml"/><Relationship Id="rId4" Type="http://schemas.openxmlformats.org/officeDocument/2006/relationships/tags" Target="../tags/tag14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Master" Target="../slideMasters/slideMaster1.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slideMaster" Target="../slideMasters/slideMaster1.xml"/><Relationship Id="rId2" Type="http://schemas.openxmlformats.org/officeDocument/2006/relationships/tags" Target="../tags/tag45.xml"/><Relationship Id="rId16" Type="http://schemas.openxmlformats.org/officeDocument/2006/relationships/tags" Target="../tags/tag59.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tags" Target="../tags/tag5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lvl1pPr>
              <a:defRPr>
                <a:latin typeface="Palatino Linotype" panose="02040502050505030304" pitchFamily="18" charset="0"/>
              </a:defRPr>
            </a:lvl1pPr>
          </a:lstStyle>
          <a:p>
            <a:r>
              <a:rPr lang="en-US" dirty="0"/>
              <a:t>Click to edit Master title style</a:t>
            </a:r>
            <a:endParaRPr lang="en-GB" dirty="0"/>
          </a:p>
        </p:txBody>
      </p:sp>
      <p:sp>
        <p:nvSpPr>
          <p:cNvPr id="3" name="Content Placeholder 2"/>
          <p:cNvSpPr>
            <a:spLocks noGrp="1"/>
          </p:cNvSpPr>
          <p:nvPr>
            <p:ph idx="1"/>
            <p:custDataLst>
              <p:tags r:id="rId2"/>
            </p:custDataLst>
          </p:nvPr>
        </p:nvSpPr>
        <p:spPr>
          <a:xfrm>
            <a:off x="541338" y="1600200"/>
            <a:ext cx="8374062" cy="4718050"/>
          </a:xfrm>
        </p:spPr>
        <p:txBody>
          <a:bodyPr/>
          <a:lstStyle>
            <a:lvl1pPr>
              <a:defRPr>
                <a:solidFill>
                  <a:schemeClr val="tx1"/>
                </a:solidFill>
                <a:latin typeface="Palatino Linotype" panose="02040502050505030304" pitchFamily="18" charset="0"/>
              </a:defRPr>
            </a:lvl1pPr>
            <a:lvl2pPr>
              <a:defRPr>
                <a:solidFill>
                  <a:schemeClr val="tx1"/>
                </a:solidFill>
                <a:latin typeface="Palatino Linotype" panose="02040502050505030304" pitchFamily="18" charset="0"/>
              </a:defRPr>
            </a:lvl2pPr>
            <a:lvl3pPr>
              <a:buClr>
                <a:srgbClr val="E03A3E"/>
              </a:buClr>
              <a:defRPr>
                <a:solidFill>
                  <a:schemeClr val="tx1"/>
                </a:solidFill>
                <a:latin typeface="Palatino Linotype" panose="02040502050505030304" pitchFamily="18" charset="0"/>
              </a:defRPr>
            </a:lvl3pPr>
            <a:lvl4pPr marL="457200" indent="-228600">
              <a:buClr>
                <a:srgbClr val="000000"/>
              </a:buClr>
              <a:buSzTx/>
              <a:buFont typeface="Arial" panose="020B0604020202020204" pitchFamily="34" charset="0"/>
              <a:buChar char="•"/>
              <a:defRPr>
                <a:solidFill>
                  <a:schemeClr val="tx1"/>
                </a:solidFill>
                <a:latin typeface="Palatino Linotype" panose="02040502050505030304" pitchFamily="18" charset="0"/>
              </a:defRPr>
            </a:lvl4pPr>
            <a:lvl5pPr>
              <a:defRPr>
                <a:solidFill>
                  <a:schemeClr val="tx1"/>
                </a:solidFill>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custDataLst>
              <p:tags r:id="rId3"/>
            </p:custDataLst>
          </p:nvPr>
        </p:nvSpPr>
        <p:spPr/>
        <p:txBody>
          <a:bodyPr/>
          <a:lstStyle/>
          <a:p>
            <a:fld id="{F043707E-DB28-4366-8B68-DBDD3F5F663A}" type="datetime1">
              <a:rPr lang="en-US" smtClean="0"/>
              <a:t>4/23/2024</a:t>
            </a:fld>
            <a:endParaRPr lang="en-GB"/>
          </a:p>
        </p:txBody>
      </p:sp>
      <p:sp>
        <p:nvSpPr>
          <p:cNvPr id="9" name="Slide Number Placeholder 8"/>
          <p:cNvSpPr>
            <a:spLocks noGrp="1"/>
          </p:cNvSpPr>
          <p:nvPr>
            <p:ph type="sldNum" sz="quarter" idx="12"/>
            <p:custDataLst>
              <p:tags r:id="rId4"/>
            </p:custDataLst>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1721419364"/>
      </p:ext>
    </p:extLst>
  </p:cSld>
  <p:clrMapOvr>
    <a:masterClrMapping/>
  </p:clrMapOvr>
  <p:transition/>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Content Placeholder 2"/>
          <p:cNvSpPr>
            <a:spLocks noGrp="1"/>
          </p:cNvSpPr>
          <p:nvPr>
            <p:ph idx="1"/>
            <p:custDataLst>
              <p:tags r:id="rId2"/>
            </p:custDataLst>
          </p:nvPr>
        </p:nvSpPr>
        <p:spPr>
          <a:xfrm>
            <a:off x="541338" y="1600200"/>
            <a:ext cx="8374062" cy="4800600"/>
          </a:xfrm>
        </p:spPr>
        <p:txBody>
          <a:bodyPr/>
          <a:lstStyle>
            <a:lvl3pPr>
              <a:buClr>
                <a:srgbClr val="E03A3E"/>
              </a:buClr>
              <a:defRPr/>
            </a:lvl3pPr>
            <a:lvl4pPr marL="457200" indent="-228600">
              <a:buClr>
                <a:srgbClr val="000000"/>
              </a:buClr>
              <a:buSzTx/>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custDataLst>
              <p:tags r:id="rId3"/>
            </p:custDataLst>
          </p:nvPr>
        </p:nvSpPr>
        <p:spPr/>
        <p:txBody>
          <a:bodyPr/>
          <a:lstStyle/>
          <a:p>
            <a:fld id="{4FB9CE58-62C1-4906-BF8D-8574CF5C174E}" type="datetime1">
              <a:rPr lang="en-US" smtClean="0"/>
              <a:t>4/23/2024</a:t>
            </a:fld>
            <a:endParaRPr lang="en-GB"/>
          </a:p>
        </p:txBody>
      </p:sp>
      <p:sp>
        <p:nvSpPr>
          <p:cNvPr id="9" name="Slide Number Placeholder 8"/>
          <p:cNvSpPr>
            <a:spLocks noGrp="1"/>
          </p:cNvSpPr>
          <p:nvPr>
            <p:ph type="sldNum" sz="quarter" idx="12"/>
            <p:custDataLst>
              <p:tags r:id="rId4"/>
            </p:custDataLst>
          </p:nvPr>
        </p:nvSpPr>
        <p:spPr/>
        <p:txBody>
          <a:bodyPr/>
          <a:lstStyle/>
          <a:p>
            <a:fld id="{0EBF2EF9-CCB8-434E-BFC2-9A9C4DFBBE08}" type="slidenum">
              <a:rPr lang="en-GB" smtClean="0"/>
              <a:t>‹#›</a:t>
            </a:fld>
            <a:endParaRPr lang="en-GB"/>
          </a:p>
        </p:txBody>
      </p:sp>
      <p:sp>
        <p:nvSpPr>
          <p:cNvPr id="10" name="Footer Placeholder 2"/>
          <p:cNvSpPr>
            <a:spLocks noGrp="1"/>
          </p:cNvSpPr>
          <p:nvPr>
            <p:ph type="ftr" sz="quarter" idx="11"/>
            <p:custDataLst>
              <p:tags r:id="rId5"/>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3909803375"/>
      </p:ext>
    </p:extLst>
  </p:cSld>
  <p:clrMapOvr>
    <a:masterClrMapping/>
  </p:clrMapOvr>
  <p:transition/>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3386659"/>
            <a:ext cx="8062912" cy="988172"/>
          </a:xfrm>
        </p:spPr>
        <p:txBody>
          <a:bodyPr anchor="t"/>
          <a:lstStyle>
            <a:lvl1pPr algn="l">
              <a:lnSpc>
                <a:spcPct val="95000"/>
              </a:lnSpc>
              <a:defRPr sz="3200" b="0" cap="none" baseline="0">
                <a:solidFill>
                  <a:srgbClr val="000000"/>
                </a:solidFill>
              </a:defRPr>
            </a:lvl1pPr>
          </a:lstStyle>
          <a:p>
            <a:r>
              <a:rPr lang="en-US"/>
              <a:t>Click to edit Master title style</a:t>
            </a:r>
            <a:endParaRPr lang="en-GB"/>
          </a:p>
        </p:txBody>
      </p:sp>
      <p:sp>
        <p:nvSpPr>
          <p:cNvPr id="3" name="Text Placeholder 2"/>
          <p:cNvSpPr>
            <a:spLocks noGrp="1"/>
          </p:cNvSpPr>
          <p:nvPr>
            <p:ph type="body" idx="1"/>
            <p:custDataLst>
              <p:tags r:id="rId2"/>
            </p:custDataLst>
          </p:nvPr>
        </p:nvSpPr>
        <p:spPr>
          <a:xfrm>
            <a:off x="541338" y="4367397"/>
            <a:ext cx="8062912" cy="619646"/>
          </a:xfrm>
        </p:spPr>
        <p:txBody>
          <a:bodyPr anchor="t" anchorCtr="0"/>
          <a:lstStyle>
            <a:lvl1pPr marL="0" indent="0">
              <a:lnSpc>
                <a:spcPct val="100000"/>
              </a:lnSpc>
              <a:spcBef>
                <a:spcPts val="900"/>
              </a:spcBef>
              <a:buNone/>
              <a:defRPr sz="1800" b="0" i="0" baseline="0">
                <a:solidFill>
                  <a:srgbClr val="000000"/>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Picture Placeholder 7"/>
          <p:cNvSpPr>
            <a:spLocks noGrp="1" noChangeAspect="1"/>
          </p:cNvSpPr>
          <p:nvPr>
            <p:ph type="pic" sz="quarter" idx="13" hasCustomPrompt="1"/>
            <p:custDataLst>
              <p:tags r:id="rId3"/>
            </p:custDataLst>
          </p:nvPr>
        </p:nvSpPr>
        <p:spPr>
          <a:xfrm>
            <a:off x="0" y="0"/>
            <a:ext cx="9144000" cy="3105150"/>
          </a:xfrm>
          <a:custGeom>
            <a:avLst/>
            <a:gdLst>
              <a:gd name="connsiteX0" fmla="*/ 0 w 9144000"/>
              <a:gd name="connsiteY0" fmla="*/ 0 h 3105150"/>
              <a:gd name="connsiteX1" fmla="*/ 9144000 w 9144000"/>
              <a:gd name="connsiteY1" fmla="*/ 804863 h 3105150"/>
              <a:gd name="connsiteX2" fmla="*/ 9144000 w 9144000"/>
              <a:gd name="connsiteY2" fmla="*/ 3105150 h 3105150"/>
              <a:gd name="connsiteX3" fmla="*/ 0 w 9144000"/>
              <a:gd name="connsiteY3" fmla="*/ 3105150 h 3105150"/>
              <a:gd name="connsiteX4" fmla="*/ 0 w 9144000"/>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05150">
                <a:moveTo>
                  <a:pt x="0" y="0"/>
                </a:moveTo>
                <a:lnTo>
                  <a:pt x="9144000" y="804863"/>
                </a:lnTo>
                <a:lnTo>
                  <a:pt x="9144000" y="3105150"/>
                </a:lnTo>
                <a:lnTo>
                  <a:pt x="0" y="3105150"/>
                </a:lnTo>
                <a:lnTo>
                  <a:pt x="0" y="0"/>
                </a:lnTo>
                <a:close/>
              </a:path>
            </a:pathLst>
          </a:custGeom>
          <a:solidFill>
            <a:srgbClr val="C7C8CA"/>
          </a:solidFill>
        </p:spPr>
        <p:txBody>
          <a:bodyPr anchor="ctr" anchorCtr="0"/>
          <a:lstStyle>
            <a:lvl1pPr algn="ctr">
              <a:defRPr sz="2000" baseline="0">
                <a:latin typeface="+mj-lt"/>
              </a:defRPr>
            </a:lvl1pPr>
          </a:lstStyle>
          <a:p>
            <a:r>
              <a:rPr lang="en-GB"/>
              <a:t>Insert ‘bnr’ library picture </a:t>
            </a:r>
            <a:br>
              <a:rPr lang="en-GB"/>
            </a:br>
            <a:r>
              <a:rPr lang="en-GB"/>
              <a:t>then send to back</a:t>
            </a:r>
          </a:p>
        </p:txBody>
      </p:sp>
      <p:sp>
        <p:nvSpPr>
          <p:cNvPr id="10" name="Text Placeholder 9"/>
          <p:cNvSpPr>
            <a:spLocks noGrp="1"/>
          </p:cNvSpPr>
          <p:nvPr>
            <p:ph type="body" sz="quarter" idx="14" hasCustomPrompt="1"/>
            <p:custDataLst>
              <p:tags r:id="rId4"/>
            </p:custDataLst>
          </p:nvPr>
        </p:nvSpPr>
        <p:spPr>
          <a:xfrm>
            <a:off x="5076250" y="126000"/>
            <a:ext cx="3528000" cy="3178175"/>
          </a:xfrm>
        </p:spPr>
        <p:txBody>
          <a:bodyPr wrap="none"/>
          <a:lstStyle>
            <a:lvl1pPr algn="r">
              <a:lnSpc>
                <a:spcPts val="28600"/>
              </a:lnSpc>
              <a:spcBef>
                <a:spcPct val="0"/>
              </a:spcBef>
              <a:defRPr sz="28600" b="1" spc="-1000" baseline="0">
                <a:solidFill>
                  <a:srgbClr val="FFFFFF">
                    <a:alpha val="80000"/>
                  </a:srgbClr>
                </a:solidFill>
                <a:latin typeface="+mn-lt"/>
                <a:ea typeface="+mn-ea"/>
                <a:cs typeface="+mn-cs"/>
              </a:defRPr>
            </a:lvl1pPr>
          </a:lstStyle>
          <a:p>
            <a:pPr lvl="0"/>
            <a:r>
              <a:rPr lang="en-US"/>
              <a:t>#</a:t>
            </a:r>
          </a:p>
        </p:txBody>
      </p:sp>
      <p:sp>
        <p:nvSpPr>
          <p:cNvPr id="7" name="Date Placeholder 6"/>
          <p:cNvSpPr>
            <a:spLocks noGrp="1"/>
          </p:cNvSpPr>
          <p:nvPr>
            <p:ph type="dt" sz="half" idx="15"/>
            <p:custDataLst>
              <p:tags r:id="rId5"/>
            </p:custDataLst>
          </p:nvPr>
        </p:nvSpPr>
        <p:spPr/>
        <p:txBody>
          <a:bodyPr/>
          <a:lstStyle/>
          <a:p>
            <a:fld id="{DC4145FC-8368-4CDA-A6E4-1C7EF35971B6}" type="datetime1">
              <a:rPr lang="en-US" smtClean="0"/>
              <a:t>4/23/2024</a:t>
            </a:fld>
            <a:endParaRPr lang="en-GB"/>
          </a:p>
        </p:txBody>
      </p:sp>
      <p:sp>
        <p:nvSpPr>
          <p:cNvPr id="11" name="Slide Number Placeholder 10"/>
          <p:cNvSpPr>
            <a:spLocks noGrp="1"/>
          </p:cNvSpPr>
          <p:nvPr>
            <p:ph type="sldNum" sz="quarter" idx="17"/>
            <p:custDataLst>
              <p:tags r:id="rId6"/>
            </p:custDataLst>
          </p:nvPr>
        </p:nvSpPr>
        <p:spPr/>
        <p:txBody>
          <a:bodyPr/>
          <a:lstStyle/>
          <a:p>
            <a:fld id="{0EBF2EF9-CCB8-434E-BFC2-9A9C4DFBBE08}" type="slidenum">
              <a:rPr lang="en-GB" smtClean="0"/>
              <a:t>‹#›</a:t>
            </a:fld>
            <a:endParaRPr lang="en-GB"/>
          </a:p>
        </p:txBody>
      </p:sp>
      <p:sp>
        <p:nvSpPr>
          <p:cNvPr id="12" name="Footer Placeholder 2"/>
          <p:cNvSpPr>
            <a:spLocks noGrp="1"/>
          </p:cNvSpPr>
          <p:nvPr>
            <p:ph type="ftr" sz="quarter" idx="11"/>
            <p:custDataLst>
              <p:tags r:id="rId7"/>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1806401555"/>
      </p:ext>
    </p:extLst>
  </p:cSld>
  <p:clrMapOvr>
    <a:masterClrMapping/>
  </p:clrMapOvr>
  <p:transition/>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5" name="Date Placeholder 4"/>
          <p:cNvSpPr>
            <a:spLocks noGrp="1"/>
          </p:cNvSpPr>
          <p:nvPr>
            <p:ph type="dt" sz="half" idx="10"/>
            <p:custDataLst>
              <p:tags r:id="rId2"/>
            </p:custDataLst>
          </p:nvPr>
        </p:nvSpPr>
        <p:spPr/>
        <p:txBody>
          <a:bodyPr/>
          <a:lstStyle/>
          <a:p>
            <a:fld id="{1576D67C-F53A-49F0-92EC-8581A9C70FDB}" type="datetime1">
              <a:rPr lang="en-US" smtClean="0"/>
              <a:t>4/23/2024</a:t>
            </a:fld>
            <a:endParaRPr lang="en-GB"/>
          </a:p>
        </p:txBody>
      </p:sp>
      <p:sp>
        <p:nvSpPr>
          <p:cNvPr id="7" name="Slide Number Placeholder 6"/>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9" name="Content Placeholder 8"/>
          <p:cNvSpPr>
            <a:spLocks noGrp="1"/>
          </p:cNvSpPr>
          <p:nvPr>
            <p:ph sz="quarter" idx="13"/>
            <p:custDataLst>
              <p:tags r:id="rId4"/>
            </p:custDataLst>
          </p:nvPr>
        </p:nvSpPr>
        <p:spPr>
          <a:xfrm>
            <a:off x="541338" y="1589088"/>
            <a:ext cx="4030662" cy="4811712"/>
          </a:xfrm>
        </p:spPr>
        <p:txBody>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custDataLst>
              <p:tags r:id="rId5"/>
            </p:custDataLst>
          </p:nvPr>
        </p:nvSpPr>
        <p:spPr>
          <a:xfrm>
            <a:off x="4876800" y="1589088"/>
            <a:ext cx="4030662" cy="4811712"/>
          </a:xfrm>
        </p:spPr>
        <p:txBody>
          <a:bodyPr/>
          <a:lstStyle>
            <a:lvl1pPr>
              <a:defRPr sz="24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2"/>
          <p:cNvSpPr>
            <a:spLocks noGrp="1"/>
          </p:cNvSpPr>
          <p:nvPr>
            <p:ph type="ftr" sz="quarter" idx="11"/>
            <p:custDataLst>
              <p:tags r:id="rId6"/>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1918129589"/>
      </p:ext>
    </p:extLst>
  </p:cSld>
  <p:clrMapOvr>
    <a:masterClrMapping/>
  </p:clrMapOvr>
  <p:transition/>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ody + Sideba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152400"/>
            <a:ext cx="6048000" cy="1143000"/>
          </a:xfrm>
        </p:spPr>
        <p:txBody>
          <a:bodyPr/>
          <a:lstStyle/>
          <a:p>
            <a:r>
              <a:rPr lang="en-US"/>
              <a:t>Click to edit Master title style</a:t>
            </a:r>
            <a:endParaRPr lang="en-GB"/>
          </a:p>
        </p:txBody>
      </p:sp>
      <p:sp>
        <p:nvSpPr>
          <p:cNvPr id="5" name="Date Placeholder 4"/>
          <p:cNvSpPr>
            <a:spLocks noGrp="1"/>
          </p:cNvSpPr>
          <p:nvPr>
            <p:ph type="dt" sz="half" idx="10"/>
            <p:custDataLst>
              <p:tags r:id="rId2"/>
            </p:custDataLst>
          </p:nvPr>
        </p:nvSpPr>
        <p:spPr/>
        <p:txBody>
          <a:bodyPr/>
          <a:lstStyle/>
          <a:p>
            <a:fld id="{25CADB88-39B3-4598-A20E-B0E8F08028EE}" type="datetime1">
              <a:rPr lang="en-US" smtClean="0"/>
              <a:t>4/23/2024</a:t>
            </a:fld>
            <a:endParaRPr lang="en-GB"/>
          </a:p>
        </p:txBody>
      </p:sp>
      <p:sp>
        <p:nvSpPr>
          <p:cNvPr id="7" name="Slide Number Placeholder 6"/>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9" name="Content Placeholder 8"/>
          <p:cNvSpPr>
            <a:spLocks noGrp="1"/>
          </p:cNvSpPr>
          <p:nvPr>
            <p:ph sz="quarter" idx="13"/>
            <p:custDataLst>
              <p:tags r:id="rId4"/>
            </p:custDataLst>
          </p:nvPr>
        </p:nvSpPr>
        <p:spPr>
          <a:xfrm>
            <a:off x="541338" y="1600200"/>
            <a:ext cx="6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custDataLst>
              <p:tags r:id="rId5"/>
            </p:custDataLst>
          </p:nvPr>
        </p:nvSpPr>
        <p:spPr>
          <a:xfrm>
            <a:off x="6739200" y="0"/>
            <a:ext cx="2404800" cy="6858000"/>
          </a:xfrm>
          <a:solidFill>
            <a:srgbClr val="C7C8CA"/>
          </a:solidFill>
        </p:spPr>
        <p:txBody>
          <a:bodyPr lIns="144000" tIns="1512000" rIns="144000" bIns="88200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2"/>
          <p:cNvSpPr>
            <a:spLocks noGrp="1"/>
          </p:cNvSpPr>
          <p:nvPr>
            <p:ph type="ftr" sz="quarter" idx="11"/>
            <p:custDataLst>
              <p:tags r:id="rId6"/>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728174527"/>
      </p:ext>
    </p:extLst>
  </p:cSld>
  <p:clrMapOvr>
    <a:masterClrMapping/>
  </p:clrMapOvr>
  <p:transition/>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Date Placeholder 2"/>
          <p:cNvSpPr>
            <a:spLocks noGrp="1"/>
          </p:cNvSpPr>
          <p:nvPr>
            <p:ph type="dt" sz="half" idx="10"/>
            <p:custDataLst>
              <p:tags r:id="rId2"/>
            </p:custDataLst>
          </p:nvPr>
        </p:nvSpPr>
        <p:spPr/>
        <p:txBody>
          <a:bodyPr/>
          <a:lstStyle/>
          <a:p>
            <a:fld id="{06D8B91C-FB56-4FC5-8D0F-34BA821EFB14}" type="datetime1">
              <a:rPr lang="en-US" smtClean="0"/>
              <a:t>4/23/2024</a:t>
            </a:fld>
            <a:endParaRPr lang="en-GB"/>
          </a:p>
        </p:txBody>
      </p:sp>
      <p:sp>
        <p:nvSpPr>
          <p:cNvPr id="5" name="Slide Number Placeholder 4"/>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7" name="Text Placeholder 6"/>
          <p:cNvSpPr>
            <a:spLocks noGrp="1"/>
          </p:cNvSpPr>
          <p:nvPr>
            <p:ph type="body" sz="quarter" idx="13"/>
            <p:custDataLst>
              <p:tags r:id="rId4"/>
            </p:custDataLst>
          </p:nvPr>
        </p:nvSpPr>
        <p:spPr>
          <a:xfrm>
            <a:off x="541338" y="1600200"/>
            <a:ext cx="8062912" cy="416197"/>
          </a:xfrm>
        </p:spPr>
        <p:txBody>
          <a:bodyPr/>
          <a:lstStyle/>
          <a:p>
            <a:pPr lvl="0"/>
            <a:r>
              <a:rPr lang="en-US"/>
              <a:t>Click to edit Master text styles</a:t>
            </a:r>
          </a:p>
        </p:txBody>
      </p:sp>
      <p:sp>
        <p:nvSpPr>
          <p:cNvPr id="9" name="Text Placeholder 8"/>
          <p:cNvSpPr>
            <a:spLocks noGrp="1"/>
          </p:cNvSpPr>
          <p:nvPr>
            <p:ph type="body" sz="quarter" idx="14"/>
            <p:custDataLst>
              <p:tags r:id="rId5"/>
            </p:custDataLst>
          </p:nvPr>
        </p:nvSpPr>
        <p:spPr>
          <a:xfrm>
            <a:off x="541338" y="4776600"/>
            <a:ext cx="2590800" cy="1548000"/>
          </a:xfrm>
          <a:ln w="19050">
            <a:solidFill>
              <a:srgbClr val="808285"/>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5" hasCustomPrompt="1"/>
            <p:custDataLst>
              <p:tags r:id="rId6"/>
            </p:custDataLst>
          </p:nvPr>
        </p:nvSpPr>
        <p:spPr>
          <a:xfrm flipH="1">
            <a:off x="541338" y="4410753"/>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custDataLst>
              <p:tags r:id="rId7"/>
            </p:custDataLst>
          </p:nvPr>
        </p:nvSpPr>
        <p:spPr>
          <a:xfrm>
            <a:off x="3352800" y="4776600"/>
            <a:ext cx="2590800" cy="1548000"/>
          </a:xfrm>
          <a:ln w="19050">
            <a:solidFill>
              <a:srgbClr val="58595B"/>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3" name="Text Placeholder 10"/>
          <p:cNvSpPr>
            <a:spLocks noGrp="1"/>
          </p:cNvSpPr>
          <p:nvPr>
            <p:ph type="body" sz="quarter" idx="17" hasCustomPrompt="1"/>
            <p:custDataLst>
              <p:tags r:id="rId8"/>
            </p:custDataLst>
          </p:nvPr>
        </p:nvSpPr>
        <p:spPr>
          <a:xfrm flipH="1">
            <a:off x="3352800" y="4410753"/>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custDataLst>
              <p:tags r:id="rId9"/>
            </p:custDataLst>
          </p:nvPr>
        </p:nvSpPr>
        <p:spPr>
          <a:xfrm>
            <a:off x="6172200" y="4776600"/>
            <a:ext cx="2590800" cy="1548000"/>
          </a:xfrm>
          <a:ln w="19050">
            <a:solidFill>
              <a:srgbClr val="808285"/>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5" name="Text Placeholder 10"/>
          <p:cNvSpPr>
            <a:spLocks noGrp="1"/>
          </p:cNvSpPr>
          <p:nvPr>
            <p:ph type="body" sz="quarter" idx="19" hasCustomPrompt="1"/>
            <p:custDataLst>
              <p:tags r:id="rId10"/>
            </p:custDataLst>
          </p:nvPr>
        </p:nvSpPr>
        <p:spPr>
          <a:xfrm flipH="1">
            <a:off x="6172200" y="4410753"/>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custDataLst>
              <p:tags r:id="rId11"/>
            </p:custDataLst>
          </p:nvPr>
        </p:nvSpPr>
        <p:spPr>
          <a:xfrm>
            <a:off x="541338" y="2640734"/>
            <a:ext cx="2590800" cy="1548000"/>
          </a:xfrm>
          <a:ln w="19050">
            <a:solidFill>
              <a:srgbClr val="58595B"/>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1" name="Text Placeholder 10"/>
          <p:cNvSpPr>
            <a:spLocks noGrp="1"/>
          </p:cNvSpPr>
          <p:nvPr>
            <p:ph type="body" sz="quarter" idx="23" hasCustomPrompt="1"/>
            <p:custDataLst>
              <p:tags r:id="rId12"/>
            </p:custDataLst>
          </p:nvPr>
        </p:nvSpPr>
        <p:spPr>
          <a:xfrm flipH="1">
            <a:off x="541338" y="2274887"/>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62" name="Text Placeholder 8"/>
          <p:cNvSpPr>
            <a:spLocks noGrp="1"/>
          </p:cNvSpPr>
          <p:nvPr>
            <p:ph type="body" sz="quarter" idx="24"/>
            <p:custDataLst>
              <p:tags r:id="rId13"/>
            </p:custDataLst>
          </p:nvPr>
        </p:nvSpPr>
        <p:spPr>
          <a:xfrm>
            <a:off x="3352800" y="2642553"/>
            <a:ext cx="2590800" cy="1548000"/>
          </a:xfrm>
          <a:ln w="19050">
            <a:solidFill>
              <a:srgbClr val="808285"/>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3" name="Text Placeholder 10"/>
          <p:cNvSpPr>
            <a:spLocks noGrp="1"/>
          </p:cNvSpPr>
          <p:nvPr>
            <p:ph type="body" sz="quarter" idx="25" hasCustomPrompt="1"/>
            <p:custDataLst>
              <p:tags r:id="rId14"/>
            </p:custDataLst>
          </p:nvPr>
        </p:nvSpPr>
        <p:spPr>
          <a:xfrm flipH="1">
            <a:off x="3352800" y="2276706"/>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custDataLst>
              <p:tags r:id="rId15"/>
            </p:custDataLst>
          </p:nvPr>
        </p:nvSpPr>
        <p:spPr>
          <a:xfrm>
            <a:off x="6172200" y="2642553"/>
            <a:ext cx="2590800" cy="1548000"/>
          </a:xfrm>
          <a:ln w="19050">
            <a:solidFill>
              <a:srgbClr val="58595B"/>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5" name="Text Placeholder 10"/>
          <p:cNvSpPr>
            <a:spLocks noGrp="1"/>
          </p:cNvSpPr>
          <p:nvPr>
            <p:ph type="body" sz="quarter" idx="27" hasCustomPrompt="1"/>
            <p:custDataLst>
              <p:tags r:id="rId16"/>
            </p:custDataLst>
          </p:nvPr>
        </p:nvSpPr>
        <p:spPr>
          <a:xfrm flipH="1">
            <a:off x="6172200" y="2274887"/>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19" name="Footer Placeholder 2"/>
          <p:cNvSpPr>
            <a:spLocks noGrp="1"/>
          </p:cNvSpPr>
          <p:nvPr>
            <p:ph type="ftr" sz="quarter" idx="11"/>
            <p:custDataLst>
              <p:tags r:id="rId17"/>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1775971467"/>
      </p:ext>
    </p:extLst>
  </p:cSld>
  <p:clrMapOvr>
    <a:masterClrMapping/>
  </p:clrMapOvr>
  <p:transition/>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Content Placeholder 2"/>
          <p:cNvSpPr>
            <a:spLocks noGrp="1"/>
          </p:cNvSpPr>
          <p:nvPr>
            <p:ph idx="1"/>
            <p:custDataLst>
              <p:tags r:id="rId2"/>
            </p:custDataLst>
          </p:nvPr>
        </p:nvSpPr>
        <p:spPr>
          <a:xfrm>
            <a:off x="3276600" y="1600200"/>
            <a:ext cx="5620628" cy="4724400"/>
          </a:xfrm>
        </p:spPr>
        <p:txBody>
          <a:bodyPr/>
          <a:lstStyle>
            <a:lvl1pPr>
              <a:spcBef>
                <a:spcPts val="1200"/>
              </a:spcBef>
              <a:defRPr sz="2400"/>
            </a:lvl1pPr>
            <a:lvl2pPr>
              <a:spcBef>
                <a:spcPts val="1200"/>
              </a:spcBef>
              <a:defRPr sz="2000"/>
            </a:lvl2pPr>
            <a:lvl3pPr>
              <a:spcBef>
                <a:spcPts val="600"/>
              </a:spcBef>
              <a:defRPr sz="2000"/>
            </a:lvl3pPr>
            <a:lvl4pPr>
              <a:spcBef>
                <a:spcPts val="300"/>
              </a:spcBef>
              <a:defRPr sz="2000"/>
            </a:lvl4pPr>
            <a:lvl5pPr>
              <a:spcBef>
                <a:spcPct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custDataLst>
              <p:tags r:id="rId3"/>
            </p:custDataLst>
          </p:nvPr>
        </p:nvSpPr>
        <p:spPr/>
        <p:txBody>
          <a:bodyPr/>
          <a:lstStyle/>
          <a:p>
            <a:fld id="{321B3B6F-894C-47C1-8C8D-6479FD12F486}" type="datetime1">
              <a:rPr lang="en-US" smtClean="0"/>
              <a:t>4/23/2024</a:t>
            </a:fld>
            <a:endParaRPr lang="en-GB"/>
          </a:p>
        </p:txBody>
      </p:sp>
      <p:sp>
        <p:nvSpPr>
          <p:cNvPr id="9" name="Slide Number Placeholder 8"/>
          <p:cNvSpPr>
            <a:spLocks noGrp="1"/>
          </p:cNvSpPr>
          <p:nvPr>
            <p:ph type="sldNum" sz="quarter" idx="12"/>
            <p:custDataLst>
              <p:tags r:id="rId4"/>
            </p:custDataLst>
          </p:nvPr>
        </p:nvSpPr>
        <p:spPr/>
        <p:txBody>
          <a:bodyPr/>
          <a:lstStyle/>
          <a:p>
            <a:fld id="{0EBF2EF9-CCB8-434E-BFC2-9A9C4DFBBE08}" type="slidenum">
              <a:rPr lang="en-GB" smtClean="0"/>
              <a:t>‹#›</a:t>
            </a:fld>
            <a:endParaRPr lang="en-GB"/>
          </a:p>
        </p:txBody>
      </p:sp>
      <p:sp>
        <p:nvSpPr>
          <p:cNvPr id="5" name="Picture Placeholder 4"/>
          <p:cNvSpPr>
            <a:spLocks noGrp="1" noChangeAspect="1"/>
          </p:cNvSpPr>
          <p:nvPr>
            <p:ph type="pic" sz="quarter" idx="13" hasCustomPrompt="1"/>
            <p:custDataLst>
              <p:tags r:id="rId5"/>
            </p:custDataLst>
          </p:nvPr>
        </p:nvSpPr>
        <p:spPr>
          <a:xfrm>
            <a:off x="541337" y="1512888"/>
            <a:ext cx="1756800" cy="2160000"/>
          </a:xfrm>
          <a:solidFill>
            <a:srgbClr val="C7C8CA"/>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a:t>Click to add headshot</a:t>
            </a:r>
          </a:p>
        </p:txBody>
      </p:sp>
      <p:sp>
        <p:nvSpPr>
          <p:cNvPr id="18" name="Text Placeholder 8"/>
          <p:cNvSpPr>
            <a:spLocks noGrp="1"/>
          </p:cNvSpPr>
          <p:nvPr>
            <p:ph type="body" sz="quarter" idx="14" hasCustomPrompt="1"/>
            <p:custDataLst>
              <p:tags r:id="rId6"/>
            </p:custDataLst>
          </p:nvPr>
        </p:nvSpPr>
        <p:spPr>
          <a:xfrm>
            <a:off x="543280" y="3745936"/>
            <a:ext cx="2566800" cy="1435664"/>
          </a:xfrm>
        </p:spPr>
        <p:txBody>
          <a:bodyPr lIns="0" tIns="36000"/>
          <a:lstStyle>
            <a:lvl1pPr>
              <a:spcBef>
                <a:spcPct val="0"/>
              </a:spcBef>
              <a:defRPr sz="1600" baseline="0"/>
            </a:lvl1pPr>
            <a:lvl2pPr>
              <a:spcBef>
                <a:spcPct val="0"/>
              </a:spcBef>
              <a:spcAft>
                <a:spcPts val="300"/>
              </a:spcAft>
              <a:defRPr sz="1600" b="0" i="0" baseline="0">
                <a:latin typeface="+mn-lt"/>
                <a:ea typeface="+mn-ea"/>
                <a:cs typeface="+mn-cs"/>
              </a:defRPr>
            </a:lvl2pPr>
            <a:lvl3pPr marL="0" indent="0">
              <a:spcBef>
                <a:spcPts val="300"/>
              </a:spcBef>
              <a:spcAft>
                <a:spcPct val="0"/>
              </a:spcAft>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15" hasCustomPrompt="1"/>
            <p:custDataLst>
              <p:tags r:id="rId7"/>
            </p:custDataLst>
          </p:nvPr>
        </p:nvSpPr>
        <p:spPr>
          <a:xfrm>
            <a:off x="541338" y="5715000"/>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20" name="Text Placeholder 3"/>
          <p:cNvSpPr>
            <a:spLocks noGrp="1"/>
          </p:cNvSpPr>
          <p:nvPr>
            <p:ph type="body" sz="quarter" idx="16" hasCustomPrompt="1"/>
            <p:custDataLst>
              <p:tags r:id="rId8"/>
            </p:custDataLst>
          </p:nvPr>
        </p:nvSpPr>
        <p:spPr>
          <a:xfrm>
            <a:off x="3289394" y="5715000"/>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21" name="Text Placeholder 3"/>
          <p:cNvSpPr>
            <a:spLocks noGrp="1"/>
          </p:cNvSpPr>
          <p:nvPr>
            <p:ph type="body" sz="quarter" idx="17" hasCustomPrompt="1"/>
            <p:custDataLst>
              <p:tags r:id="rId9"/>
            </p:custDataLst>
          </p:nvPr>
        </p:nvSpPr>
        <p:spPr>
          <a:xfrm>
            <a:off x="6037450" y="5715000"/>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12" name="Footer Placeholder 2"/>
          <p:cNvSpPr>
            <a:spLocks noGrp="1"/>
          </p:cNvSpPr>
          <p:nvPr>
            <p:ph type="ftr" sz="quarter" idx="11"/>
            <p:custDataLst>
              <p:tags r:id="rId10"/>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1316356581"/>
      </p:ext>
    </p:extLst>
  </p:cSld>
  <p:clrMapOvr>
    <a:masterClrMapping/>
  </p:clrMapOvr>
  <p:transition/>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eam Contac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Date Placeholder 2"/>
          <p:cNvSpPr>
            <a:spLocks noGrp="1"/>
          </p:cNvSpPr>
          <p:nvPr>
            <p:ph type="dt" sz="half" idx="10"/>
            <p:custDataLst>
              <p:tags r:id="rId2"/>
            </p:custDataLst>
          </p:nvPr>
        </p:nvSpPr>
        <p:spPr/>
        <p:txBody>
          <a:bodyPr/>
          <a:lstStyle/>
          <a:p>
            <a:fld id="{7ABDD103-D82A-4F61-882E-FACD7A7980EF}" type="datetime1">
              <a:rPr lang="en-US" smtClean="0"/>
              <a:t>4/23/2024</a:t>
            </a:fld>
            <a:endParaRPr lang="en-GB"/>
          </a:p>
        </p:txBody>
      </p:sp>
      <p:sp>
        <p:nvSpPr>
          <p:cNvPr id="5" name="Slide Number Placeholder 4"/>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7" name="Picture Placeholder 6"/>
          <p:cNvSpPr>
            <a:spLocks noGrp="1" noChangeAspect="1"/>
          </p:cNvSpPr>
          <p:nvPr>
            <p:ph type="pic" sz="quarter" idx="13" hasCustomPrompt="1"/>
            <p:custDataLst>
              <p:tags r:id="rId4"/>
            </p:custDataLst>
          </p:nvPr>
        </p:nvSpPr>
        <p:spPr>
          <a:xfrm>
            <a:off x="541338" y="1512888"/>
            <a:ext cx="878400" cy="1080000"/>
          </a:xfrm>
          <a:solidFill>
            <a:srgbClr val="C7C8CA"/>
          </a:solidFill>
        </p:spPr>
        <p:txBody>
          <a:bodyPr anchor="ctr" anchorCtr="0"/>
          <a:lstStyle>
            <a:lvl1pPr algn="ctr">
              <a:defRPr sz="1100"/>
            </a:lvl1pPr>
          </a:lstStyle>
          <a:p>
            <a:r>
              <a:rPr lang="en-GB"/>
              <a:t>Click to add headshot</a:t>
            </a:r>
          </a:p>
        </p:txBody>
      </p:sp>
      <p:sp>
        <p:nvSpPr>
          <p:cNvPr id="9" name="Text Placeholder 8"/>
          <p:cNvSpPr>
            <a:spLocks noGrp="1"/>
          </p:cNvSpPr>
          <p:nvPr>
            <p:ph type="body" sz="quarter" idx="14" hasCustomPrompt="1"/>
            <p:custDataLst>
              <p:tags r:id="rId5"/>
            </p:custDataLst>
          </p:nvPr>
        </p:nvSpPr>
        <p:spPr>
          <a:xfrm>
            <a:off x="541337" y="2592888"/>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5" name="Picture Placeholder 6"/>
          <p:cNvSpPr>
            <a:spLocks noGrp="1" noChangeAspect="1"/>
          </p:cNvSpPr>
          <p:nvPr>
            <p:ph type="pic" sz="quarter" idx="15" hasCustomPrompt="1"/>
            <p:custDataLst>
              <p:tags r:id="rId6"/>
            </p:custDataLst>
          </p:nvPr>
        </p:nvSpPr>
        <p:spPr>
          <a:xfrm>
            <a:off x="3448143" y="1512888"/>
            <a:ext cx="878400" cy="1080000"/>
          </a:xfrm>
          <a:solidFill>
            <a:srgbClr val="C7C8CA"/>
          </a:solidFill>
        </p:spPr>
        <p:txBody>
          <a:bodyPr anchor="ctr" anchorCtr="0"/>
          <a:lstStyle>
            <a:lvl1pPr algn="ctr">
              <a:defRPr sz="1100"/>
            </a:lvl1pPr>
          </a:lstStyle>
          <a:p>
            <a:r>
              <a:rPr lang="en-GB"/>
              <a:t>Click to add headshot</a:t>
            </a:r>
          </a:p>
        </p:txBody>
      </p:sp>
      <p:sp>
        <p:nvSpPr>
          <p:cNvPr id="27" name="Picture Placeholder 6"/>
          <p:cNvSpPr>
            <a:spLocks noGrp="1" noChangeAspect="1"/>
          </p:cNvSpPr>
          <p:nvPr>
            <p:ph type="pic" sz="quarter" idx="17" hasCustomPrompt="1"/>
            <p:custDataLst>
              <p:tags r:id="rId7"/>
            </p:custDataLst>
          </p:nvPr>
        </p:nvSpPr>
        <p:spPr>
          <a:xfrm>
            <a:off x="6348600" y="1512888"/>
            <a:ext cx="878400" cy="1080000"/>
          </a:xfrm>
          <a:solidFill>
            <a:srgbClr val="C7C8CA"/>
          </a:solidFill>
        </p:spPr>
        <p:txBody>
          <a:bodyPr anchor="ctr" anchorCtr="0"/>
          <a:lstStyle>
            <a:lvl1pPr algn="ctr">
              <a:defRPr sz="1100"/>
            </a:lvl1pPr>
          </a:lstStyle>
          <a:p>
            <a:r>
              <a:rPr lang="en-GB"/>
              <a:t>Click to add headshot</a:t>
            </a:r>
          </a:p>
        </p:txBody>
      </p:sp>
      <p:sp>
        <p:nvSpPr>
          <p:cNvPr id="29" name="Picture Placeholder 6"/>
          <p:cNvSpPr>
            <a:spLocks noGrp="1" noChangeAspect="1"/>
          </p:cNvSpPr>
          <p:nvPr>
            <p:ph type="pic" sz="quarter" idx="19" hasCustomPrompt="1"/>
            <p:custDataLst>
              <p:tags r:id="rId8"/>
            </p:custDataLst>
          </p:nvPr>
        </p:nvSpPr>
        <p:spPr>
          <a:xfrm>
            <a:off x="541338" y="3948258"/>
            <a:ext cx="878400" cy="1080000"/>
          </a:xfrm>
          <a:solidFill>
            <a:srgbClr val="C7C8CA"/>
          </a:solidFill>
        </p:spPr>
        <p:txBody>
          <a:bodyPr anchor="ctr" anchorCtr="0"/>
          <a:lstStyle>
            <a:lvl1pPr algn="ctr">
              <a:defRPr sz="1100"/>
            </a:lvl1pPr>
          </a:lstStyle>
          <a:p>
            <a:r>
              <a:rPr lang="en-GB"/>
              <a:t>Click to add headshot</a:t>
            </a:r>
          </a:p>
        </p:txBody>
      </p:sp>
      <p:sp>
        <p:nvSpPr>
          <p:cNvPr id="31" name="Picture Placeholder 6"/>
          <p:cNvSpPr>
            <a:spLocks noGrp="1" noChangeAspect="1"/>
          </p:cNvSpPr>
          <p:nvPr>
            <p:ph type="pic" sz="quarter" idx="21" hasCustomPrompt="1"/>
            <p:custDataLst>
              <p:tags r:id="rId9"/>
            </p:custDataLst>
          </p:nvPr>
        </p:nvSpPr>
        <p:spPr>
          <a:xfrm>
            <a:off x="3448143" y="3948258"/>
            <a:ext cx="878400" cy="1080000"/>
          </a:xfrm>
          <a:solidFill>
            <a:srgbClr val="C7C8CA"/>
          </a:solidFill>
        </p:spPr>
        <p:txBody>
          <a:bodyPr anchor="ctr" anchorCtr="0"/>
          <a:lstStyle>
            <a:lvl1pPr algn="ctr">
              <a:defRPr sz="1100"/>
            </a:lvl1pPr>
          </a:lstStyle>
          <a:p>
            <a:r>
              <a:rPr lang="en-GB"/>
              <a:t>Click to add headshot</a:t>
            </a:r>
          </a:p>
        </p:txBody>
      </p:sp>
      <p:sp>
        <p:nvSpPr>
          <p:cNvPr id="33" name="Picture Placeholder 6"/>
          <p:cNvSpPr>
            <a:spLocks noGrp="1" noChangeAspect="1"/>
          </p:cNvSpPr>
          <p:nvPr>
            <p:ph type="pic" sz="quarter" idx="23" hasCustomPrompt="1"/>
            <p:custDataLst>
              <p:tags r:id="rId10"/>
            </p:custDataLst>
          </p:nvPr>
        </p:nvSpPr>
        <p:spPr>
          <a:xfrm>
            <a:off x="6348600" y="3948258"/>
            <a:ext cx="878400" cy="1080000"/>
          </a:xfrm>
          <a:solidFill>
            <a:srgbClr val="C7C8CA"/>
          </a:solidFill>
        </p:spPr>
        <p:txBody>
          <a:bodyPr anchor="ctr" anchorCtr="0"/>
          <a:lstStyle>
            <a:lvl1pPr algn="ctr">
              <a:defRPr sz="1100"/>
            </a:lvl1pPr>
          </a:lstStyle>
          <a:p>
            <a:r>
              <a:rPr lang="en-GB"/>
              <a:t>Click to add headshot</a:t>
            </a:r>
          </a:p>
        </p:txBody>
      </p:sp>
      <p:sp>
        <p:nvSpPr>
          <p:cNvPr id="60" name="Text Placeholder 8"/>
          <p:cNvSpPr>
            <a:spLocks noGrp="1"/>
          </p:cNvSpPr>
          <p:nvPr>
            <p:ph type="body" sz="quarter" idx="24" hasCustomPrompt="1"/>
            <p:custDataLst>
              <p:tags r:id="rId11"/>
            </p:custDataLst>
          </p:nvPr>
        </p:nvSpPr>
        <p:spPr>
          <a:xfrm>
            <a:off x="3448143" y="2592888"/>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custDataLst>
              <p:tags r:id="rId12"/>
            </p:custDataLst>
          </p:nvPr>
        </p:nvSpPr>
        <p:spPr>
          <a:xfrm>
            <a:off x="6348600" y="2592888"/>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custDataLst>
              <p:tags r:id="rId13"/>
            </p:custDataLst>
          </p:nvPr>
        </p:nvSpPr>
        <p:spPr>
          <a:xfrm>
            <a:off x="544598" y="5029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custDataLst>
              <p:tags r:id="rId14"/>
            </p:custDataLst>
          </p:nvPr>
        </p:nvSpPr>
        <p:spPr>
          <a:xfrm>
            <a:off x="3448143" y="5029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custDataLst>
              <p:tags r:id="rId15"/>
            </p:custDataLst>
          </p:nvPr>
        </p:nvSpPr>
        <p:spPr>
          <a:xfrm>
            <a:off x="6348599" y="5029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Footer Placeholder 2"/>
          <p:cNvSpPr>
            <a:spLocks noGrp="1"/>
          </p:cNvSpPr>
          <p:nvPr>
            <p:ph type="ftr" sz="quarter" idx="11"/>
            <p:custDataLst>
              <p:tags r:id="rId16"/>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1391238269"/>
      </p:ext>
    </p:extLst>
  </p:cSld>
  <p:clrMapOvr>
    <a:masterClrMapping/>
  </p:clrMapOvr>
  <p:transition/>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
        <p:nvSpPr>
          <p:cNvPr id="3" name="Date Placeholder 2"/>
          <p:cNvSpPr>
            <a:spLocks noGrp="1"/>
          </p:cNvSpPr>
          <p:nvPr>
            <p:ph type="dt" sz="half" idx="10"/>
            <p:custDataLst>
              <p:tags r:id="rId2"/>
            </p:custDataLst>
          </p:nvPr>
        </p:nvSpPr>
        <p:spPr/>
        <p:txBody>
          <a:bodyPr/>
          <a:lstStyle/>
          <a:p>
            <a:fld id="{5F7CCB23-E98E-410B-9118-5D13AA8D14B3}" type="datetime1">
              <a:rPr lang="en-US" smtClean="0"/>
              <a:t>4/23/2024</a:t>
            </a:fld>
            <a:endParaRPr lang="en-GB"/>
          </a:p>
        </p:txBody>
      </p:sp>
      <p:sp>
        <p:nvSpPr>
          <p:cNvPr id="5" name="Slide Number Placeholder 4"/>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6" name="Footer Placeholder 2"/>
          <p:cNvSpPr>
            <a:spLocks noGrp="1"/>
          </p:cNvSpPr>
          <p:nvPr>
            <p:ph type="ftr" sz="quarter" idx="11"/>
            <p:custDataLst>
              <p:tags r:id="rId4"/>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1838881379"/>
      </p:ext>
    </p:extLst>
  </p:cSld>
  <p:clrMapOvr>
    <a:masterClrMapping/>
  </p:clrMapOvr>
  <p:transition/>
</p:sldLayout>
</file>

<file path=ppt/slideLayouts/slideLayout18.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479A39EB-8522-4DEC-BE65-C7B554009BC4}" type="datetime1">
              <a:rPr lang="en-US" smtClean="0"/>
              <a:t>4/23/2024</a:t>
            </a:fld>
            <a:endParaRPr lang="en-GB"/>
          </a:p>
        </p:txBody>
      </p:sp>
      <p:sp>
        <p:nvSpPr>
          <p:cNvPr id="3" name="Footer Placeholder 2"/>
          <p:cNvSpPr>
            <a:spLocks noGrp="1"/>
          </p:cNvSpPr>
          <p:nvPr>
            <p:ph type="ftr" sz="quarter" idx="11"/>
            <p:custDataLst>
              <p:tags r:id="rId2"/>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
        <p:nvSpPr>
          <p:cNvPr id="4" name="Slide Number Placeholder 3"/>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Tree>
    <p:extLst>
      <p:ext uri="{BB962C8B-B14F-4D97-AF65-F5344CB8AC3E}">
        <p14:creationId xmlns:p14="http://schemas.microsoft.com/office/powerpoint/2010/main" val="1976429955"/>
      </p:ext>
    </p:extLst>
  </p:cSld>
  <p:clrMapOvr>
    <a:masterClrMapping/>
  </p:clrMapOvr>
  <p:transition/>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Body + Sideba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5600"/>
            <a:ext cx="6048000" cy="1220400"/>
          </a:xfrm>
        </p:spPr>
        <p:txBody>
          <a:bodyPr/>
          <a:lstStyle>
            <a:lvl1pPr>
              <a:defRPr>
                <a:latin typeface="Palatino Linotype" panose="02040502050505030304" pitchFamily="18" charset="0"/>
              </a:defRPr>
            </a:lvl1pPr>
          </a:lstStyle>
          <a:p>
            <a:r>
              <a:rPr lang="en-US" dirty="0"/>
              <a:t>Click to edit Master title style</a:t>
            </a:r>
            <a:endParaRPr lang="en-GB" dirty="0"/>
          </a:p>
        </p:txBody>
      </p:sp>
      <p:sp>
        <p:nvSpPr>
          <p:cNvPr id="5" name="Date Placeholder 4"/>
          <p:cNvSpPr>
            <a:spLocks noGrp="1"/>
          </p:cNvSpPr>
          <p:nvPr>
            <p:ph type="dt" sz="half" idx="10"/>
            <p:custDataLst>
              <p:tags r:id="rId2"/>
            </p:custDataLst>
          </p:nvPr>
        </p:nvSpPr>
        <p:spPr/>
        <p:txBody>
          <a:bodyPr/>
          <a:lstStyle/>
          <a:p>
            <a:fld id="{8674E7E2-A774-443B-8D88-84E9BAA00490}" type="datetime1">
              <a:rPr lang="en-US" smtClean="0"/>
              <a:t>4/23/2024</a:t>
            </a:fld>
            <a:endParaRPr lang="en-GB"/>
          </a:p>
        </p:txBody>
      </p:sp>
      <p:sp>
        <p:nvSpPr>
          <p:cNvPr id="7" name="Slide Number Placeholder 6"/>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9" name="Content Placeholder 8"/>
          <p:cNvSpPr>
            <a:spLocks noGrp="1"/>
          </p:cNvSpPr>
          <p:nvPr>
            <p:ph sz="quarter" idx="13"/>
            <p:custDataLst>
              <p:tags r:id="rId4"/>
            </p:custDataLst>
          </p:nvPr>
        </p:nvSpPr>
        <p:spPr>
          <a:xfrm>
            <a:off x="541338" y="1600200"/>
            <a:ext cx="6048000" cy="4718050"/>
          </a:xfrm>
        </p:spPr>
        <p:txBody>
          <a:bodyPr/>
          <a:lstStyle>
            <a:lvl1pPr>
              <a:defRPr>
                <a:solidFill>
                  <a:schemeClr val="tx1"/>
                </a:solidFill>
                <a:latin typeface="Palatino Linotype" panose="02040502050505030304" pitchFamily="18" charset="0"/>
              </a:defRPr>
            </a:lvl1pPr>
            <a:lvl2pPr>
              <a:defRPr>
                <a:solidFill>
                  <a:schemeClr val="tx1"/>
                </a:solidFill>
                <a:latin typeface="Palatino Linotype" panose="02040502050505030304" pitchFamily="18" charset="0"/>
              </a:defRPr>
            </a:lvl2pPr>
            <a:lvl3pPr>
              <a:defRPr>
                <a:solidFill>
                  <a:schemeClr val="tx1"/>
                </a:solidFill>
                <a:latin typeface="Palatino Linotype" panose="02040502050505030304" pitchFamily="18" charset="0"/>
              </a:defRPr>
            </a:lvl3pPr>
            <a:lvl4pPr>
              <a:defRPr>
                <a:solidFill>
                  <a:schemeClr val="tx1"/>
                </a:solidFill>
                <a:latin typeface="Palatino Linotype" panose="02040502050505030304" pitchFamily="18" charset="0"/>
              </a:defRPr>
            </a:lvl4pPr>
            <a:lvl5pPr>
              <a:defRPr>
                <a:solidFill>
                  <a:schemeClr val="tx1"/>
                </a:solidFill>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p:custDataLst>
              <p:tags r:id="rId5"/>
            </p:custDataLst>
          </p:nvPr>
        </p:nvSpPr>
        <p:spPr>
          <a:xfrm>
            <a:off x="6739200" y="0"/>
            <a:ext cx="2404800" cy="6858000"/>
          </a:xfrm>
          <a:solidFill>
            <a:srgbClr val="C7C8CA"/>
          </a:solidFill>
        </p:spPr>
        <p:txBody>
          <a:bodyPr lIns="144000" tIns="1512000" rIns="144000" bIns="882000"/>
          <a:lstStyle>
            <a:lvl1pPr>
              <a:defRPr sz="20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163985"/>
      </p:ext>
    </p:extLst>
  </p:cSld>
  <p:clrMapOvr>
    <a:masterClrMapping/>
  </p:clrMapOvr>
  <p:transition/>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Tombston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Date Placeholder 2"/>
          <p:cNvSpPr>
            <a:spLocks noGrp="1"/>
          </p:cNvSpPr>
          <p:nvPr>
            <p:ph type="dt" sz="half" idx="10"/>
            <p:custDataLst>
              <p:tags r:id="rId2"/>
            </p:custDataLst>
          </p:nvPr>
        </p:nvSpPr>
        <p:spPr/>
        <p:txBody>
          <a:bodyPr/>
          <a:lstStyle/>
          <a:p>
            <a:fld id="{30545A4A-4F9E-48C2-BAD8-DC8F51C0E6EA}" type="datetime1">
              <a:rPr lang="en-US" smtClean="0"/>
              <a:t>4/23/2024</a:t>
            </a:fld>
            <a:endParaRPr lang="en-GB"/>
          </a:p>
        </p:txBody>
      </p:sp>
      <p:sp>
        <p:nvSpPr>
          <p:cNvPr id="4" name="Footer Placeholder 3"/>
          <p:cNvSpPr>
            <a:spLocks noGrp="1"/>
          </p:cNvSpPr>
          <p:nvPr>
            <p:ph type="ftr" sz="quarter" idx="11"/>
            <p:custDataLst>
              <p:tags r:id="rId3"/>
            </p:custDataLst>
          </p:nvPr>
        </p:nvSpPr>
        <p:spPr/>
        <p:txBody>
          <a:bodyPr/>
          <a:lstStyle/>
          <a:p>
            <a:r>
              <a:rPr kumimoji="0" lang="en-GB" sz="1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Privileged and Confidential</a:t>
            </a:r>
            <a:endParaRPr lang="en-GB" dirty="0"/>
          </a:p>
        </p:txBody>
      </p:sp>
      <p:sp>
        <p:nvSpPr>
          <p:cNvPr id="5" name="Slide Number Placeholder 4"/>
          <p:cNvSpPr>
            <a:spLocks noGrp="1"/>
          </p:cNvSpPr>
          <p:nvPr>
            <p:ph type="sldNum" sz="quarter" idx="12"/>
            <p:custDataLst>
              <p:tags r:id="rId4"/>
            </p:custDataLst>
          </p:nvPr>
        </p:nvSpPr>
        <p:spPr/>
        <p:txBody>
          <a:bodyPr/>
          <a:lstStyle/>
          <a:p>
            <a:fld id="{0EBF2EF9-CCB8-434E-BFC2-9A9C4DFBBE08}" type="slidenum">
              <a:rPr lang="en-GB" smtClean="0"/>
              <a:t>‹#›</a:t>
            </a:fld>
            <a:endParaRPr lang="en-GB"/>
          </a:p>
        </p:txBody>
      </p:sp>
      <p:sp>
        <p:nvSpPr>
          <p:cNvPr id="7" name="Text Placeholder 6"/>
          <p:cNvSpPr>
            <a:spLocks noGrp="1"/>
          </p:cNvSpPr>
          <p:nvPr>
            <p:ph type="body" sz="quarter" idx="13"/>
            <p:custDataLst>
              <p:tags r:id="rId5"/>
            </p:custDataLst>
          </p:nvPr>
        </p:nvSpPr>
        <p:spPr>
          <a:xfrm>
            <a:off x="541338" y="1600200"/>
            <a:ext cx="8062912" cy="416197"/>
          </a:xfrm>
        </p:spPr>
        <p:txBody>
          <a:bodyPr/>
          <a:lstStyle/>
          <a:p>
            <a:pPr lvl="0"/>
            <a:r>
              <a:rPr lang="en-US"/>
              <a:t>Edit Master text styles</a:t>
            </a:r>
          </a:p>
        </p:txBody>
      </p:sp>
      <p:sp>
        <p:nvSpPr>
          <p:cNvPr id="9" name="Text Placeholder 8"/>
          <p:cNvSpPr>
            <a:spLocks noGrp="1"/>
          </p:cNvSpPr>
          <p:nvPr>
            <p:ph type="body" sz="quarter" idx="14"/>
            <p:custDataLst>
              <p:tags r:id="rId6"/>
            </p:custDataLst>
          </p:nvPr>
        </p:nvSpPr>
        <p:spPr>
          <a:xfrm>
            <a:off x="541338" y="4776600"/>
            <a:ext cx="2590800" cy="1548000"/>
          </a:xfrm>
          <a:ln w="19050">
            <a:solidFill>
              <a:srgbClr val="808285"/>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11" name="Text Placeholder 10"/>
          <p:cNvSpPr>
            <a:spLocks noGrp="1"/>
          </p:cNvSpPr>
          <p:nvPr>
            <p:ph type="body" sz="quarter" idx="15" hasCustomPrompt="1"/>
            <p:custDataLst>
              <p:tags r:id="rId7"/>
            </p:custDataLst>
          </p:nvPr>
        </p:nvSpPr>
        <p:spPr>
          <a:xfrm flipH="1">
            <a:off x="541338" y="4410753"/>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custDataLst>
              <p:tags r:id="rId8"/>
            </p:custDataLst>
          </p:nvPr>
        </p:nvSpPr>
        <p:spPr>
          <a:xfrm>
            <a:off x="3352800" y="4776600"/>
            <a:ext cx="2590800" cy="1548000"/>
          </a:xfrm>
          <a:ln w="19050">
            <a:solidFill>
              <a:srgbClr val="58595B"/>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53" name="Text Placeholder 10"/>
          <p:cNvSpPr>
            <a:spLocks noGrp="1"/>
          </p:cNvSpPr>
          <p:nvPr>
            <p:ph type="body" sz="quarter" idx="17" hasCustomPrompt="1"/>
            <p:custDataLst>
              <p:tags r:id="rId9"/>
            </p:custDataLst>
          </p:nvPr>
        </p:nvSpPr>
        <p:spPr>
          <a:xfrm flipH="1">
            <a:off x="3352800" y="4410753"/>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custDataLst>
              <p:tags r:id="rId10"/>
            </p:custDataLst>
          </p:nvPr>
        </p:nvSpPr>
        <p:spPr>
          <a:xfrm>
            <a:off x="6172200" y="4776600"/>
            <a:ext cx="2590800" cy="1548000"/>
          </a:xfrm>
          <a:ln w="19050">
            <a:solidFill>
              <a:srgbClr val="808285"/>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55" name="Text Placeholder 10"/>
          <p:cNvSpPr>
            <a:spLocks noGrp="1"/>
          </p:cNvSpPr>
          <p:nvPr>
            <p:ph type="body" sz="quarter" idx="19" hasCustomPrompt="1"/>
            <p:custDataLst>
              <p:tags r:id="rId11"/>
            </p:custDataLst>
          </p:nvPr>
        </p:nvSpPr>
        <p:spPr>
          <a:xfrm flipH="1">
            <a:off x="6172200" y="4410753"/>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custDataLst>
              <p:tags r:id="rId12"/>
            </p:custDataLst>
          </p:nvPr>
        </p:nvSpPr>
        <p:spPr>
          <a:xfrm>
            <a:off x="541338" y="2640734"/>
            <a:ext cx="2590800" cy="1548000"/>
          </a:xfrm>
          <a:ln w="19050">
            <a:solidFill>
              <a:srgbClr val="58595B"/>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61" name="Text Placeholder 10"/>
          <p:cNvSpPr>
            <a:spLocks noGrp="1"/>
          </p:cNvSpPr>
          <p:nvPr>
            <p:ph type="body" sz="quarter" idx="23" hasCustomPrompt="1"/>
            <p:custDataLst>
              <p:tags r:id="rId13"/>
            </p:custDataLst>
          </p:nvPr>
        </p:nvSpPr>
        <p:spPr>
          <a:xfrm flipH="1">
            <a:off x="541338" y="2274887"/>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62" name="Text Placeholder 8"/>
          <p:cNvSpPr>
            <a:spLocks noGrp="1"/>
          </p:cNvSpPr>
          <p:nvPr>
            <p:ph type="body" sz="quarter" idx="24"/>
            <p:custDataLst>
              <p:tags r:id="rId14"/>
            </p:custDataLst>
          </p:nvPr>
        </p:nvSpPr>
        <p:spPr>
          <a:xfrm>
            <a:off x="3352800" y="2642553"/>
            <a:ext cx="2590800" cy="1548000"/>
          </a:xfrm>
          <a:ln w="19050">
            <a:solidFill>
              <a:srgbClr val="808285"/>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63" name="Text Placeholder 10"/>
          <p:cNvSpPr>
            <a:spLocks noGrp="1"/>
          </p:cNvSpPr>
          <p:nvPr>
            <p:ph type="body" sz="quarter" idx="25" hasCustomPrompt="1"/>
            <p:custDataLst>
              <p:tags r:id="rId15"/>
            </p:custDataLst>
          </p:nvPr>
        </p:nvSpPr>
        <p:spPr>
          <a:xfrm flipH="1">
            <a:off x="3352800" y="2276706"/>
            <a:ext cx="2590800" cy="360000"/>
          </a:xfrm>
          <a:solidFill>
            <a:srgbClr val="808285"/>
          </a:solidFill>
          <a:ln w="19050">
            <a:solidFill>
              <a:srgbClr val="808285"/>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custDataLst>
              <p:tags r:id="rId16"/>
            </p:custDataLst>
          </p:nvPr>
        </p:nvSpPr>
        <p:spPr>
          <a:xfrm>
            <a:off x="6172200" y="2642553"/>
            <a:ext cx="2590800" cy="1548000"/>
          </a:xfrm>
          <a:ln w="19050">
            <a:solidFill>
              <a:srgbClr val="58595B"/>
            </a:solidFill>
            <a:miter lim="800000"/>
          </a:ln>
        </p:spPr>
        <p:txBody>
          <a:bodyPr lIns="64800" tIns="54000" rIns="36000" bIns="36000" anchor="t" anchorCtr="0"/>
          <a:lstStyle>
            <a:lvl1pPr algn="l">
              <a:spcBef>
                <a:spcPts val="600"/>
              </a:spcBef>
              <a:defRPr sz="14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4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Edit Master text styles</a:t>
            </a:r>
          </a:p>
          <a:p>
            <a:pPr lvl="1"/>
            <a:r>
              <a:rPr lang="en-US"/>
              <a:t>Second level</a:t>
            </a:r>
          </a:p>
        </p:txBody>
      </p:sp>
      <p:sp>
        <p:nvSpPr>
          <p:cNvPr id="65" name="Text Placeholder 10"/>
          <p:cNvSpPr>
            <a:spLocks noGrp="1"/>
          </p:cNvSpPr>
          <p:nvPr>
            <p:ph type="body" sz="quarter" idx="27" hasCustomPrompt="1"/>
            <p:custDataLst>
              <p:tags r:id="rId17"/>
            </p:custDataLst>
          </p:nvPr>
        </p:nvSpPr>
        <p:spPr>
          <a:xfrm flipH="1">
            <a:off x="6172200" y="2274887"/>
            <a:ext cx="2590800" cy="360000"/>
          </a:xfrm>
          <a:solidFill>
            <a:srgbClr val="58595B"/>
          </a:solidFill>
          <a:ln w="19050">
            <a:solidFill>
              <a:srgbClr val="58595B"/>
            </a:solidFill>
            <a:miter lim="800000"/>
          </a:ln>
        </p:spPr>
        <p:txBody>
          <a:bodyPr anchor="ctr" anchorCtr="0"/>
          <a:lstStyle>
            <a:lvl1pPr algn="ctr">
              <a:lnSpc>
                <a:spcPct val="95000"/>
              </a:lnSpc>
              <a:spcBef>
                <a:spcPct val="0"/>
              </a:spcBef>
              <a:defRPr sz="1600">
                <a:solidFill>
                  <a:srgbClr val="FFFFFF"/>
                </a:solidFill>
                <a:latin typeface="+mj-lt"/>
              </a:defRPr>
            </a:lvl1pPr>
          </a:lstStyle>
          <a:p>
            <a:pPr lvl="0"/>
            <a:r>
              <a:rPr lang="en-US"/>
              <a:t>Click to add title</a:t>
            </a:r>
            <a:endParaRPr lang="en-GB"/>
          </a:p>
        </p:txBody>
      </p:sp>
    </p:spTree>
    <p:extLst>
      <p:ext uri="{BB962C8B-B14F-4D97-AF65-F5344CB8AC3E}">
        <p14:creationId xmlns:p14="http://schemas.microsoft.com/office/powerpoint/2010/main" val="2607063738"/>
      </p:ext>
    </p:extLst>
  </p:cSld>
  <p:clrMapOvr>
    <a:masterClrMapping/>
  </p:clrMapOvr>
  <p:transition/>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Content Placeholder 2"/>
          <p:cNvSpPr>
            <a:spLocks noGrp="1"/>
          </p:cNvSpPr>
          <p:nvPr>
            <p:ph idx="1"/>
            <p:custDataLst>
              <p:tags r:id="rId2"/>
            </p:custDataLst>
          </p:nvPr>
        </p:nvSpPr>
        <p:spPr>
          <a:xfrm>
            <a:off x="3276600" y="1600200"/>
            <a:ext cx="5620628" cy="4718050"/>
          </a:xfrm>
        </p:spPr>
        <p:txBody>
          <a:bodyPr/>
          <a:lstStyle>
            <a:lvl1pPr>
              <a:spcBef>
                <a:spcPts val="1200"/>
              </a:spcBef>
              <a:defRPr sz="2400"/>
            </a:lvl1pPr>
            <a:lvl2pPr>
              <a:spcBef>
                <a:spcPts val="1200"/>
              </a:spcBef>
              <a:defRPr sz="2000"/>
            </a:lvl2pPr>
            <a:lvl3pPr>
              <a:spcBef>
                <a:spcPts val="600"/>
              </a:spcBef>
              <a:defRPr sz="2000"/>
            </a:lvl3pPr>
            <a:lvl4pPr>
              <a:spcBef>
                <a:spcPts val="300"/>
              </a:spcBef>
              <a:defRPr sz="2000"/>
            </a:lvl4pPr>
            <a:lvl5pPr>
              <a:spcBef>
                <a:spcPct val="0"/>
              </a:spcBef>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custDataLst>
              <p:tags r:id="rId3"/>
            </p:custDataLst>
          </p:nvPr>
        </p:nvSpPr>
        <p:spPr/>
        <p:txBody>
          <a:bodyPr/>
          <a:lstStyle/>
          <a:p>
            <a:fld id="{D57D71FA-6036-4658-A699-177FDE5C2AF5}" type="datetime1">
              <a:rPr lang="en-US" smtClean="0"/>
              <a:t>4/23/2024</a:t>
            </a:fld>
            <a:endParaRPr lang="en-GB"/>
          </a:p>
        </p:txBody>
      </p:sp>
      <p:sp>
        <p:nvSpPr>
          <p:cNvPr id="9" name="Slide Number Placeholder 8"/>
          <p:cNvSpPr>
            <a:spLocks noGrp="1"/>
          </p:cNvSpPr>
          <p:nvPr>
            <p:ph type="sldNum" sz="quarter" idx="12"/>
            <p:custDataLst>
              <p:tags r:id="rId4"/>
            </p:custDataLst>
          </p:nvPr>
        </p:nvSpPr>
        <p:spPr/>
        <p:txBody>
          <a:bodyPr/>
          <a:lstStyle/>
          <a:p>
            <a:fld id="{0EBF2EF9-CCB8-434E-BFC2-9A9C4DFBBE08}" type="slidenum">
              <a:rPr lang="en-GB" smtClean="0"/>
              <a:t>‹#›</a:t>
            </a:fld>
            <a:endParaRPr lang="en-GB"/>
          </a:p>
        </p:txBody>
      </p:sp>
      <p:sp>
        <p:nvSpPr>
          <p:cNvPr id="5" name="Picture Placeholder 4"/>
          <p:cNvSpPr>
            <a:spLocks noGrp="1" noChangeAspect="1"/>
          </p:cNvSpPr>
          <p:nvPr>
            <p:ph type="pic" sz="quarter" idx="13" hasCustomPrompt="1"/>
            <p:custDataLst>
              <p:tags r:id="rId5"/>
            </p:custDataLst>
          </p:nvPr>
        </p:nvSpPr>
        <p:spPr>
          <a:xfrm>
            <a:off x="541337" y="1600200"/>
            <a:ext cx="1756800" cy="2160000"/>
          </a:xfrm>
          <a:solidFill>
            <a:srgbClr val="C7C8CA"/>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a:t>Click to add headshot</a:t>
            </a:r>
          </a:p>
        </p:txBody>
      </p:sp>
      <p:sp>
        <p:nvSpPr>
          <p:cNvPr id="18" name="Text Placeholder 8"/>
          <p:cNvSpPr>
            <a:spLocks noGrp="1"/>
          </p:cNvSpPr>
          <p:nvPr>
            <p:ph type="body" sz="quarter" idx="14" hasCustomPrompt="1"/>
            <p:custDataLst>
              <p:tags r:id="rId6"/>
            </p:custDataLst>
          </p:nvPr>
        </p:nvSpPr>
        <p:spPr>
          <a:xfrm>
            <a:off x="543280" y="3833248"/>
            <a:ext cx="2566800" cy="1435664"/>
          </a:xfrm>
        </p:spPr>
        <p:txBody>
          <a:bodyPr lIns="0" tIns="36000"/>
          <a:lstStyle>
            <a:lvl1pPr>
              <a:spcBef>
                <a:spcPct val="0"/>
              </a:spcBef>
              <a:defRPr sz="1600" baseline="0"/>
            </a:lvl1pPr>
            <a:lvl2pPr>
              <a:spcBef>
                <a:spcPct val="0"/>
              </a:spcBef>
              <a:spcAft>
                <a:spcPts val="300"/>
              </a:spcAft>
              <a:defRPr sz="1600" b="0" i="0" baseline="0">
                <a:latin typeface="+mn-lt"/>
                <a:ea typeface="+mn-ea"/>
                <a:cs typeface="+mn-cs"/>
              </a:defRPr>
            </a:lvl2pPr>
            <a:lvl3pPr marL="0" indent="0">
              <a:spcBef>
                <a:spcPts val="300"/>
              </a:spcBef>
              <a:spcAft>
                <a:spcPct val="0"/>
              </a:spcAft>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9" name="Text Placeholder 3"/>
          <p:cNvSpPr>
            <a:spLocks noGrp="1"/>
          </p:cNvSpPr>
          <p:nvPr>
            <p:ph type="body" sz="quarter" idx="15" hasCustomPrompt="1"/>
            <p:custDataLst>
              <p:tags r:id="rId7"/>
            </p:custDataLst>
          </p:nvPr>
        </p:nvSpPr>
        <p:spPr>
          <a:xfrm>
            <a:off x="541338" y="5767387"/>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20" name="Text Placeholder 3"/>
          <p:cNvSpPr>
            <a:spLocks noGrp="1"/>
          </p:cNvSpPr>
          <p:nvPr>
            <p:ph type="body" sz="quarter" idx="16" hasCustomPrompt="1"/>
            <p:custDataLst>
              <p:tags r:id="rId8"/>
            </p:custDataLst>
          </p:nvPr>
        </p:nvSpPr>
        <p:spPr>
          <a:xfrm>
            <a:off x="3289394" y="5767387"/>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21" name="Text Placeholder 3"/>
          <p:cNvSpPr>
            <a:spLocks noGrp="1"/>
          </p:cNvSpPr>
          <p:nvPr>
            <p:ph type="body" sz="quarter" idx="17" hasCustomPrompt="1"/>
            <p:custDataLst>
              <p:tags r:id="rId9"/>
            </p:custDataLst>
          </p:nvPr>
        </p:nvSpPr>
        <p:spPr>
          <a:xfrm>
            <a:off x="6037450" y="5767387"/>
            <a:ext cx="2566800" cy="550863"/>
          </a:xfrm>
          <a:noFill/>
        </p:spPr>
        <p:txBody>
          <a:bodyPr/>
          <a:lstStyle>
            <a:lvl1pPr>
              <a:defRPr sz="1200" i="0" baseline="0">
                <a:latin typeface="+mj-lt"/>
                <a:ea typeface="+mj-ea"/>
                <a:cs typeface="+mj-cs"/>
              </a:defRPr>
            </a:lvl1pPr>
            <a:lvl2pPr>
              <a:spcBef>
                <a:spcPts val="300"/>
              </a:spcBef>
              <a:defRPr sz="1200" b="0" i="0" baseline="0">
                <a:latin typeface="+mn-lt"/>
                <a:ea typeface="+mn-ea"/>
                <a:cs typeface="+mn-cs"/>
              </a:defRPr>
            </a:lvl2pPr>
            <a:lvl3pPr>
              <a:defRPr sz="1100"/>
            </a:lvl3pPr>
          </a:lstStyle>
          <a:p>
            <a:pPr lvl="0"/>
            <a:r>
              <a:rPr lang="en-US"/>
              <a:t>Click to add accolades</a:t>
            </a:r>
          </a:p>
          <a:p>
            <a:pPr lvl="1"/>
            <a:r>
              <a:rPr lang="en-US"/>
              <a:t>Second level</a:t>
            </a:r>
            <a:endParaRPr lang="en-GB"/>
          </a:p>
        </p:txBody>
      </p:sp>
      <p:sp>
        <p:nvSpPr>
          <p:cNvPr id="12" name="Footer Placeholder 2"/>
          <p:cNvSpPr>
            <a:spLocks noGrp="1"/>
          </p:cNvSpPr>
          <p:nvPr>
            <p:ph type="ftr" sz="quarter" idx="11"/>
            <p:custDataLst>
              <p:tags r:id="rId10"/>
            </p:custDataLst>
          </p:nvPr>
        </p:nvSpPr>
        <p:spPr>
          <a:xfrm>
            <a:off x="1843959" y="6379779"/>
            <a:ext cx="5355090" cy="427729"/>
          </a:xfr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3390951344"/>
      </p:ext>
    </p:extLst>
  </p:cSld>
  <p:clrMapOvr>
    <a:masterClrMapping/>
  </p:clrMapOvr>
  <p:transition/>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Team Contac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1338" y="76200"/>
            <a:ext cx="8374062" cy="1219200"/>
          </a:xfrm>
        </p:spPr>
        <p:txBody>
          <a:bodyPr/>
          <a:lstStyle/>
          <a:p>
            <a:r>
              <a:rPr lang="en-US"/>
              <a:t>Click to edit Master title style</a:t>
            </a:r>
            <a:endParaRPr lang="en-GB"/>
          </a:p>
        </p:txBody>
      </p:sp>
      <p:sp>
        <p:nvSpPr>
          <p:cNvPr id="3" name="Date Placeholder 2"/>
          <p:cNvSpPr>
            <a:spLocks noGrp="1"/>
          </p:cNvSpPr>
          <p:nvPr>
            <p:ph type="dt" sz="half" idx="10"/>
            <p:custDataLst>
              <p:tags r:id="rId2"/>
            </p:custDataLst>
          </p:nvPr>
        </p:nvSpPr>
        <p:spPr/>
        <p:txBody>
          <a:bodyPr/>
          <a:lstStyle/>
          <a:p>
            <a:fld id="{C22FD365-5597-4907-94D2-F4B9E6108FD7}" type="datetime1">
              <a:rPr lang="en-US" smtClean="0"/>
              <a:t>4/23/2024</a:t>
            </a:fld>
            <a:endParaRPr lang="en-GB"/>
          </a:p>
        </p:txBody>
      </p:sp>
      <p:sp>
        <p:nvSpPr>
          <p:cNvPr id="5" name="Slide Number Placeholder 4"/>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7" name="Picture Placeholder 6"/>
          <p:cNvSpPr>
            <a:spLocks noGrp="1" noChangeAspect="1"/>
          </p:cNvSpPr>
          <p:nvPr>
            <p:ph type="pic" sz="quarter" idx="13" hasCustomPrompt="1"/>
            <p:custDataLst>
              <p:tags r:id="rId4"/>
            </p:custDataLst>
          </p:nvPr>
        </p:nvSpPr>
        <p:spPr>
          <a:xfrm>
            <a:off x="541338" y="1600200"/>
            <a:ext cx="878400" cy="1080000"/>
          </a:xfrm>
          <a:solidFill>
            <a:srgbClr val="C7C8CA"/>
          </a:solidFill>
        </p:spPr>
        <p:txBody>
          <a:bodyPr anchor="ctr" anchorCtr="0"/>
          <a:lstStyle>
            <a:lvl1pPr algn="ctr">
              <a:defRPr sz="1100"/>
            </a:lvl1pPr>
          </a:lstStyle>
          <a:p>
            <a:r>
              <a:rPr lang="en-GB"/>
              <a:t>Click to add headshot</a:t>
            </a:r>
          </a:p>
        </p:txBody>
      </p:sp>
      <p:sp>
        <p:nvSpPr>
          <p:cNvPr id="9" name="Text Placeholder 8"/>
          <p:cNvSpPr>
            <a:spLocks noGrp="1"/>
          </p:cNvSpPr>
          <p:nvPr>
            <p:ph type="body" sz="quarter" idx="14" hasCustomPrompt="1"/>
            <p:custDataLst>
              <p:tags r:id="rId5"/>
            </p:custDataLst>
          </p:nvPr>
        </p:nvSpPr>
        <p:spPr>
          <a:xfrm>
            <a:off x="541337" y="2680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5" name="Picture Placeholder 6"/>
          <p:cNvSpPr>
            <a:spLocks noGrp="1" noChangeAspect="1"/>
          </p:cNvSpPr>
          <p:nvPr>
            <p:ph type="pic" sz="quarter" idx="15" hasCustomPrompt="1"/>
            <p:custDataLst>
              <p:tags r:id="rId6"/>
            </p:custDataLst>
          </p:nvPr>
        </p:nvSpPr>
        <p:spPr>
          <a:xfrm>
            <a:off x="3448143" y="1600200"/>
            <a:ext cx="878400" cy="1080000"/>
          </a:xfrm>
          <a:solidFill>
            <a:srgbClr val="C7C8CA"/>
          </a:solidFill>
        </p:spPr>
        <p:txBody>
          <a:bodyPr anchor="ctr" anchorCtr="0"/>
          <a:lstStyle>
            <a:lvl1pPr algn="ctr">
              <a:defRPr sz="1100"/>
            </a:lvl1pPr>
          </a:lstStyle>
          <a:p>
            <a:r>
              <a:rPr lang="en-GB"/>
              <a:t>Click to add headshot</a:t>
            </a:r>
          </a:p>
        </p:txBody>
      </p:sp>
      <p:sp>
        <p:nvSpPr>
          <p:cNvPr id="27" name="Picture Placeholder 6"/>
          <p:cNvSpPr>
            <a:spLocks noGrp="1" noChangeAspect="1"/>
          </p:cNvSpPr>
          <p:nvPr>
            <p:ph type="pic" sz="quarter" idx="17" hasCustomPrompt="1"/>
            <p:custDataLst>
              <p:tags r:id="rId7"/>
            </p:custDataLst>
          </p:nvPr>
        </p:nvSpPr>
        <p:spPr>
          <a:xfrm>
            <a:off x="6348600" y="1600200"/>
            <a:ext cx="878400" cy="1080000"/>
          </a:xfrm>
          <a:solidFill>
            <a:srgbClr val="C7C8CA"/>
          </a:solidFill>
        </p:spPr>
        <p:txBody>
          <a:bodyPr anchor="ctr" anchorCtr="0"/>
          <a:lstStyle>
            <a:lvl1pPr algn="ctr">
              <a:defRPr sz="1100"/>
            </a:lvl1pPr>
          </a:lstStyle>
          <a:p>
            <a:r>
              <a:rPr lang="en-GB"/>
              <a:t>Click to add headshot</a:t>
            </a:r>
          </a:p>
        </p:txBody>
      </p:sp>
      <p:sp>
        <p:nvSpPr>
          <p:cNvPr id="29" name="Picture Placeholder 6"/>
          <p:cNvSpPr>
            <a:spLocks noGrp="1" noChangeAspect="1"/>
          </p:cNvSpPr>
          <p:nvPr>
            <p:ph type="pic" sz="quarter" idx="19" hasCustomPrompt="1"/>
            <p:custDataLst>
              <p:tags r:id="rId8"/>
            </p:custDataLst>
          </p:nvPr>
        </p:nvSpPr>
        <p:spPr>
          <a:xfrm>
            <a:off x="541338" y="4035570"/>
            <a:ext cx="878400" cy="1080000"/>
          </a:xfrm>
          <a:solidFill>
            <a:srgbClr val="C7C8CA"/>
          </a:solidFill>
        </p:spPr>
        <p:txBody>
          <a:bodyPr anchor="ctr" anchorCtr="0"/>
          <a:lstStyle>
            <a:lvl1pPr algn="ctr">
              <a:defRPr sz="1100"/>
            </a:lvl1pPr>
          </a:lstStyle>
          <a:p>
            <a:r>
              <a:rPr lang="en-GB"/>
              <a:t>Click to add headshot</a:t>
            </a:r>
          </a:p>
        </p:txBody>
      </p:sp>
      <p:sp>
        <p:nvSpPr>
          <p:cNvPr id="31" name="Picture Placeholder 6"/>
          <p:cNvSpPr>
            <a:spLocks noGrp="1" noChangeAspect="1"/>
          </p:cNvSpPr>
          <p:nvPr>
            <p:ph type="pic" sz="quarter" idx="21" hasCustomPrompt="1"/>
            <p:custDataLst>
              <p:tags r:id="rId9"/>
            </p:custDataLst>
          </p:nvPr>
        </p:nvSpPr>
        <p:spPr>
          <a:xfrm>
            <a:off x="3448143" y="4035570"/>
            <a:ext cx="878400" cy="1080000"/>
          </a:xfrm>
          <a:solidFill>
            <a:srgbClr val="C7C8CA"/>
          </a:solidFill>
        </p:spPr>
        <p:txBody>
          <a:bodyPr anchor="ctr" anchorCtr="0"/>
          <a:lstStyle>
            <a:lvl1pPr algn="ctr">
              <a:defRPr sz="1100"/>
            </a:lvl1pPr>
          </a:lstStyle>
          <a:p>
            <a:r>
              <a:rPr lang="en-GB"/>
              <a:t>Click to add headshot</a:t>
            </a:r>
          </a:p>
        </p:txBody>
      </p:sp>
      <p:sp>
        <p:nvSpPr>
          <p:cNvPr id="33" name="Picture Placeholder 6"/>
          <p:cNvSpPr>
            <a:spLocks noGrp="1" noChangeAspect="1"/>
          </p:cNvSpPr>
          <p:nvPr>
            <p:ph type="pic" sz="quarter" idx="23" hasCustomPrompt="1"/>
            <p:custDataLst>
              <p:tags r:id="rId10"/>
            </p:custDataLst>
          </p:nvPr>
        </p:nvSpPr>
        <p:spPr>
          <a:xfrm>
            <a:off x="6348600" y="4035570"/>
            <a:ext cx="878400" cy="1080000"/>
          </a:xfrm>
          <a:solidFill>
            <a:srgbClr val="C7C8CA"/>
          </a:solidFill>
        </p:spPr>
        <p:txBody>
          <a:bodyPr anchor="ctr" anchorCtr="0"/>
          <a:lstStyle>
            <a:lvl1pPr algn="ctr">
              <a:defRPr sz="1100"/>
            </a:lvl1pPr>
          </a:lstStyle>
          <a:p>
            <a:r>
              <a:rPr lang="en-GB"/>
              <a:t>Click to add headshot</a:t>
            </a:r>
          </a:p>
        </p:txBody>
      </p:sp>
      <p:sp>
        <p:nvSpPr>
          <p:cNvPr id="60" name="Text Placeholder 8"/>
          <p:cNvSpPr>
            <a:spLocks noGrp="1"/>
          </p:cNvSpPr>
          <p:nvPr>
            <p:ph type="body" sz="quarter" idx="24" hasCustomPrompt="1"/>
            <p:custDataLst>
              <p:tags r:id="rId11"/>
            </p:custDataLst>
          </p:nvPr>
        </p:nvSpPr>
        <p:spPr>
          <a:xfrm>
            <a:off x="3448143" y="2680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custDataLst>
              <p:tags r:id="rId12"/>
            </p:custDataLst>
          </p:nvPr>
        </p:nvSpPr>
        <p:spPr>
          <a:xfrm>
            <a:off x="6348600" y="2680200"/>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custDataLst>
              <p:tags r:id="rId13"/>
            </p:custDataLst>
          </p:nvPr>
        </p:nvSpPr>
        <p:spPr>
          <a:xfrm>
            <a:off x="544598" y="5116512"/>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custDataLst>
              <p:tags r:id="rId14"/>
            </p:custDataLst>
          </p:nvPr>
        </p:nvSpPr>
        <p:spPr>
          <a:xfrm>
            <a:off x="3448143" y="5116512"/>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custDataLst>
              <p:tags r:id="rId15"/>
            </p:custDataLst>
          </p:nvPr>
        </p:nvSpPr>
        <p:spPr>
          <a:xfrm>
            <a:off x="6348599" y="5116512"/>
            <a:ext cx="2566800" cy="936000"/>
          </a:xfrm>
        </p:spPr>
        <p:txBody>
          <a:bodyPr lIns="0" tIns="54000"/>
          <a:lstStyle>
            <a:lvl1pPr>
              <a:spcBef>
                <a:spcPct val="0"/>
              </a:spcBef>
              <a:defRPr sz="1600" baseline="0"/>
            </a:lvl1pPr>
            <a:lvl2pPr>
              <a:spcBef>
                <a:spcPct val="0"/>
              </a:spcBef>
              <a:spcAft>
                <a:spcPct val="0"/>
              </a:spcAft>
              <a:defRPr sz="1600" b="0" i="0" baseline="0">
                <a:latin typeface="+mn-lt"/>
                <a:ea typeface="+mn-ea"/>
                <a:cs typeface="+mn-cs"/>
              </a:defRPr>
            </a:lvl2pPr>
            <a:lvl3pPr marL="0" indent="0">
              <a:spcBef>
                <a:spcPts val="200"/>
              </a:spcBef>
              <a:buNone/>
              <a:defRPr sz="1200" baseline="0">
                <a:solidFill>
                  <a:srgbClr val="000000"/>
                </a:solidFill>
                <a:latin typeface="+mn-lt"/>
              </a:defRPr>
            </a:lvl3pPr>
            <a:lvl4pPr marL="0" indent="0">
              <a:spcBef>
                <a:spcPct val="0"/>
              </a:spcBef>
              <a:buNone/>
              <a:defRPr sz="1200" baseline="0">
                <a:solidFill>
                  <a:srgbClr val="000000"/>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Footer Placeholder 2"/>
          <p:cNvSpPr>
            <a:spLocks noGrp="1"/>
          </p:cNvSpPr>
          <p:nvPr>
            <p:ph type="ftr" sz="quarter" idx="11"/>
            <p:custDataLst>
              <p:tags r:id="rId16"/>
            </p:custDataLst>
          </p:nvPr>
        </p:nvSpPr>
        <p:spPr>
          <a:xfrm>
            <a:off x="1843959" y="6379779"/>
            <a:ext cx="5355090" cy="427729"/>
          </a:xfr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4194934001"/>
      </p:ext>
    </p:extLst>
  </p:cSld>
  <p:clrMapOvr>
    <a:masterClrMapping/>
  </p:clrMapOvr>
  <p:transition/>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GB"/>
          </a:p>
        </p:txBody>
      </p:sp>
      <p:sp>
        <p:nvSpPr>
          <p:cNvPr id="3" name="Date Placeholder 2"/>
          <p:cNvSpPr>
            <a:spLocks noGrp="1"/>
          </p:cNvSpPr>
          <p:nvPr>
            <p:ph type="dt" sz="half" idx="10"/>
            <p:custDataLst>
              <p:tags r:id="rId2"/>
            </p:custDataLst>
          </p:nvPr>
        </p:nvSpPr>
        <p:spPr/>
        <p:txBody>
          <a:bodyPr/>
          <a:lstStyle/>
          <a:p>
            <a:fld id="{7B9DA685-47BD-41C4-AE3C-743AEF4C4948}" type="datetime1">
              <a:rPr lang="en-US" smtClean="0"/>
              <a:t>4/23/2024</a:t>
            </a:fld>
            <a:endParaRPr lang="en-GB"/>
          </a:p>
        </p:txBody>
      </p:sp>
      <p:sp>
        <p:nvSpPr>
          <p:cNvPr id="5" name="Slide Number Placeholder 4"/>
          <p:cNvSpPr>
            <a:spLocks noGrp="1"/>
          </p:cNvSpPr>
          <p:nvPr>
            <p:ph type="sldNum" sz="quarter" idx="12"/>
            <p:custDataLst>
              <p:tags r:id="rId3"/>
            </p:custDataLst>
          </p:nvPr>
        </p:nvSpPr>
        <p:spPr/>
        <p:txBody>
          <a:bodyPr/>
          <a:lstStyle/>
          <a:p>
            <a:fld id="{0EBF2EF9-CCB8-434E-BFC2-9A9C4DFBBE08}" type="slidenum">
              <a:rPr lang="en-GB" smtClean="0"/>
              <a:t>‹#›</a:t>
            </a:fld>
            <a:endParaRPr lang="en-GB"/>
          </a:p>
        </p:txBody>
      </p:sp>
      <p:sp>
        <p:nvSpPr>
          <p:cNvPr id="6" name="Footer Placeholder 2"/>
          <p:cNvSpPr>
            <a:spLocks noGrp="1"/>
          </p:cNvSpPr>
          <p:nvPr>
            <p:ph type="ftr" sz="quarter" idx="11"/>
            <p:custDataLst>
              <p:tags r:id="rId4"/>
            </p:custDataLst>
          </p:nvPr>
        </p:nvSpPr>
        <p:spPr>
          <a:xfrm>
            <a:off x="1843959" y="6379779"/>
            <a:ext cx="5355090" cy="427729"/>
          </a:xfr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4285906913"/>
      </p:ext>
    </p:extLst>
  </p:cSld>
  <p:clrMapOvr>
    <a:masterClrMapping/>
  </p:clrMapOvr>
  <p:transition/>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F6F20CA8-368D-4F12-AA29-EA718D9B57A0}" type="datetime1">
              <a:rPr lang="en-US" smtClean="0"/>
              <a:t>4/23/2024</a:t>
            </a:fld>
            <a:endParaRPr lang="en-GB"/>
          </a:p>
        </p:txBody>
      </p:sp>
      <p:sp>
        <p:nvSpPr>
          <p:cNvPr id="4" name="Slide Number Placeholder 3"/>
          <p:cNvSpPr>
            <a:spLocks noGrp="1"/>
          </p:cNvSpPr>
          <p:nvPr>
            <p:ph type="sldNum" sz="quarter" idx="12"/>
            <p:custDataLst>
              <p:tags r:id="rId2"/>
            </p:custDataLst>
          </p:nvPr>
        </p:nvSpPr>
        <p:spPr/>
        <p:txBody>
          <a:bodyPr/>
          <a:lstStyle/>
          <a:p>
            <a:fld id="{0EBF2EF9-CCB8-434E-BFC2-9A9C4DFBBE08}" type="slidenum">
              <a:rPr lang="en-GB" smtClean="0"/>
              <a:t>‹#›</a:t>
            </a:fld>
            <a:endParaRPr lang="en-GB"/>
          </a:p>
        </p:txBody>
      </p:sp>
      <p:sp>
        <p:nvSpPr>
          <p:cNvPr id="5" name="Footer Placeholder 2"/>
          <p:cNvSpPr>
            <a:spLocks noGrp="1"/>
          </p:cNvSpPr>
          <p:nvPr>
            <p:ph type="ftr" sz="quarter" idx="11"/>
            <p:custDataLst>
              <p:tags r:id="rId3"/>
            </p:custDataLst>
          </p:nvPr>
        </p:nvSpPr>
        <p:spPr>
          <a:xfrm>
            <a:off x="1843959" y="6379779"/>
            <a:ext cx="5355090" cy="427729"/>
          </a:xfr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3410283376"/>
      </p:ext>
    </p:extLst>
  </p:cSld>
  <p:clrMapOvr>
    <a:masterClrMapping/>
  </p:clrMapOvr>
  <p:transition/>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3386659"/>
            <a:ext cx="8062912" cy="988172"/>
          </a:xfrm>
        </p:spPr>
        <p:txBody>
          <a:bodyPr anchor="t"/>
          <a:lstStyle>
            <a:lvl1pPr algn="l">
              <a:lnSpc>
                <a:spcPct val="95000"/>
              </a:lnSpc>
              <a:defRPr sz="3200" b="0" cap="none" baseline="0">
                <a:solidFill>
                  <a:srgbClr val="00000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541338" y="4367397"/>
            <a:ext cx="8062912" cy="619646"/>
          </a:xfrm>
        </p:spPr>
        <p:txBody>
          <a:bodyPr anchor="t" anchorCtr="0"/>
          <a:lstStyle>
            <a:lvl1pPr marL="0" indent="0">
              <a:lnSpc>
                <a:spcPct val="100000"/>
              </a:lnSpc>
              <a:spcBef>
                <a:spcPts val="900"/>
              </a:spcBef>
              <a:buNone/>
              <a:defRPr sz="1800" b="0" i="0" baseline="0">
                <a:solidFill>
                  <a:srgbClr val="000000"/>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Picture Placeholder 7"/>
          <p:cNvSpPr>
            <a:spLocks noGrp="1" noChangeAspect="1"/>
          </p:cNvSpPr>
          <p:nvPr>
            <p:ph type="pic" sz="quarter" idx="13" hasCustomPrompt="1"/>
          </p:nvPr>
        </p:nvSpPr>
        <p:spPr>
          <a:xfrm>
            <a:off x="0" y="0"/>
            <a:ext cx="9144000" cy="3105150"/>
          </a:xfrm>
          <a:custGeom>
            <a:avLst/>
            <a:gdLst>
              <a:gd name="connsiteX0" fmla="*/ 0 w 9144000"/>
              <a:gd name="connsiteY0" fmla="*/ 0 h 3105150"/>
              <a:gd name="connsiteX1" fmla="*/ 9144000 w 9144000"/>
              <a:gd name="connsiteY1" fmla="*/ 0 h 3105150"/>
              <a:gd name="connsiteX2" fmla="*/ 9144000 w 9144000"/>
              <a:gd name="connsiteY2" fmla="*/ 3105150 h 3105150"/>
              <a:gd name="connsiteX3" fmla="*/ 0 w 9144000"/>
              <a:gd name="connsiteY3" fmla="*/ 3105150 h 3105150"/>
              <a:gd name="connsiteX4" fmla="*/ 0 w 9144000"/>
              <a:gd name="connsiteY4" fmla="*/ 0 h 3105150"/>
              <a:gd name="connsiteX0" fmla="*/ 0 w 9144000"/>
              <a:gd name="connsiteY0" fmla="*/ 0 h 3105150"/>
              <a:gd name="connsiteX1" fmla="*/ 9144000 w 9144000"/>
              <a:gd name="connsiteY1" fmla="*/ 804863 h 3105150"/>
              <a:gd name="connsiteX2" fmla="*/ 9144000 w 9144000"/>
              <a:gd name="connsiteY2" fmla="*/ 3105150 h 3105150"/>
              <a:gd name="connsiteX3" fmla="*/ 0 w 9144000"/>
              <a:gd name="connsiteY3" fmla="*/ 3105150 h 3105150"/>
              <a:gd name="connsiteX4" fmla="*/ 0 w 9144000"/>
              <a:gd name="connsiteY4" fmla="*/ 0 h 310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05150">
                <a:moveTo>
                  <a:pt x="0" y="0"/>
                </a:moveTo>
                <a:lnTo>
                  <a:pt x="9144000" y="804863"/>
                </a:lnTo>
                <a:lnTo>
                  <a:pt x="9144000" y="3105150"/>
                </a:lnTo>
                <a:lnTo>
                  <a:pt x="0" y="3105150"/>
                </a:lnTo>
                <a:lnTo>
                  <a:pt x="0" y="0"/>
                </a:lnTo>
                <a:close/>
              </a:path>
            </a:pathLst>
          </a:custGeom>
          <a:solidFill>
            <a:srgbClr val="C7C8CA"/>
          </a:solidFill>
        </p:spPr>
        <p:txBody>
          <a:bodyPr anchor="ctr" anchorCtr="0"/>
          <a:lstStyle>
            <a:lvl1pPr algn="ctr">
              <a:defRPr sz="2000" baseline="0">
                <a:latin typeface="+mj-lt"/>
              </a:defRPr>
            </a:lvl1pPr>
          </a:lstStyle>
          <a:p>
            <a:r>
              <a:rPr lang="en-GB" dirty="0" smtClean="0"/>
              <a:t>Insert ‘</a:t>
            </a:r>
            <a:r>
              <a:rPr lang="en-GB" dirty="0" err="1" smtClean="0"/>
              <a:t>bnr</a:t>
            </a:r>
            <a:r>
              <a:rPr lang="en-GB" dirty="0" smtClean="0"/>
              <a:t>’ library picture </a:t>
            </a:r>
            <a:br>
              <a:rPr lang="en-GB" dirty="0" smtClean="0"/>
            </a:br>
            <a:r>
              <a:rPr lang="en-GB" dirty="0" smtClean="0"/>
              <a:t>then send to back</a:t>
            </a:r>
          </a:p>
        </p:txBody>
      </p:sp>
      <p:sp>
        <p:nvSpPr>
          <p:cNvPr id="10" name="Text Placeholder 9"/>
          <p:cNvSpPr>
            <a:spLocks noGrp="1"/>
          </p:cNvSpPr>
          <p:nvPr>
            <p:ph type="body" sz="quarter" idx="14" hasCustomPrompt="1"/>
          </p:nvPr>
        </p:nvSpPr>
        <p:spPr>
          <a:xfrm>
            <a:off x="5076250" y="126002"/>
            <a:ext cx="3528000" cy="3178175"/>
          </a:xfrm>
        </p:spPr>
        <p:txBody>
          <a:bodyPr wrap="none"/>
          <a:lstStyle>
            <a:lvl1pPr algn="r">
              <a:lnSpc>
                <a:spcPts val="28600"/>
              </a:lnSpc>
              <a:spcBef>
                <a:spcPts val="0"/>
              </a:spcBef>
              <a:defRPr sz="28600" b="1" spc="-1000" baseline="0">
                <a:solidFill>
                  <a:srgbClr val="FFFFFF">
                    <a:alpha val="80000"/>
                  </a:srgbClr>
                </a:solidFill>
                <a:latin typeface="+mn-lt"/>
                <a:ea typeface="+mn-ea"/>
                <a:cs typeface="+mn-cs"/>
              </a:defRPr>
            </a:lvl1pPr>
          </a:lstStyle>
          <a:p>
            <a:pPr lvl="0"/>
            <a:r>
              <a:rPr lang="en-US" dirty="0" smtClean="0"/>
              <a:t>#</a:t>
            </a:r>
          </a:p>
        </p:txBody>
      </p:sp>
    </p:spTree>
    <p:extLst>
      <p:ext uri="{BB962C8B-B14F-4D97-AF65-F5344CB8AC3E}">
        <p14:creationId xmlns:p14="http://schemas.microsoft.com/office/powerpoint/2010/main" val="3409012040"/>
      </p:ext>
    </p:extLst>
  </p:cSld>
  <p:clrMapOvr>
    <a:masterClrMapping/>
  </p:clrMapOvr>
  <p:timing>
    <p:tnLst>
      <p:par>
        <p:cTn id="1" dur="indefinite" restart="never" nodeType="tmRoot"/>
      </p:par>
    </p:tnLst>
  </p:timing>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hasCustomPrompt="1"/>
            <p:custDataLst>
              <p:tags r:id="rId1"/>
            </p:custDataLst>
          </p:nvPr>
        </p:nvSpPr>
        <p:spPr>
          <a:xfrm>
            <a:off x="2" y="-1"/>
            <a:ext cx="9146380" cy="3106800"/>
          </a:xfrm>
          <a:custGeom>
            <a:avLst/>
            <a:gdLst>
              <a:gd name="connsiteX0" fmla="*/ 0 w 9146380"/>
              <a:gd name="connsiteY0" fmla="*/ 0 h 3106800"/>
              <a:gd name="connsiteX1" fmla="*/ 9146380 w 9146380"/>
              <a:gd name="connsiteY1" fmla="*/ 804863 h 3106800"/>
              <a:gd name="connsiteX2" fmla="*/ 9143999 w 9146380"/>
              <a:gd name="connsiteY2" fmla="*/ 3106800 h 3106800"/>
              <a:gd name="connsiteX3" fmla="*/ 0 w 9146380"/>
              <a:gd name="connsiteY3" fmla="*/ 3106800 h 3106800"/>
              <a:gd name="connsiteX4" fmla="*/ 0 w 9146380"/>
              <a:gd name="connsiteY4" fmla="*/ 0 h 310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380" h="3106800">
                <a:moveTo>
                  <a:pt x="0" y="0"/>
                </a:moveTo>
                <a:lnTo>
                  <a:pt x="9146380" y="804863"/>
                </a:lnTo>
                <a:cubicBezTo>
                  <a:pt x="9145586" y="1572175"/>
                  <a:pt x="9144793" y="2339488"/>
                  <a:pt x="9143999" y="3106800"/>
                </a:cubicBezTo>
                <a:lnTo>
                  <a:pt x="0" y="3106800"/>
                </a:lnTo>
                <a:lnTo>
                  <a:pt x="0" y="0"/>
                </a:lnTo>
                <a:close/>
              </a:path>
            </a:pathLst>
          </a:custGeom>
          <a:solidFill>
            <a:srgbClr val="C7C8CA"/>
          </a:solidFill>
        </p:spPr>
        <p:txBody>
          <a:bodyPr anchor="ctr" anchorCtr="0"/>
          <a:lstStyle>
            <a:lvl1pPr algn="ctr">
              <a:defRPr sz="2000">
                <a:latin typeface="+mj-lt"/>
              </a:defRPr>
            </a:lvl1pPr>
          </a:lstStyle>
          <a:p>
            <a:r>
              <a:rPr lang="en-GB"/>
              <a:t>Insert ‘bnr’ library picture </a:t>
            </a:r>
            <a:br>
              <a:rPr lang="en-GB"/>
            </a:br>
            <a:r>
              <a:rPr lang="en-GB"/>
              <a:t>then send to back</a:t>
            </a:r>
          </a:p>
        </p:txBody>
      </p:sp>
      <p:sp>
        <p:nvSpPr>
          <p:cNvPr id="2" name="Title 1"/>
          <p:cNvSpPr>
            <a:spLocks noGrp="1"/>
          </p:cNvSpPr>
          <p:nvPr>
            <p:ph type="ctrTitle"/>
            <p:custDataLst>
              <p:tags r:id="rId2"/>
            </p:custDataLst>
          </p:nvPr>
        </p:nvSpPr>
        <p:spPr>
          <a:xfrm>
            <a:off x="541338" y="3387600"/>
            <a:ext cx="6055200" cy="1519200"/>
          </a:xfrm>
        </p:spPr>
        <p:txBody>
          <a:bodyPr anchor="t" anchorCtr="0"/>
          <a:lstStyle>
            <a:lvl1pPr algn="l">
              <a:lnSpc>
                <a:spcPct val="95000"/>
              </a:lnSpc>
              <a:defRPr sz="3200">
                <a:solidFill>
                  <a:srgbClr val="000000"/>
                </a:solidFill>
              </a:defRPr>
            </a:lvl1pPr>
          </a:lstStyle>
          <a:p>
            <a:r>
              <a:rPr lang="en-US"/>
              <a:t>Click to edit Master title style</a:t>
            </a:r>
            <a:endParaRPr lang="en-GB"/>
          </a:p>
        </p:txBody>
      </p:sp>
      <p:sp>
        <p:nvSpPr>
          <p:cNvPr id="3" name="Subtitle 2"/>
          <p:cNvSpPr>
            <a:spLocks noGrp="1"/>
          </p:cNvSpPr>
          <p:nvPr>
            <p:ph type="subTitle" idx="1"/>
            <p:custDataLst>
              <p:tags r:id="rId3"/>
            </p:custDataLst>
          </p:nvPr>
        </p:nvSpPr>
        <p:spPr>
          <a:xfrm>
            <a:off x="541338" y="4899599"/>
            <a:ext cx="6055200" cy="1346400"/>
          </a:xfrm>
        </p:spPr>
        <p:txBody>
          <a:bodyPr/>
          <a:lstStyle>
            <a:lvl1pPr marL="0" indent="0" algn="l">
              <a:lnSpc>
                <a:spcPct val="100000"/>
              </a:lnSpc>
              <a:spcBef>
                <a:spcPts val="1800"/>
              </a:spcBef>
              <a:buNone/>
              <a:defRPr sz="1800" b="0" i="0" baseline="0">
                <a:solidFill>
                  <a:srgbClr val="000000"/>
                </a:solidFill>
                <a:latin typeface="+mn-lt"/>
                <a:ea typeface="+mn-ea"/>
                <a:cs typeface="+mn-cs"/>
              </a:defRPr>
            </a:lvl1pPr>
            <a:lvl2pPr marL="0" indent="0" algn="l">
              <a:lnSpc>
                <a:spcPct val="100000"/>
              </a:lnSpc>
              <a:spcBef>
                <a:spcPts val="600"/>
              </a:spcBef>
              <a:buNone/>
              <a:defRPr sz="1200" baseline="0">
                <a:solidFill>
                  <a:srgbClr val="000000"/>
                </a:solidFill>
                <a:latin typeface="+mj-lt"/>
                <a:ea typeface="+mj-ea"/>
                <a:cs typeface="+mj-cs"/>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custDataLst>
              <p:tags r:id="rId4"/>
            </p:custDataLst>
          </p:nvPr>
        </p:nvSpPr>
        <p:spPr/>
        <p:txBody>
          <a:bodyPr/>
          <a:lstStyle>
            <a:lvl1pPr>
              <a:defRPr>
                <a:solidFill>
                  <a:srgbClr val="FFFFFF"/>
                </a:solidFill>
              </a:defRPr>
            </a:lvl1pPr>
          </a:lstStyle>
          <a:p>
            <a:fld id="{87DC6BE0-9E71-4ED4-9645-2BCB65D015CE}" type="datetime1">
              <a:rPr lang="en-US" smtClean="0"/>
              <a:t>4/23/2024</a:t>
            </a:fld>
            <a:endParaRPr lang="en-GB"/>
          </a:p>
        </p:txBody>
      </p:sp>
      <p:sp>
        <p:nvSpPr>
          <p:cNvPr id="6" name="Slide Number Placeholder 5"/>
          <p:cNvSpPr>
            <a:spLocks noGrp="1"/>
          </p:cNvSpPr>
          <p:nvPr>
            <p:ph type="sldNum" sz="quarter" idx="12"/>
            <p:custDataLst>
              <p:tags r:id="rId5"/>
            </p:custDataLst>
          </p:nvPr>
        </p:nvSpPr>
        <p:spPr/>
        <p:txBody>
          <a:bodyPr/>
          <a:lstStyle>
            <a:lvl1pPr>
              <a:defRPr>
                <a:solidFill>
                  <a:srgbClr val="FFFFFF"/>
                </a:solidFill>
              </a:defRPr>
            </a:lvl1pPr>
          </a:lstStyle>
          <a:p>
            <a:fld id="{0EBF2EF9-CCB8-434E-BFC2-9A9C4DFBBE08}" type="slidenum">
              <a:rPr lang="en-GB" smtClean="0"/>
              <a:t>‹#›</a:t>
            </a:fld>
            <a:endParaRPr lang="en-GB"/>
          </a:p>
        </p:txBody>
      </p:sp>
      <p:sp>
        <p:nvSpPr>
          <p:cNvPr id="8" name="Footer Placeholder 2"/>
          <p:cNvSpPr>
            <a:spLocks noGrp="1"/>
          </p:cNvSpPr>
          <p:nvPr>
            <p:ph type="ftr" sz="quarter" idx="11"/>
            <p:custDataLst>
              <p:tags r:id="rId6"/>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24399807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tags" Target="../tags/tag7.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68.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slideLayout" Target="../slideLayouts/slideLayout10.xml"/><Relationship Id="rId16" Type="http://schemas.openxmlformats.org/officeDocument/2006/relationships/tags" Target="../tags/tag71.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tags" Target="../tags/tag70.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6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541338" y="76200"/>
            <a:ext cx="8374061" cy="1219200"/>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3" name="Text Placeholder 2"/>
          <p:cNvSpPr>
            <a:spLocks noGrp="1"/>
          </p:cNvSpPr>
          <p:nvPr>
            <p:ph type="body" idx="1"/>
            <p:custDataLst>
              <p:tags r:id="rId11"/>
            </p:custDataLst>
          </p:nvPr>
        </p:nvSpPr>
        <p:spPr>
          <a:xfrm>
            <a:off x="541338" y="1600200"/>
            <a:ext cx="8374062" cy="4718050"/>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Date Placeholder 3"/>
          <p:cNvSpPr>
            <a:spLocks noGrp="1"/>
          </p:cNvSpPr>
          <p:nvPr>
            <p:ph type="dt" sz="half" idx="2"/>
            <p:custDataLst>
              <p:tags r:id="rId12"/>
            </p:custDataLst>
          </p:nvPr>
        </p:nvSpPr>
        <p:spPr>
          <a:xfrm>
            <a:off x="8195400" y="6563747"/>
            <a:ext cx="720000" cy="180000"/>
          </a:xfrm>
          <a:prstGeom prst="rect">
            <a:avLst/>
          </a:prstGeom>
        </p:spPr>
        <p:txBody>
          <a:bodyPr vert="horz" lIns="0" tIns="0" rIns="0" bIns="0" rtlCol="0" anchor="b" anchorCtr="0">
            <a:noAutofit/>
          </a:bodyPr>
          <a:lstStyle>
            <a:lvl1pPr algn="r">
              <a:defRPr sz="1100" b="0" i="0" baseline="0">
                <a:solidFill>
                  <a:srgbClr val="000000"/>
                </a:solidFill>
                <a:latin typeface="+mj-lt"/>
                <a:ea typeface="+mj-ea"/>
                <a:cs typeface="+mj-cs"/>
              </a:defRPr>
            </a:lvl1pPr>
          </a:lstStyle>
          <a:p>
            <a:fld id="{2DE04C5C-2865-44BE-81C0-6DCB69D27AA7}" type="datetime1">
              <a:rPr lang="en-US" smtClean="0"/>
              <a:t>4/23/2024</a:t>
            </a:fld>
            <a:endParaRPr lang="en-GB"/>
          </a:p>
        </p:txBody>
      </p:sp>
      <p:sp>
        <p:nvSpPr>
          <p:cNvPr id="5" name="Footer Placeholder 4"/>
          <p:cNvSpPr>
            <a:spLocks noGrp="1"/>
          </p:cNvSpPr>
          <p:nvPr>
            <p:ph type="ftr" sz="quarter" idx="3"/>
            <p:custDataLst>
              <p:tags r:id="rId13"/>
            </p:custDataLst>
          </p:nvPr>
        </p:nvSpPr>
        <p:spPr>
          <a:xfrm>
            <a:off x="1823942" y="6563747"/>
            <a:ext cx="5355090" cy="180000"/>
          </a:xfrm>
          <a:prstGeom prst="rect">
            <a:avLst/>
          </a:prstGeom>
        </p:spPr>
        <p:txBody>
          <a:bodyPr vert="horz" lIns="0" tIns="0" rIns="0" bIns="0" rtlCol="0" anchor="b" anchorCtr="0">
            <a:noAutofit/>
          </a:bodyPr>
          <a:lstStyle>
            <a:lvl1pPr algn="l">
              <a:defRPr sz="1100" baseline="0">
                <a:solidFill>
                  <a:srgbClr val="000000"/>
                </a:solidFill>
                <a:latin typeface="+mn-lt"/>
                <a:ea typeface="+mn-ea"/>
                <a:cs typeface="+mn-cs"/>
              </a:defRPr>
            </a:lvl1pPr>
          </a:lstStyle>
          <a:p>
            <a:pPr lvl="1"/>
            <a:r>
              <a:rPr lang="en-GB" sz="2100" b="1" dirty="0" smtClean="0">
                <a:solidFill>
                  <a:srgbClr val="000000"/>
                </a:solidFill>
                <a:latin typeface="Times New Roman" panose="02020603050405020304" pitchFamily="18" charset="0"/>
                <a:cs typeface="Times New Roman" panose="02020603050405020304" pitchFamily="18" charset="0"/>
              </a:rPr>
              <a:t>Privileged and Confidential</a:t>
            </a:r>
            <a:endParaRPr lang="en-GB" dirty="0"/>
          </a:p>
        </p:txBody>
      </p:sp>
      <p:sp>
        <p:nvSpPr>
          <p:cNvPr id="6" name="Slide Number Placeholder 5"/>
          <p:cNvSpPr>
            <a:spLocks noGrp="1"/>
          </p:cNvSpPr>
          <p:nvPr>
            <p:ph type="sldNum" sz="quarter" idx="4"/>
            <p:custDataLst>
              <p:tags r:id="rId14"/>
            </p:custDataLst>
          </p:nvPr>
        </p:nvSpPr>
        <p:spPr>
          <a:xfrm>
            <a:off x="0" y="6568509"/>
            <a:ext cx="288000" cy="180000"/>
          </a:xfrm>
          <a:prstGeom prst="rect">
            <a:avLst/>
          </a:prstGeom>
        </p:spPr>
        <p:txBody>
          <a:bodyPr vert="horz" lIns="0" tIns="0" rIns="0" bIns="0" rtlCol="0" anchor="b" anchorCtr="0">
            <a:noAutofit/>
          </a:bodyPr>
          <a:lstStyle>
            <a:lvl1pPr algn="r">
              <a:defRPr sz="1200" b="0" i="0" baseline="0">
                <a:solidFill>
                  <a:srgbClr val="000000"/>
                </a:solidFill>
                <a:latin typeface="+mj-lt"/>
                <a:ea typeface="+mj-ea"/>
                <a:cs typeface="+mj-cs"/>
              </a:defRPr>
            </a:lvl1pPr>
          </a:lstStyle>
          <a:p>
            <a:fld id="{0EBF2EF9-CCB8-434E-BFC2-9A9C4DFBBE08}" type="slidenum">
              <a:rPr lang="en-GB" smtClean="0"/>
              <a:t>‹#›</a:t>
            </a:fld>
            <a:endParaRPr lang="en-GB"/>
          </a:p>
        </p:txBody>
      </p:sp>
      <p:sp>
        <p:nvSpPr>
          <p:cNvPr id="7" name="TextBox 6"/>
          <p:cNvSpPr txBox="1"/>
          <p:nvPr>
            <p:custDataLst>
              <p:tags r:id="rId15"/>
            </p:custDataLst>
          </p:nvPr>
        </p:nvSpPr>
        <p:spPr>
          <a:xfrm>
            <a:off x="541338" y="6563843"/>
            <a:ext cx="1417706" cy="184666"/>
          </a:xfrm>
          <a:prstGeom prst="rect">
            <a:avLst/>
          </a:prstGeom>
          <a:noFill/>
        </p:spPr>
        <p:txBody>
          <a:bodyPr vert="horz" wrap="none" lIns="0" tIns="0" rIns="432000" bIns="0" rtlCol="0" anchor="b" anchorCtr="0">
            <a:spAutoFit/>
          </a:bodyPr>
          <a:lstStyle/>
          <a:p>
            <a:r>
              <a:rPr lang="en-GB" sz="1200" b="1" i="0" baseline="0" noProof="0" dirty="0" smtClean="0">
                <a:solidFill>
                  <a:srgbClr val="000000"/>
                </a:solidFill>
                <a:latin typeface="+mj-lt"/>
                <a:ea typeface="+mj-ea"/>
                <a:cs typeface="+mj-cs"/>
              </a:rPr>
              <a:t>Porter Wright</a:t>
            </a:r>
            <a:endParaRPr lang="en-GB" sz="900" b="1" i="0" baseline="0" noProof="0" dirty="0">
              <a:solidFill>
                <a:srgbClr val="000000"/>
              </a:solidFill>
              <a:latin typeface="+mj-lt"/>
              <a:ea typeface="+mj-ea"/>
              <a:cs typeface="+mj-cs"/>
            </a:endParaRPr>
          </a:p>
        </p:txBody>
      </p:sp>
    </p:spTree>
    <p:extLst>
      <p:ext uri="{BB962C8B-B14F-4D97-AF65-F5344CB8AC3E}">
        <p14:creationId xmlns:p14="http://schemas.microsoft.com/office/powerpoint/2010/main" val="543588304"/>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3" r:id="rId4"/>
    <p:sldLayoutId id="2147483662" r:id="rId5"/>
    <p:sldLayoutId id="2147483654" r:id="rId6"/>
    <p:sldLayoutId id="2147483655" r:id="rId7"/>
    <p:sldLayoutId id="2147483676" r:id="rId8"/>
  </p:sldLayoutIdLst>
  <p:transition/>
  <p:hf hdr="0" ftr="0" dt="0"/>
  <p:txStyles>
    <p:titleStyle>
      <a:lvl1pPr algn="l" defTabSz="914400" rtl="0" eaLnBrk="1" latinLnBrk="0" hangingPunct="1">
        <a:lnSpc>
          <a:spcPct val="95000"/>
        </a:lnSpc>
        <a:spcBef>
          <a:spcPct val="0"/>
        </a:spcBef>
        <a:buNone/>
        <a:defRPr sz="3600" kern="1200" baseline="0">
          <a:solidFill>
            <a:srgbClr val="000000"/>
          </a:solidFill>
          <a:latin typeface="+mj-lt"/>
          <a:ea typeface="+mn-ea"/>
          <a:cs typeface="+mn-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500" b="1" i="0" kern="1200" baseline="0">
          <a:solidFill>
            <a:schemeClr val="tx1"/>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2200" b="1" i="0" kern="1200" baseline="0">
          <a:solidFill>
            <a:schemeClr val="tx1"/>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2200" kern="1200" baseline="0">
          <a:solidFill>
            <a:schemeClr val="tx1"/>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2200" kern="1200" baseline="0">
          <a:solidFill>
            <a:schemeClr val="tx1"/>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541338" y="76200"/>
            <a:ext cx="8374062" cy="1219200"/>
          </a:xfrm>
          <a:prstGeom prst="rect">
            <a:avLst/>
          </a:prstGeom>
        </p:spPr>
        <p:txBody>
          <a:bodyPr vert="horz" lIns="0" tIns="0" rIns="0" bIns="0" rtlCol="0" anchor="b" anchorCtr="0">
            <a:noAutofit/>
          </a:bodyPr>
          <a:lstStyle/>
          <a:p>
            <a:r>
              <a:rPr lang="en-US" noProof="0"/>
              <a:t>Click to edit Master title style</a:t>
            </a:r>
            <a:endParaRPr lang="en-GB" noProof="0"/>
          </a:p>
        </p:txBody>
      </p:sp>
      <p:sp>
        <p:nvSpPr>
          <p:cNvPr id="3" name="Text Placeholder 2"/>
          <p:cNvSpPr>
            <a:spLocks noGrp="1"/>
          </p:cNvSpPr>
          <p:nvPr>
            <p:ph type="body" idx="1"/>
            <p:custDataLst>
              <p:tags r:id="rId13"/>
            </p:custDataLst>
          </p:nvPr>
        </p:nvSpPr>
        <p:spPr>
          <a:xfrm>
            <a:off x="541338" y="1600200"/>
            <a:ext cx="8374062" cy="48006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Date Placeholder 3"/>
          <p:cNvSpPr>
            <a:spLocks noGrp="1"/>
          </p:cNvSpPr>
          <p:nvPr>
            <p:ph type="dt" sz="half" idx="2"/>
            <p:custDataLst>
              <p:tags r:id="rId14"/>
            </p:custDataLst>
          </p:nvPr>
        </p:nvSpPr>
        <p:spPr>
          <a:xfrm>
            <a:off x="8195400" y="6563747"/>
            <a:ext cx="720000" cy="180000"/>
          </a:xfrm>
          <a:prstGeom prst="rect">
            <a:avLst/>
          </a:prstGeom>
        </p:spPr>
        <p:txBody>
          <a:bodyPr vert="horz" lIns="0" tIns="0" rIns="0" bIns="0" rtlCol="0" anchor="b" anchorCtr="0">
            <a:noAutofit/>
          </a:bodyPr>
          <a:lstStyle>
            <a:lvl1pPr algn="r">
              <a:defRPr sz="1100" b="0" i="0" baseline="0">
                <a:solidFill>
                  <a:srgbClr val="000000"/>
                </a:solidFill>
                <a:latin typeface="+mj-lt"/>
                <a:ea typeface="+mj-ea"/>
                <a:cs typeface="+mj-cs"/>
              </a:defRPr>
            </a:lvl1pPr>
          </a:lstStyle>
          <a:p>
            <a:fld id="{FE48B40C-218C-4C28-A77B-B5661DC6195D}" type="datetime1">
              <a:rPr lang="en-US" smtClean="0"/>
              <a:t>4/23/2024</a:t>
            </a:fld>
            <a:endParaRPr lang="en-GB"/>
          </a:p>
        </p:txBody>
      </p:sp>
      <p:sp>
        <p:nvSpPr>
          <p:cNvPr id="6" name="Slide Number Placeholder 5"/>
          <p:cNvSpPr>
            <a:spLocks noGrp="1"/>
          </p:cNvSpPr>
          <p:nvPr>
            <p:ph type="sldNum" sz="quarter" idx="4"/>
            <p:custDataLst>
              <p:tags r:id="rId15"/>
            </p:custDataLst>
          </p:nvPr>
        </p:nvSpPr>
        <p:spPr>
          <a:xfrm>
            <a:off x="0" y="6568509"/>
            <a:ext cx="288000" cy="180000"/>
          </a:xfrm>
          <a:prstGeom prst="rect">
            <a:avLst/>
          </a:prstGeom>
        </p:spPr>
        <p:txBody>
          <a:bodyPr vert="horz" lIns="0" tIns="0" rIns="0" bIns="0" rtlCol="0" anchor="b" anchorCtr="0">
            <a:noAutofit/>
          </a:bodyPr>
          <a:lstStyle>
            <a:lvl1pPr algn="r">
              <a:defRPr sz="1200" b="0" i="0" baseline="0">
                <a:solidFill>
                  <a:srgbClr val="000000"/>
                </a:solidFill>
                <a:latin typeface="+mj-lt"/>
                <a:ea typeface="+mj-ea"/>
                <a:cs typeface="+mj-cs"/>
              </a:defRPr>
            </a:lvl1pPr>
          </a:lstStyle>
          <a:p>
            <a:fld id="{0EBF2EF9-CCB8-434E-BFC2-9A9C4DFBBE08}" type="slidenum">
              <a:rPr lang="en-GB" smtClean="0"/>
              <a:t>‹#›</a:t>
            </a:fld>
            <a:endParaRPr lang="en-GB"/>
          </a:p>
        </p:txBody>
      </p:sp>
      <p:sp>
        <p:nvSpPr>
          <p:cNvPr id="7" name="TextBox 6"/>
          <p:cNvSpPr txBox="1"/>
          <p:nvPr>
            <p:custDataLst>
              <p:tags r:id="rId16"/>
            </p:custDataLst>
          </p:nvPr>
        </p:nvSpPr>
        <p:spPr>
          <a:xfrm>
            <a:off x="541338" y="6568509"/>
            <a:ext cx="1281600" cy="180000"/>
          </a:xfrm>
          <a:prstGeom prst="rect">
            <a:avLst/>
          </a:prstGeom>
          <a:noFill/>
        </p:spPr>
        <p:txBody>
          <a:bodyPr vert="horz" wrap="square" lIns="0" tIns="0" rIns="0" bIns="0" rtlCol="0" anchor="b" anchorCtr="0">
            <a:noAutofit/>
          </a:bodyPr>
          <a:lstStyle/>
          <a:p>
            <a:r>
              <a:rPr lang="en-GB" sz="1200" b="1" dirty="0" smtClean="0">
                <a:solidFill>
                  <a:srgbClr val="000000"/>
                </a:solidFill>
              </a:rPr>
              <a:t>Porter Wright</a:t>
            </a:r>
            <a:endParaRPr lang="en-GB" sz="900" b="1" dirty="0">
              <a:solidFill>
                <a:srgbClr val="000000"/>
              </a:solidFill>
            </a:endParaRPr>
          </a:p>
        </p:txBody>
      </p:sp>
      <p:sp>
        <p:nvSpPr>
          <p:cNvPr id="8" name="Footer Placeholder 2"/>
          <p:cNvSpPr>
            <a:spLocks noGrp="1"/>
          </p:cNvSpPr>
          <p:nvPr>
            <p:ph type="ftr" sz="quarter" idx="3"/>
            <p:custDataLst>
              <p:tags r:id="rId17"/>
            </p:custDataLst>
          </p:nvPr>
        </p:nvSpPr>
        <p:spPr>
          <a:xfrm>
            <a:off x="1843959" y="6379779"/>
            <a:ext cx="5355090" cy="427729"/>
          </a:xfrm>
          <a:prstGeom prst="rect">
            <a:avLst/>
          </a:prstGeom>
        </p:spPr>
        <p:txBody>
          <a:bodyPr/>
          <a:lstStyle>
            <a:lvl1pPr algn="ctr">
              <a:defRPr sz="1800" b="1"/>
            </a:lvl1pPr>
          </a:lstStyle>
          <a:p>
            <a:r>
              <a:rPr lang="en-GB" dirty="0" smtClean="0">
                <a:latin typeface="Times New Roman" panose="02020603050405020304" pitchFamily="18" charset="0"/>
                <a:cs typeface="Times New Roman" panose="02020603050405020304" pitchFamily="18" charset="0"/>
              </a:rPr>
              <a:t>Privileged and Confidential</a:t>
            </a:r>
            <a:endParaRPr lang="en-GB" dirty="0"/>
          </a:p>
        </p:txBody>
      </p:sp>
    </p:spTree>
    <p:extLst>
      <p:ext uri="{BB962C8B-B14F-4D97-AF65-F5344CB8AC3E}">
        <p14:creationId xmlns:p14="http://schemas.microsoft.com/office/powerpoint/2010/main" val="4657954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ransition/>
  <p:txStyles>
    <p:titleStyle>
      <a:lvl1pPr algn="l" defTabSz="914400" rtl="0" eaLnBrk="1" latinLnBrk="0" hangingPunct="1">
        <a:lnSpc>
          <a:spcPct val="95000"/>
        </a:lnSpc>
        <a:spcBef>
          <a:spcPct val="0"/>
        </a:spcBef>
        <a:buNone/>
        <a:defRPr sz="3600" kern="1200" baseline="0">
          <a:solidFill>
            <a:srgbClr val="000000"/>
          </a:solidFill>
          <a:latin typeface="+mj-lt"/>
          <a:ea typeface="+mn-ea"/>
          <a:cs typeface="+mn-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500" b="1" i="0" kern="1200" baseline="0">
          <a:solidFill>
            <a:srgbClr val="E03A3E"/>
          </a:solidFill>
          <a:latin typeface="+mj-lt"/>
          <a:ea typeface="+mj-ea"/>
          <a:cs typeface="+mj-cs"/>
        </a:defRPr>
      </a:lvl1pPr>
      <a:lvl2pPr marL="0" indent="0" algn="l" defTabSz="914400" rtl="0" eaLnBrk="1" latinLnBrk="0" hangingPunct="1">
        <a:lnSpc>
          <a:spcPct val="100000"/>
        </a:lnSpc>
        <a:spcBef>
          <a:spcPts val="1200"/>
        </a:spcBef>
        <a:buFont typeface="Arial" panose="020B0604020202020204" pitchFamily="34" charset="0"/>
        <a:buNone/>
        <a:defRPr sz="2200" b="1" i="0" kern="1200" baseline="0">
          <a:solidFill>
            <a:srgbClr val="000000"/>
          </a:solidFill>
          <a:latin typeface="+mj-lt"/>
          <a:ea typeface="+mj-ea"/>
          <a:cs typeface="+mj-cs"/>
        </a:defRPr>
      </a:lvl2pPr>
      <a:lvl3pPr marL="228600" indent="-228600" algn="l" defTabSz="914400" rtl="0" eaLnBrk="1" latinLnBrk="0" hangingPunct="1">
        <a:lnSpc>
          <a:spcPct val="100000"/>
        </a:lnSpc>
        <a:spcBef>
          <a:spcPts val="600"/>
        </a:spcBef>
        <a:buClr>
          <a:srgbClr val="E03A3E"/>
        </a:buClr>
        <a:buFont typeface="Arial" panose="020B0604020202020204" pitchFamily="34" charset="0"/>
        <a:buChar char="•"/>
        <a:defRPr sz="2200" kern="1200" baseline="0">
          <a:solidFill>
            <a:srgbClr val="000000"/>
          </a:solidFill>
          <a:latin typeface="+mn-lt"/>
          <a:ea typeface="+mn-ea"/>
          <a:cs typeface="+mn-cs"/>
        </a:defRPr>
      </a:lvl3pPr>
      <a:lvl4pPr marL="457200" indent="-228600" algn="l" defTabSz="914400" rtl="0" eaLnBrk="1" latinLnBrk="0" hangingPunct="1">
        <a:lnSpc>
          <a:spcPct val="100000"/>
        </a:lnSpc>
        <a:spcBef>
          <a:spcPts val="600"/>
        </a:spcBef>
        <a:buClr>
          <a:srgbClr val="000000"/>
        </a:buClr>
        <a:buSzTx/>
        <a:buFont typeface="Arial" panose="020B0604020202020204" pitchFamily="34" charset="0"/>
        <a:buChar char="•"/>
        <a:defRPr sz="2200" kern="1200" baseline="0">
          <a:solidFill>
            <a:srgbClr val="000000"/>
          </a:solidFill>
          <a:latin typeface="+mn-lt"/>
          <a:ea typeface="+mn-ea"/>
          <a:cs typeface="+mn-cs"/>
        </a:defRPr>
      </a:lvl4pPr>
      <a:lvl5pPr marL="685800" indent="-233363" algn="l" defTabSz="914400" rtl="0" eaLnBrk="1" latinLnBrk="0" hangingPunct="1">
        <a:lnSpc>
          <a:spcPct val="100000"/>
        </a:lnSpc>
        <a:spcBef>
          <a:spcPts val="300"/>
        </a:spcBef>
        <a:buFont typeface="Arial" panose="020B0604020202020204" pitchFamily="34" charset="0"/>
        <a:buChar char="–"/>
        <a:defRPr sz="22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2.jpeg" Id="rId17" /><Relationship Type="http://schemas.openxmlformats.org/officeDocument/2006/relationships/image" Target="../media/image1.png" Id="rId16" /><Relationship Type="http://schemas.openxmlformats.org/officeDocument/2006/relationships/notesSlide" Target="../notesSlides/notesSlide1.xml" Id="rId15" /><Relationship Type="http://schemas.openxmlformats.org/officeDocument/2006/relationships/slideLayout" Target="../slideLayouts/slideLayout9.xml" Id="rId14"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&#65279;<?xml version="1.0" encoding="utf-8"?><Relationships xmlns="http://schemas.openxmlformats.org/package/2006/relationships"><Relationship Type="http://schemas.openxmlformats.org/officeDocument/2006/relationships/image" Target="../media/image3.jpeg" Id="rId8" /><Relationship Type="http://schemas.openxmlformats.org/officeDocument/2006/relationships/notesSlide" Target="../notesSlides/notesSlide2.xml" Id="rId7" /><Relationship Type="http://schemas.openxmlformats.org/officeDocument/2006/relationships/slideLayout" Target="../slideLayouts/slideLayout1.xml" Id="rId6" /><Relationship Type="http://schemas.openxmlformats.org/officeDocument/2006/relationships/image" Target="../media/image4.jpg" Id="rId9"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&#65279;<?xml version="1.0" encoding="utf-8"?><Relationships xmlns="http://schemas.openxmlformats.org/package/2006/relationships"><Relationship Type="http://schemas.openxmlformats.org/officeDocument/2006/relationships/image" Target="../media/image5.jpeg" Id="rId7" /><Relationship Type="http://schemas.openxmlformats.org/officeDocument/2006/relationships/notesSlide" Target="../notesSlides/notesSlide3.xml" Id="rId6" /><Relationship Type="http://schemas.openxmlformats.org/officeDocument/2006/relationships/slideLayout" Target="../slideLayouts/slideLayout2.xml" Id="rId5"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&#65279;<?xml version="1.0" encoding="utf-8"?><Relationships xmlns="http://schemas.openxmlformats.org/package/2006/relationships"><Relationship Type="http://schemas.openxmlformats.org/officeDocument/2006/relationships/slideLayout" Target="../slideLayouts/slideLayout1.xml" Id="rId3" /><Relationship Type="http://schemas.openxmlformats.org/officeDocument/2006/relationships/image" Target="../media/image10.jpeg" Id="rId5" /><Relationship Type="http://schemas.openxmlformats.org/officeDocument/2006/relationships/notesSlide" Target="../notesSlides/notesSlide7.xml" Id="rId4"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&#65279;<?xml version="1.0" encoding="utf-8"?><Relationships xmlns="http://schemas.openxmlformats.org/package/2006/relationships"><Relationship Type="http://schemas.openxmlformats.org/officeDocument/2006/relationships/image" Target="../media/image3.jpeg" Id="rId8" /><Relationship Type="http://schemas.openxmlformats.org/officeDocument/2006/relationships/notesSlide" Target="../notesSlides/notesSlide11.xml" Id="rId7" /><Relationship Type="http://schemas.openxmlformats.org/officeDocument/2006/relationships/slideLayout" Target="../slideLayouts/slideLayout1.xml" Id="rId6" /><Relationship Type="http://schemas.openxmlformats.org/officeDocument/2006/relationships/image" Target="../media/image4.jpg" Id="rId9"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&#65279;<?xml version="1.0" encoding="utf-8"?><Relationships xmlns="http://schemas.openxmlformats.org/package/2006/relationships"><Relationship Type="http://schemas.openxmlformats.org/officeDocument/2006/relationships/image" Target="../media/image6.png" Id="rId6" /><Relationship Type="http://schemas.openxmlformats.org/officeDocument/2006/relationships/notesSlide" Target="../notesSlides/notesSlide4.xml" Id="rId5" /><Relationship Type="http://schemas.openxmlformats.org/officeDocument/2006/relationships/slideLayout" Target="../slideLayouts/slideLayout1.xml" Id="rId4"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pSp>
        <p:nvGrpSpPr>
          <p:cNvPr id="7" name="Group 6" descr="" title=""/>
          <p:cNvGrpSpPr>
            <a:grpSpLocks noChangeAspect="1"/>
          </p:cNvGrpSpPr>
          <p:nvPr>
            <p:custDataLst/>
          </p:nvPr>
        </p:nvGrpSpPr>
        <p:grpSpPr>
          <a:xfrm>
            <a:off x="490945" y="2149486"/>
            <a:ext cx="8062912" cy="1035051"/>
            <a:chOff x="481013" y="2138363"/>
            <a:chExt cx="8062912" cy="1035051"/>
          </a:xfrm>
          <a:solidFill>
            <a:schemeClr val="bg1">
              <a:alpha val="65000"/>
            </a:schemeClr>
          </a:solidFill>
        </p:grpSpPr>
        <p:sp>
          <p:nvSpPr>
            <p:cNvPr id="9" name="Freeform 5" descr="" title=""/>
            <p:cNvSpPr>
              <a:spLocks noEditPoints="1"/>
            </p:cNvSpPr>
            <p:nvPr userDrawn="1">
              <p:custDataLst/>
            </p:nvPr>
          </p:nvSpPr>
          <p:spPr bwMode="auto">
            <a:xfrm>
              <a:off x="481013" y="2171701"/>
              <a:ext cx="1038225" cy="1001713"/>
            </a:xfrm>
            <a:custGeom>
              <a:avLst/>
              <a:gdLst>
                <a:gd name="T0" fmla="*/ 306 w 2640"/>
                <a:gd name="T1" fmla="*/ 2546 h 2546"/>
                <a:gd name="T2" fmla="*/ 306 w 2640"/>
                <a:gd name="T3" fmla="*/ 114 h 2546"/>
                <a:gd name="T4" fmla="*/ 0 w 2640"/>
                <a:gd name="T5" fmla="*/ 114 h 2546"/>
                <a:gd name="T6" fmla="*/ 0 w 2640"/>
                <a:gd name="T7" fmla="*/ 0 h 2546"/>
                <a:gd name="T8" fmla="*/ 1483 w 2640"/>
                <a:gd name="T9" fmla="*/ 0 h 2546"/>
                <a:gd name="T10" fmla="*/ 2640 w 2640"/>
                <a:gd name="T11" fmla="*/ 865 h 2546"/>
                <a:gd name="T12" fmla="*/ 1519 w 2640"/>
                <a:gd name="T13" fmla="*/ 1760 h 2546"/>
                <a:gd name="T14" fmla="*/ 2076 w 2640"/>
                <a:gd name="T15" fmla="*/ 2546 h 2546"/>
                <a:gd name="T16" fmla="*/ 1435 w 2640"/>
                <a:gd name="T17" fmla="*/ 2546 h 2546"/>
                <a:gd name="T18" fmla="*/ 877 w 2640"/>
                <a:gd name="T19" fmla="*/ 1760 h 2546"/>
                <a:gd name="T20" fmla="*/ 856 w 2640"/>
                <a:gd name="T21" fmla="*/ 1760 h 2546"/>
                <a:gd name="T22" fmla="*/ 856 w 2640"/>
                <a:gd name="T23" fmla="*/ 2546 h 2546"/>
                <a:gd name="T24" fmla="*/ 306 w 2640"/>
                <a:gd name="T25" fmla="*/ 2546 h 2546"/>
                <a:gd name="T26" fmla="*/ 856 w 2640"/>
                <a:gd name="T27" fmla="*/ 1677 h 2546"/>
                <a:gd name="T28" fmla="*/ 1157 w 2640"/>
                <a:gd name="T29" fmla="*/ 1677 h 2546"/>
                <a:gd name="T30" fmla="*/ 2059 w 2640"/>
                <a:gd name="T31" fmla="*/ 865 h 2546"/>
                <a:gd name="T32" fmla="*/ 1320 w 2640"/>
                <a:gd name="T33" fmla="*/ 114 h 2546"/>
                <a:gd name="T34" fmla="*/ 856 w 2640"/>
                <a:gd name="T35" fmla="*/ 114 h 2546"/>
                <a:gd name="T36" fmla="*/ 856 w 2640"/>
                <a:gd name="T37" fmla="*/ 1677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0" h="2546">
                  <a:moveTo>
                    <a:pt x="306" y="2546"/>
                  </a:moveTo>
                  <a:cubicBezTo>
                    <a:pt x="306" y="2546"/>
                    <a:pt x="306" y="114"/>
                    <a:pt x="306" y="114"/>
                  </a:cubicBezTo>
                  <a:cubicBezTo>
                    <a:pt x="0" y="114"/>
                    <a:pt x="0" y="114"/>
                    <a:pt x="0" y="114"/>
                  </a:cubicBezTo>
                  <a:cubicBezTo>
                    <a:pt x="0" y="0"/>
                    <a:pt x="0" y="0"/>
                    <a:pt x="0" y="0"/>
                  </a:cubicBezTo>
                  <a:cubicBezTo>
                    <a:pt x="1483" y="0"/>
                    <a:pt x="1483" y="0"/>
                    <a:pt x="1483" y="0"/>
                  </a:cubicBezTo>
                  <a:cubicBezTo>
                    <a:pt x="2339" y="0"/>
                    <a:pt x="2640" y="414"/>
                    <a:pt x="2640" y="865"/>
                  </a:cubicBezTo>
                  <a:cubicBezTo>
                    <a:pt x="2640" y="1367"/>
                    <a:pt x="2253" y="1714"/>
                    <a:pt x="1519" y="1760"/>
                  </a:cubicBezTo>
                  <a:cubicBezTo>
                    <a:pt x="1519" y="1760"/>
                    <a:pt x="2076" y="2546"/>
                    <a:pt x="2076" y="2546"/>
                  </a:cubicBezTo>
                  <a:cubicBezTo>
                    <a:pt x="1435" y="2546"/>
                    <a:pt x="1435" y="2546"/>
                    <a:pt x="1435" y="2546"/>
                  </a:cubicBezTo>
                  <a:cubicBezTo>
                    <a:pt x="1435" y="2546"/>
                    <a:pt x="877" y="1760"/>
                    <a:pt x="877" y="1760"/>
                  </a:cubicBezTo>
                  <a:cubicBezTo>
                    <a:pt x="856" y="1760"/>
                    <a:pt x="856" y="1760"/>
                    <a:pt x="856" y="1760"/>
                  </a:cubicBezTo>
                  <a:cubicBezTo>
                    <a:pt x="856" y="1760"/>
                    <a:pt x="856" y="2546"/>
                    <a:pt x="856" y="2546"/>
                  </a:cubicBezTo>
                  <a:lnTo>
                    <a:pt x="306" y="2546"/>
                  </a:lnTo>
                  <a:close/>
                  <a:moveTo>
                    <a:pt x="856" y="1677"/>
                  </a:moveTo>
                  <a:cubicBezTo>
                    <a:pt x="1157" y="1677"/>
                    <a:pt x="1157" y="1677"/>
                    <a:pt x="1157" y="1677"/>
                  </a:cubicBezTo>
                  <a:cubicBezTo>
                    <a:pt x="1763" y="1677"/>
                    <a:pt x="2059" y="1377"/>
                    <a:pt x="2059" y="865"/>
                  </a:cubicBezTo>
                  <a:cubicBezTo>
                    <a:pt x="2059" y="502"/>
                    <a:pt x="1881" y="114"/>
                    <a:pt x="1320" y="114"/>
                  </a:cubicBezTo>
                  <a:cubicBezTo>
                    <a:pt x="856" y="114"/>
                    <a:pt x="856" y="114"/>
                    <a:pt x="856" y="114"/>
                  </a:cubicBezTo>
                  <a:lnTo>
                    <a:pt x="856" y="1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0" name="Freeform 6" descr="" title=""/>
            <p:cNvSpPr>
              <a:spLocks noEditPoints="1"/>
            </p:cNvSpPr>
            <p:nvPr userDrawn="1">
              <p:custDataLst/>
            </p:nvPr>
          </p:nvSpPr>
          <p:spPr bwMode="auto">
            <a:xfrm>
              <a:off x="15462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5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4" y="1563"/>
                    <a:pt x="543" y="1676"/>
                  </a:cubicBezTo>
                  <a:lnTo>
                    <a:pt x="18" y="1676"/>
                  </a:lnTo>
                  <a:close/>
                  <a:moveTo>
                    <a:pt x="1519" y="1035"/>
                  </a:moveTo>
                  <a:cubicBezTo>
                    <a:pt x="1519" y="833"/>
                    <a:pt x="1519" y="833"/>
                    <a:pt x="1519" y="833"/>
                  </a:cubicBezTo>
                  <a:cubicBezTo>
                    <a:pt x="1519" y="316"/>
                    <a:pt x="1350" y="114"/>
                    <a:pt x="1085" y="114"/>
                  </a:cubicBezTo>
                  <a:cubicBezTo>
                    <a:pt x="769"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1" name="Freeform 7" descr="" title=""/>
            <p:cNvSpPr>
              <a:spLocks noEditPoints="1"/>
            </p:cNvSpPr>
            <p:nvPr userDrawn="1">
              <p:custDataLst/>
            </p:nvPr>
          </p:nvSpPr>
          <p:spPr bwMode="auto">
            <a:xfrm>
              <a:off x="2422525" y="2513013"/>
              <a:ext cx="806450" cy="660400"/>
            </a:xfrm>
            <a:custGeom>
              <a:avLst/>
              <a:gdLst>
                <a:gd name="T0" fmla="*/ 18 w 2049"/>
                <a:gd name="T1" fmla="*/ 1676 h 1676"/>
                <a:gd name="T2" fmla="*/ 0 w 2049"/>
                <a:gd name="T3" fmla="*/ 1398 h 1676"/>
                <a:gd name="T4" fmla="*/ 1096 w 2049"/>
                <a:gd name="T5" fmla="*/ 0 h 1676"/>
                <a:gd name="T6" fmla="*/ 2049 w 2049"/>
                <a:gd name="T7" fmla="*/ 1149 h 1676"/>
                <a:gd name="T8" fmla="*/ 535 w 2049"/>
                <a:gd name="T9" fmla="*/ 1149 h 1676"/>
                <a:gd name="T10" fmla="*/ 530 w 2049"/>
                <a:gd name="T11" fmla="*/ 1304 h 1676"/>
                <a:gd name="T12" fmla="*/ 543 w 2049"/>
                <a:gd name="T13" fmla="*/ 1676 h 1676"/>
                <a:gd name="T14" fmla="*/ 18 w 2049"/>
                <a:gd name="T15" fmla="*/ 1676 h 1676"/>
                <a:gd name="T16" fmla="*/ 1519 w 2049"/>
                <a:gd name="T17" fmla="*/ 1035 h 1676"/>
                <a:gd name="T18" fmla="*/ 1519 w 2049"/>
                <a:gd name="T19" fmla="*/ 833 h 1676"/>
                <a:gd name="T20" fmla="*/ 1086 w 2049"/>
                <a:gd name="T21" fmla="*/ 114 h 1676"/>
                <a:gd name="T22" fmla="*/ 540 w 2049"/>
                <a:gd name="T23" fmla="*/ 1035 h 1676"/>
                <a:gd name="T24" fmla="*/ 1519 w 2049"/>
                <a:gd name="T25" fmla="*/ 1035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9" h="1676">
                  <a:moveTo>
                    <a:pt x="18" y="1676"/>
                  </a:moveTo>
                  <a:cubicBezTo>
                    <a:pt x="6" y="1587"/>
                    <a:pt x="0" y="1494"/>
                    <a:pt x="0" y="1398"/>
                  </a:cubicBezTo>
                  <a:cubicBezTo>
                    <a:pt x="0" y="569"/>
                    <a:pt x="494" y="0"/>
                    <a:pt x="1096" y="0"/>
                  </a:cubicBezTo>
                  <a:cubicBezTo>
                    <a:pt x="1677" y="0"/>
                    <a:pt x="2049" y="414"/>
                    <a:pt x="2049" y="1149"/>
                  </a:cubicBezTo>
                  <a:cubicBezTo>
                    <a:pt x="535" y="1149"/>
                    <a:pt x="535" y="1149"/>
                    <a:pt x="535" y="1149"/>
                  </a:cubicBezTo>
                  <a:cubicBezTo>
                    <a:pt x="530" y="1201"/>
                    <a:pt x="530" y="1253"/>
                    <a:pt x="530" y="1304"/>
                  </a:cubicBezTo>
                  <a:cubicBezTo>
                    <a:pt x="530" y="1440"/>
                    <a:pt x="535" y="1563"/>
                    <a:pt x="543" y="1676"/>
                  </a:cubicBezTo>
                  <a:lnTo>
                    <a:pt x="18" y="1676"/>
                  </a:lnTo>
                  <a:close/>
                  <a:moveTo>
                    <a:pt x="1519" y="1035"/>
                  </a:moveTo>
                  <a:cubicBezTo>
                    <a:pt x="1519" y="833"/>
                    <a:pt x="1519" y="833"/>
                    <a:pt x="1519" y="833"/>
                  </a:cubicBezTo>
                  <a:cubicBezTo>
                    <a:pt x="1519" y="316"/>
                    <a:pt x="1351" y="114"/>
                    <a:pt x="1086" y="114"/>
                  </a:cubicBezTo>
                  <a:cubicBezTo>
                    <a:pt x="770" y="114"/>
                    <a:pt x="581" y="435"/>
                    <a:pt x="540" y="1035"/>
                  </a:cubicBezTo>
                  <a:lnTo>
                    <a:pt x="1519" y="1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2" name="Freeform 8" descr="" title=""/>
            <p:cNvSpPr/>
            <p:nvPr userDrawn="1">
              <p:custDataLst/>
            </p:nvPr>
          </p:nvSpPr>
          <p:spPr bwMode="auto">
            <a:xfrm>
              <a:off x="3298825" y="2171701"/>
              <a:ext cx="798512" cy="1001713"/>
            </a:xfrm>
            <a:custGeom>
              <a:avLst/>
              <a:gdLst>
                <a:gd name="T0" fmla="*/ 16 w 2029"/>
                <a:gd name="T1" fmla="*/ 2546 h 2546"/>
                <a:gd name="T2" fmla="*/ 0 w 2029"/>
                <a:gd name="T3" fmla="*/ 2273 h 2546"/>
                <a:gd name="T4" fmla="*/ 959 w 2029"/>
                <a:gd name="T5" fmla="*/ 870 h 2546"/>
                <a:gd name="T6" fmla="*/ 1540 w 2029"/>
                <a:gd name="T7" fmla="*/ 1268 h 2546"/>
                <a:gd name="T8" fmla="*/ 1550 w 2029"/>
                <a:gd name="T9" fmla="*/ 1268 h 2546"/>
                <a:gd name="T10" fmla="*/ 1550 w 2029"/>
                <a:gd name="T11" fmla="*/ 114 h 2546"/>
                <a:gd name="T12" fmla="*/ 1305 w 2029"/>
                <a:gd name="T13" fmla="*/ 114 h 2546"/>
                <a:gd name="T14" fmla="*/ 1305 w 2029"/>
                <a:gd name="T15" fmla="*/ 0 h 2546"/>
                <a:gd name="T16" fmla="*/ 2029 w 2029"/>
                <a:gd name="T17" fmla="*/ 0 h 2546"/>
                <a:gd name="T18" fmla="*/ 2029 w 2029"/>
                <a:gd name="T19" fmla="*/ 2546 h 2546"/>
                <a:gd name="T20" fmla="*/ 1575 w 2029"/>
                <a:gd name="T21" fmla="*/ 2546 h 2546"/>
                <a:gd name="T22" fmla="*/ 1580 w 2029"/>
                <a:gd name="T23" fmla="*/ 2319 h 2546"/>
                <a:gd name="T24" fmla="*/ 1035 w 2029"/>
                <a:gd name="T25" fmla="*/ 1015 h 2546"/>
                <a:gd name="T26" fmla="*/ 530 w 2029"/>
                <a:gd name="T27" fmla="*/ 2319 h 2546"/>
                <a:gd name="T28" fmla="*/ 535 w 2029"/>
                <a:gd name="T29" fmla="*/ 2546 h 2546"/>
                <a:gd name="T30" fmla="*/ 16 w 2029"/>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9" h="2546">
                  <a:moveTo>
                    <a:pt x="16" y="2546"/>
                  </a:moveTo>
                  <a:cubicBezTo>
                    <a:pt x="6" y="2459"/>
                    <a:pt x="0" y="2368"/>
                    <a:pt x="0" y="2273"/>
                  </a:cubicBezTo>
                  <a:cubicBezTo>
                    <a:pt x="0" y="1372"/>
                    <a:pt x="434" y="870"/>
                    <a:pt x="959" y="870"/>
                  </a:cubicBezTo>
                  <a:cubicBezTo>
                    <a:pt x="1213" y="870"/>
                    <a:pt x="1422" y="1015"/>
                    <a:pt x="1540" y="1268"/>
                  </a:cubicBezTo>
                  <a:cubicBezTo>
                    <a:pt x="1550" y="1268"/>
                    <a:pt x="1550" y="1268"/>
                    <a:pt x="1550" y="1268"/>
                  </a:cubicBezTo>
                  <a:cubicBezTo>
                    <a:pt x="1550" y="114"/>
                    <a:pt x="1550" y="114"/>
                    <a:pt x="1550" y="114"/>
                  </a:cubicBezTo>
                  <a:cubicBezTo>
                    <a:pt x="1305" y="114"/>
                    <a:pt x="1305" y="114"/>
                    <a:pt x="1305" y="114"/>
                  </a:cubicBezTo>
                  <a:cubicBezTo>
                    <a:pt x="1305" y="0"/>
                    <a:pt x="1305" y="0"/>
                    <a:pt x="1305" y="0"/>
                  </a:cubicBezTo>
                  <a:cubicBezTo>
                    <a:pt x="2029" y="0"/>
                    <a:pt x="2029" y="0"/>
                    <a:pt x="2029" y="0"/>
                  </a:cubicBezTo>
                  <a:cubicBezTo>
                    <a:pt x="2029" y="2546"/>
                    <a:pt x="2029" y="2546"/>
                    <a:pt x="2029" y="2546"/>
                  </a:cubicBezTo>
                  <a:cubicBezTo>
                    <a:pt x="1575" y="2546"/>
                    <a:pt x="1575" y="2546"/>
                    <a:pt x="1575" y="2546"/>
                  </a:cubicBezTo>
                  <a:cubicBezTo>
                    <a:pt x="1579" y="2474"/>
                    <a:pt x="1580" y="2399"/>
                    <a:pt x="1580" y="2319"/>
                  </a:cubicBezTo>
                  <a:cubicBezTo>
                    <a:pt x="1580" y="1387"/>
                    <a:pt x="1371" y="1015"/>
                    <a:pt x="1035" y="1015"/>
                  </a:cubicBezTo>
                  <a:cubicBezTo>
                    <a:pt x="734" y="1015"/>
                    <a:pt x="530" y="1268"/>
                    <a:pt x="530" y="2319"/>
                  </a:cubicBezTo>
                  <a:cubicBezTo>
                    <a:pt x="530" y="2399"/>
                    <a:pt x="532" y="2475"/>
                    <a:pt x="535" y="2546"/>
                  </a:cubicBezTo>
                  <a:lnTo>
                    <a:pt x="16"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3" name="Freeform 9" descr="" title=""/>
            <p:cNvSpPr/>
            <p:nvPr userDrawn="1">
              <p:custDataLst/>
            </p:nvPr>
          </p:nvSpPr>
          <p:spPr bwMode="auto">
            <a:xfrm>
              <a:off x="4260850" y="2138363"/>
              <a:ext cx="914400" cy="1035050"/>
            </a:xfrm>
            <a:custGeom>
              <a:avLst/>
              <a:gdLst>
                <a:gd name="T0" fmla="*/ 1850 w 2324"/>
                <a:gd name="T1" fmla="*/ 2629 h 2629"/>
                <a:gd name="T2" fmla="*/ 0 w 2324"/>
                <a:gd name="T3" fmla="*/ 1025 h 2629"/>
                <a:gd name="T4" fmla="*/ 1162 w 2324"/>
                <a:gd name="T5" fmla="*/ 0 h 2629"/>
                <a:gd name="T6" fmla="*/ 2120 w 2324"/>
                <a:gd name="T7" fmla="*/ 207 h 2629"/>
                <a:gd name="T8" fmla="*/ 2120 w 2324"/>
                <a:gd name="T9" fmla="*/ 1243 h 2629"/>
                <a:gd name="T10" fmla="*/ 2008 w 2324"/>
                <a:gd name="T11" fmla="*/ 1243 h 2629"/>
                <a:gd name="T12" fmla="*/ 1825 w 2324"/>
                <a:gd name="T13" fmla="*/ 642 h 2629"/>
                <a:gd name="T14" fmla="*/ 1116 w 2324"/>
                <a:gd name="T15" fmla="*/ 114 h 2629"/>
                <a:gd name="T16" fmla="*/ 347 w 2324"/>
                <a:gd name="T17" fmla="*/ 797 h 2629"/>
                <a:gd name="T18" fmla="*/ 1305 w 2324"/>
                <a:gd name="T19" fmla="*/ 1553 h 2629"/>
                <a:gd name="T20" fmla="*/ 2324 w 2324"/>
                <a:gd name="T21" fmla="*/ 2629 h 2629"/>
                <a:gd name="T22" fmla="*/ 1850 w 2324"/>
                <a:gd name="T23" fmla="*/ 2629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4" h="2629">
                  <a:moveTo>
                    <a:pt x="1850" y="2629"/>
                  </a:moveTo>
                  <a:cubicBezTo>
                    <a:pt x="1562" y="1913"/>
                    <a:pt x="0" y="2139"/>
                    <a:pt x="0" y="1025"/>
                  </a:cubicBezTo>
                  <a:cubicBezTo>
                    <a:pt x="0" y="414"/>
                    <a:pt x="469" y="0"/>
                    <a:pt x="1162" y="0"/>
                  </a:cubicBezTo>
                  <a:cubicBezTo>
                    <a:pt x="1544" y="0"/>
                    <a:pt x="1860" y="88"/>
                    <a:pt x="2120" y="207"/>
                  </a:cubicBezTo>
                  <a:cubicBezTo>
                    <a:pt x="2120" y="1243"/>
                    <a:pt x="2120" y="1243"/>
                    <a:pt x="2120" y="1243"/>
                  </a:cubicBezTo>
                  <a:cubicBezTo>
                    <a:pt x="2008" y="1243"/>
                    <a:pt x="2008" y="1243"/>
                    <a:pt x="2008" y="1243"/>
                  </a:cubicBezTo>
                  <a:cubicBezTo>
                    <a:pt x="1825" y="642"/>
                    <a:pt x="1825" y="642"/>
                    <a:pt x="1825" y="642"/>
                  </a:cubicBezTo>
                  <a:cubicBezTo>
                    <a:pt x="1697" y="233"/>
                    <a:pt x="1448" y="114"/>
                    <a:pt x="1116" y="114"/>
                  </a:cubicBezTo>
                  <a:cubicBezTo>
                    <a:pt x="668" y="114"/>
                    <a:pt x="347" y="419"/>
                    <a:pt x="347" y="797"/>
                  </a:cubicBezTo>
                  <a:cubicBezTo>
                    <a:pt x="347" y="1186"/>
                    <a:pt x="617" y="1289"/>
                    <a:pt x="1305" y="1553"/>
                  </a:cubicBezTo>
                  <a:cubicBezTo>
                    <a:pt x="2059" y="1843"/>
                    <a:pt x="2324" y="2059"/>
                    <a:pt x="2324" y="2629"/>
                  </a:cubicBezTo>
                  <a:lnTo>
                    <a:pt x="1850" y="26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4" name="Freeform 10" descr="" title=""/>
            <p:cNvSpPr/>
            <p:nvPr userDrawn="1">
              <p:custDataLst/>
            </p:nvPr>
          </p:nvSpPr>
          <p:spPr bwMode="auto">
            <a:xfrm>
              <a:off x="4281488" y="3051176"/>
              <a:ext cx="73025" cy="122238"/>
            </a:xfrm>
            <a:custGeom>
              <a:avLst/>
              <a:gdLst>
                <a:gd name="T0" fmla="*/ 0 w 186"/>
                <a:gd name="T1" fmla="*/ 309 h 309"/>
                <a:gd name="T2" fmla="*/ 0 w 186"/>
                <a:gd name="T3" fmla="*/ 0 h 309"/>
                <a:gd name="T4" fmla="*/ 112 w 186"/>
                <a:gd name="T5" fmla="*/ 0 h 309"/>
                <a:gd name="T6" fmla="*/ 186 w 186"/>
                <a:gd name="T7" fmla="*/ 309 h 309"/>
                <a:gd name="T8" fmla="*/ 0 w 186"/>
                <a:gd name="T9" fmla="*/ 309 h 309"/>
              </a:gdLst>
              <a:ahLst/>
              <a:cxnLst>
                <a:cxn ang="0">
                  <a:pos x="T0" y="T1"/>
                </a:cxn>
                <a:cxn ang="0">
                  <a:pos x="T2" y="T3"/>
                </a:cxn>
                <a:cxn ang="0">
                  <a:pos x="T4" y="T5"/>
                </a:cxn>
                <a:cxn ang="0">
                  <a:pos x="T6" y="T7"/>
                </a:cxn>
                <a:cxn ang="0">
                  <a:pos x="T8" y="T9"/>
                </a:cxn>
              </a:cxnLst>
              <a:rect l="0" t="0" r="r" b="b"/>
              <a:pathLst>
                <a:path w="186" h="309">
                  <a:moveTo>
                    <a:pt x="0" y="309"/>
                  </a:moveTo>
                  <a:cubicBezTo>
                    <a:pt x="0" y="0"/>
                    <a:pt x="0" y="0"/>
                    <a:pt x="0" y="0"/>
                  </a:cubicBezTo>
                  <a:cubicBezTo>
                    <a:pt x="112" y="0"/>
                    <a:pt x="112" y="0"/>
                    <a:pt x="112" y="0"/>
                  </a:cubicBezTo>
                  <a:cubicBezTo>
                    <a:pt x="137" y="111"/>
                    <a:pt x="161" y="214"/>
                    <a:pt x="186" y="309"/>
                  </a:cubicBezTo>
                  <a:lnTo>
                    <a:pt x="0"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5" name="Freeform 11" descr="" title=""/>
            <p:cNvSpPr/>
            <p:nvPr userDrawn="1">
              <p:custDataLst/>
            </p:nvPr>
          </p:nvSpPr>
          <p:spPr bwMode="auto">
            <a:xfrm>
              <a:off x="5192713" y="2513013"/>
              <a:ext cx="1323975" cy="660400"/>
            </a:xfrm>
            <a:custGeom>
              <a:avLst/>
              <a:gdLst>
                <a:gd name="T0" fmla="*/ 214 w 3364"/>
                <a:gd name="T1" fmla="*/ 1676 h 1676"/>
                <a:gd name="T2" fmla="*/ 214 w 3364"/>
                <a:gd name="T3" fmla="*/ 196 h 1676"/>
                <a:gd name="T4" fmla="*/ 0 w 3364"/>
                <a:gd name="T5" fmla="*/ 196 h 1676"/>
                <a:gd name="T6" fmla="*/ 0 w 3364"/>
                <a:gd name="T7" fmla="*/ 82 h 1676"/>
                <a:gd name="T8" fmla="*/ 673 w 3364"/>
                <a:gd name="T9" fmla="*/ 82 h 1676"/>
                <a:gd name="T10" fmla="*/ 673 w 3364"/>
                <a:gd name="T11" fmla="*/ 414 h 1676"/>
                <a:gd name="T12" fmla="*/ 683 w 3364"/>
                <a:gd name="T13" fmla="*/ 414 h 1676"/>
                <a:gd name="T14" fmla="*/ 1346 w 3364"/>
                <a:gd name="T15" fmla="*/ 0 h 1676"/>
                <a:gd name="T16" fmla="*/ 1988 w 3364"/>
                <a:gd name="T17" fmla="*/ 414 h 1676"/>
                <a:gd name="T18" fmla="*/ 2650 w 3364"/>
                <a:gd name="T19" fmla="*/ 0 h 1676"/>
                <a:gd name="T20" fmla="*/ 3364 w 3364"/>
                <a:gd name="T21" fmla="*/ 725 h 1676"/>
                <a:gd name="T22" fmla="*/ 3364 w 3364"/>
                <a:gd name="T23" fmla="*/ 1676 h 1676"/>
                <a:gd name="T24" fmla="*/ 2885 w 3364"/>
                <a:gd name="T25" fmla="*/ 1676 h 1676"/>
                <a:gd name="T26" fmla="*/ 2885 w 3364"/>
                <a:gd name="T27" fmla="*/ 694 h 1676"/>
                <a:gd name="T28" fmla="*/ 2548 w 3364"/>
                <a:gd name="T29" fmla="*/ 186 h 1676"/>
                <a:gd name="T30" fmla="*/ 2029 w 3364"/>
                <a:gd name="T31" fmla="*/ 984 h 1676"/>
                <a:gd name="T32" fmla="*/ 2029 w 3364"/>
                <a:gd name="T33" fmla="*/ 1676 h 1676"/>
                <a:gd name="T34" fmla="*/ 1549 w 3364"/>
                <a:gd name="T35" fmla="*/ 1676 h 1676"/>
                <a:gd name="T36" fmla="*/ 1549 w 3364"/>
                <a:gd name="T37" fmla="*/ 694 h 1676"/>
                <a:gd name="T38" fmla="*/ 1213 w 3364"/>
                <a:gd name="T39" fmla="*/ 186 h 1676"/>
                <a:gd name="T40" fmla="*/ 693 w 3364"/>
                <a:gd name="T41" fmla="*/ 984 h 1676"/>
                <a:gd name="T42" fmla="*/ 693 w 3364"/>
                <a:gd name="T43" fmla="*/ 1676 h 1676"/>
                <a:gd name="T44" fmla="*/ 214 w 3364"/>
                <a:gd name="T45" fmla="*/ 1676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4" h="1676">
                  <a:moveTo>
                    <a:pt x="214" y="1676"/>
                  </a:moveTo>
                  <a:cubicBezTo>
                    <a:pt x="214" y="196"/>
                    <a:pt x="214" y="196"/>
                    <a:pt x="214" y="196"/>
                  </a:cubicBezTo>
                  <a:cubicBezTo>
                    <a:pt x="0" y="196"/>
                    <a:pt x="0" y="196"/>
                    <a:pt x="0" y="196"/>
                  </a:cubicBezTo>
                  <a:cubicBezTo>
                    <a:pt x="0" y="82"/>
                    <a:pt x="0" y="82"/>
                    <a:pt x="0" y="82"/>
                  </a:cubicBezTo>
                  <a:cubicBezTo>
                    <a:pt x="673" y="82"/>
                    <a:pt x="673" y="82"/>
                    <a:pt x="673" y="82"/>
                  </a:cubicBezTo>
                  <a:cubicBezTo>
                    <a:pt x="673" y="414"/>
                    <a:pt x="673" y="414"/>
                    <a:pt x="673" y="414"/>
                  </a:cubicBezTo>
                  <a:cubicBezTo>
                    <a:pt x="683" y="414"/>
                    <a:pt x="683" y="414"/>
                    <a:pt x="683" y="414"/>
                  </a:cubicBezTo>
                  <a:cubicBezTo>
                    <a:pt x="836" y="108"/>
                    <a:pt x="1065" y="0"/>
                    <a:pt x="1346" y="0"/>
                  </a:cubicBezTo>
                  <a:cubicBezTo>
                    <a:pt x="1631" y="0"/>
                    <a:pt x="1901" y="181"/>
                    <a:pt x="1988" y="414"/>
                  </a:cubicBezTo>
                  <a:cubicBezTo>
                    <a:pt x="2141" y="108"/>
                    <a:pt x="2370" y="0"/>
                    <a:pt x="2650" y="0"/>
                  </a:cubicBezTo>
                  <a:cubicBezTo>
                    <a:pt x="3058" y="0"/>
                    <a:pt x="3364" y="217"/>
                    <a:pt x="3364" y="725"/>
                  </a:cubicBezTo>
                  <a:cubicBezTo>
                    <a:pt x="3364" y="1676"/>
                    <a:pt x="3364" y="1676"/>
                    <a:pt x="3364" y="1676"/>
                  </a:cubicBezTo>
                  <a:cubicBezTo>
                    <a:pt x="2885" y="1676"/>
                    <a:pt x="2885" y="1676"/>
                    <a:pt x="2885" y="1676"/>
                  </a:cubicBezTo>
                  <a:cubicBezTo>
                    <a:pt x="2885" y="694"/>
                    <a:pt x="2885" y="694"/>
                    <a:pt x="2885" y="694"/>
                  </a:cubicBezTo>
                  <a:cubicBezTo>
                    <a:pt x="2885" y="321"/>
                    <a:pt x="2752" y="186"/>
                    <a:pt x="2548" y="186"/>
                  </a:cubicBezTo>
                  <a:cubicBezTo>
                    <a:pt x="2243" y="186"/>
                    <a:pt x="2029" y="455"/>
                    <a:pt x="2029" y="984"/>
                  </a:cubicBezTo>
                  <a:cubicBezTo>
                    <a:pt x="2029" y="984"/>
                    <a:pt x="2029" y="1676"/>
                    <a:pt x="2029" y="1676"/>
                  </a:cubicBezTo>
                  <a:cubicBezTo>
                    <a:pt x="1549" y="1676"/>
                    <a:pt x="1549" y="1676"/>
                    <a:pt x="1549" y="1676"/>
                  </a:cubicBezTo>
                  <a:cubicBezTo>
                    <a:pt x="1549" y="694"/>
                    <a:pt x="1549" y="694"/>
                    <a:pt x="1549" y="694"/>
                  </a:cubicBezTo>
                  <a:cubicBezTo>
                    <a:pt x="1549" y="321"/>
                    <a:pt x="1417" y="186"/>
                    <a:pt x="1213" y="186"/>
                  </a:cubicBezTo>
                  <a:cubicBezTo>
                    <a:pt x="907" y="186"/>
                    <a:pt x="693" y="455"/>
                    <a:pt x="693" y="984"/>
                  </a:cubicBezTo>
                  <a:cubicBezTo>
                    <a:pt x="693" y="984"/>
                    <a:pt x="693" y="1676"/>
                    <a:pt x="693" y="1676"/>
                  </a:cubicBezTo>
                  <a:lnTo>
                    <a:pt x="214" y="16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6" name="Freeform 12" descr="" title=""/>
            <p:cNvSpPr>
              <a:spLocks noEditPoints="1"/>
            </p:cNvSpPr>
            <p:nvPr userDrawn="1">
              <p:custDataLst/>
            </p:nvPr>
          </p:nvSpPr>
          <p:spPr bwMode="auto">
            <a:xfrm>
              <a:off x="6661150" y="2198688"/>
              <a:ext cx="306387" cy="974725"/>
            </a:xfrm>
            <a:custGeom>
              <a:avLst/>
              <a:gdLst>
                <a:gd name="T0" fmla="*/ 245 w 775"/>
                <a:gd name="T1" fmla="*/ 2474 h 2474"/>
                <a:gd name="T2" fmla="*/ 245 w 775"/>
                <a:gd name="T3" fmla="*/ 994 h 2474"/>
                <a:gd name="T4" fmla="*/ 0 w 775"/>
                <a:gd name="T5" fmla="*/ 994 h 2474"/>
                <a:gd name="T6" fmla="*/ 0 w 775"/>
                <a:gd name="T7" fmla="*/ 881 h 2474"/>
                <a:gd name="T8" fmla="*/ 724 w 775"/>
                <a:gd name="T9" fmla="*/ 881 h 2474"/>
                <a:gd name="T10" fmla="*/ 724 w 775"/>
                <a:gd name="T11" fmla="*/ 2474 h 2474"/>
                <a:gd name="T12" fmla="*/ 245 w 775"/>
                <a:gd name="T13" fmla="*/ 2474 h 2474"/>
                <a:gd name="T14" fmla="*/ 484 w 775"/>
                <a:gd name="T15" fmla="*/ 0 h 2474"/>
                <a:gd name="T16" fmla="*/ 775 w 775"/>
                <a:gd name="T17" fmla="*/ 295 h 2474"/>
                <a:gd name="T18" fmla="*/ 484 w 775"/>
                <a:gd name="T19" fmla="*/ 591 h 2474"/>
                <a:gd name="T20" fmla="*/ 194 w 775"/>
                <a:gd name="T21" fmla="*/ 295 h 2474"/>
                <a:gd name="T22" fmla="*/ 484 w 775"/>
                <a:gd name="T23" fmla="*/ 0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5" h="2474">
                  <a:moveTo>
                    <a:pt x="245" y="2474"/>
                  </a:moveTo>
                  <a:cubicBezTo>
                    <a:pt x="245" y="994"/>
                    <a:pt x="245" y="994"/>
                    <a:pt x="245" y="994"/>
                  </a:cubicBezTo>
                  <a:cubicBezTo>
                    <a:pt x="0" y="994"/>
                    <a:pt x="0" y="994"/>
                    <a:pt x="0" y="994"/>
                  </a:cubicBezTo>
                  <a:cubicBezTo>
                    <a:pt x="0" y="881"/>
                    <a:pt x="0" y="881"/>
                    <a:pt x="0" y="881"/>
                  </a:cubicBezTo>
                  <a:cubicBezTo>
                    <a:pt x="724" y="881"/>
                    <a:pt x="724" y="881"/>
                    <a:pt x="724" y="881"/>
                  </a:cubicBezTo>
                  <a:cubicBezTo>
                    <a:pt x="724" y="2474"/>
                    <a:pt x="724" y="2474"/>
                    <a:pt x="724" y="2474"/>
                  </a:cubicBezTo>
                  <a:lnTo>
                    <a:pt x="245" y="2474"/>
                  </a:lnTo>
                  <a:close/>
                  <a:moveTo>
                    <a:pt x="484" y="0"/>
                  </a:moveTo>
                  <a:cubicBezTo>
                    <a:pt x="648" y="0"/>
                    <a:pt x="775" y="119"/>
                    <a:pt x="775" y="295"/>
                  </a:cubicBezTo>
                  <a:cubicBezTo>
                    <a:pt x="775" y="471"/>
                    <a:pt x="648" y="591"/>
                    <a:pt x="484" y="591"/>
                  </a:cubicBezTo>
                  <a:cubicBezTo>
                    <a:pt x="321" y="591"/>
                    <a:pt x="194" y="471"/>
                    <a:pt x="194" y="295"/>
                  </a:cubicBezTo>
                  <a:cubicBezTo>
                    <a:pt x="194" y="119"/>
                    <a:pt x="321" y="0"/>
                    <a:pt x="4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7" name="Freeform 13" descr="" title=""/>
            <p:cNvSpPr/>
            <p:nvPr userDrawn="1">
              <p:custDataLst/>
            </p:nvPr>
          </p:nvSpPr>
          <p:spPr bwMode="auto">
            <a:xfrm>
              <a:off x="7051675" y="2301876"/>
              <a:ext cx="547687" cy="871538"/>
            </a:xfrm>
            <a:custGeom>
              <a:avLst/>
              <a:gdLst>
                <a:gd name="T0" fmla="*/ 321 w 1392"/>
                <a:gd name="T1" fmla="*/ 2215 h 2215"/>
                <a:gd name="T2" fmla="*/ 321 w 1392"/>
                <a:gd name="T3" fmla="*/ 735 h 2215"/>
                <a:gd name="T4" fmla="*/ 0 w 1392"/>
                <a:gd name="T5" fmla="*/ 735 h 2215"/>
                <a:gd name="T6" fmla="*/ 0 w 1392"/>
                <a:gd name="T7" fmla="*/ 621 h 2215"/>
                <a:gd name="T8" fmla="*/ 321 w 1392"/>
                <a:gd name="T9" fmla="*/ 621 h 2215"/>
                <a:gd name="T10" fmla="*/ 321 w 1392"/>
                <a:gd name="T11" fmla="*/ 0 h 2215"/>
                <a:gd name="T12" fmla="*/ 800 w 1392"/>
                <a:gd name="T13" fmla="*/ 0 h 2215"/>
                <a:gd name="T14" fmla="*/ 800 w 1392"/>
                <a:gd name="T15" fmla="*/ 621 h 2215"/>
                <a:gd name="T16" fmla="*/ 1392 w 1392"/>
                <a:gd name="T17" fmla="*/ 621 h 2215"/>
                <a:gd name="T18" fmla="*/ 1392 w 1392"/>
                <a:gd name="T19" fmla="*/ 735 h 2215"/>
                <a:gd name="T20" fmla="*/ 800 w 1392"/>
                <a:gd name="T21" fmla="*/ 735 h 2215"/>
                <a:gd name="T22" fmla="*/ 800 w 1392"/>
                <a:gd name="T23" fmla="*/ 2215 h 2215"/>
                <a:gd name="T24" fmla="*/ 321 w 1392"/>
                <a:gd name="T25" fmla="*/ 221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2" h="2215">
                  <a:moveTo>
                    <a:pt x="321" y="2215"/>
                  </a:moveTo>
                  <a:cubicBezTo>
                    <a:pt x="321" y="2215"/>
                    <a:pt x="321" y="735"/>
                    <a:pt x="321" y="735"/>
                  </a:cubicBezTo>
                  <a:cubicBezTo>
                    <a:pt x="0" y="735"/>
                    <a:pt x="0" y="735"/>
                    <a:pt x="0" y="735"/>
                  </a:cubicBezTo>
                  <a:cubicBezTo>
                    <a:pt x="0" y="621"/>
                    <a:pt x="0" y="621"/>
                    <a:pt x="0" y="621"/>
                  </a:cubicBezTo>
                  <a:cubicBezTo>
                    <a:pt x="321" y="621"/>
                    <a:pt x="321" y="621"/>
                    <a:pt x="321" y="621"/>
                  </a:cubicBezTo>
                  <a:cubicBezTo>
                    <a:pt x="321" y="0"/>
                    <a:pt x="321" y="0"/>
                    <a:pt x="321" y="0"/>
                  </a:cubicBezTo>
                  <a:cubicBezTo>
                    <a:pt x="800" y="0"/>
                    <a:pt x="800" y="0"/>
                    <a:pt x="800" y="0"/>
                  </a:cubicBezTo>
                  <a:cubicBezTo>
                    <a:pt x="800" y="621"/>
                    <a:pt x="800" y="621"/>
                    <a:pt x="800" y="621"/>
                  </a:cubicBezTo>
                  <a:cubicBezTo>
                    <a:pt x="1392" y="621"/>
                    <a:pt x="1392" y="621"/>
                    <a:pt x="1392" y="621"/>
                  </a:cubicBezTo>
                  <a:cubicBezTo>
                    <a:pt x="1392" y="735"/>
                    <a:pt x="1392" y="735"/>
                    <a:pt x="1392" y="735"/>
                  </a:cubicBezTo>
                  <a:cubicBezTo>
                    <a:pt x="800" y="735"/>
                    <a:pt x="800" y="735"/>
                    <a:pt x="800" y="735"/>
                  </a:cubicBezTo>
                  <a:cubicBezTo>
                    <a:pt x="800" y="735"/>
                    <a:pt x="800" y="2215"/>
                    <a:pt x="800" y="2215"/>
                  </a:cubicBezTo>
                  <a:lnTo>
                    <a:pt x="321" y="2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sp>
          <p:nvSpPr>
            <p:cNvPr id="18" name="Freeform 14" descr="" title=""/>
            <p:cNvSpPr/>
            <p:nvPr userDrawn="1">
              <p:custDataLst/>
            </p:nvPr>
          </p:nvSpPr>
          <p:spPr bwMode="auto">
            <a:xfrm>
              <a:off x="7705725" y="2171701"/>
              <a:ext cx="838200" cy="1001713"/>
            </a:xfrm>
            <a:custGeom>
              <a:avLst/>
              <a:gdLst>
                <a:gd name="T0" fmla="*/ 275 w 2130"/>
                <a:gd name="T1" fmla="*/ 2546 h 2546"/>
                <a:gd name="T2" fmla="*/ 275 w 2130"/>
                <a:gd name="T3" fmla="*/ 114 h 2546"/>
                <a:gd name="T4" fmla="*/ 0 w 2130"/>
                <a:gd name="T5" fmla="*/ 114 h 2546"/>
                <a:gd name="T6" fmla="*/ 0 w 2130"/>
                <a:gd name="T7" fmla="*/ 0 h 2546"/>
                <a:gd name="T8" fmla="*/ 754 w 2130"/>
                <a:gd name="T9" fmla="*/ 0 h 2546"/>
                <a:gd name="T10" fmla="*/ 754 w 2130"/>
                <a:gd name="T11" fmla="*/ 1237 h 2546"/>
                <a:gd name="T12" fmla="*/ 764 w 2130"/>
                <a:gd name="T13" fmla="*/ 1237 h 2546"/>
                <a:gd name="T14" fmla="*/ 1442 w 2130"/>
                <a:gd name="T15" fmla="*/ 870 h 2546"/>
                <a:gd name="T16" fmla="*/ 2130 w 2130"/>
                <a:gd name="T17" fmla="*/ 1631 h 2546"/>
                <a:gd name="T18" fmla="*/ 2130 w 2130"/>
                <a:gd name="T19" fmla="*/ 2546 h 2546"/>
                <a:gd name="T20" fmla="*/ 1651 w 2130"/>
                <a:gd name="T21" fmla="*/ 2546 h 2546"/>
                <a:gd name="T22" fmla="*/ 1651 w 2130"/>
                <a:gd name="T23" fmla="*/ 1569 h 2546"/>
                <a:gd name="T24" fmla="*/ 1295 w 2130"/>
                <a:gd name="T25" fmla="*/ 1056 h 2546"/>
                <a:gd name="T26" fmla="*/ 754 w 2130"/>
                <a:gd name="T27" fmla="*/ 1843 h 2546"/>
                <a:gd name="T28" fmla="*/ 754 w 2130"/>
                <a:gd name="T29" fmla="*/ 2546 h 2546"/>
                <a:gd name="T30" fmla="*/ 275 w 2130"/>
                <a:gd name="T31" fmla="*/ 2546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0" h="2546">
                  <a:moveTo>
                    <a:pt x="275" y="2546"/>
                  </a:moveTo>
                  <a:cubicBezTo>
                    <a:pt x="275" y="114"/>
                    <a:pt x="275" y="114"/>
                    <a:pt x="275" y="114"/>
                  </a:cubicBezTo>
                  <a:cubicBezTo>
                    <a:pt x="0" y="114"/>
                    <a:pt x="0" y="114"/>
                    <a:pt x="0" y="114"/>
                  </a:cubicBezTo>
                  <a:cubicBezTo>
                    <a:pt x="0" y="0"/>
                    <a:pt x="0" y="0"/>
                    <a:pt x="0" y="0"/>
                  </a:cubicBezTo>
                  <a:cubicBezTo>
                    <a:pt x="754" y="0"/>
                    <a:pt x="754" y="0"/>
                    <a:pt x="754" y="0"/>
                  </a:cubicBezTo>
                  <a:cubicBezTo>
                    <a:pt x="754" y="1237"/>
                    <a:pt x="754" y="1237"/>
                    <a:pt x="754" y="1237"/>
                  </a:cubicBezTo>
                  <a:cubicBezTo>
                    <a:pt x="764" y="1237"/>
                    <a:pt x="764" y="1237"/>
                    <a:pt x="764" y="1237"/>
                  </a:cubicBezTo>
                  <a:cubicBezTo>
                    <a:pt x="866" y="1082"/>
                    <a:pt x="1086" y="870"/>
                    <a:pt x="1442" y="870"/>
                  </a:cubicBezTo>
                  <a:cubicBezTo>
                    <a:pt x="1845" y="870"/>
                    <a:pt x="2130" y="1066"/>
                    <a:pt x="2130" y="1631"/>
                  </a:cubicBezTo>
                  <a:cubicBezTo>
                    <a:pt x="2130" y="2546"/>
                    <a:pt x="2130" y="2546"/>
                    <a:pt x="2130" y="2546"/>
                  </a:cubicBezTo>
                  <a:cubicBezTo>
                    <a:pt x="1651" y="2546"/>
                    <a:pt x="1651" y="2546"/>
                    <a:pt x="1651" y="2546"/>
                  </a:cubicBezTo>
                  <a:cubicBezTo>
                    <a:pt x="1651" y="1569"/>
                    <a:pt x="1651" y="1569"/>
                    <a:pt x="1651" y="1569"/>
                  </a:cubicBezTo>
                  <a:cubicBezTo>
                    <a:pt x="1651" y="1186"/>
                    <a:pt x="1534" y="1056"/>
                    <a:pt x="1295" y="1056"/>
                  </a:cubicBezTo>
                  <a:cubicBezTo>
                    <a:pt x="1014" y="1056"/>
                    <a:pt x="754" y="1305"/>
                    <a:pt x="754" y="1843"/>
                  </a:cubicBezTo>
                  <a:cubicBezTo>
                    <a:pt x="754" y="2546"/>
                    <a:pt x="754" y="2546"/>
                    <a:pt x="754" y="2546"/>
                  </a:cubicBezTo>
                  <a:lnTo>
                    <a:pt x="275" y="25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000000"/>
                </a:solidFill>
                <a:effectLst/>
                <a:uLnTx/>
                <a:uFillTx/>
                <a:latin typeface="Arial"/>
                <a:ea typeface="SimSun"/>
                <a:cs typeface="Arial"/>
              </a:endParaRPr>
            </a:p>
          </p:txBody>
        </p:sp>
      </p:grpSp>
      <p:sp>
        <p:nvSpPr>
          <p:cNvPr id="19" name="Title 1" descr="" title=""/>
          <p:cNvSpPr>
            <a:spLocks noGrp="1"/>
          </p:cNvSpPr>
          <p:nvPr>
            <p:ph type="ctrTitle"/>
            <p:custDataLst/>
          </p:nvPr>
        </p:nvSpPr>
        <p:spPr>
          <a:xfrm>
            <a:off x="541337" y="3387600"/>
            <a:ext cx="8289153" cy="1519200"/>
          </a:xfrm>
        </p:spPr>
        <p:txBody>
          <a:bodyPr/>
          <a:lstStyle/>
          <a:p>
            <a:r>
              <a:rPr lang="en-US" sz="4000" b="1" dirty="0">
                <a:solidFill>
                  <a:schemeClr val="tx1"/>
                </a:solidFill>
                <a:latin typeface="Palatino Linotype" panose="02040502050505030304" pitchFamily="18" charset="0"/>
                <a:cs typeface="Times New Roman" panose="02020603050405020304" pitchFamily="18" charset="0"/>
              </a:rPr>
              <a:t>Negotiating Effective Commercial </a:t>
            </a:r>
            <a:r>
              <a:rPr lang="en-US" sz="4000" b="1" dirty="0" smtClean="0">
                <a:solidFill>
                  <a:schemeClr val="tx1"/>
                </a:solidFill>
                <a:latin typeface="Palatino Linotype" panose="02040502050505030304" pitchFamily="18" charset="0"/>
                <a:cs typeface="Times New Roman" panose="02020603050405020304" pitchFamily="18" charset="0"/>
              </a:rPr>
              <a:t>Agreements</a:t>
            </a:r>
            <a:endParaRPr lang="en-US" sz="4000" b="1" dirty="0">
              <a:solidFill>
                <a:schemeClr val="tx1"/>
              </a:solidFill>
              <a:latin typeface="Palatino Linotype" panose="02040502050505030304" pitchFamily="18" charset="0"/>
              <a:cs typeface="Times New Roman" panose="02020603050405020304" pitchFamily="18" charset="0"/>
            </a:endParaRPr>
          </a:p>
        </p:txBody>
      </p:sp>
      <p:sp>
        <p:nvSpPr>
          <p:cNvPr id="20" name="Subtitle 2" descr="" title=""/>
          <p:cNvSpPr>
            <a:spLocks noGrp="1"/>
          </p:cNvSpPr>
          <p:nvPr>
            <p:ph type="subTitle" idx="1"/>
            <p:custDataLst/>
          </p:nvPr>
        </p:nvSpPr>
        <p:spPr>
          <a:xfrm>
            <a:off x="798919" y="4929931"/>
            <a:ext cx="2828925" cy="1101974"/>
          </a:xfrm>
        </p:spPr>
        <p:txBody>
          <a:bodyPr/>
          <a:lstStyle/>
          <a:p>
            <a:endParaRPr lang="en-US" b="1" dirty="0">
              <a:latin typeface="Palatino Linotype" panose="02040502050505030304" pitchFamily="18" charset="0"/>
            </a:endParaRPr>
          </a:p>
          <a:p>
            <a:r>
              <a:rPr lang="en-US" sz="3200" b="1" dirty="0" smtClean="0">
                <a:latin typeface="Palatino Linotype" panose="02040502050505030304" pitchFamily="18" charset="0"/>
                <a:cs typeface="Times New Roman" panose="02020603050405020304" pitchFamily="18" charset="0"/>
              </a:rPr>
              <a:t>April </a:t>
            </a:r>
            <a:r>
              <a:rPr lang="en-US" sz="3200" b="1" dirty="0" smtClean="0">
                <a:latin typeface="Palatino Linotype" panose="02040502050505030304" pitchFamily="18" charset="0"/>
                <a:cs typeface="Times New Roman" panose="02020603050405020304" pitchFamily="18" charset="0"/>
              </a:rPr>
              <a:t>26, </a:t>
            </a:r>
            <a:r>
              <a:rPr lang="en-US" sz="3200" b="1" dirty="0" smtClean="0">
                <a:latin typeface="Palatino Linotype" panose="02040502050505030304" pitchFamily="18" charset="0"/>
                <a:cs typeface="Times New Roman" panose="02020603050405020304" pitchFamily="18" charset="0"/>
              </a:rPr>
              <a:t>2024 </a:t>
            </a:r>
            <a:endParaRPr lang="en-US" sz="3200" b="1" dirty="0">
              <a:latin typeface="Palatino Linotype" panose="02040502050505030304" pitchFamily="18" charset="0"/>
              <a:cs typeface="Times New Roman" panose="02020603050405020304" pitchFamily="18" charset="0"/>
            </a:endParaRPr>
          </a:p>
        </p:txBody>
      </p:sp>
      <p:sp>
        <p:nvSpPr>
          <p:cNvPr id="2" name="Picture Placeholder 1" descr="" title=""/>
          <p:cNvSpPr>
            <a:spLocks noGrp="1"/>
          </p:cNvSpPr>
          <p:nvPr>
            <p:ph type="pic" sz="quarter" idx="13"/>
          </p:nvPr>
        </p:nvSpPr>
        <p:spPr/>
      </p:sp>
      <p:pic>
        <p:nvPicPr>
          <p:cNvPr id="21" name="Picture 20" descr="" title=""/>
          <p:cNvPicPr>
            <a:picLocks noChangeAspect="1"/>
          </p:cNvPicPr>
          <p:nvPr/>
        </p:nvPicPr>
        <p:blipFill>
          <a:blip r:embed="rId16"/>
          <a:stretch>
            <a:fillRect/>
          </a:stretch>
        </p:blipFill>
        <p:spPr>
          <a:xfrm>
            <a:off x="19261" y="16617"/>
            <a:ext cx="9107862" cy="3106801"/>
          </a:xfrm>
          <a:prstGeom prst="rect">
            <a:avLst/>
          </a:prstGeom>
        </p:spPr>
      </p:pic>
      <p:pic>
        <p:nvPicPr>
          <p:cNvPr id="22" name="Picture 21" descr="" title=""/>
          <p:cNvPicPr/>
          <p:nvPr/>
        </p:nvPicPr>
        <p:blipFill>
          <a:blip r:embed="rId17">
            <a:extLst>
              <a:ext uri="{28A0092B-C50C-407E-A947-70E740481C1C}">
                <a14:useLocalDpi xmlns:a14="http://schemas.microsoft.com/office/drawing/2010/main" val="0"/>
              </a:ext>
            </a:extLst>
          </a:blip>
          <a:srcRect/>
          <a:stretch>
            <a:fillRect/>
          </a:stretch>
        </p:blipFill>
        <p:spPr bwMode="auto">
          <a:xfrm>
            <a:off x="5242740" y="5299993"/>
            <a:ext cx="3049607" cy="853157"/>
          </a:xfrm>
          <a:prstGeom prst="rect">
            <a:avLst/>
          </a:prstGeom>
          <a:noFill/>
          <a:ln>
            <a:noFill/>
          </a:ln>
        </p:spPr>
      </p:pic>
    </p:spTree>
    <p:extLst>
      <p:ext uri="{BB962C8B-B14F-4D97-AF65-F5344CB8AC3E}">
        <p14:creationId xmlns:p14="http://schemas.microsoft.com/office/powerpoint/2010/main" val="3628897824"/>
      </p:ext>
    </p:extLst>
  </p:cSld>
  <p:clrMapOvr>
    <a:masterClrMapping/>
  </p:clrMapOvr>
  <p:transition/>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99670" y="528034"/>
            <a:ext cx="8374062" cy="764780"/>
          </a:xfrm>
        </p:spPr>
        <p:txBody>
          <a:bodyPr/>
          <a:lstStyle/>
          <a:p>
            <a:pPr algn="ctr"/>
            <a:r>
              <a:rPr lang="en-US" b="1" dirty="0" smtClean="0"/>
              <a:t>Incidental Damages</a:t>
            </a:r>
            <a:endParaRPr lang="en-US" b="1" dirty="0"/>
          </a:p>
        </p:txBody>
      </p:sp>
      <p:sp>
        <p:nvSpPr>
          <p:cNvPr id="3" name="Content Placeholder 2" descr="" title=""/>
          <p:cNvSpPr>
            <a:spLocks noGrp="1"/>
          </p:cNvSpPr>
          <p:nvPr>
            <p:ph idx="1"/>
          </p:nvPr>
        </p:nvSpPr>
        <p:spPr>
          <a:xfrm>
            <a:off x="541338" y="1758373"/>
            <a:ext cx="8374062" cy="4028786"/>
          </a:xfrm>
        </p:spPr>
        <p:txBody>
          <a:bodyPr/>
          <a:lstStyle/>
          <a:p>
            <a:r>
              <a:rPr lang="en-US" b="0" dirty="0" smtClean="0"/>
              <a:t>Incidental damages are costs or losses incurred by the non-breaching party </a:t>
            </a:r>
            <a:r>
              <a:rPr lang="en-US" i="1" dirty="0" smtClean="0"/>
              <a:t>to avoid</a:t>
            </a:r>
            <a:r>
              <a:rPr lang="en-US" dirty="0" smtClean="0"/>
              <a:t> </a:t>
            </a:r>
            <a:r>
              <a:rPr lang="en-US" b="0" dirty="0" smtClean="0"/>
              <a:t>other direct and consequential losses due to a breach. </a:t>
            </a:r>
            <a:endParaRPr lang="en-US" b="0" dirty="0"/>
          </a:p>
          <a:p>
            <a:pPr marL="342900" indent="-342900">
              <a:buFont typeface="Arial" panose="020B0604020202020204" pitchFamily="34" charset="0"/>
              <a:buChar char="•"/>
            </a:pPr>
            <a:r>
              <a:rPr lang="en-US" b="0" dirty="0" smtClean="0"/>
              <a:t>Incidental damages </a:t>
            </a:r>
            <a:r>
              <a:rPr lang="en-US" b="0" i="1" dirty="0" smtClean="0"/>
              <a:t>must</a:t>
            </a:r>
            <a:r>
              <a:rPr lang="en-US" b="0" dirty="0" smtClean="0"/>
              <a:t> be commercially reasonable.</a:t>
            </a:r>
          </a:p>
          <a:p>
            <a:pPr marL="342900" indent="-342900">
              <a:buFont typeface="Arial" panose="020B0604020202020204" pitchFamily="34" charset="0"/>
              <a:buChar char="•"/>
            </a:pPr>
            <a:r>
              <a:rPr lang="en-US" b="0" dirty="0" smtClean="0"/>
              <a:t>Typically parties can recover incidental damages unless specifically waived.</a:t>
            </a:r>
            <a:endParaRPr lang="en-US" b="0" dirty="0"/>
          </a:p>
          <a:p>
            <a:r>
              <a:rPr lang="en-US" b="0" dirty="0" smtClean="0"/>
              <a:t> </a:t>
            </a:r>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3524832041"/>
      </p:ext>
    </p:extLst>
  </p:cSld>
  <p:clrMapOvr>
    <a:masterClrMapping/>
  </p:clrMapOvr>
  <p:transition/>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pPr algn="ctr"/>
            <a:r>
              <a:rPr lang="en-US" dirty="0"/>
              <a:t>Examples </a:t>
            </a:r>
            <a:r>
              <a:rPr lang="en-US" dirty="0" smtClean="0"/>
              <a:t>of Incidental </a:t>
            </a:r>
            <a:r>
              <a:rPr lang="en-US" dirty="0"/>
              <a:t>Damages</a:t>
            </a:r>
          </a:p>
        </p:txBody>
      </p:sp>
      <p:sp>
        <p:nvSpPr>
          <p:cNvPr id="3" name="Content Placeholder 2" descr="" title=""/>
          <p:cNvSpPr>
            <a:spLocks noGrp="1"/>
          </p:cNvSpPr>
          <p:nvPr>
            <p:ph idx="1"/>
          </p:nvPr>
        </p:nvSpPr>
        <p:spPr/>
        <p:txBody>
          <a:bodyPr/>
          <a:lstStyle/>
          <a:p>
            <a:r>
              <a:rPr lang="en-US" sz="2400" dirty="0"/>
              <a:t>In the context of the sale of goods under the UCC, this may mean reimbursement of expenses incurred: </a:t>
            </a:r>
          </a:p>
          <a:p>
            <a:pPr marL="342900" indent="-342900">
              <a:buFont typeface="Arial" panose="020B0604020202020204" pitchFamily="34" charset="0"/>
              <a:buChar char="•"/>
            </a:pPr>
            <a:r>
              <a:rPr lang="en-US" sz="2000" dirty="0"/>
              <a:t>By the Buyer when Seller is in breach, including: </a:t>
            </a:r>
          </a:p>
          <a:p>
            <a:pPr marL="571500" lvl="2" indent="-342900"/>
            <a:r>
              <a:rPr lang="en-US" sz="2000" b="1" dirty="0"/>
              <a:t>Inspection, transportation, care, custody, or disposal of rejected goods </a:t>
            </a:r>
          </a:p>
          <a:p>
            <a:pPr marL="571500" lvl="2" indent="-342900"/>
            <a:r>
              <a:rPr lang="en-US" sz="2000" b="1" dirty="0"/>
              <a:t>Costs associated with obtaining cover, such as shipping the substitute goods </a:t>
            </a:r>
          </a:p>
          <a:p>
            <a:pPr marL="342900" indent="-342900">
              <a:buFont typeface="Arial" panose="020B0604020202020204" pitchFamily="34" charset="0"/>
              <a:buChar char="•"/>
            </a:pPr>
            <a:r>
              <a:rPr lang="en-US" sz="2000" dirty="0"/>
              <a:t>By the Seller when the Buyer is in breach, including: </a:t>
            </a:r>
          </a:p>
          <a:p>
            <a:pPr marL="571500" lvl="2" indent="-342900"/>
            <a:r>
              <a:rPr lang="en-US" sz="2000" b="1" dirty="0"/>
              <a:t>Charges incurred in stopping delivery</a:t>
            </a:r>
          </a:p>
          <a:p>
            <a:pPr marL="571500" lvl="2" indent="-342900"/>
            <a:r>
              <a:rPr lang="en-US" sz="2000" b="1" dirty="0"/>
              <a:t>Transportation, care, and custody of goods returned </a:t>
            </a:r>
          </a:p>
          <a:p>
            <a:pPr marL="571500" lvl="2" indent="-342900"/>
            <a:r>
              <a:rPr lang="en-US" sz="2000" b="1" dirty="0"/>
              <a:t>Costs incurred in reselling the goods </a:t>
            </a:r>
          </a:p>
          <a:p>
            <a:endParaRPr lang="en-US" dirty="0"/>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3112197483"/>
      </p:ext>
    </p:extLst>
  </p:cSld>
  <p:clrMapOvr>
    <a:masterClrMapping/>
  </p:clrMapOvr>
  <p:transition/>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447820" y="342900"/>
            <a:ext cx="8374062" cy="734291"/>
          </a:xfrm>
        </p:spPr>
        <p:txBody>
          <a:bodyPr/>
          <a:lstStyle/>
          <a:p>
            <a:r>
              <a:rPr lang="en-US" dirty="0" smtClean="0"/>
              <a:t>Consequential or Special Damages</a:t>
            </a:r>
            <a:endParaRPr lang="en-US" dirty="0"/>
          </a:p>
        </p:txBody>
      </p:sp>
      <p:sp>
        <p:nvSpPr>
          <p:cNvPr id="3" name="Content Placeholder 2" descr="" title=""/>
          <p:cNvSpPr>
            <a:spLocks noGrp="1"/>
          </p:cNvSpPr>
          <p:nvPr>
            <p:ph idx="1"/>
          </p:nvPr>
        </p:nvSpPr>
        <p:spPr>
          <a:xfrm>
            <a:off x="447820" y="1222663"/>
            <a:ext cx="8374062" cy="5225762"/>
          </a:xfrm>
        </p:spPr>
        <p:txBody>
          <a:bodyPr/>
          <a:lstStyle/>
          <a:p>
            <a:r>
              <a:rPr lang="en-US" dirty="0" smtClean="0"/>
              <a:t>Consequential damages is a broad category that refers to damages that do </a:t>
            </a:r>
            <a:r>
              <a:rPr lang="en-US" u="sng" dirty="0" smtClean="0"/>
              <a:t>not</a:t>
            </a:r>
            <a:r>
              <a:rPr lang="en-US" dirty="0"/>
              <a:t> </a:t>
            </a:r>
            <a:r>
              <a:rPr lang="en-US" dirty="0" smtClean="0"/>
              <a:t>fit into the direct or incidental categories</a:t>
            </a:r>
            <a:r>
              <a:rPr lang="en-US" b="0" dirty="0" smtClean="0"/>
              <a:t> </a:t>
            </a:r>
          </a:p>
          <a:p>
            <a:r>
              <a:rPr lang="en-US" dirty="0" smtClean="0"/>
              <a:t>And,</a:t>
            </a:r>
            <a:r>
              <a:rPr lang="en-US" b="0" dirty="0" smtClean="0"/>
              <a:t> </a:t>
            </a:r>
          </a:p>
          <a:p>
            <a:pPr marL="342900" lvl="1" indent="-342900">
              <a:buFont typeface="Arial" panose="020B0604020202020204" pitchFamily="34" charset="0"/>
              <a:buChar char="•"/>
            </a:pPr>
            <a:r>
              <a:rPr lang="en-US" b="0" dirty="0" smtClean="0"/>
              <a:t>Normally don’t follow the general type of breach, but only </a:t>
            </a:r>
            <a:r>
              <a:rPr lang="en-US" dirty="0" smtClean="0"/>
              <a:t>from the special circumstances of the specific breach</a:t>
            </a:r>
            <a:r>
              <a:rPr lang="en-US" b="0" dirty="0" smtClean="0"/>
              <a:t> or the claimant</a:t>
            </a:r>
          </a:p>
          <a:p>
            <a:pPr marL="571500" lvl="2" indent="-342900"/>
            <a:r>
              <a:rPr lang="en-US" altLang="en-US" sz="2400" b="0" dirty="0" smtClean="0"/>
              <a:t>For </a:t>
            </a:r>
            <a:r>
              <a:rPr lang="en-US" altLang="en-US" sz="2400" b="0" dirty="0"/>
              <a:t>this reason, this category of damages is also called </a:t>
            </a:r>
            <a:r>
              <a:rPr lang="en-US" altLang="en-US" sz="2400" b="1" dirty="0"/>
              <a:t>special </a:t>
            </a:r>
            <a:r>
              <a:rPr lang="en-US" altLang="en-US" sz="2400" b="1" dirty="0" smtClean="0"/>
              <a:t>damages</a:t>
            </a:r>
            <a:endParaRPr lang="en-US" altLang="en-US" sz="2400" b="0" dirty="0" smtClean="0"/>
          </a:p>
          <a:p>
            <a:r>
              <a:rPr lang="en-US" altLang="en-US" sz="2200" b="0" dirty="0" smtClean="0"/>
              <a:t>Courts </a:t>
            </a:r>
            <a:r>
              <a:rPr lang="en-US" altLang="en-US" sz="2200" b="0" dirty="0"/>
              <a:t>generally find that consequential damages are only recoverable </a:t>
            </a:r>
            <a:r>
              <a:rPr lang="en-US" altLang="en-US" sz="2200" u="sng" dirty="0"/>
              <a:t>if the special circumstances were within the contemplation of both contracting parties</a:t>
            </a:r>
            <a:r>
              <a:rPr lang="en-US" altLang="en-US" sz="2200" dirty="0"/>
              <a:t>.</a:t>
            </a:r>
          </a:p>
          <a:p>
            <a:endParaRPr lang="en-US" sz="2200" b="0" dirty="0"/>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3867899273"/>
      </p:ext>
    </p:extLst>
  </p:cSld>
  <p:clrMapOvr>
    <a:masterClrMapping/>
  </p:clrMapOvr>
  <p:transition/>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6386" name="Picture 2" descr=""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129" y="4083879"/>
            <a:ext cx="3103451" cy="20577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 title=""/>
          <p:cNvSpPr>
            <a:spLocks noGrp="1"/>
          </p:cNvSpPr>
          <p:nvPr>
            <p:ph type="title"/>
          </p:nvPr>
        </p:nvSpPr>
        <p:spPr>
          <a:xfrm>
            <a:off x="405245" y="675408"/>
            <a:ext cx="8510155" cy="606791"/>
          </a:xfrm>
        </p:spPr>
        <p:txBody>
          <a:bodyPr/>
          <a:lstStyle/>
          <a:p>
            <a:r>
              <a:rPr lang="en-US" altLang="en-US" dirty="0"/>
              <a:t>Consequential </a:t>
            </a:r>
            <a:r>
              <a:rPr lang="en-US" altLang="en-US" dirty="0" smtClean="0"/>
              <a:t>or Special Damages </a:t>
            </a:r>
            <a:r>
              <a:rPr lang="en-US" altLang="en-US" dirty="0"/>
              <a:t>(</a:t>
            </a:r>
            <a:r>
              <a:rPr lang="en-US" altLang="en-US" dirty="0" smtClean="0"/>
              <a:t>cont.)</a:t>
            </a:r>
            <a:endParaRPr lang="en-US" dirty="0"/>
          </a:p>
        </p:txBody>
      </p:sp>
      <p:sp>
        <p:nvSpPr>
          <p:cNvPr id="3" name="Content Placeholder 2" descr="" title=""/>
          <p:cNvSpPr>
            <a:spLocks noGrp="1"/>
          </p:cNvSpPr>
          <p:nvPr>
            <p:ph idx="1"/>
          </p:nvPr>
        </p:nvSpPr>
        <p:spPr>
          <a:xfrm>
            <a:off x="541338" y="1485898"/>
            <a:ext cx="8374062" cy="4655705"/>
          </a:xfrm>
        </p:spPr>
        <p:txBody>
          <a:bodyPr/>
          <a:lstStyle/>
          <a:p>
            <a:r>
              <a:rPr lang="en-US" sz="2400" dirty="0"/>
              <a:t>Consequential damages can </a:t>
            </a:r>
            <a:r>
              <a:rPr lang="en-US" sz="2400" dirty="0" smtClean="0"/>
              <a:t>include things such as:</a:t>
            </a:r>
            <a:endParaRPr lang="en-US" sz="2400" dirty="0"/>
          </a:p>
          <a:p>
            <a:pPr marL="342900" indent="-342900">
              <a:buFont typeface="Arial" panose="020B0604020202020204" pitchFamily="34" charset="0"/>
              <a:buChar char="•"/>
            </a:pPr>
            <a:r>
              <a:rPr lang="en-US" sz="2400" b="0" dirty="0"/>
              <a:t>Loss of anticipated </a:t>
            </a:r>
            <a:r>
              <a:rPr lang="en-US" sz="2400" b="0" dirty="0" smtClean="0"/>
              <a:t>profits (sometimes)</a:t>
            </a:r>
            <a:endParaRPr lang="en-US" sz="2400" b="0" dirty="0"/>
          </a:p>
          <a:p>
            <a:pPr marL="342900" indent="-342900">
              <a:buFont typeface="Arial" panose="020B0604020202020204" pitchFamily="34" charset="0"/>
              <a:buChar char="•"/>
            </a:pPr>
            <a:r>
              <a:rPr lang="en-US" sz="2400" b="0" dirty="0"/>
              <a:t>Damages related to third-party </a:t>
            </a:r>
            <a:r>
              <a:rPr lang="en-US" sz="2400" b="0" dirty="0" smtClean="0"/>
              <a:t>claims</a:t>
            </a:r>
            <a:endParaRPr lang="en-US" sz="2400" b="0" dirty="0"/>
          </a:p>
          <a:p>
            <a:pPr marL="342900" indent="-342900">
              <a:buFont typeface="Arial" panose="020B0604020202020204" pitchFamily="34" charset="0"/>
              <a:buChar char="•"/>
            </a:pPr>
            <a:r>
              <a:rPr lang="en-US" sz="2400" b="0" dirty="0"/>
              <a:t>Loss of use of contracted </a:t>
            </a:r>
            <a:r>
              <a:rPr lang="en-US" sz="2400" b="0" dirty="0" smtClean="0"/>
              <a:t>goods</a:t>
            </a:r>
            <a:endParaRPr lang="en-US" sz="2400" b="0" dirty="0"/>
          </a:p>
          <a:p>
            <a:pPr marL="342900" indent="-342900">
              <a:buFont typeface="Arial" panose="020B0604020202020204" pitchFamily="34" charset="0"/>
              <a:buChar char="•"/>
            </a:pPr>
            <a:r>
              <a:rPr lang="en-US" sz="2400" b="0" dirty="0" smtClean="0"/>
              <a:t>Interest</a:t>
            </a:r>
            <a:endParaRPr lang="en-US" sz="2400" b="0" dirty="0"/>
          </a:p>
          <a:p>
            <a:pPr marL="342900" indent="-342900">
              <a:buFont typeface="Arial" panose="020B0604020202020204" pitchFamily="34" charset="0"/>
              <a:buChar char="•"/>
            </a:pPr>
            <a:r>
              <a:rPr lang="en-US" sz="2400" b="0" dirty="0"/>
              <a:t>Attorneys' </a:t>
            </a:r>
            <a:r>
              <a:rPr lang="en-US" sz="2400" b="0" dirty="0" smtClean="0"/>
              <a:t>fees</a:t>
            </a:r>
            <a:endParaRPr lang="en-US" sz="2400" b="0" dirty="0"/>
          </a:p>
          <a:p>
            <a:pPr marL="342900" indent="-342900">
              <a:buFont typeface="Arial" panose="020B0604020202020204" pitchFamily="34" charset="0"/>
              <a:buChar char="•"/>
            </a:pPr>
            <a:r>
              <a:rPr lang="en-US" sz="2400" b="0" dirty="0"/>
              <a:t>Property </a:t>
            </a:r>
            <a:r>
              <a:rPr lang="en-US" sz="2400" b="0" dirty="0" smtClean="0"/>
              <a:t>damage</a:t>
            </a:r>
            <a:endParaRPr lang="en-US" sz="2400" b="0" dirty="0"/>
          </a:p>
          <a:p>
            <a:pPr marL="342900" indent="-342900">
              <a:buFont typeface="Arial" panose="020B0604020202020204" pitchFamily="34" charset="0"/>
              <a:buChar char="•"/>
            </a:pPr>
            <a:r>
              <a:rPr lang="en-US" sz="2400" b="0" dirty="0"/>
              <a:t>Personal </a:t>
            </a:r>
            <a:r>
              <a:rPr lang="en-US" sz="2400" b="0" dirty="0" smtClean="0"/>
              <a:t>injury</a:t>
            </a:r>
            <a:endParaRPr lang="en-US" sz="2400" b="0" dirty="0"/>
          </a:p>
          <a:p>
            <a:endParaRPr lang="en-US" dirty="0"/>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64654821"/>
      </p:ext>
    </p:extLst>
  </p:cSld>
  <p:clrMapOvr>
    <a:masterClrMapping/>
  </p:clrMapOvr>
  <p:transition/>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41338" y="228601"/>
            <a:ext cx="8374062" cy="910936"/>
          </a:xfrm>
        </p:spPr>
        <p:txBody>
          <a:bodyPr/>
          <a:lstStyle/>
          <a:p>
            <a:r>
              <a:rPr lang="en-US" dirty="0" smtClean="0"/>
              <a:t>Correctly Categorizing Lost Profits </a:t>
            </a:r>
            <a:endParaRPr lang="en-US" dirty="0"/>
          </a:p>
        </p:txBody>
      </p:sp>
      <p:sp>
        <p:nvSpPr>
          <p:cNvPr id="3" name="Content Placeholder 2" descr="" title=""/>
          <p:cNvSpPr>
            <a:spLocks noGrp="1"/>
          </p:cNvSpPr>
          <p:nvPr>
            <p:ph idx="1"/>
          </p:nvPr>
        </p:nvSpPr>
        <p:spPr>
          <a:xfrm>
            <a:off x="541338" y="1413164"/>
            <a:ext cx="8374062" cy="4718050"/>
          </a:xfrm>
        </p:spPr>
        <p:txBody>
          <a:bodyPr/>
          <a:lstStyle/>
          <a:p>
            <a:r>
              <a:rPr lang="en-US" sz="2400" dirty="0" smtClean="0"/>
              <a:t>Generally, a Buyer should </a:t>
            </a:r>
            <a:r>
              <a:rPr lang="en-US" sz="2400" u="sng" dirty="0" smtClean="0"/>
              <a:t>not</a:t>
            </a:r>
            <a:r>
              <a:rPr lang="en-US" sz="2400" dirty="0" smtClean="0"/>
              <a:t> agree to waive lost profits (as consequential damages or as separate damages). </a:t>
            </a:r>
            <a:endParaRPr lang="en-US" sz="2800" dirty="0" smtClean="0">
              <a:solidFill>
                <a:srgbClr val="FF0000"/>
              </a:solidFill>
            </a:endParaRPr>
          </a:p>
          <a:p>
            <a:pPr marL="342900" indent="-342900">
              <a:buFont typeface="Arial" panose="020B0604020202020204" pitchFamily="34" charset="0"/>
              <a:buChar char="•"/>
            </a:pPr>
            <a:r>
              <a:rPr lang="en-US" sz="2800" b="0" dirty="0" smtClean="0"/>
              <a:t>Lost profits </a:t>
            </a:r>
            <a:r>
              <a:rPr lang="en-US" sz="2800" b="0" u="sng" dirty="0" smtClean="0"/>
              <a:t>may be recoverable</a:t>
            </a:r>
            <a:r>
              <a:rPr lang="en-US" sz="2800" b="0" dirty="0" smtClean="0"/>
              <a:t> as direct or incidental damages.</a:t>
            </a:r>
            <a:r>
              <a:rPr lang="en-US" sz="2000" b="0" dirty="0" smtClean="0"/>
              <a:t> </a:t>
            </a:r>
          </a:p>
          <a:p>
            <a:pPr marL="342900" indent="-342900">
              <a:buFont typeface="Arial" panose="020B0604020202020204" pitchFamily="34" charset="0"/>
              <a:buChar char="•"/>
            </a:pPr>
            <a:r>
              <a:rPr lang="en-US" sz="2400" b="0" dirty="0" smtClean="0"/>
              <a:t>Example of lost profits as direct damages:  when the contract that was breached is related to and contemplates the collateral business arrangement (e.g., wholesaler fails to deliver products to retailer, the loss of the retailer’s ordinary profits are within common expertise of the typical wholesaler). </a:t>
            </a:r>
            <a:r>
              <a:rPr lang="en-US" sz="2400" b="0" dirty="0" smtClean="0">
                <a:solidFill>
                  <a:srgbClr val="FF0000"/>
                </a:solidFill>
              </a:rPr>
              <a:t>Damages were foreseeable without any special notification to wholesaler.</a:t>
            </a:r>
            <a:r>
              <a:rPr lang="en-US" sz="2400" b="0" dirty="0" smtClean="0"/>
              <a:t>  </a:t>
            </a:r>
          </a:p>
          <a:p>
            <a:endParaRPr lang="en-US" sz="2000" b="0"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14</a:t>
            </a:fld>
            <a:endParaRPr lang="en-GB"/>
          </a:p>
        </p:txBody>
      </p:sp>
    </p:spTree>
    <p:extLst>
      <p:ext uri="{BB962C8B-B14F-4D97-AF65-F5344CB8AC3E}">
        <p14:creationId xmlns:p14="http://schemas.microsoft.com/office/powerpoint/2010/main" val="79497639"/>
      </p:ext>
    </p:extLst>
  </p:cSld>
  <p:clrMapOvr>
    <a:masterClrMapping/>
  </p:clrMapOvr>
  <p:transition/>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41338" y="270163"/>
            <a:ext cx="8374062" cy="917863"/>
          </a:xfrm>
        </p:spPr>
        <p:txBody>
          <a:bodyPr/>
          <a:lstStyle/>
          <a:p>
            <a:r>
              <a:rPr lang="en-US" dirty="0" smtClean="0"/>
              <a:t>When are Lost Profits Direct Damages? </a:t>
            </a:r>
            <a:endParaRPr lang="en-US" dirty="0"/>
          </a:p>
        </p:txBody>
      </p:sp>
      <p:sp>
        <p:nvSpPr>
          <p:cNvPr id="3" name="Content Placeholder 2" descr="" title=""/>
          <p:cNvSpPr>
            <a:spLocks noGrp="1"/>
          </p:cNvSpPr>
          <p:nvPr>
            <p:ph idx="1"/>
          </p:nvPr>
        </p:nvSpPr>
        <p:spPr>
          <a:xfrm>
            <a:off x="541338" y="1423555"/>
            <a:ext cx="8374062" cy="4718050"/>
          </a:xfrm>
        </p:spPr>
        <p:txBody>
          <a:bodyPr/>
          <a:lstStyle/>
          <a:p>
            <a:r>
              <a:rPr lang="en-US" sz="2800" dirty="0" smtClean="0"/>
              <a:t>Lost profits are considered direct damages when: </a:t>
            </a:r>
          </a:p>
          <a:p>
            <a:pPr marL="342900" indent="-342900">
              <a:buFont typeface="Arial" panose="020B0604020202020204" pitchFamily="34" charset="0"/>
              <a:buChar char="•"/>
            </a:pPr>
            <a:r>
              <a:rPr lang="en-US" sz="2800" b="0" dirty="0" smtClean="0"/>
              <a:t>Non-breaching party bargained for these profits in the contract or</a:t>
            </a:r>
          </a:p>
          <a:p>
            <a:pPr marL="342900" indent="-342900">
              <a:buFont typeface="Arial" panose="020B0604020202020204" pitchFamily="34" charset="0"/>
              <a:buChar char="•"/>
            </a:pPr>
            <a:r>
              <a:rPr lang="en-US" sz="2800" b="0" dirty="0" smtClean="0"/>
              <a:t>The breaching </a:t>
            </a:r>
            <a:r>
              <a:rPr lang="en-US" sz="2800" b="0" dirty="0"/>
              <a:t>party knew or had reason to know of </a:t>
            </a:r>
            <a:r>
              <a:rPr lang="en-US" sz="2800" b="0" dirty="0" smtClean="0"/>
              <a:t>the potential loss during contract negotiations</a:t>
            </a:r>
          </a:p>
          <a:p>
            <a:pPr marL="342900" indent="-342900">
              <a:buFont typeface="Arial" panose="020B0604020202020204" pitchFamily="34" charset="0"/>
              <a:buChar char="•"/>
            </a:pPr>
            <a:r>
              <a:rPr lang="en-US" sz="2800" b="0" dirty="0" smtClean="0"/>
              <a:t>They can be calculated with certainty</a:t>
            </a:r>
          </a:p>
          <a:p>
            <a:endParaRPr lang="en-US" sz="2800"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15</a:t>
            </a:fld>
            <a:endParaRPr lang="en-GB"/>
          </a:p>
        </p:txBody>
      </p:sp>
    </p:spTree>
    <p:extLst>
      <p:ext uri="{BB962C8B-B14F-4D97-AF65-F5344CB8AC3E}">
        <p14:creationId xmlns:p14="http://schemas.microsoft.com/office/powerpoint/2010/main" val="386735978"/>
      </p:ext>
    </p:extLst>
  </p:cSld>
  <p:clrMapOvr>
    <a:masterClrMapping/>
  </p:clrMapOvr>
  <p:transition/>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When are Lost Profits Indirect Damages?</a:t>
            </a:r>
            <a:endParaRPr lang="en-US" dirty="0"/>
          </a:p>
        </p:txBody>
      </p:sp>
      <p:sp>
        <p:nvSpPr>
          <p:cNvPr id="3" name="Content Placeholder 2" descr="" title=""/>
          <p:cNvSpPr>
            <a:spLocks noGrp="1"/>
          </p:cNvSpPr>
          <p:nvPr>
            <p:ph idx="1"/>
          </p:nvPr>
        </p:nvSpPr>
        <p:spPr/>
        <p:txBody>
          <a:bodyPr/>
          <a:lstStyle/>
          <a:p>
            <a:r>
              <a:rPr lang="en-US" dirty="0" smtClean="0"/>
              <a:t>Lost Profits are considered indirect damages when: </a:t>
            </a:r>
          </a:p>
          <a:p>
            <a:pPr marL="342900" indent="-342900">
              <a:buFont typeface="Arial" panose="020B0604020202020204" pitchFamily="34" charset="0"/>
              <a:buChar char="•"/>
            </a:pPr>
            <a:r>
              <a:rPr lang="en-US" b="0" dirty="0" smtClean="0"/>
              <a:t>Damages were </a:t>
            </a:r>
            <a:r>
              <a:rPr lang="en-US" b="0" dirty="0" smtClean="0">
                <a:solidFill>
                  <a:srgbClr val="FF0000"/>
                </a:solidFill>
              </a:rPr>
              <a:t>not foreseeable</a:t>
            </a:r>
            <a:r>
              <a:rPr lang="en-US" b="0" dirty="0" smtClean="0"/>
              <a:t> when the contract was entered </a:t>
            </a:r>
          </a:p>
          <a:p>
            <a:pPr marL="342900" indent="-342900">
              <a:buFont typeface="Arial" panose="020B0604020202020204" pitchFamily="34" charset="0"/>
              <a:buChar char="•"/>
            </a:pPr>
            <a:r>
              <a:rPr lang="en-US" b="0" dirty="0" smtClean="0"/>
              <a:t>Damages </a:t>
            </a:r>
            <a:r>
              <a:rPr lang="en-US" b="0" dirty="0" smtClean="0">
                <a:solidFill>
                  <a:srgbClr val="FF0000"/>
                </a:solidFill>
              </a:rPr>
              <a:t>cannot be calculated with certainty </a:t>
            </a:r>
          </a:p>
          <a:p>
            <a:pPr marL="342900" indent="-342900">
              <a:buFont typeface="Arial" panose="020B0604020202020204" pitchFamily="34" charset="0"/>
              <a:buChar char="•"/>
            </a:pPr>
            <a:r>
              <a:rPr lang="en-US" b="0" dirty="0" smtClean="0"/>
              <a:t>Example: wholesaler’s delivery was particularly important because the retailer has made a contract that would provide </a:t>
            </a:r>
            <a:r>
              <a:rPr lang="en-US" b="0" dirty="0" smtClean="0">
                <a:solidFill>
                  <a:srgbClr val="FF0000"/>
                </a:solidFill>
              </a:rPr>
              <a:t>unusual substantial profits</a:t>
            </a:r>
            <a:r>
              <a:rPr lang="en-US" b="0" dirty="0" smtClean="0"/>
              <a:t> and the wholesaler was not aware of these special circumstances</a:t>
            </a:r>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16</a:t>
            </a:fld>
            <a:endParaRPr lang="en-GB"/>
          </a:p>
        </p:txBody>
      </p:sp>
    </p:spTree>
    <p:extLst>
      <p:ext uri="{BB962C8B-B14F-4D97-AF65-F5344CB8AC3E}">
        <p14:creationId xmlns:p14="http://schemas.microsoft.com/office/powerpoint/2010/main" val="2630870123"/>
      </p:ext>
    </p:extLst>
  </p:cSld>
  <p:clrMapOvr>
    <a:masterClrMapping/>
  </p:clrMapOvr>
  <p:transition/>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41338" y="211281"/>
            <a:ext cx="8374062" cy="1219200"/>
          </a:xfrm>
        </p:spPr>
        <p:txBody>
          <a:bodyPr/>
          <a:lstStyle/>
          <a:p>
            <a:r>
              <a:rPr lang="en-US" dirty="0" smtClean="0"/>
              <a:t>Consequential Damages Waiver and Indemnification Provisions</a:t>
            </a:r>
            <a:endParaRPr lang="en-US" dirty="0"/>
          </a:p>
        </p:txBody>
      </p:sp>
      <p:sp>
        <p:nvSpPr>
          <p:cNvPr id="3" name="Content Placeholder 2" descr="" title=""/>
          <p:cNvSpPr>
            <a:spLocks noGrp="1"/>
          </p:cNvSpPr>
          <p:nvPr>
            <p:ph idx="1"/>
          </p:nvPr>
        </p:nvSpPr>
        <p:spPr/>
        <p:txBody>
          <a:bodyPr/>
          <a:lstStyle/>
          <a:p>
            <a:r>
              <a:rPr lang="en-US" sz="2800" dirty="0" smtClean="0"/>
              <a:t>Parties should be careful that indemnification provisions </a:t>
            </a:r>
            <a:r>
              <a:rPr lang="en-US" sz="2800" b="0" i="1" dirty="0" smtClean="0"/>
              <a:t>do not</a:t>
            </a:r>
            <a:r>
              <a:rPr lang="en-US" sz="2800" dirty="0" smtClean="0"/>
              <a:t> conflict with or negate the consequential damages waiver. </a:t>
            </a:r>
          </a:p>
          <a:p>
            <a:pPr marL="285750" indent="-285750">
              <a:buFont typeface="Arial" panose="020B0604020202020204" pitchFamily="34" charset="0"/>
              <a:buChar char="•"/>
            </a:pPr>
            <a:r>
              <a:rPr lang="en-US" sz="2800" b="0" dirty="0" smtClean="0"/>
              <a:t>Most </a:t>
            </a:r>
            <a:r>
              <a:rPr lang="en-US" sz="2800" b="0" dirty="0"/>
              <a:t>indemnification clauses only cover </a:t>
            </a:r>
            <a:r>
              <a:rPr lang="en-US" sz="2800" dirty="0"/>
              <a:t>claims made by third-parties</a:t>
            </a:r>
            <a:r>
              <a:rPr lang="en-US" sz="2800" b="0" dirty="0"/>
              <a:t>. </a:t>
            </a:r>
          </a:p>
          <a:p>
            <a:pPr marL="285750" indent="-285750">
              <a:buFont typeface="Arial" panose="020B0604020202020204" pitchFamily="34" charset="0"/>
              <a:buChar char="•"/>
            </a:pPr>
            <a:r>
              <a:rPr lang="en-US" sz="2800" b="0" dirty="0" smtClean="0"/>
              <a:t>Certain third party claims may be considered indirect damages. If indirect damages are included in the waiver it can negate the indemnification provision.</a:t>
            </a:r>
          </a:p>
          <a:p>
            <a:pPr marL="342900" indent="-342900">
              <a:buFont typeface="Arial" panose="020B0604020202020204" pitchFamily="34" charset="0"/>
              <a:buChar char="•"/>
            </a:pPr>
            <a:endParaRPr lang="en-US" sz="1800" b="0"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17</a:t>
            </a:fld>
            <a:endParaRPr lang="en-GB"/>
          </a:p>
        </p:txBody>
      </p:sp>
    </p:spTree>
    <p:extLst>
      <p:ext uri="{BB962C8B-B14F-4D97-AF65-F5344CB8AC3E}">
        <p14:creationId xmlns:p14="http://schemas.microsoft.com/office/powerpoint/2010/main" val="530530245"/>
      </p:ext>
    </p:extLst>
  </p:cSld>
  <p:clrMapOvr>
    <a:masterClrMapping/>
  </p:clrMapOvr>
  <p:transition/>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ltLang="en-US" dirty="0"/>
              <a:t>Indemnification </a:t>
            </a:r>
            <a:r>
              <a:rPr lang="en-US" altLang="en-US" dirty="0" smtClean="0"/>
              <a:t>and </a:t>
            </a:r>
            <a:r>
              <a:rPr lang="en-US" altLang="en-US" dirty="0"/>
              <a:t>Consequential Damages </a:t>
            </a:r>
            <a:r>
              <a:rPr lang="en-US" altLang="en-US" dirty="0" smtClean="0"/>
              <a:t>Waivers </a:t>
            </a:r>
            <a:r>
              <a:rPr lang="en-US" altLang="en-US" dirty="0" smtClean="0"/>
              <a:t>– Case Example</a:t>
            </a:r>
            <a:endParaRPr lang="en-US" dirty="0"/>
          </a:p>
        </p:txBody>
      </p:sp>
      <p:sp>
        <p:nvSpPr>
          <p:cNvPr id="3" name="Content Placeholder 2" descr="" title=""/>
          <p:cNvSpPr>
            <a:spLocks noGrp="1"/>
          </p:cNvSpPr>
          <p:nvPr>
            <p:ph idx="1"/>
          </p:nvPr>
        </p:nvSpPr>
        <p:spPr>
          <a:xfrm>
            <a:off x="446088" y="1743075"/>
            <a:ext cx="8374062" cy="4486275"/>
          </a:xfrm>
        </p:spPr>
        <p:txBody>
          <a:bodyPr/>
          <a:lstStyle/>
          <a:p>
            <a:pPr marL="342900" indent="-342900">
              <a:buFont typeface="Arial" panose="020B0604020202020204" pitchFamily="34" charset="0"/>
              <a:buChar char="•"/>
            </a:pPr>
            <a:r>
              <a:rPr lang="en-US" sz="2300" dirty="0"/>
              <a:t>The parties entered into an agreement for sale of goods under which the seller agreed to indemnify buyer for any third-party claims for bodily injury or death related to the product. </a:t>
            </a:r>
            <a:endParaRPr lang="en-US" sz="2300" dirty="0" smtClean="0"/>
          </a:p>
          <a:p>
            <a:pPr marL="342900" indent="-342900">
              <a:buFont typeface="Arial" panose="020B0604020202020204" pitchFamily="34" charset="0"/>
              <a:buChar char="•"/>
            </a:pPr>
            <a:r>
              <a:rPr lang="en-US" sz="2300" dirty="0" smtClean="0"/>
              <a:t>The </a:t>
            </a:r>
            <a:r>
              <a:rPr lang="en-US" sz="2300" dirty="0"/>
              <a:t>agreement </a:t>
            </a:r>
            <a:r>
              <a:rPr lang="en-US" sz="2300" dirty="0" smtClean="0"/>
              <a:t>also included </a:t>
            </a:r>
            <a:r>
              <a:rPr lang="en-US" sz="2300" dirty="0"/>
              <a:t>a limitation of liability clause that capped damages at $500,000. The limitation of liability clause did not contain any exceptions for indemnification. </a:t>
            </a:r>
            <a:endParaRPr lang="en-US" sz="2300" dirty="0" smtClean="0"/>
          </a:p>
          <a:p>
            <a:pPr marL="342900" indent="-342900">
              <a:buFont typeface="Arial" panose="020B0604020202020204" pitchFamily="34" charset="0"/>
              <a:buChar char="•"/>
            </a:pPr>
            <a:r>
              <a:rPr lang="en-US" sz="2300" dirty="0"/>
              <a:t>The buyer was sued by a third party for $2M for a product </a:t>
            </a:r>
            <a:r>
              <a:rPr lang="en-US" sz="2300" dirty="0" smtClean="0"/>
              <a:t>liability </a:t>
            </a:r>
            <a:r>
              <a:rPr lang="en-US" sz="2300" dirty="0"/>
              <a:t>claim and turned to the seller for indemnification. </a:t>
            </a:r>
            <a:endParaRPr lang="en-US" sz="2300" dirty="0" smtClean="0"/>
          </a:p>
          <a:p>
            <a:pPr marL="342900" indent="-342900">
              <a:buFont typeface="Arial" panose="020B0604020202020204" pitchFamily="34" charset="0"/>
              <a:buChar char="•"/>
            </a:pPr>
            <a:r>
              <a:rPr lang="en-US" altLang="en-US" sz="2300" dirty="0" smtClean="0"/>
              <a:t>Who </a:t>
            </a:r>
            <a:r>
              <a:rPr lang="en-US" altLang="en-US" sz="2300" dirty="0"/>
              <a:t>will prevail in this dispute?</a:t>
            </a:r>
          </a:p>
          <a:p>
            <a:endParaRPr lang="en-US" sz="2300"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18</a:t>
            </a:fld>
            <a:endParaRPr lang="en-GB"/>
          </a:p>
        </p:txBody>
      </p:sp>
    </p:spTree>
    <p:extLst>
      <p:ext uri="{BB962C8B-B14F-4D97-AF65-F5344CB8AC3E}">
        <p14:creationId xmlns:p14="http://schemas.microsoft.com/office/powerpoint/2010/main" val="2724116080"/>
      </p:ext>
    </p:extLst>
  </p:cSld>
  <p:clrMapOvr>
    <a:masterClrMapping/>
  </p:clrMapOvr>
  <p:transition/>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ltLang="en-US" dirty="0"/>
              <a:t>Indemnification and Consequential Damages Waivers </a:t>
            </a:r>
            <a:r>
              <a:rPr lang="en-US" altLang="en-US" dirty="0" smtClean="0"/>
              <a:t>– Case Example</a:t>
            </a:r>
            <a:endParaRPr lang="en-US" dirty="0"/>
          </a:p>
        </p:txBody>
      </p:sp>
      <p:sp>
        <p:nvSpPr>
          <p:cNvPr id="3" name="Content Placeholder 2" descr="" title=""/>
          <p:cNvSpPr>
            <a:spLocks noGrp="1"/>
          </p:cNvSpPr>
          <p:nvPr>
            <p:ph idx="1"/>
          </p:nvPr>
        </p:nvSpPr>
        <p:spPr/>
        <p:txBody>
          <a:bodyPr/>
          <a:lstStyle/>
          <a:p>
            <a:pPr>
              <a:defRPr/>
            </a:pPr>
            <a:r>
              <a:rPr lang="en-US" sz="2800" dirty="0" smtClean="0"/>
              <a:t>Because </a:t>
            </a:r>
            <a:r>
              <a:rPr lang="en-US" sz="2800" dirty="0" smtClean="0"/>
              <a:t>the </a:t>
            </a:r>
            <a:r>
              <a:rPr lang="en-US" sz="2800" dirty="0"/>
              <a:t>liability cap </a:t>
            </a:r>
            <a:r>
              <a:rPr lang="en-US" sz="2800" dirty="0" smtClean="0"/>
              <a:t>did </a:t>
            </a:r>
            <a:r>
              <a:rPr lang="en-US" sz="2800" u="sng" dirty="0"/>
              <a:t>not</a:t>
            </a:r>
            <a:r>
              <a:rPr lang="en-US" sz="2800" dirty="0"/>
              <a:t> contain a carve-out for </a:t>
            </a:r>
            <a:r>
              <a:rPr lang="en-US" sz="2800" dirty="0" smtClean="0"/>
              <a:t>indemnification, the </a:t>
            </a:r>
            <a:r>
              <a:rPr lang="en-US" sz="2800" dirty="0"/>
              <a:t>$500,000 limit </a:t>
            </a:r>
            <a:r>
              <a:rPr lang="en-US" sz="2800" dirty="0" smtClean="0"/>
              <a:t>applied </a:t>
            </a:r>
            <a:r>
              <a:rPr lang="en-US" sz="2800" dirty="0"/>
              <a:t>to indemnification claims and the buyer </a:t>
            </a:r>
            <a:r>
              <a:rPr lang="en-US" sz="2800" dirty="0" smtClean="0"/>
              <a:t>was </a:t>
            </a:r>
            <a:r>
              <a:rPr lang="en-US" sz="2800" dirty="0"/>
              <a:t>unable to recover any damages beyond the cap.</a:t>
            </a:r>
          </a:p>
          <a:p>
            <a:endParaRPr lang="en-US"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19</a:t>
            </a:fld>
            <a:endParaRPr lang="en-GB"/>
          </a:p>
        </p:txBody>
      </p:sp>
    </p:spTree>
    <p:extLst>
      <p:ext uri="{BB962C8B-B14F-4D97-AF65-F5344CB8AC3E}">
        <p14:creationId xmlns:p14="http://schemas.microsoft.com/office/powerpoint/2010/main" val="2245337074"/>
      </p:ext>
    </p:extLst>
  </p:cSld>
  <p:clrMapOvr>
    <a:masterClrMapping/>
  </p:clrMapOvr>
  <p:transition/>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2"/>
            <p:custDataLst/>
          </p:nvPr>
        </p:nvSpPr>
        <p:spPr/>
        <p:txBody>
          <a:bodyPr/>
          <a:lstStyle/>
          <a:p>
            <a:fld id="{0EBF2EF9-CCB8-434E-BFC2-9A9C4DFBBE08}" type="slidenum">
              <a:rPr lang="en-GB" smtClean="0"/>
              <a:t>2</a:t>
            </a:fld>
            <a:endParaRPr lang="en-GB"/>
          </a:p>
        </p:txBody>
      </p:sp>
      <p:sp>
        <p:nvSpPr>
          <p:cNvPr id="5" name="Title 1" descr="" title=""/>
          <p:cNvSpPr txBox="1"/>
          <p:nvPr>
            <p:custDataLst/>
          </p:nvPr>
        </p:nvSpPr>
        <p:spPr>
          <a:xfrm>
            <a:off x="560070" y="304800"/>
            <a:ext cx="8583930" cy="609600"/>
          </a:xfrm>
          <a:prstGeom prst="rect">
            <a:avLst/>
          </a:prstGeom>
        </p:spPr>
        <p:txBody>
          <a:bodyPr vert="horz" lIns="0" tIns="0" rIns="0" bIns="0" rtlCol="0" anchor="b" anchorCtr="0">
            <a:normAutofit/>
          </a:bodyPr>
          <a:lstStyle>
            <a:lvl1pPr algn="l" defTabSz="914400" rtl="0" eaLnBrk="1" latinLnBrk="0" hangingPunct="1">
              <a:lnSpc>
                <a:spcPct val="95000"/>
              </a:lnSpc>
              <a:spcBef>
                <a:spcPct val="0"/>
              </a:spcBef>
              <a:buNone/>
              <a:defRPr sz="3600" kern="1200" baseline="0">
                <a:solidFill>
                  <a:srgbClr val="000000"/>
                </a:solidFill>
                <a:latin typeface="+mj-lt"/>
                <a:ea typeface="+mn-ea"/>
                <a:cs typeface="+mn-cs"/>
              </a:defRPr>
            </a:lvl1pPr>
          </a:lstStyle>
          <a:p>
            <a:pPr algn="ctr"/>
            <a:r>
              <a:rPr lang="en-US" b="1">
                <a:solidFill>
                  <a:schemeClr val="tx1"/>
                </a:solidFill>
                <a:latin typeface="Arial" panose="020B0604020202020204" pitchFamily="34" charset="0"/>
                <a:cs typeface="Arial" panose="020B0604020202020204" pitchFamily="34" charset="0"/>
              </a:rPr>
              <a:t>Today’s Speakers</a:t>
            </a:r>
          </a:p>
        </p:txBody>
      </p:sp>
      <p:pic>
        <p:nvPicPr>
          <p:cNvPr id="9" name="Picture 8" descr="" title=""/>
          <p:cNvPicPr>
            <a:picLocks noChangeAspect="1"/>
          </p:cNvPicPr>
          <p:nvPr>
            <p:custDataLst/>
          </p:nvPr>
        </p:nvPicPr>
        <p:blipFill>
          <a:blip r:embed="rId8">
            <a:extLst>
              <a:ext uri="{28A0092B-C50C-407E-A947-70E740481C1C}">
                <a14:useLocalDpi xmlns:a14="http://schemas.microsoft.com/office/drawing/2010/main" val="0"/>
              </a:ext>
            </a:extLst>
          </a:blip>
          <a:stretch>
            <a:fillRect/>
          </a:stretch>
        </p:blipFill>
        <p:spPr>
          <a:xfrm>
            <a:off x="1396986" y="1571538"/>
            <a:ext cx="1859279" cy="2285998"/>
          </a:xfrm>
          <a:prstGeom prst="rect">
            <a:avLst/>
          </a:prstGeom>
        </p:spPr>
      </p:pic>
      <p:sp>
        <p:nvSpPr>
          <p:cNvPr id="10" name="TextBox 9" descr="" title=""/>
          <p:cNvSpPr txBox="1"/>
          <p:nvPr>
            <p:custDataLst/>
          </p:nvPr>
        </p:nvSpPr>
        <p:spPr>
          <a:xfrm>
            <a:off x="939530" y="3914862"/>
            <a:ext cx="2774189" cy="1046440"/>
          </a:xfrm>
          <a:prstGeom prst="rect">
            <a:avLst/>
          </a:prstGeom>
          <a:noFill/>
        </p:spPr>
        <p:txBody>
          <a:bodyPr wrap="square" rtlCol="0">
            <a:spAutoFit/>
          </a:bodyPr>
          <a:lstStyle/>
          <a:p>
            <a:pPr algn="ctr"/>
            <a:r>
              <a:rPr lang="en-US" sz="2200" b="1" dirty="0">
                <a:solidFill>
                  <a:prstClr val="black"/>
                </a:solidFill>
                <a:latin typeface="Arial" panose="020B0604020202020204" pitchFamily="34" charset="0"/>
              </a:rPr>
              <a:t>John McIntyre</a:t>
            </a:r>
          </a:p>
          <a:p>
            <a:pPr algn="ctr"/>
            <a:r>
              <a:rPr lang="en-US" sz="2000" b="1" dirty="0">
                <a:solidFill>
                  <a:prstClr val="black"/>
                </a:solidFill>
                <a:latin typeface="Arial" panose="020B0604020202020204" pitchFamily="34" charset="0"/>
              </a:rPr>
              <a:t/>
            </a:r>
            <a:br>
              <a:rPr lang="en-US" sz="2000" b="1" dirty="0">
                <a:solidFill>
                  <a:prstClr val="black"/>
                </a:solidFill>
                <a:latin typeface="Arial" panose="020B0604020202020204" pitchFamily="34" charset="0"/>
              </a:rPr>
            </a:br>
            <a:endParaRPr lang="en-US" sz="2000" b="1" dirty="0">
              <a:solidFill>
                <a:prstClr val="black"/>
              </a:solidFill>
              <a:latin typeface="Arial" panose="020B0604020202020204" pitchFamily="34" charset="0"/>
            </a:endParaRPr>
          </a:p>
        </p:txBody>
      </p:sp>
      <p:sp>
        <p:nvSpPr>
          <p:cNvPr id="7" name="TextBox 6" descr="" title=""/>
          <p:cNvSpPr txBox="1"/>
          <p:nvPr>
            <p:custDataLst/>
          </p:nvPr>
        </p:nvSpPr>
        <p:spPr>
          <a:xfrm>
            <a:off x="4757682" y="3914862"/>
            <a:ext cx="2774189" cy="1046440"/>
          </a:xfrm>
          <a:prstGeom prst="rect">
            <a:avLst/>
          </a:prstGeom>
          <a:noFill/>
        </p:spPr>
        <p:txBody>
          <a:bodyPr wrap="square" rtlCol="0">
            <a:spAutoFit/>
          </a:bodyPr>
          <a:lstStyle/>
          <a:p>
            <a:pPr algn="ctr"/>
            <a:r>
              <a:rPr lang="en-US" sz="2200" b="1" dirty="0" smtClean="0">
                <a:solidFill>
                  <a:prstClr val="black"/>
                </a:solidFill>
                <a:latin typeface="Arial" panose="020B0604020202020204" pitchFamily="34" charset="0"/>
              </a:rPr>
              <a:t>Kristen Del Sole</a:t>
            </a:r>
            <a:endParaRPr lang="en-US" sz="2200" b="1" dirty="0">
              <a:solidFill>
                <a:prstClr val="black"/>
              </a:solidFill>
              <a:latin typeface="Arial" panose="020B0604020202020204" pitchFamily="34" charset="0"/>
            </a:endParaRPr>
          </a:p>
          <a:p>
            <a:pPr algn="ctr"/>
            <a:r>
              <a:rPr lang="en-US" sz="2000" b="1" dirty="0">
                <a:solidFill>
                  <a:prstClr val="black"/>
                </a:solidFill>
                <a:latin typeface="Arial" panose="020B0604020202020204" pitchFamily="34" charset="0"/>
              </a:rPr>
              <a:t/>
            </a:r>
            <a:br>
              <a:rPr lang="en-US" sz="2000" b="1" dirty="0">
                <a:solidFill>
                  <a:prstClr val="black"/>
                </a:solidFill>
                <a:latin typeface="Arial" panose="020B0604020202020204" pitchFamily="34" charset="0"/>
              </a:rPr>
            </a:br>
            <a:endParaRPr lang="en-US" sz="2000" b="1" dirty="0">
              <a:solidFill>
                <a:prstClr val="black"/>
              </a:solidFill>
              <a:latin typeface="Arial" panose="020B0604020202020204" pitchFamily="34" charset="0"/>
            </a:endParaRPr>
          </a:p>
        </p:txBody>
      </p:sp>
      <p:pic>
        <p:nvPicPr>
          <p:cNvPr id="11" name="Picture 10" descr="" titl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5363" y="1586218"/>
            <a:ext cx="2596508" cy="2461874"/>
          </a:xfrm>
          <a:prstGeom prst="rect">
            <a:avLst/>
          </a:prstGeom>
        </p:spPr>
      </p:pic>
    </p:spTree>
    <p:extLst>
      <p:ext uri="{BB962C8B-B14F-4D97-AF65-F5344CB8AC3E}">
        <p14:creationId xmlns:p14="http://schemas.microsoft.com/office/powerpoint/2010/main" val="1420006308"/>
      </p:ext>
    </p:extLst>
  </p:cSld>
  <p:clrMapOvr>
    <a:masterClrMapping/>
  </p:clrMapOvr>
  <p:transition/>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altLang="en-US" dirty="0"/>
              <a:t>Indemnification and the Consequential Damages Waiver</a:t>
            </a:r>
            <a:endParaRPr lang="en-US" dirty="0"/>
          </a:p>
        </p:txBody>
      </p:sp>
      <p:sp>
        <p:nvSpPr>
          <p:cNvPr id="3" name="Content Placeholder 2" descr="" title=""/>
          <p:cNvSpPr>
            <a:spLocks noGrp="1"/>
          </p:cNvSpPr>
          <p:nvPr>
            <p:ph idx="1"/>
          </p:nvPr>
        </p:nvSpPr>
        <p:spPr/>
        <p:txBody>
          <a:bodyPr/>
          <a:lstStyle/>
          <a:p>
            <a:pPr>
              <a:defRPr/>
            </a:pPr>
            <a:r>
              <a:rPr lang="en-US" sz="2800" dirty="0" smtClean="0">
                <a:solidFill>
                  <a:srgbClr val="FF0000"/>
                </a:solidFill>
              </a:rPr>
              <a:t>As the indemnified party, a buyer should always seek to </a:t>
            </a:r>
            <a:r>
              <a:rPr lang="en-US" sz="2800" u="sng" dirty="0" smtClean="0">
                <a:solidFill>
                  <a:srgbClr val="FF0000"/>
                </a:solidFill>
              </a:rPr>
              <a:t>exclude</a:t>
            </a:r>
            <a:r>
              <a:rPr lang="en-US" sz="2800" dirty="0" smtClean="0">
                <a:solidFill>
                  <a:srgbClr val="FF0000"/>
                </a:solidFill>
              </a:rPr>
              <a:t> </a:t>
            </a:r>
            <a:r>
              <a:rPr lang="en-US" sz="2800" u="sng" dirty="0" smtClean="0">
                <a:solidFill>
                  <a:srgbClr val="FF0000"/>
                </a:solidFill>
              </a:rPr>
              <a:t>indemnification from the waiver</a:t>
            </a:r>
            <a:r>
              <a:rPr lang="en-US" sz="2800" dirty="0" smtClean="0">
                <a:solidFill>
                  <a:srgbClr val="FF0000"/>
                </a:solidFill>
              </a:rPr>
              <a:t>, otherwise the buyer </a:t>
            </a:r>
            <a:r>
              <a:rPr lang="en-US" sz="2800" dirty="0">
                <a:solidFill>
                  <a:srgbClr val="FF0000"/>
                </a:solidFill>
              </a:rPr>
              <a:t>bears the risk of indirect or consequential damages stemming from third-party claims, even if these damages are caused by the </a:t>
            </a:r>
            <a:r>
              <a:rPr lang="en-US" sz="2800" dirty="0" smtClean="0">
                <a:solidFill>
                  <a:srgbClr val="FF0000"/>
                </a:solidFill>
              </a:rPr>
              <a:t>seller.</a:t>
            </a:r>
            <a:endParaRPr lang="en-US" sz="2800" dirty="0">
              <a:solidFill>
                <a:srgbClr val="FF0000"/>
              </a:solidFill>
            </a:endParaRPr>
          </a:p>
          <a:p>
            <a:pPr marL="171450" indent="-171450">
              <a:buFont typeface="Arial" panose="020B0604020202020204" pitchFamily="34" charset="0"/>
              <a:buChar char="•"/>
              <a:defRPr/>
            </a:pPr>
            <a:endParaRPr lang="en-US" sz="2400" dirty="0"/>
          </a:p>
          <a:p>
            <a:pPr>
              <a:defRPr/>
            </a:pPr>
            <a:endParaRPr lang="en-US" sz="2800" dirty="0" smtClean="0"/>
          </a:p>
          <a:p>
            <a:endParaRPr lang="en-US"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20</a:t>
            </a:fld>
            <a:endParaRPr lang="en-GB"/>
          </a:p>
        </p:txBody>
      </p:sp>
    </p:spTree>
    <p:extLst>
      <p:ext uri="{BB962C8B-B14F-4D97-AF65-F5344CB8AC3E}">
        <p14:creationId xmlns:p14="http://schemas.microsoft.com/office/powerpoint/2010/main" val="2947556558"/>
      </p:ext>
    </p:extLst>
  </p:cSld>
  <p:clrMapOvr>
    <a:masterClrMapping/>
  </p:clrMapOvr>
  <p:transition/>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Three Steps to Successful Negotiation</a:t>
            </a:r>
          </a:p>
        </p:txBody>
      </p:sp>
      <p:pic>
        <p:nvPicPr>
          <p:cNvPr id="6" name="Picture Placeholder 5" descr="" title=""/>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0"/>
            <a:ext cx="9143999" cy="3105150"/>
          </a:xfrm>
        </p:spPr>
      </p:pic>
    </p:spTree>
    <p:extLst>
      <p:ext uri="{BB962C8B-B14F-4D97-AF65-F5344CB8AC3E}">
        <p14:creationId xmlns:p14="http://schemas.microsoft.com/office/powerpoint/2010/main" val="71528705"/>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62818" name="Rectangle 2" descr="" title=""/>
          <p:cNvSpPr>
            <a:spLocks noGrp="1" noChangeArrowheads="1"/>
          </p:cNvSpPr>
          <p:nvPr>
            <p:ph type="title"/>
          </p:nvPr>
        </p:nvSpPr>
        <p:spPr>
          <a:xfrm>
            <a:off x="487680" y="435429"/>
            <a:ext cx="8656320" cy="478971"/>
          </a:xfrm>
        </p:spPr>
        <p:txBody>
          <a:bodyPr/>
          <a:lstStyle/>
          <a:p>
            <a:pPr>
              <a:defRPr/>
            </a:pPr>
            <a:r>
              <a:rPr lang="en-US" sz="3200" b="1" dirty="0" smtClean="0"/>
              <a:t>Three </a:t>
            </a:r>
            <a:r>
              <a:rPr lang="en-US" sz="3200" b="1" dirty="0"/>
              <a:t>Steps to Successful Negotiation</a:t>
            </a:r>
          </a:p>
        </p:txBody>
      </p:sp>
      <p:sp>
        <p:nvSpPr>
          <p:cNvPr id="20483" name="Rectangle 3" descr="" title=""/>
          <p:cNvSpPr>
            <a:spLocks noGrp="1" noChangeArrowheads="1"/>
          </p:cNvSpPr>
          <p:nvPr>
            <p:ph type="body" idx="1"/>
          </p:nvPr>
        </p:nvSpPr>
        <p:spPr>
          <a:xfrm>
            <a:off x="487680" y="1502228"/>
            <a:ext cx="5943600" cy="2841625"/>
          </a:xfrm>
        </p:spPr>
        <p:txBody>
          <a:bodyPr/>
          <a:lstStyle/>
          <a:p>
            <a:pPr marL="457200" lvl="1" indent="-457200">
              <a:spcBef>
                <a:spcPts val="2400"/>
              </a:spcBef>
              <a:buClr>
                <a:schemeClr val="accent1"/>
              </a:buClr>
              <a:buFont typeface="+mj-lt"/>
              <a:buAutoNum type="arabicPeriod"/>
            </a:pPr>
            <a:r>
              <a:rPr lang="en-US" altLang="en-US" sz="2800" b="0" dirty="0" smtClean="0"/>
              <a:t>Understand the Problem</a:t>
            </a:r>
          </a:p>
          <a:p>
            <a:pPr marL="457200" lvl="1" indent="-457200">
              <a:spcBef>
                <a:spcPts val="2400"/>
              </a:spcBef>
              <a:buClr>
                <a:schemeClr val="accent1"/>
              </a:buClr>
              <a:buFont typeface="+mj-lt"/>
              <a:buAutoNum type="arabicPeriod"/>
            </a:pPr>
            <a:r>
              <a:rPr lang="en-US" altLang="en-US" sz="2800" b="0" dirty="0" smtClean="0"/>
              <a:t>Have a Plan</a:t>
            </a:r>
          </a:p>
          <a:p>
            <a:pPr marL="457200" lvl="1" indent="-457200">
              <a:spcBef>
                <a:spcPts val="2400"/>
              </a:spcBef>
              <a:buClr>
                <a:schemeClr val="accent1"/>
              </a:buClr>
              <a:buFont typeface="+mj-lt"/>
              <a:buAutoNum type="arabicPeriod"/>
            </a:pPr>
            <a:r>
              <a:rPr lang="en-US" altLang="en-US" sz="2800" b="0" dirty="0" smtClean="0"/>
              <a:t>Cross the Finish Line</a:t>
            </a:r>
          </a:p>
        </p:txBody>
      </p:sp>
    </p:spTree>
    <p:extLst>
      <p:ext uri="{BB962C8B-B14F-4D97-AF65-F5344CB8AC3E}">
        <p14:creationId xmlns:p14="http://schemas.microsoft.com/office/powerpoint/2010/main" val="738555350"/>
      </p:ext>
    </p:extLst>
  </p:cSld>
  <p:clrMapOvr>
    <a:masterClrMapping/>
  </p:clrMapOvr>
  <p:transition/>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64866" name="Rectangle 2" descr="" title=""/>
          <p:cNvSpPr>
            <a:spLocks noGrp="1" noChangeArrowheads="1"/>
          </p:cNvSpPr>
          <p:nvPr>
            <p:ph type="title"/>
          </p:nvPr>
        </p:nvSpPr>
        <p:spPr>
          <a:xfrm>
            <a:off x="487680" y="452846"/>
            <a:ext cx="8656320" cy="452845"/>
          </a:xfrm>
        </p:spPr>
        <p:txBody>
          <a:bodyPr/>
          <a:lstStyle/>
          <a:p>
            <a:pPr>
              <a:defRPr/>
            </a:pPr>
            <a:r>
              <a:rPr lang="en-US" sz="3200" b="1" dirty="0" smtClean="0"/>
              <a:t>1.  Understand </a:t>
            </a:r>
            <a:r>
              <a:rPr lang="en-US" sz="3200" b="1" dirty="0"/>
              <a:t>the Problem</a:t>
            </a:r>
          </a:p>
        </p:txBody>
      </p:sp>
      <p:sp>
        <p:nvSpPr>
          <p:cNvPr id="21507" name="Rectangle 3" descr="" title=""/>
          <p:cNvSpPr>
            <a:spLocks noGrp="1" noChangeArrowheads="1"/>
          </p:cNvSpPr>
          <p:nvPr>
            <p:ph type="body" idx="1"/>
          </p:nvPr>
        </p:nvSpPr>
        <p:spPr>
          <a:xfrm>
            <a:off x="487680" y="1317171"/>
            <a:ext cx="7898674" cy="4572000"/>
          </a:xfrm>
        </p:spPr>
        <p:txBody>
          <a:bodyPr/>
          <a:lstStyle/>
          <a:p>
            <a:pPr marL="274320" lvl="1" indent="-274320">
              <a:spcBef>
                <a:spcPts val="0"/>
              </a:spcBef>
              <a:spcAft>
                <a:spcPts val="1800"/>
              </a:spcAft>
              <a:buClr>
                <a:schemeClr val="accent1"/>
              </a:buClr>
              <a:buFont typeface="Arial" panose="020B0604020202020204" pitchFamily="34" charset="0"/>
              <a:buChar char="•"/>
            </a:pPr>
            <a:r>
              <a:rPr lang="en-US" altLang="en-US" sz="2800" b="0" dirty="0" smtClean="0"/>
              <a:t>The rules and customs of the negotiation</a:t>
            </a:r>
          </a:p>
          <a:p>
            <a:pPr marL="274320" lvl="1" indent="-274320">
              <a:spcBef>
                <a:spcPts val="0"/>
              </a:spcBef>
              <a:spcAft>
                <a:spcPts val="1800"/>
              </a:spcAft>
              <a:buClr>
                <a:schemeClr val="accent1"/>
              </a:buClr>
              <a:buFont typeface="Arial" panose="020B0604020202020204" pitchFamily="34" charset="0"/>
              <a:buChar char="•"/>
            </a:pPr>
            <a:r>
              <a:rPr lang="en-US" altLang="en-US" sz="2800" b="0" dirty="0" smtClean="0"/>
              <a:t>Your client’s needs, goals, and interests</a:t>
            </a:r>
          </a:p>
          <a:p>
            <a:pPr marL="274320" lvl="1" indent="-274320">
              <a:spcBef>
                <a:spcPts val="0"/>
              </a:spcBef>
              <a:spcAft>
                <a:spcPts val="1800"/>
              </a:spcAft>
              <a:buClr>
                <a:schemeClr val="accent1"/>
              </a:buClr>
              <a:buFont typeface="Arial" panose="020B0604020202020204" pitchFamily="34" charset="0"/>
              <a:buChar char="•"/>
            </a:pPr>
            <a:r>
              <a:rPr lang="en-US" altLang="en-US" sz="2800" b="0" dirty="0" smtClean="0"/>
              <a:t>Opponent’s needs, goals, and interests</a:t>
            </a:r>
          </a:p>
          <a:p>
            <a:pPr marL="274320" lvl="1" indent="-274320">
              <a:spcBef>
                <a:spcPts val="0"/>
              </a:spcBef>
              <a:spcAft>
                <a:spcPts val="1800"/>
              </a:spcAft>
              <a:buClr>
                <a:schemeClr val="accent1"/>
              </a:buClr>
              <a:buFont typeface="Arial" panose="020B0604020202020204" pitchFamily="34" charset="0"/>
              <a:buChar char="•"/>
            </a:pPr>
            <a:r>
              <a:rPr lang="en-US" altLang="en-US" sz="2800" b="0" dirty="0" smtClean="0"/>
              <a:t>Best </a:t>
            </a:r>
            <a:r>
              <a:rPr lang="en-US" altLang="en-US" sz="2800" b="0" dirty="0" smtClean="0"/>
              <a:t>Alternative To Negotiated Agreement </a:t>
            </a:r>
            <a:r>
              <a:rPr lang="en-US" altLang="en-US" sz="2800" b="0" dirty="0" smtClean="0"/>
              <a:t>(BATNA)</a:t>
            </a:r>
          </a:p>
          <a:p>
            <a:pPr marL="274320" lvl="1" indent="-274320">
              <a:spcBef>
                <a:spcPts val="0"/>
              </a:spcBef>
              <a:spcAft>
                <a:spcPts val="1800"/>
              </a:spcAft>
              <a:buClr>
                <a:schemeClr val="accent1"/>
              </a:buClr>
              <a:buFont typeface="Arial" panose="020B0604020202020204" pitchFamily="34" charset="0"/>
              <a:buChar char="•"/>
            </a:pPr>
            <a:r>
              <a:rPr lang="en-US" altLang="en-US" sz="2800" b="0" dirty="0" smtClean="0"/>
              <a:t>The numbers</a:t>
            </a:r>
          </a:p>
          <a:p>
            <a:pPr marL="274320" lvl="1" indent="-274320">
              <a:spcBef>
                <a:spcPts val="0"/>
              </a:spcBef>
              <a:spcAft>
                <a:spcPts val="1800"/>
              </a:spcAft>
              <a:buClr>
                <a:schemeClr val="accent1"/>
              </a:buClr>
              <a:buFont typeface="Arial" panose="020B0604020202020204" pitchFamily="34" charset="0"/>
              <a:buChar char="•"/>
            </a:pPr>
            <a:r>
              <a:rPr lang="en-US" altLang="en-US" sz="2800" b="0" dirty="0" smtClean="0"/>
              <a:t>Settlement dynamics </a:t>
            </a:r>
          </a:p>
        </p:txBody>
      </p:sp>
    </p:spTree>
    <p:extLst>
      <p:ext uri="{BB962C8B-B14F-4D97-AF65-F5344CB8AC3E}">
        <p14:creationId xmlns:p14="http://schemas.microsoft.com/office/powerpoint/2010/main" val="2837335934"/>
      </p:ext>
    </p:extLst>
  </p:cSld>
  <p:clrMapOvr>
    <a:masterClrMapping/>
  </p:clrMapOvr>
  <p:transition/>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66914" name="Rectangle 2" descr="" title=""/>
          <p:cNvSpPr>
            <a:spLocks noGrp="1" noChangeArrowheads="1"/>
          </p:cNvSpPr>
          <p:nvPr>
            <p:ph type="title"/>
          </p:nvPr>
        </p:nvSpPr>
        <p:spPr>
          <a:xfrm>
            <a:off x="505096" y="215537"/>
            <a:ext cx="8638903" cy="685800"/>
          </a:xfrm>
        </p:spPr>
        <p:txBody>
          <a:bodyPr/>
          <a:lstStyle/>
          <a:p>
            <a:pPr>
              <a:defRPr/>
            </a:pPr>
            <a:r>
              <a:rPr lang="en-US" sz="2800" b="1" dirty="0" smtClean="0"/>
              <a:t>2.  </a:t>
            </a:r>
            <a:r>
              <a:rPr lang="en-US" sz="2800" b="1" dirty="0"/>
              <a:t>Have a Plan</a:t>
            </a:r>
          </a:p>
        </p:txBody>
      </p:sp>
      <p:sp>
        <p:nvSpPr>
          <p:cNvPr id="22531" name="Rectangle 3" descr="" title=""/>
          <p:cNvSpPr>
            <a:spLocks noGrp="1" noChangeArrowheads="1"/>
          </p:cNvSpPr>
          <p:nvPr>
            <p:ph type="body" idx="1"/>
          </p:nvPr>
        </p:nvSpPr>
        <p:spPr>
          <a:xfrm>
            <a:off x="505096" y="1338943"/>
            <a:ext cx="6324600" cy="3886200"/>
          </a:xfrm>
        </p:spPr>
        <p:txBody>
          <a:bodyPr/>
          <a:lstStyle/>
          <a:p>
            <a:pPr marL="274320" lvl="1" indent="-274320">
              <a:spcAft>
                <a:spcPts val="1200"/>
              </a:spcAft>
              <a:buClr>
                <a:schemeClr val="accent1"/>
              </a:buClr>
              <a:buFont typeface="Arial" panose="020B0604020202020204" pitchFamily="34" charset="0"/>
              <a:buChar char="•"/>
            </a:pPr>
            <a:r>
              <a:rPr lang="en-US" altLang="en-US" sz="2800" b="0" dirty="0" smtClean="0"/>
              <a:t>Do your homework</a:t>
            </a:r>
          </a:p>
          <a:p>
            <a:pPr marL="274320" lvl="1" indent="-274320">
              <a:spcAft>
                <a:spcPts val="1200"/>
              </a:spcAft>
              <a:buClr>
                <a:schemeClr val="accent1"/>
              </a:buClr>
              <a:buFont typeface="Arial" panose="020B0604020202020204" pitchFamily="34" charset="0"/>
              <a:buChar char="•"/>
            </a:pPr>
            <a:r>
              <a:rPr lang="en-US" altLang="en-US" sz="2800" b="0" dirty="0" smtClean="0"/>
              <a:t>Have a negotiation agenda</a:t>
            </a:r>
          </a:p>
          <a:p>
            <a:pPr marL="274320" lvl="1" indent="-274320">
              <a:spcAft>
                <a:spcPts val="600"/>
              </a:spcAft>
              <a:buClr>
                <a:schemeClr val="accent1"/>
              </a:buClr>
              <a:buFont typeface="Arial" panose="020B0604020202020204" pitchFamily="34" charset="0"/>
              <a:buChar char="•"/>
            </a:pPr>
            <a:r>
              <a:rPr lang="en-US" altLang="en-US" sz="2800" b="0" dirty="0" smtClean="0"/>
              <a:t>Plan for bargaining</a:t>
            </a:r>
          </a:p>
          <a:p>
            <a:pPr marL="731520" lvl="4" indent="-274320">
              <a:spcBef>
                <a:spcPct val="5000"/>
              </a:spcBef>
              <a:spcAft>
                <a:spcPts val="600"/>
              </a:spcAft>
              <a:buClr>
                <a:schemeClr val="accent1"/>
              </a:buClr>
            </a:pPr>
            <a:r>
              <a:rPr lang="en-US" altLang="en-US" sz="2800" dirty="0" smtClean="0"/>
              <a:t>Opening offer</a:t>
            </a:r>
          </a:p>
          <a:p>
            <a:pPr marL="731520" lvl="4" indent="-274320">
              <a:spcBef>
                <a:spcPct val="5000"/>
              </a:spcBef>
              <a:spcAft>
                <a:spcPts val="600"/>
              </a:spcAft>
              <a:buClr>
                <a:schemeClr val="accent1"/>
              </a:buClr>
            </a:pPr>
            <a:r>
              <a:rPr lang="en-US" altLang="en-US" sz="2800" dirty="0" smtClean="0"/>
              <a:t>Concession points</a:t>
            </a:r>
          </a:p>
          <a:p>
            <a:pPr marL="731520" lvl="4" indent="-274320">
              <a:spcBef>
                <a:spcPct val="5000"/>
              </a:spcBef>
              <a:spcAft>
                <a:spcPts val="1200"/>
              </a:spcAft>
              <a:buClr>
                <a:schemeClr val="accent1"/>
              </a:buClr>
            </a:pPr>
            <a:r>
              <a:rPr lang="en-US" altLang="en-US" sz="2800" dirty="0" smtClean="0"/>
              <a:t>Bottom line</a:t>
            </a:r>
          </a:p>
          <a:p>
            <a:pPr marL="274320" lvl="1" indent="-274320">
              <a:buClr>
                <a:schemeClr val="accent1"/>
              </a:buClr>
              <a:buFont typeface="Arial" panose="020B0604020202020204" pitchFamily="34" charset="0"/>
              <a:buChar char="•"/>
            </a:pPr>
            <a:r>
              <a:rPr lang="en-US" altLang="en-US" sz="2800" b="0" dirty="0" smtClean="0"/>
              <a:t>Principled negotiation</a:t>
            </a:r>
          </a:p>
        </p:txBody>
      </p:sp>
    </p:spTree>
    <p:extLst>
      <p:ext uri="{BB962C8B-B14F-4D97-AF65-F5344CB8AC3E}">
        <p14:creationId xmlns:p14="http://schemas.microsoft.com/office/powerpoint/2010/main" val="167114249"/>
      </p:ext>
    </p:extLst>
  </p:cSld>
  <p:clrMapOvr>
    <a:masterClrMapping/>
  </p:clrMapOvr>
  <p:transition/>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23554" name="Rectangle 2" descr="" title=""/>
          <p:cNvSpPr>
            <a:spLocks noGrp="1" noChangeArrowheads="1"/>
          </p:cNvSpPr>
          <p:nvPr>
            <p:ph type="title"/>
          </p:nvPr>
        </p:nvSpPr>
        <p:spPr>
          <a:xfrm>
            <a:off x="513806" y="204652"/>
            <a:ext cx="8630194" cy="685800"/>
          </a:xfrm>
        </p:spPr>
        <p:txBody>
          <a:bodyPr/>
          <a:lstStyle/>
          <a:p>
            <a:pPr eaLnBrk="1" hangingPunct="1"/>
            <a:r>
              <a:rPr lang="en-US" altLang="en-US" sz="3200" dirty="0" smtClean="0">
                <a:solidFill>
                  <a:schemeClr val="accent1"/>
                </a:solidFill>
              </a:rPr>
              <a:t>Avoid “Weasel Words”</a:t>
            </a:r>
          </a:p>
        </p:txBody>
      </p:sp>
      <p:sp>
        <p:nvSpPr>
          <p:cNvPr id="23555" name="Rectangle 3" descr="" title=""/>
          <p:cNvSpPr>
            <a:spLocks noGrp="1" noChangeArrowheads="1"/>
          </p:cNvSpPr>
          <p:nvPr>
            <p:ph idx="1"/>
          </p:nvPr>
        </p:nvSpPr>
        <p:spPr>
          <a:xfrm>
            <a:off x="513806" y="1336765"/>
            <a:ext cx="7848600" cy="4724400"/>
          </a:xfrm>
        </p:spPr>
        <p:txBody>
          <a:bodyPr/>
          <a:lstStyle/>
          <a:p>
            <a:pPr eaLnBrk="1" hangingPunct="1">
              <a:spcBef>
                <a:spcPts val="600"/>
              </a:spcBef>
              <a:buClr>
                <a:srgbClr val="C00000"/>
              </a:buClr>
            </a:pPr>
            <a:r>
              <a:rPr lang="en-US" altLang="en-US" sz="2600" dirty="0" smtClean="0"/>
              <a:t>“That is about the most we can offer.”</a:t>
            </a:r>
          </a:p>
          <a:p>
            <a:pPr lvl="3" eaLnBrk="1" hangingPunct="1">
              <a:spcAft>
                <a:spcPts val="2400"/>
              </a:spcAft>
              <a:buClr>
                <a:schemeClr val="accent1"/>
              </a:buClr>
            </a:pPr>
            <a:r>
              <a:rPr lang="en-US" altLang="en-US" sz="2400" dirty="0" smtClean="0"/>
              <a:t>Translation: </a:t>
            </a:r>
            <a:r>
              <a:rPr lang="en-US" altLang="en-US" sz="2400" i="1" dirty="0" smtClean="0"/>
              <a:t>There is more money here</a:t>
            </a:r>
          </a:p>
          <a:p>
            <a:pPr eaLnBrk="1" hangingPunct="1">
              <a:lnSpc>
                <a:spcPct val="90000"/>
              </a:lnSpc>
              <a:spcBef>
                <a:spcPts val="600"/>
              </a:spcBef>
              <a:buClr>
                <a:srgbClr val="C00000"/>
              </a:buClr>
            </a:pPr>
            <a:r>
              <a:rPr lang="en-US" altLang="en-US" sz="2600" dirty="0" smtClean="0"/>
              <a:t>“We want to end up in area of ....” or “in the range of…”</a:t>
            </a:r>
          </a:p>
          <a:p>
            <a:pPr lvl="3" eaLnBrk="1" hangingPunct="1">
              <a:lnSpc>
                <a:spcPct val="90000"/>
              </a:lnSpc>
              <a:spcAft>
                <a:spcPts val="2400"/>
              </a:spcAft>
              <a:buClr>
                <a:schemeClr val="accent1"/>
              </a:buClr>
            </a:pPr>
            <a:r>
              <a:rPr lang="en-US" altLang="en-US" sz="2400" dirty="0" smtClean="0"/>
              <a:t>Translation: </a:t>
            </a:r>
            <a:r>
              <a:rPr lang="en-US" altLang="en-US" sz="2400" i="1" dirty="0" smtClean="0"/>
              <a:t>Best case is now the worst end of that range or area</a:t>
            </a:r>
          </a:p>
          <a:p>
            <a:pPr eaLnBrk="1" hangingPunct="1">
              <a:spcBef>
                <a:spcPts val="600"/>
              </a:spcBef>
              <a:buClr>
                <a:srgbClr val="C00000"/>
              </a:buClr>
            </a:pPr>
            <a:r>
              <a:rPr lang="en-US" altLang="en-US" sz="2600" dirty="0" smtClean="0"/>
              <a:t>“We are looking for around $_____.”</a:t>
            </a:r>
          </a:p>
          <a:p>
            <a:pPr lvl="3" eaLnBrk="1" hangingPunct="1">
              <a:buClr>
                <a:schemeClr val="accent1"/>
              </a:buClr>
            </a:pPr>
            <a:r>
              <a:rPr lang="en-US" altLang="en-US" sz="2400" dirty="0" smtClean="0"/>
              <a:t>Translation: </a:t>
            </a:r>
            <a:r>
              <a:rPr lang="en-US" altLang="en-US" sz="2400" i="1" dirty="0" smtClean="0"/>
              <a:t>But we will take less</a:t>
            </a:r>
          </a:p>
        </p:txBody>
      </p:sp>
    </p:spTree>
    <p:extLst>
      <p:ext uri="{BB962C8B-B14F-4D97-AF65-F5344CB8AC3E}">
        <p14:creationId xmlns:p14="http://schemas.microsoft.com/office/powerpoint/2010/main" val="3579124185"/>
      </p:ext>
    </p:extLst>
  </p:cSld>
  <p:clrMapOvr>
    <a:masterClrMapping/>
  </p:clrMapOvr>
  <p:transition/>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67938" name="Rectangle 2" descr="" title=""/>
          <p:cNvSpPr>
            <a:spLocks noGrp="1" noChangeArrowheads="1"/>
          </p:cNvSpPr>
          <p:nvPr>
            <p:ph type="title"/>
          </p:nvPr>
        </p:nvSpPr>
        <p:spPr>
          <a:xfrm>
            <a:off x="505096" y="215537"/>
            <a:ext cx="8638903" cy="685800"/>
          </a:xfrm>
        </p:spPr>
        <p:txBody>
          <a:bodyPr/>
          <a:lstStyle/>
          <a:p>
            <a:pPr>
              <a:defRPr/>
            </a:pPr>
            <a:r>
              <a:rPr lang="en-US" sz="3200" b="1" dirty="0" smtClean="0"/>
              <a:t>3.  </a:t>
            </a:r>
            <a:r>
              <a:rPr lang="en-US" sz="3200" b="1" dirty="0"/>
              <a:t>Cross the Finish Line</a:t>
            </a:r>
          </a:p>
        </p:txBody>
      </p:sp>
      <p:sp>
        <p:nvSpPr>
          <p:cNvPr id="24579" name="Rectangle 3" descr="" title=""/>
          <p:cNvSpPr>
            <a:spLocks noGrp="1" noChangeArrowheads="1"/>
          </p:cNvSpPr>
          <p:nvPr>
            <p:ph type="body" idx="1"/>
          </p:nvPr>
        </p:nvSpPr>
        <p:spPr>
          <a:xfrm>
            <a:off x="505096" y="1236618"/>
            <a:ext cx="7239000" cy="4724400"/>
          </a:xfrm>
        </p:spPr>
        <p:txBody>
          <a:bodyPr/>
          <a:lstStyle/>
          <a:p>
            <a:pPr marL="274320" lvl="1" indent="-274320">
              <a:spcAft>
                <a:spcPts val="600"/>
              </a:spcAft>
              <a:buClr>
                <a:schemeClr val="accent1"/>
              </a:buClr>
              <a:buFont typeface="Arial" panose="020B0604020202020204" pitchFamily="34" charset="0"/>
              <a:buChar char="•"/>
            </a:pPr>
            <a:r>
              <a:rPr lang="en-US" altLang="en-US" sz="2600" b="0" dirty="0" smtClean="0"/>
              <a:t>Avoiding a breakdown</a:t>
            </a:r>
          </a:p>
          <a:p>
            <a:pPr marL="731520" lvl="4" indent="-274320">
              <a:lnSpc>
                <a:spcPct val="90000"/>
              </a:lnSpc>
              <a:spcBef>
                <a:spcPct val="15000"/>
              </a:spcBef>
              <a:spcAft>
                <a:spcPts val="600"/>
              </a:spcAft>
              <a:buClr>
                <a:schemeClr val="accent1"/>
              </a:buClr>
            </a:pPr>
            <a:r>
              <a:rPr lang="en-US" altLang="en-US" sz="2400" dirty="0" smtClean="0"/>
              <a:t>Focus on shared benefits</a:t>
            </a:r>
          </a:p>
          <a:p>
            <a:pPr marL="731520" lvl="4" indent="-274320">
              <a:lnSpc>
                <a:spcPct val="90000"/>
              </a:lnSpc>
              <a:spcBef>
                <a:spcPct val="15000"/>
              </a:spcBef>
              <a:spcAft>
                <a:spcPts val="600"/>
              </a:spcAft>
              <a:buClr>
                <a:schemeClr val="accent1"/>
              </a:buClr>
            </a:pPr>
            <a:r>
              <a:rPr lang="en-US" altLang="en-US" sz="2400" dirty="0" smtClean="0"/>
              <a:t>Separate the people from the problem</a:t>
            </a:r>
          </a:p>
          <a:p>
            <a:pPr marL="274320" lvl="1" indent="-274320">
              <a:spcAft>
                <a:spcPts val="600"/>
              </a:spcAft>
              <a:buClr>
                <a:schemeClr val="accent1"/>
              </a:buClr>
              <a:buFont typeface="Arial" panose="020B0604020202020204" pitchFamily="34" charset="0"/>
              <a:buChar char="•"/>
            </a:pPr>
            <a:r>
              <a:rPr lang="en-US" altLang="en-US" sz="2600" b="0" dirty="0" smtClean="0"/>
              <a:t>Create positive momentum</a:t>
            </a:r>
          </a:p>
          <a:p>
            <a:pPr marL="274320" lvl="1" indent="-274320">
              <a:spcAft>
                <a:spcPts val="600"/>
              </a:spcAft>
              <a:buClr>
                <a:schemeClr val="accent1"/>
              </a:buClr>
              <a:buFont typeface="Arial" panose="020B0604020202020204" pitchFamily="34" charset="0"/>
              <a:buChar char="•"/>
            </a:pPr>
            <a:r>
              <a:rPr lang="en-US" altLang="en-US" sz="2600" b="0" dirty="0" smtClean="0"/>
              <a:t>Be careful</a:t>
            </a:r>
          </a:p>
          <a:p>
            <a:pPr marL="274320" lvl="1" indent="-274320">
              <a:spcAft>
                <a:spcPts val="600"/>
              </a:spcAft>
              <a:buClr>
                <a:schemeClr val="accent1"/>
              </a:buClr>
              <a:buFont typeface="Arial" panose="020B0604020202020204" pitchFamily="34" charset="0"/>
              <a:buChar char="•"/>
            </a:pPr>
            <a:r>
              <a:rPr lang="en-US" altLang="en-US" sz="2600" b="0" dirty="0" smtClean="0"/>
              <a:t>Paper the deal</a:t>
            </a:r>
          </a:p>
          <a:p>
            <a:pPr marL="274320" lvl="1" indent="-274320">
              <a:spcAft>
                <a:spcPts val="600"/>
              </a:spcAft>
              <a:buClr>
                <a:schemeClr val="accent1"/>
              </a:buClr>
              <a:buFont typeface="Arial" panose="020B0604020202020204" pitchFamily="34" charset="0"/>
              <a:buChar char="•"/>
            </a:pPr>
            <a:r>
              <a:rPr lang="en-US" altLang="en-US" sz="2600" b="0" dirty="0" smtClean="0"/>
              <a:t>Don’t gloat</a:t>
            </a:r>
          </a:p>
          <a:p>
            <a:pPr marL="274320" lvl="1" indent="-274320">
              <a:spcAft>
                <a:spcPts val="600"/>
              </a:spcAft>
              <a:buClr>
                <a:schemeClr val="accent1"/>
              </a:buClr>
              <a:buFont typeface="Arial" panose="020B0604020202020204" pitchFamily="34" charset="0"/>
              <a:buChar char="•"/>
            </a:pPr>
            <a:r>
              <a:rPr lang="en-US" altLang="en-US" sz="2600" b="0" dirty="0" smtClean="0"/>
              <a:t>Understand success</a:t>
            </a:r>
          </a:p>
        </p:txBody>
      </p:sp>
    </p:spTree>
    <p:extLst>
      <p:ext uri="{BB962C8B-B14F-4D97-AF65-F5344CB8AC3E}">
        <p14:creationId xmlns:p14="http://schemas.microsoft.com/office/powerpoint/2010/main" val="1056847592"/>
      </p:ext>
    </p:extLst>
  </p:cSld>
  <p:clrMapOvr>
    <a:masterClrMapping/>
  </p:clrMapOvr>
  <p:transition/>
</p:sld>
</file>

<file path=ppt/slides/slide27.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25602" name="Rectangle 2" descr="" title=""/>
          <p:cNvSpPr>
            <a:spLocks noGrp="1" noChangeArrowheads="1"/>
          </p:cNvSpPr>
          <p:nvPr>
            <p:ph type="title"/>
          </p:nvPr>
        </p:nvSpPr>
        <p:spPr>
          <a:xfrm>
            <a:off x="505096" y="219891"/>
            <a:ext cx="8638903" cy="685800"/>
          </a:xfrm>
        </p:spPr>
        <p:txBody>
          <a:bodyPr/>
          <a:lstStyle/>
          <a:p>
            <a:pPr eaLnBrk="1" hangingPunct="1"/>
            <a:r>
              <a:rPr lang="en-US" altLang="en-US" sz="3200" dirty="0" smtClean="0">
                <a:solidFill>
                  <a:schemeClr val="accent1"/>
                </a:solidFill>
              </a:rPr>
              <a:t>Defining Success</a:t>
            </a:r>
          </a:p>
        </p:txBody>
      </p:sp>
      <p:sp>
        <p:nvSpPr>
          <p:cNvPr id="21507" name="Rectangle 3" descr="" title=""/>
          <p:cNvSpPr>
            <a:spLocks noGrp="1" noChangeArrowheads="1"/>
          </p:cNvSpPr>
          <p:nvPr>
            <p:ph idx="1"/>
          </p:nvPr>
        </p:nvSpPr>
        <p:spPr>
          <a:xfrm>
            <a:off x="505096" y="1201782"/>
            <a:ext cx="7010400" cy="2534196"/>
          </a:xfrm>
        </p:spPr>
        <p:txBody>
          <a:bodyPr anchor="ctr"/>
          <a:lstStyle/>
          <a:p>
            <a:pPr marL="274320" lvl="1" indent="-274320" eaLnBrk="1" hangingPunct="1">
              <a:spcAft>
                <a:spcPts val="1200"/>
              </a:spcAft>
              <a:buClr>
                <a:schemeClr val="accent1"/>
              </a:buClr>
              <a:buFont typeface="Arial" panose="020B0604020202020204" pitchFamily="34" charset="0"/>
              <a:buChar char="•"/>
            </a:pPr>
            <a:r>
              <a:rPr lang="en-US" altLang="en-US" sz="2600" b="0" dirty="0" smtClean="0"/>
              <a:t>Fair settlement?</a:t>
            </a:r>
          </a:p>
          <a:p>
            <a:pPr marL="274320" lvl="1" indent="-274320" eaLnBrk="1" hangingPunct="1">
              <a:spcAft>
                <a:spcPts val="1200"/>
              </a:spcAft>
              <a:buClr>
                <a:schemeClr val="accent1"/>
              </a:buClr>
              <a:buFont typeface="Arial" panose="020B0604020202020204" pitchFamily="34" charset="0"/>
              <a:buChar char="•"/>
            </a:pPr>
            <a:r>
              <a:rPr lang="en-US" altLang="en-US" sz="2600" b="0" dirty="0" smtClean="0"/>
              <a:t>Happy client?</a:t>
            </a:r>
          </a:p>
          <a:p>
            <a:pPr marL="274320" lvl="1" indent="-274320" eaLnBrk="1" hangingPunct="1">
              <a:buClr>
                <a:schemeClr val="accent1"/>
              </a:buClr>
              <a:buFont typeface="Arial" panose="020B0604020202020204" pitchFamily="34" charset="0"/>
              <a:buChar char="•"/>
            </a:pPr>
            <a:r>
              <a:rPr lang="en-US" altLang="en-US" sz="2600" b="0" dirty="0" smtClean="0"/>
              <a:t>A better result than the likely outcome if there were no settlement (</a:t>
            </a:r>
            <a:r>
              <a:rPr lang="en-US" altLang="en-US" sz="2600" b="0" dirty="0" err="1" smtClean="0"/>
              <a:t>BATNA</a:t>
            </a:r>
            <a:r>
              <a:rPr lang="en-US" altLang="en-US" sz="2600" b="0" dirty="0" smtClean="0"/>
              <a:t>)?  </a:t>
            </a:r>
          </a:p>
        </p:txBody>
      </p:sp>
    </p:spTree>
    <p:extLst>
      <p:ext uri="{BB962C8B-B14F-4D97-AF65-F5344CB8AC3E}">
        <p14:creationId xmlns:p14="http://schemas.microsoft.com/office/powerpoint/2010/main" val="902848845"/>
      </p:ext>
    </p:extLst>
  </p:cSld>
  <p:clrMapOvr>
    <a:masterClrMapping/>
  </p:clrMapOvr>
  <p:transition/>
</p:sld>
</file>

<file path=ppt/slides/slide2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Ten Tips in Fifteen Minutes</a:t>
            </a:r>
          </a:p>
        </p:txBody>
      </p:sp>
      <p:pic>
        <p:nvPicPr>
          <p:cNvPr id="6" name="Picture Placeholder 5" descr="" tit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20" r="920"/>
          <a:stretch>
            <a:fillRect/>
          </a:stretch>
        </p:blipFill>
        <p:spPr/>
      </p:pic>
    </p:spTree>
    <p:extLst>
      <p:ext uri="{BB962C8B-B14F-4D97-AF65-F5344CB8AC3E}">
        <p14:creationId xmlns:p14="http://schemas.microsoft.com/office/powerpoint/2010/main" val="3903907051"/>
      </p:ext>
    </p:extLst>
  </p:cSld>
  <p:clrMapOvr>
    <a:masterClrMapping/>
  </p:clrMapOvr>
</p:sld>
</file>

<file path=ppt/slides/slide29.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for trial</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Maintain credibility</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Silence is golden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Use a judge or mediator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Be realistic</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Be patient</a:t>
            </a:r>
          </a:p>
        </p:txBody>
      </p:sp>
    </p:spTree>
    <p:extLst>
      <p:ext uri="{BB962C8B-B14F-4D97-AF65-F5344CB8AC3E}">
        <p14:creationId xmlns:p14="http://schemas.microsoft.com/office/powerpoint/2010/main" val="1197936901"/>
      </p:ext>
    </p:extLst>
  </p:cSld>
  <p:clrMapOvr>
    <a:masterClrMapping/>
  </p:clrMapOvr>
  <p:transition/>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custDataLst/>
          </p:nvPr>
        </p:nvSpPr>
        <p:spPr>
          <a:xfrm>
            <a:off x="489564" y="85991"/>
            <a:ext cx="6048000" cy="838800"/>
          </a:xfrm>
        </p:spPr>
        <p:txBody>
          <a:bodyPr/>
          <a:lstStyle/>
          <a:p>
            <a:pPr algn="ctr"/>
            <a:r>
              <a:rPr lang="en-US" b="1" dirty="0"/>
              <a:t>Today’s Agenda</a:t>
            </a:r>
          </a:p>
        </p:txBody>
      </p:sp>
      <p:sp>
        <p:nvSpPr>
          <p:cNvPr id="3" name="Slide Number Placeholder 2" descr="" title=""/>
          <p:cNvSpPr>
            <a:spLocks noGrp="1"/>
          </p:cNvSpPr>
          <p:nvPr>
            <p:ph type="sldNum" sz="quarter" idx="12"/>
            <p:custDataLst/>
          </p:nvPr>
        </p:nvSpPr>
        <p:spPr/>
        <p:txBody>
          <a:bodyPr/>
          <a:lstStyle/>
          <a:p>
            <a:fld id="{0EBF2EF9-CCB8-434E-BFC2-9A9C4DFBBE08}" type="slidenum">
              <a:rPr lang="en-GB" smtClean="0"/>
              <a:t>3</a:t>
            </a:fld>
            <a:endParaRPr lang="en-GB"/>
          </a:p>
        </p:txBody>
      </p:sp>
      <p:sp>
        <p:nvSpPr>
          <p:cNvPr id="4" name="Content Placeholder 3" descr="" title=""/>
          <p:cNvSpPr>
            <a:spLocks noGrp="1"/>
          </p:cNvSpPr>
          <p:nvPr>
            <p:ph sz="quarter" idx="13"/>
            <p:custDataLst/>
          </p:nvPr>
        </p:nvSpPr>
        <p:spPr>
          <a:xfrm>
            <a:off x="489564" y="1126997"/>
            <a:ext cx="6048000" cy="5358384"/>
          </a:xfrm>
        </p:spPr>
        <p:txBody>
          <a:bodyPr/>
          <a:lstStyle/>
          <a:p>
            <a:pPr marL="342900" lvl="0" indent="-342900">
              <a:buClr>
                <a:schemeClr val="accent1"/>
              </a:buClr>
              <a:buFont typeface="Arial" panose="020B0604020202020204" pitchFamily="34" charset="0"/>
              <a:buChar char="•"/>
            </a:pPr>
            <a:r>
              <a:rPr lang="en-US" dirty="0" smtClean="0">
                <a:solidFill>
                  <a:srgbClr val="000000"/>
                </a:solidFill>
              </a:rPr>
              <a:t>Discuss the possible implications of various limitation of liability and indemnification provisions</a:t>
            </a:r>
          </a:p>
          <a:p>
            <a:pPr marL="342900" indent="-342900">
              <a:buClr>
                <a:schemeClr val="accent1"/>
              </a:buClr>
              <a:buFont typeface="Arial" panose="020B0604020202020204" pitchFamily="34" charset="0"/>
              <a:buChar char="•"/>
            </a:pPr>
            <a:r>
              <a:rPr lang="en-US" dirty="0">
                <a:solidFill>
                  <a:srgbClr val="000000"/>
                </a:solidFill>
              </a:rPr>
              <a:t>Review/explain the </a:t>
            </a:r>
            <a:r>
              <a:rPr lang="en-US" dirty="0" smtClean="0">
                <a:solidFill>
                  <a:srgbClr val="000000"/>
                </a:solidFill>
              </a:rPr>
              <a:t>recoverability of various </a:t>
            </a:r>
            <a:r>
              <a:rPr lang="en-US" dirty="0">
                <a:solidFill>
                  <a:srgbClr val="000000"/>
                </a:solidFill>
              </a:rPr>
              <a:t>types of </a:t>
            </a:r>
            <a:r>
              <a:rPr lang="en-US" dirty="0" smtClean="0">
                <a:solidFill>
                  <a:srgbClr val="000000"/>
                </a:solidFill>
              </a:rPr>
              <a:t>possible damages</a:t>
            </a:r>
            <a:endParaRPr lang="en-US" dirty="0">
              <a:solidFill>
                <a:srgbClr val="000000"/>
              </a:solidFill>
            </a:endParaRPr>
          </a:p>
          <a:p>
            <a:pPr marL="342900" lvl="0" indent="-342900">
              <a:buClr>
                <a:schemeClr val="accent1"/>
              </a:buClr>
              <a:buFont typeface="Arial" panose="020B0604020202020204" pitchFamily="34" charset="0"/>
              <a:buChar char="•"/>
            </a:pPr>
            <a:r>
              <a:rPr lang="en-US" dirty="0" smtClean="0"/>
              <a:t>Consider the Three </a:t>
            </a:r>
            <a:r>
              <a:rPr lang="en-US" dirty="0"/>
              <a:t>Steps to Successful </a:t>
            </a:r>
            <a:r>
              <a:rPr lang="en-US" dirty="0" smtClean="0"/>
              <a:t>Negotiation</a:t>
            </a:r>
          </a:p>
          <a:p>
            <a:pPr marL="342900" lvl="0" indent="-342900">
              <a:buClr>
                <a:schemeClr val="accent1"/>
              </a:buClr>
              <a:buFont typeface="Arial" panose="020B0604020202020204" pitchFamily="34" charset="0"/>
              <a:buChar char="•"/>
            </a:pPr>
            <a:r>
              <a:rPr lang="en-US" dirty="0" smtClean="0">
                <a:solidFill>
                  <a:srgbClr val="000000"/>
                </a:solidFill>
              </a:rPr>
              <a:t>Review Top 10 Negotiation Tips</a:t>
            </a:r>
            <a:endParaRPr lang="en-US" dirty="0">
              <a:solidFill>
                <a:srgbClr val="000000"/>
              </a:solidFill>
            </a:endParaRPr>
          </a:p>
          <a:p>
            <a:pPr marL="342900" lvl="0" indent="-342900">
              <a:buClr>
                <a:schemeClr val="accent1"/>
              </a:buClr>
              <a:buFont typeface="Arial" panose="020B0604020202020204" pitchFamily="34" charset="0"/>
              <a:buChar char="•"/>
            </a:pPr>
            <a:r>
              <a:rPr lang="en-US" dirty="0">
                <a:solidFill>
                  <a:srgbClr val="000000"/>
                </a:solidFill>
              </a:rPr>
              <a:t>Answer your questions</a:t>
            </a:r>
          </a:p>
          <a:p>
            <a:endParaRPr lang="en-US" dirty="0"/>
          </a:p>
        </p:txBody>
      </p:sp>
      <p:pic>
        <p:nvPicPr>
          <p:cNvPr id="6" name="Content Placeholder 5" descr="" title=""/>
          <p:cNvPicPr>
            <a:picLocks noGrp="1" noChangeAspect="1"/>
          </p:cNvPicPr>
          <p:nvPr>
            <p:ph sz="quarter" idx="14"/>
            <p:custDataLst/>
          </p:nvPr>
        </p:nvPicPr>
        <p:blipFill>
          <a:blip r:embed="rId7">
            <a:extLst>
              <a:ext uri="{28A0092B-C50C-407E-A947-70E740481C1C}">
                <a14:useLocalDpi xmlns:a14="http://schemas.microsoft.com/office/drawing/2010/main" val="0"/>
              </a:ext>
            </a:extLst>
          </a:blip>
          <a:srcRect r="14500"/>
          <a:stretch>
            <a:fillRect/>
          </a:stretch>
        </p:blipFill>
        <p:spPr>
          <a:xfrm rot="16200000">
            <a:off x="4512564" y="2226564"/>
            <a:ext cx="6858000" cy="2404872"/>
          </a:xfrm>
        </p:spPr>
      </p:pic>
    </p:spTree>
    <p:extLst>
      <p:ext uri="{BB962C8B-B14F-4D97-AF65-F5344CB8AC3E}">
        <p14:creationId xmlns:p14="http://schemas.microsoft.com/office/powerpoint/2010/main" val="932468988"/>
      </p:ext>
    </p:extLst>
  </p:cSld>
  <p:clrMapOvr>
    <a:masterClrMapping/>
  </p:clrMapOvr>
  <p:transition/>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Have an information exchange plan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Set an anchor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Have an artificial bottom line</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Don’t save it for trial</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Maintain credibility</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2238124902"/>
      </p:ext>
    </p:extLst>
  </p:cSld>
  <p:clrMapOvr>
    <a:masterClrMapping/>
  </p:clrMapOvr>
  <p:transition/>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Set an anchor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Have an artificial bottom line</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Don’t save it for trial</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Maintain credibility</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1380312843"/>
      </p:ext>
    </p:extLst>
  </p:cSld>
  <p:clrMapOvr>
    <a:masterClrMapping/>
  </p:clrMapOvr>
  <p:transition/>
</p:sld>
</file>

<file path=ppt/slides/slide32.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200706" name="Rectangle 2" descr="" title=""/>
          <p:cNvSpPr>
            <a:spLocks noGrp="1" noChangeArrowheads="1"/>
          </p:cNvSpPr>
          <p:nvPr>
            <p:ph type="title"/>
          </p:nvPr>
        </p:nvSpPr>
        <p:spPr>
          <a:xfrm>
            <a:off x="487680" y="206828"/>
            <a:ext cx="8656320" cy="685800"/>
          </a:xfrm>
        </p:spPr>
        <p:txBody>
          <a:bodyPr/>
          <a:lstStyle/>
          <a:p>
            <a:pPr>
              <a:defRPr/>
            </a:pPr>
            <a:r>
              <a:rPr lang="en-US" sz="3200" dirty="0">
                <a:solidFill>
                  <a:schemeClr val="accent1"/>
                </a:solidFill>
              </a:rPr>
              <a:t>Information Exchange Plan</a:t>
            </a:r>
          </a:p>
        </p:txBody>
      </p:sp>
      <p:sp>
        <p:nvSpPr>
          <p:cNvPr id="45059" name="Rectangle 3" descr="" title=""/>
          <p:cNvSpPr>
            <a:spLocks noGrp="1" noChangeArrowheads="1"/>
          </p:cNvSpPr>
          <p:nvPr>
            <p:ph type="body" idx="1"/>
          </p:nvPr>
        </p:nvSpPr>
        <p:spPr>
          <a:xfrm>
            <a:off x="487680" y="1262743"/>
            <a:ext cx="7036526" cy="4781006"/>
          </a:xfrm>
        </p:spPr>
        <p:txBody>
          <a:bodyPr/>
          <a:lstStyle/>
          <a:p>
            <a:pPr lvl="1">
              <a:buClr>
                <a:srgbClr val="C00000"/>
              </a:buClr>
            </a:pPr>
            <a:r>
              <a:rPr lang="en-US" altLang="en-US" sz="2600" dirty="0" smtClean="0"/>
              <a:t>Obtaining information </a:t>
            </a:r>
          </a:p>
          <a:p>
            <a:pPr lvl="3" indent="-274320">
              <a:spcAft>
                <a:spcPts val="600"/>
              </a:spcAft>
              <a:buClr>
                <a:schemeClr val="accent1"/>
              </a:buClr>
            </a:pPr>
            <a:r>
              <a:rPr lang="en-US" altLang="en-US" sz="2400" dirty="0" smtClean="0"/>
              <a:t>List</a:t>
            </a:r>
          </a:p>
          <a:p>
            <a:pPr lvl="3" indent="-274320">
              <a:spcAft>
                <a:spcPts val="600"/>
              </a:spcAft>
              <a:buClr>
                <a:schemeClr val="accent1"/>
              </a:buClr>
            </a:pPr>
            <a:r>
              <a:rPr lang="en-US" altLang="en-US" sz="2400" dirty="0" smtClean="0"/>
              <a:t>Prioritize</a:t>
            </a:r>
          </a:p>
          <a:p>
            <a:pPr lvl="3" indent="-274320">
              <a:spcAft>
                <a:spcPts val="1800"/>
              </a:spcAft>
              <a:buClr>
                <a:schemeClr val="accent1"/>
              </a:buClr>
            </a:pPr>
            <a:r>
              <a:rPr lang="en-US" altLang="en-US" sz="2400" dirty="0" smtClean="0"/>
              <a:t>Devise questions</a:t>
            </a:r>
          </a:p>
          <a:p>
            <a:pPr lvl="1">
              <a:spcBef>
                <a:spcPts val="600"/>
              </a:spcBef>
              <a:spcAft>
                <a:spcPts val="600"/>
              </a:spcAft>
              <a:buClr>
                <a:srgbClr val="C00000"/>
              </a:buClr>
            </a:pPr>
            <a:r>
              <a:rPr lang="en-US" altLang="en-US" sz="2600" dirty="0" smtClean="0"/>
              <a:t>Giving information</a:t>
            </a:r>
          </a:p>
          <a:p>
            <a:pPr lvl="3" indent="-274320">
              <a:spcAft>
                <a:spcPts val="600"/>
              </a:spcAft>
              <a:buClr>
                <a:schemeClr val="accent1"/>
              </a:buClr>
            </a:pPr>
            <a:r>
              <a:rPr lang="en-US" altLang="en-US" sz="2400" dirty="0" smtClean="0"/>
              <a:t>Information to give</a:t>
            </a:r>
          </a:p>
          <a:p>
            <a:pPr lvl="3" indent="-274320">
              <a:spcAft>
                <a:spcPts val="600"/>
              </a:spcAft>
              <a:buClr>
                <a:schemeClr val="accent1"/>
              </a:buClr>
            </a:pPr>
            <a:r>
              <a:rPr lang="en-US" altLang="en-US" sz="2400" dirty="0" smtClean="0"/>
              <a:t>Information to leak</a:t>
            </a:r>
          </a:p>
          <a:p>
            <a:pPr lvl="3" indent="-274320">
              <a:buClr>
                <a:schemeClr val="accent1"/>
              </a:buClr>
            </a:pPr>
            <a:r>
              <a:rPr lang="en-US" altLang="en-US" sz="2400" dirty="0" smtClean="0"/>
              <a:t>Information to hide</a:t>
            </a:r>
          </a:p>
        </p:txBody>
      </p:sp>
    </p:spTree>
    <p:extLst>
      <p:ext uri="{BB962C8B-B14F-4D97-AF65-F5344CB8AC3E}">
        <p14:creationId xmlns:p14="http://schemas.microsoft.com/office/powerpoint/2010/main" val="234363312"/>
      </p:ext>
    </p:extLst>
  </p:cSld>
  <p:clrMapOvr>
    <a:masterClrMapping/>
  </p:clrMapOvr>
  <p:transition/>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201730" name="Rectangle 2" descr="" title=""/>
          <p:cNvSpPr>
            <a:spLocks noGrp="1" noChangeArrowheads="1"/>
          </p:cNvSpPr>
          <p:nvPr>
            <p:ph type="title"/>
          </p:nvPr>
        </p:nvSpPr>
        <p:spPr>
          <a:xfrm>
            <a:off x="487680" y="137160"/>
            <a:ext cx="8656320" cy="762000"/>
          </a:xfrm>
        </p:spPr>
        <p:txBody>
          <a:bodyPr/>
          <a:lstStyle/>
          <a:p>
            <a:pPr>
              <a:defRPr/>
            </a:pPr>
            <a:r>
              <a:rPr lang="en-US" sz="3200" dirty="0">
                <a:solidFill>
                  <a:schemeClr val="accent1"/>
                </a:solidFill>
              </a:rPr>
              <a:t>Blocking Techniques</a:t>
            </a:r>
          </a:p>
        </p:txBody>
      </p:sp>
      <p:sp>
        <p:nvSpPr>
          <p:cNvPr id="46083" name="Rectangle 3" descr="" title=""/>
          <p:cNvSpPr>
            <a:spLocks noGrp="1" noChangeArrowheads="1"/>
          </p:cNvSpPr>
          <p:nvPr>
            <p:ph type="body" idx="1"/>
          </p:nvPr>
        </p:nvSpPr>
        <p:spPr>
          <a:xfrm>
            <a:off x="487680" y="1243148"/>
            <a:ext cx="5867400" cy="3962400"/>
          </a:xfrm>
        </p:spPr>
        <p:txBody>
          <a:bodyPr/>
          <a:lstStyle/>
          <a:p>
            <a:pPr marL="274320" lvl="1" indent="-274320">
              <a:spcBef>
                <a:spcPct val="65000"/>
              </a:spcBef>
              <a:buClr>
                <a:schemeClr val="accent1"/>
              </a:buClr>
              <a:buFont typeface="Arial" panose="020B0604020202020204" pitchFamily="34" charset="0"/>
              <a:buChar char="•"/>
            </a:pPr>
            <a:r>
              <a:rPr lang="en-US" altLang="en-US" sz="2600" b="0" dirty="0" smtClean="0"/>
              <a:t>Answer question with question</a:t>
            </a:r>
          </a:p>
          <a:p>
            <a:pPr marL="274320" lvl="1" indent="-274320">
              <a:spcBef>
                <a:spcPct val="65000"/>
              </a:spcBef>
              <a:buClr>
                <a:schemeClr val="accent1"/>
              </a:buClr>
              <a:buFont typeface="Arial" panose="020B0604020202020204" pitchFamily="34" charset="0"/>
              <a:buChar char="•"/>
            </a:pPr>
            <a:r>
              <a:rPr lang="en-US" altLang="en-US" sz="2600" b="0" dirty="0" smtClean="0"/>
              <a:t>Reinterpret the question</a:t>
            </a:r>
          </a:p>
          <a:p>
            <a:pPr marL="274320" lvl="1" indent="-274320">
              <a:spcBef>
                <a:spcPct val="65000"/>
              </a:spcBef>
              <a:buClr>
                <a:schemeClr val="accent1"/>
              </a:buClr>
              <a:buFont typeface="Arial" panose="020B0604020202020204" pitchFamily="34" charset="0"/>
              <a:buChar char="•"/>
            </a:pPr>
            <a:r>
              <a:rPr lang="en-US" altLang="en-US" sz="2600" b="0" dirty="0" smtClean="0"/>
              <a:t>Ignore the question</a:t>
            </a:r>
          </a:p>
          <a:p>
            <a:pPr marL="274320" lvl="1" indent="-274320">
              <a:spcBef>
                <a:spcPct val="65000"/>
              </a:spcBef>
              <a:buClr>
                <a:schemeClr val="accent1"/>
              </a:buClr>
              <a:buFont typeface="Arial" panose="020B0604020202020204" pitchFamily="34" charset="0"/>
              <a:buChar char="•"/>
            </a:pPr>
            <a:r>
              <a:rPr lang="en-US" altLang="en-US" sz="2600" b="0" dirty="0" smtClean="0"/>
              <a:t>Rule out of bounds</a:t>
            </a:r>
          </a:p>
          <a:p>
            <a:pPr marL="274320" lvl="1" indent="-274320">
              <a:spcBef>
                <a:spcPct val="65000"/>
              </a:spcBef>
              <a:buClr>
                <a:schemeClr val="accent1"/>
              </a:buClr>
              <a:buFont typeface="Arial" panose="020B0604020202020204" pitchFamily="34" charset="0"/>
              <a:buChar char="•"/>
            </a:pPr>
            <a:r>
              <a:rPr lang="en-US" altLang="en-US" sz="2600" b="0" dirty="0" smtClean="0"/>
              <a:t>Admit and minimize</a:t>
            </a:r>
          </a:p>
        </p:txBody>
      </p:sp>
    </p:spTree>
    <p:extLst>
      <p:ext uri="{BB962C8B-B14F-4D97-AF65-F5344CB8AC3E}">
        <p14:creationId xmlns:p14="http://schemas.microsoft.com/office/powerpoint/2010/main" val="1787125333"/>
      </p:ext>
    </p:extLst>
  </p:cSld>
  <p:clrMapOvr>
    <a:masterClrMapping/>
  </p:clrMapOvr>
  <p:transition/>
</p:sld>
</file>

<file path=ppt/slides/slide34.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Have an artificial bottom line</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Don’t save it for trial</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Maintain credibility</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3094472685"/>
      </p:ext>
    </p:extLst>
  </p:cSld>
  <p:clrMapOvr>
    <a:masterClrMapping/>
  </p:clrMapOvr>
  <p:transition/>
</p:sld>
</file>

<file path=ppt/slides/slide35.xml><?xml version="1.0" encoding="utf-8"?>
<p:sld xmlns:a14="http://schemas.microsoft.com/office/drawing/2010/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custDataLst/>
          </p:nvPr>
        </p:nvSpPr>
        <p:spPr>
          <a:xfrm>
            <a:off x="487680" y="300445"/>
            <a:ext cx="8427720" cy="609600"/>
          </a:xfrm>
        </p:spPr>
        <p:txBody>
          <a:bodyPr>
            <a:noAutofit/>
          </a:bodyPr>
          <a:lstStyle/>
          <a:p>
            <a:pPr algn="l">
              <a:lnSpc>
                <a:spcPct val="80000"/>
              </a:lnSpc>
            </a:pPr>
            <a:r>
              <a:rPr lang="en-US" sz="3200" dirty="0" smtClean="0">
                <a:solidFill>
                  <a:schemeClr val="accent1"/>
                </a:solidFill>
                <a:latin typeface="Arial" panose="020B0604020202020204" pitchFamily="34" charset="0"/>
                <a:cs typeface="Arial" panose="020B0604020202020204" pitchFamily="34" charset="0"/>
              </a:rPr>
              <a:t>Anchoring in Negotiation</a:t>
            </a:r>
            <a:endParaRPr lang="en-US" sz="3200" dirty="0">
              <a:solidFill>
                <a:schemeClr val="accent1"/>
              </a:solidFill>
              <a:latin typeface="Arial" panose="020B0604020202020204" pitchFamily="34" charset="0"/>
              <a:cs typeface="Arial" panose="020B0604020202020204" pitchFamily="34" charset="0"/>
            </a:endParaRPr>
          </a:p>
        </p:txBody>
      </p:sp>
      <p:sp>
        <p:nvSpPr>
          <p:cNvPr id="3" name="Content Placeholder 2" descr="" title=""/>
          <p:cNvSpPr>
            <a:spLocks noGrp="1"/>
          </p:cNvSpPr>
          <p:nvPr>
            <p:ph idx="1"/>
            <p:custDataLst/>
          </p:nvPr>
        </p:nvSpPr>
        <p:spPr>
          <a:xfrm>
            <a:off x="487680" y="1258389"/>
            <a:ext cx="7898674" cy="5791200"/>
          </a:xfrm>
        </p:spPr>
        <p:txBody>
          <a:bodyPr>
            <a:normAutofit/>
          </a:bodyPr>
          <a:lstStyle/>
          <a:p>
            <a:pPr marL="0" indent="0">
              <a:spcBef>
                <a:spcPts val="600"/>
              </a:spcBef>
              <a:buClr>
                <a:srgbClr val="FF0000"/>
              </a:buClr>
              <a:buNone/>
            </a:pPr>
            <a:r>
              <a:rPr lang="en-US" sz="2600" dirty="0" smtClean="0">
                <a:latin typeface="Arial" panose="020B0604020202020204" pitchFamily="34" charset="0"/>
                <a:cs typeface="Arial" panose="020B0604020202020204" pitchFamily="34" charset="0"/>
              </a:rPr>
              <a:t>What </a:t>
            </a:r>
            <a:r>
              <a:rPr lang="en-US" sz="2600" dirty="0">
                <a:latin typeface="Arial" panose="020B0604020202020204" pitchFamily="34" charset="0"/>
                <a:cs typeface="Arial" panose="020B0604020202020204" pitchFamily="34" charset="0"/>
              </a:rPr>
              <a:t>is the Anchoring Bias?</a:t>
            </a:r>
          </a:p>
          <a:p>
            <a:pPr marL="274320" indent="-274320">
              <a:spcBef>
                <a:spcPts val="600"/>
              </a:spcBef>
              <a:buClr>
                <a:schemeClr val="accent1"/>
              </a:buClr>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The </a:t>
            </a:r>
            <a:r>
              <a:rPr lang="en-US" sz="2400" b="0" dirty="0">
                <a:latin typeface="Arial" panose="020B0604020202020204" pitchFamily="34" charset="0"/>
                <a:cs typeface="Arial" panose="020B0604020202020204" pitchFamily="34" charset="0"/>
              </a:rPr>
              <a:t>tendency to give too much weight to the </a:t>
            </a:r>
            <a:r>
              <a:rPr lang="en-US" sz="2400" b="0" dirty="0" smtClean="0">
                <a:latin typeface="Arial" panose="020B0604020202020204" pitchFamily="34" charset="0"/>
                <a:cs typeface="Arial" panose="020B0604020202020204" pitchFamily="34" charset="0"/>
              </a:rPr>
              <a:t>                                                first </a:t>
            </a:r>
            <a:r>
              <a:rPr lang="en-US" sz="2400" b="0" dirty="0">
                <a:latin typeface="Arial" panose="020B0604020202020204" pitchFamily="34" charset="0"/>
                <a:cs typeface="Arial" panose="020B0604020202020204" pitchFamily="34" charset="0"/>
              </a:rPr>
              <a:t>number put forth in a </a:t>
            </a:r>
            <a:r>
              <a:rPr lang="en-US" sz="2400" b="0" dirty="0" smtClean="0">
                <a:latin typeface="Arial" panose="020B0604020202020204" pitchFamily="34" charset="0"/>
                <a:cs typeface="Arial" panose="020B0604020202020204" pitchFamily="34" charset="0"/>
              </a:rPr>
              <a:t>discussion, or </a:t>
            </a:r>
            <a:r>
              <a:rPr lang="en-US" sz="2400" b="0" dirty="0">
                <a:latin typeface="Arial" panose="020B0604020202020204" pitchFamily="34" charset="0"/>
                <a:cs typeface="Arial" panose="020B0604020202020204" pitchFamily="34" charset="0"/>
              </a:rPr>
              <a:t>the </a:t>
            </a:r>
            <a:r>
              <a:rPr lang="en-US" sz="2400" b="0" dirty="0" smtClean="0">
                <a:latin typeface="Arial" panose="020B0604020202020204" pitchFamily="34" charset="0"/>
                <a:cs typeface="Arial" panose="020B0604020202020204" pitchFamily="34" charset="0"/>
              </a:rPr>
              <a:t>                               “anchor” </a:t>
            </a:r>
          </a:p>
          <a:p>
            <a:pPr marL="274320" indent="-274320">
              <a:buClr>
                <a:schemeClr val="accent1"/>
              </a:buClr>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Research findings</a:t>
            </a:r>
          </a:p>
          <a:p>
            <a:pPr marL="274320" indent="-274320">
              <a:buClr>
                <a:srgbClr val="FF0000"/>
              </a:buClr>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Example: </a:t>
            </a:r>
          </a:p>
          <a:p>
            <a:pPr marL="731520" lvl="4" indent="-274320">
              <a:buClr>
                <a:srgbClr val="FF0000"/>
              </a:buClr>
            </a:pPr>
            <a:r>
              <a:rPr lang="en-US" b="1" dirty="0" smtClean="0">
                <a:latin typeface="Arial" panose="020B0604020202020204" pitchFamily="34" charset="0"/>
                <a:cs typeface="Arial" panose="020B0604020202020204" pitchFamily="34" charset="0"/>
              </a:rPr>
              <a:t>Salary goal </a:t>
            </a:r>
            <a:r>
              <a:rPr lang="en-US" b="0" dirty="0" smtClean="0">
                <a:latin typeface="Arial" panose="020B0604020202020204" pitchFamily="34" charset="0"/>
                <a:cs typeface="Arial" panose="020B0604020202020204" pitchFamily="34" charset="0"/>
              </a:rPr>
              <a:t>of $75,000 </a:t>
            </a:r>
            <a:r>
              <a:rPr lang="en-US" b="0" dirty="0">
                <a:latin typeface="Arial" panose="020B0604020202020204" pitchFamily="34" charset="0"/>
                <a:cs typeface="Arial" panose="020B0604020202020204" pitchFamily="34" charset="0"/>
              </a:rPr>
              <a:t>based on </a:t>
            </a:r>
            <a:r>
              <a:rPr lang="en-US" b="0" dirty="0" smtClean="0">
                <a:latin typeface="Arial" panose="020B0604020202020204" pitchFamily="34" charset="0"/>
                <a:cs typeface="Arial" panose="020B0604020202020204" pitchFamily="34" charset="0"/>
              </a:rPr>
              <a:t>experience </a:t>
            </a:r>
            <a:r>
              <a:rPr lang="en-US" b="0" dirty="0">
                <a:latin typeface="Arial" panose="020B0604020202020204" pitchFamily="34" charset="0"/>
                <a:cs typeface="Arial" panose="020B0604020202020204" pitchFamily="34" charset="0"/>
              </a:rPr>
              <a:t>and industry </a:t>
            </a:r>
            <a:r>
              <a:rPr lang="en-US" b="0" dirty="0" smtClean="0">
                <a:latin typeface="Arial" panose="020B0604020202020204" pitchFamily="34" charset="0"/>
                <a:cs typeface="Arial" panose="020B0604020202020204" pitchFamily="34" charset="0"/>
              </a:rPr>
              <a:t>standards </a:t>
            </a:r>
          </a:p>
          <a:p>
            <a:pPr marL="731520" lvl="4" indent="-274320">
              <a:buClr>
                <a:srgbClr val="FF0000"/>
              </a:buClr>
            </a:pPr>
            <a:r>
              <a:rPr lang="en-US" b="0" dirty="0" smtClean="0">
                <a:latin typeface="Arial" panose="020B0604020202020204" pitchFamily="34" charset="0"/>
                <a:cs typeface="Arial" panose="020B0604020202020204" pitchFamily="34" charset="0"/>
              </a:rPr>
              <a:t>Initial offer of </a:t>
            </a:r>
            <a:r>
              <a:rPr lang="en-US" b="0" dirty="0">
                <a:latin typeface="Arial" panose="020B0604020202020204" pitchFamily="34" charset="0"/>
                <a:cs typeface="Arial" panose="020B0604020202020204" pitchFamily="34" charset="0"/>
              </a:rPr>
              <a:t>$</a:t>
            </a:r>
            <a:r>
              <a:rPr lang="en-US" b="0" dirty="0" smtClean="0">
                <a:latin typeface="Arial" panose="020B0604020202020204" pitchFamily="34" charset="0"/>
                <a:cs typeface="Arial" panose="020B0604020202020204" pitchFamily="34" charset="0"/>
              </a:rPr>
              <a:t>45,000 </a:t>
            </a:r>
          </a:p>
          <a:p>
            <a:pPr marL="731520" lvl="4" indent="-274320">
              <a:buClr>
                <a:srgbClr val="FF0000"/>
              </a:buClr>
            </a:pPr>
            <a:r>
              <a:rPr lang="en-US" b="0" dirty="0" smtClean="0">
                <a:latin typeface="Arial" panose="020B0604020202020204" pitchFamily="34" charset="0"/>
                <a:cs typeface="Arial" panose="020B0604020202020204" pitchFamily="34" charset="0"/>
              </a:rPr>
              <a:t>How to respond?</a:t>
            </a:r>
          </a:p>
          <a:p>
            <a:pPr marL="274320" indent="-274320">
              <a:buClr>
                <a:srgbClr val="FF0000"/>
              </a:buClr>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Defusing an ancho</a:t>
            </a:r>
            <a:r>
              <a:rPr lang="en-US" sz="2100" b="0" dirty="0" smtClean="0">
                <a:latin typeface="Arial" panose="020B0604020202020204" pitchFamily="34" charset="0"/>
                <a:cs typeface="Arial" panose="020B0604020202020204" pitchFamily="34" charset="0"/>
              </a:rPr>
              <a:t>r</a:t>
            </a:r>
            <a:endParaRPr lang="en-US" sz="2000" b="0" dirty="0">
              <a:latin typeface="Arial" panose="020B0604020202020204" pitchFamily="34" charset="0"/>
              <a:cs typeface="Arial" panose="020B0604020202020204" pitchFamily="34" charset="0"/>
            </a:endParaRPr>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D1A3FD-B26F-4574-AA66-0F68259DA1FC}" type="slidenum">
              <a:rPr kumimoji="0" lang="en-US" sz="1200" b="0" i="0" u="none" strike="noStrike" kern="1200" cap="none" spc="0" normalizeH="0" baseline="0" noProof="0" smtClean="0">
                <a:ln>
                  <a:noFill/>
                </a:ln>
                <a:solidFill>
                  <a:prstClr val="black">
                    <a:tint val="75000"/>
                  </a:prstClr>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cs typeface="Arial"/>
            </a:endParaRPr>
          </a:p>
        </p:txBody>
      </p:sp>
      <p:pic>
        <p:nvPicPr>
          <p:cNvPr id="1026" name="Picture 2" descr="" tit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935" y="1258389"/>
            <a:ext cx="1531213" cy="169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851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p:transition spd="slow"/>
    </mc:Fallback>
  </mc:AlternateContent>
</p:sld>
</file>

<file path=ppt/slides/slide36.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Don’t save it for trial</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Maintain credibility</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35868912"/>
      </p:ext>
    </p:extLst>
  </p:cSld>
  <p:clrMapOvr>
    <a:masterClrMapping/>
  </p:clrMapOvr>
  <p:transition/>
</p:sld>
</file>

<file path=ppt/slides/slide37.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for trial</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Maintain credibility</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3051539233"/>
      </p:ext>
    </p:extLst>
  </p:cSld>
  <p:clrMapOvr>
    <a:masterClrMapping/>
  </p:clrMapOvr>
  <p:transition/>
</p:sld>
</file>

<file path=ppt/slides/slide3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pic>
        <p:nvPicPr>
          <p:cNvPr id="39938" name="Picture 2" descr="" titl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3" y="339725"/>
            <a:ext cx="480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3" descr="" title=""/>
          <p:cNvSpPr>
            <a:spLocks noChangeArrowheads="1"/>
          </p:cNvSpPr>
          <p:nvPr/>
        </p:nvSpPr>
        <p:spPr bwMode="auto">
          <a:xfrm>
            <a:off x="262527" y="5747657"/>
            <a:ext cx="5378450" cy="43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Aft>
                <a:spcPts val="1200"/>
              </a:spcAft>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1200"/>
              </a:spcAft>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12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12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12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9pPr>
          </a:lstStyle>
          <a:p>
            <a:pPr>
              <a:spcAft>
                <a:spcPct val="0"/>
              </a:spcAft>
              <a:buFontTx/>
              <a:buNone/>
            </a:pPr>
            <a:r>
              <a:rPr lang="en-US" altLang="en-US" sz="2200" b="0" dirty="0">
                <a:latin typeface="Times New Roman" panose="02020603050405020304" pitchFamily="18" charset="0"/>
                <a:cs typeface="Times New Roman" panose="02020603050405020304" pitchFamily="18" charset="0"/>
              </a:rPr>
              <a:t>“Okay, Buddy. How about the right arm.”</a:t>
            </a:r>
          </a:p>
        </p:txBody>
      </p:sp>
      <p:sp>
        <p:nvSpPr>
          <p:cNvPr id="39940" name="Rectangle 4" descr="" title=""/>
          <p:cNvSpPr>
            <a:spLocks noChangeArrowheads="1"/>
          </p:cNvSpPr>
          <p:nvPr/>
        </p:nvSpPr>
        <p:spPr bwMode="auto">
          <a:xfrm>
            <a:off x="5717284" y="2520950"/>
            <a:ext cx="2646557" cy="107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spcAft>
                <a:spcPts val="1200"/>
              </a:spcAft>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1200"/>
              </a:spcAft>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12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12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12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9pPr>
          </a:lstStyle>
          <a:p>
            <a:pPr algn="ctr">
              <a:spcAft>
                <a:spcPct val="0"/>
              </a:spcAft>
              <a:buFontTx/>
              <a:buNone/>
            </a:pPr>
            <a:r>
              <a:rPr lang="en-US" altLang="en-US" sz="3200" b="0" dirty="0">
                <a:solidFill>
                  <a:schemeClr val="accent1"/>
                </a:solidFill>
              </a:rPr>
              <a:t>Don’t Save It </a:t>
            </a:r>
          </a:p>
          <a:p>
            <a:pPr algn="ctr">
              <a:spcAft>
                <a:spcPct val="0"/>
              </a:spcAft>
              <a:buFontTx/>
              <a:buNone/>
            </a:pPr>
            <a:r>
              <a:rPr lang="en-US" altLang="en-US" sz="3200" b="0" dirty="0">
                <a:solidFill>
                  <a:schemeClr val="accent1"/>
                </a:solidFill>
              </a:rPr>
              <a:t>For Trial</a:t>
            </a:r>
          </a:p>
        </p:txBody>
      </p:sp>
    </p:spTree>
    <p:extLst>
      <p:ext uri="{BB962C8B-B14F-4D97-AF65-F5344CB8AC3E}">
        <p14:creationId xmlns:p14="http://schemas.microsoft.com/office/powerpoint/2010/main" val="3094380804"/>
      </p:ext>
    </p:extLst>
  </p:cSld>
  <p:clrMapOvr>
    <a:masterClrMapping/>
  </p:clrMapOvr>
  <p:transition/>
</p:sld>
</file>

<file path=ppt/slides/slide39.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for trial</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Maintain credibility</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434032316"/>
      </p:ext>
    </p:extLst>
  </p:cSld>
  <p:clrMapOvr>
    <a:masterClrMapping/>
  </p:clrMapOvr>
  <p:transition/>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41338" y="76200"/>
            <a:ext cx="8374062" cy="1095777"/>
          </a:xfrm>
        </p:spPr>
        <p:txBody>
          <a:bodyPr/>
          <a:lstStyle/>
          <a:p>
            <a:r>
              <a:rPr lang="en-US" altLang="en-US" b="1" dirty="0" smtClean="0"/>
              <a:t>Limitation </a:t>
            </a:r>
            <a:r>
              <a:rPr lang="en-US" altLang="en-US" b="1" dirty="0"/>
              <a:t>of </a:t>
            </a:r>
            <a:r>
              <a:rPr lang="en-US" altLang="en-US" b="1" dirty="0" smtClean="0"/>
              <a:t>Liability Provisions</a:t>
            </a:r>
            <a:endParaRPr lang="en-US" b="1" dirty="0"/>
          </a:p>
        </p:txBody>
      </p:sp>
      <p:sp>
        <p:nvSpPr>
          <p:cNvPr id="3" name="Content Placeholder 2" descr="" title=""/>
          <p:cNvSpPr>
            <a:spLocks noGrp="1"/>
          </p:cNvSpPr>
          <p:nvPr>
            <p:ph idx="1"/>
          </p:nvPr>
        </p:nvSpPr>
        <p:spPr/>
        <p:txBody>
          <a:bodyPr/>
          <a:lstStyle/>
          <a:p>
            <a:r>
              <a:rPr lang="en-US" altLang="en-US" sz="2400" dirty="0" smtClean="0"/>
              <a:t>In </a:t>
            </a:r>
            <a:r>
              <a:rPr lang="en-US" altLang="en-US" sz="2400" dirty="0"/>
              <a:t>a commercial transaction, the seller </a:t>
            </a:r>
            <a:r>
              <a:rPr lang="en-US" altLang="en-US" sz="2400" dirty="0" smtClean="0"/>
              <a:t>typically </a:t>
            </a:r>
            <a:r>
              <a:rPr lang="en-US" altLang="en-US" sz="2400" dirty="0"/>
              <a:t>bears more risk than the buyer </a:t>
            </a:r>
            <a:r>
              <a:rPr lang="en-US" altLang="en-US" sz="2400" dirty="0" smtClean="0"/>
              <a:t>because </a:t>
            </a:r>
            <a:r>
              <a:rPr lang="en-US" altLang="en-US" sz="2400" dirty="0"/>
              <a:t>the seller has more performance obligations than the buyer. </a:t>
            </a:r>
            <a:r>
              <a:rPr lang="en-US" altLang="en-US" sz="2400" dirty="0" smtClean="0"/>
              <a:t> Usually, </a:t>
            </a:r>
            <a:r>
              <a:rPr lang="en-US" altLang="en-US" sz="2400" dirty="0"/>
              <a:t>the buyer's only performance obligation is payment.</a:t>
            </a:r>
          </a:p>
          <a:p>
            <a:r>
              <a:rPr lang="en-US" altLang="en-US" sz="2400" dirty="0">
                <a:solidFill>
                  <a:srgbClr val="FF0000"/>
                </a:solidFill>
              </a:rPr>
              <a:t>Therefore, sellers nearly always </a:t>
            </a:r>
            <a:r>
              <a:rPr lang="en-US" altLang="en-US" sz="2400" dirty="0" smtClean="0">
                <a:solidFill>
                  <a:srgbClr val="FF0000"/>
                </a:solidFill>
              </a:rPr>
              <a:t>want </a:t>
            </a:r>
            <a:r>
              <a:rPr lang="en-US" altLang="en-US" sz="2400" dirty="0">
                <a:solidFill>
                  <a:srgbClr val="FF0000"/>
                </a:solidFill>
              </a:rPr>
              <a:t>a limitation of liability clause. </a:t>
            </a:r>
          </a:p>
          <a:p>
            <a:r>
              <a:rPr lang="en-US" altLang="en-US" sz="2400" dirty="0"/>
              <a:t>Buyers </a:t>
            </a:r>
            <a:r>
              <a:rPr lang="en-US" altLang="en-US" sz="2400" dirty="0" smtClean="0"/>
              <a:t>typically </a:t>
            </a:r>
            <a:r>
              <a:rPr lang="en-US" altLang="en-US" sz="2400" dirty="0"/>
              <a:t>prefer to </a:t>
            </a:r>
            <a:r>
              <a:rPr lang="en-US" altLang="en-US" sz="2400" dirty="0" smtClean="0"/>
              <a:t>limit or exclude limitation </a:t>
            </a:r>
            <a:r>
              <a:rPr lang="en-US" altLang="en-US" sz="2400" dirty="0"/>
              <a:t>of liability </a:t>
            </a:r>
            <a:r>
              <a:rPr lang="en-US" altLang="en-US" sz="2400" dirty="0" smtClean="0"/>
              <a:t>clauses </a:t>
            </a:r>
            <a:r>
              <a:rPr lang="en-US" altLang="en-US" sz="2400" dirty="0"/>
              <a:t>from their contracts to preserve the availability of all types of damages recoverable under law for claims they may have against sellers. </a:t>
            </a:r>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4</a:t>
            </a:fld>
            <a:endParaRPr lang="en-GB"/>
          </a:p>
        </p:txBody>
      </p:sp>
    </p:spTree>
    <p:extLst>
      <p:ext uri="{BB962C8B-B14F-4D97-AF65-F5344CB8AC3E}">
        <p14:creationId xmlns:p14="http://schemas.microsoft.com/office/powerpoint/2010/main" val="499387925"/>
      </p:ext>
    </p:extLst>
  </p:cSld>
  <p:clrMapOvr>
    <a:masterClrMapping/>
  </p:clrMapOvr>
  <p:transition/>
</p:sld>
</file>

<file path=ppt/slides/slide40.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93538" name="Rectangle 2" descr="" title=""/>
          <p:cNvSpPr>
            <a:spLocks noGrp="1" noChangeArrowheads="1"/>
          </p:cNvSpPr>
          <p:nvPr>
            <p:ph type="title"/>
          </p:nvPr>
        </p:nvSpPr>
        <p:spPr>
          <a:xfrm>
            <a:off x="531223" y="383178"/>
            <a:ext cx="8612776" cy="513806"/>
          </a:xfrm>
        </p:spPr>
        <p:txBody>
          <a:bodyPr/>
          <a:lstStyle/>
          <a:p>
            <a:pPr>
              <a:defRPr/>
            </a:pPr>
            <a:r>
              <a:rPr lang="en-US" sz="3200" dirty="0"/>
              <a:t>Maintain Credibility</a:t>
            </a:r>
          </a:p>
        </p:txBody>
      </p:sp>
      <p:sp>
        <p:nvSpPr>
          <p:cNvPr id="43011" name="Rectangle 3" descr="" title=""/>
          <p:cNvSpPr>
            <a:spLocks noGrp="1" noChangeArrowheads="1"/>
          </p:cNvSpPr>
          <p:nvPr>
            <p:ph type="body" idx="1"/>
          </p:nvPr>
        </p:nvSpPr>
        <p:spPr>
          <a:xfrm>
            <a:off x="531223" y="1317172"/>
            <a:ext cx="7376160" cy="3352800"/>
          </a:xfrm>
        </p:spPr>
        <p:txBody>
          <a:bodyPr/>
          <a:lstStyle/>
          <a:p>
            <a:pPr marL="274320" lvl="1" indent="-274320">
              <a:spcAft>
                <a:spcPts val="1200"/>
              </a:spcAft>
              <a:buClr>
                <a:srgbClr val="FF0000"/>
              </a:buClr>
              <a:buFont typeface="Arial" panose="020B0604020202020204" pitchFamily="34" charset="0"/>
              <a:buChar char="•"/>
            </a:pPr>
            <a:r>
              <a:rPr lang="en-US" altLang="en-US" sz="2600" b="0" dirty="0" smtClean="0"/>
              <a:t>Your credibility in negotiation partially depends on your credibility at other points in the litigation or business transaction</a:t>
            </a:r>
          </a:p>
          <a:p>
            <a:pPr marL="274320" lvl="1" indent="-274320">
              <a:spcAft>
                <a:spcPts val="1200"/>
              </a:spcAft>
              <a:buClr>
                <a:srgbClr val="FF0000"/>
              </a:buClr>
              <a:buFont typeface="Arial" panose="020B0604020202020204" pitchFamily="34" charset="0"/>
              <a:buChar char="•"/>
            </a:pPr>
            <a:r>
              <a:rPr lang="en-US" altLang="en-US" sz="2600" b="0" dirty="0" smtClean="0"/>
              <a:t>Concede the strong points in your opponent’s position</a:t>
            </a:r>
          </a:p>
          <a:p>
            <a:pPr marL="274320" lvl="1" indent="-274320">
              <a:spcAft>
                <a:spcPts val="1200"/>
              </a:spcAft>
              <a:buClr>
                <a:srgbClr val="FF0000"/>
              </a:buClr>
              <a:buFont typeface="Arial" panose="020B0604020202020204" pitchFamily="34" charset="0"/>
              <a:buChar char="•"/>
            </a:pPr>
            <a:r>
              <a:rPr lang="en-US" altLang="en-US" sz="2600" b="0" dirty="0" smtClean="0"/>
              <a:t>Put yourself in your opponent’s shoes</a:t>
            </a:r>
          </a:p>
        </p:txBody>
      </p:sp>
    </p:spTree>
    <p:extLst>
      <p:ext uri="{BB962C8B-B14F-4D97-AF65-F5344CB8AC3E}">
        <p14:creationId xmlns:p14="http://schemas.microsoft.com/office/powerpoint/2010/main" val="3172334475"/>
      </p:ext>
    </p:extLst>
  </p:cSld>
  <p:clrMapOvr>
    <a:masterClrMapping/>
  </p:clrMapOvr>
  <p:transition/>
</p:sld>
</file>

<file path=ppt/slides/slide41.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for trial</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Maintain credibility</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Silence is golden</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a:solidFill>
                  <a:schemeClr val="bg2"/>
                </a:solidFill>
              </a:rPr>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1069552352"/>
      </p:ext>
    </p:extLst>
  </p:cSld>
  <p:clrMapOvr>
    <a:masterClrMapping/>
  </p:clrMapOvr>
  <p:transition/>
</p:sld>
</file>

<file path=ppt/slides/slide42.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for trial</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Maintain credibility</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Silence is golden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Use a judge or mediator</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1142953041"/>
      </p:ext>
    </p:extLst>
  </p:cSld>
  <p:clrMapOvr>
    <a:masterClrMapping/>
  </p:clrMapOvr>
  <p:transition/>
</p:sld>
</file>

<file path=ppt/slides/slide4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pic>
        <p:nvPicPr>
          <p:cNvPr id="48130" name="Picture 2" descr="" titl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1288869"/>
            <a:ext cx="5346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Rectangle 3" descr="" title=""/>
          <p:cNvSpPr>
            <a:spLocks noChangeArrowheads="1"/>
          </p:cNvSpPr>
          <p:nvPr/>
        </p:nvSpPr>
        <p:spPr bwMode="auto">
          <a:xfrm>
            <a:off x="0" y="5632269"/>
            <a:ext cx="91440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Aft>
                <a:spcPts val="1200"/>
              </a:spcAft>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1200"/>
              </a:spcAft>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12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12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12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9pPr>
          </a:lstStyle>
          <a:p>
            <a:pPr algn="ctr">
              <a:spcAft>
                <a:spcPct val="0"/>
              </a:spcAft>
              <a:buFontTx/>
              <a:buNone/>
            </a:pPr>
            <a:r>
              <a:rPr lang="en-US" altLang="en-US" b="0" dirty="0">
                <a:latin typeface="Times New Roman" panose="02020603050405020304" pitchFamily="18" charset="0"/>
              </a:rPr>
              <a:t>Where did you say this guy was from?</a:t>
            </a:r>
          </a:p>
        </p:txBody>
      </p:sp>
      <p:sp>
        <p:nvSpPr>
          <p:cNvPr id="48132" name="Rectangle 4" descr="" title=""/>
          <p:cNvSpPr>
            <a:spLocks noChangeArrowheads="1"/>
          </p:cNvSpPr>
          <p:nvPr/>
        </p:nvSpPr>
        <p:spPr bwMode="auto">
          <a:xfrm>
            <a:off x="470263" y="372291"/>
            <a:ext cx="847344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spcAft>
                <a:spcPts val="1200"/>
              </a:spcAft>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1200"/>
              </a:spcAft>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12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12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12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9pPr>
          </a:lstStyle>
          <a:p>
            <a:pPr>
              <a:spcAft>
                <a:spcPct val="0"/>
              </a:spcAft>
              <a:buFontTx/>
              <a:buNone/>
            </a:pPr>
            <a:r>
              <a:rPr lang="en-US" altLang="en-US" sz="3200" b="0" dirty="0">
                <a:solidFill>
                  <a:schemeClr val="accent1"/>
                </a:solidFill>
              </a:rPr>
              <a:t>Use a Judge or Mediator</a:t>
            </a:r>
          </a:p>
        </p:txBody>
      </p:sp>
    </p:spTree>
    <p:extLst>
      <p:ext uri="{BB962C8B-B14F-4D97-AF65-F5344CB8AC3E}">
        <p14:creationId xmlns:p14="http://schemas.microsoft.com/office/powerpoint/2010/main" val="3331137752"/>
      </p:ext>
    </p:extLst>
  </p:cSld>
  <p:clrMapOvr>
    <a:masterClrMapping/>
  </p:clrMapOvr>
  <p:transition/>
</p:sld>
</file>

<file path=ppt/slides/slide44.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for trial</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Maintain credibility</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Silence is golden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Use a judge or mediator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Be realistic</a:t>
            </a:r>
          </a:p>
          <a:p>
            <a:pPr marL="548640" lvl="1" indent="-548640">
              <a:spcBef>
                <a:spcPts val="600"/>
              </a:spcBef>
              <a:spcAft>
                <a:spcPts val="600"/>
              </a:spcAft>
              <a:buClr>
                <a:schemeClr val="bg2"/>
              </a:buClr>
              <a:buFont typeface="Arial" panose="020B0604020202020204" pitchFamily="34" charset="0"/>
              <a:buAutoNum type="arabicPeriod"/>
            </a:pPr>
            <a:r>
              <a:rPr lang="en-US" altLang="en-US" sz="2400" b="0" dirty="0" smtClean="0">
                <a:solidFill>
                  <a:schemeClr val="bg2"/>
                </a:solidFill>
              </a:rPr>
              <a:t>Be patient</a:t>
            </a:r>
          </a:p>
        </p:txBody>
      </p:sp>
    </p:spTree>
    <p:extLst>
      <p:ext uri="{BB962C8B-B14F-4D97-AF65-F5344CB8AC3E}">
        <p14:creationId xmlns:p14="http://schemas.microsoft.com/office/powerpoint/2010/main" val="1358594523"/>
      </p:ext>
    </p:extLst>
  </p:cSld>
  <p:clrMapOvr>
    <a:masterClrMapping/>
  </p:clrMapOvr>
  <p:transition/>
</p:sld>
</file>

<file path=ppt/slides/slide4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pic>
        <p:nvPicPr>
          <p:cNvPr id="51202" name="Picture 2" descr="" titl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7" y="398418"/>
            <a:ext cx="4106863"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Rectangle 3" descr="" title=""/>
          <p:cNvSpPr>
            <a:spLocks noChangeArrowheads="1"/>
          </p:cNvSpPr>
          <p:nvPr/>
        </p:nvSpPr>
        <p:spPr bwMode="auto">
          <a:xfrm>
            <a:off x="804068" y="5451566"/>
            <a:ext cx="4191000" cy="81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Aft>
                <a:spcPts val="1200"/>
              </a:spcAft>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1200"/>
              </a:spcAft>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12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12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12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9pPr>
          </a:lstStyle>
          <a:p>
            <a:pPr>
              <a:lnSpc>
                <a:spcPct val="90000"/>
              </a:lnSpc>
              <a:spcAft>
                <a:spcPct val="0"/>
              </a:spcAft>
              <a:buFontTx/>
              <a:buNone/>
            </a:pPr>
            <a:r>
              <a:rPr lang="en-US" altLang="en-US" sz="2600" b="0" dirty="0">
                <a:latin typeface="Times New Roman" panose="02020603050405020304" pitchFamily="18" charset="0"/>
              </a:rPr>
              <a:t>Now stay calm…let’s hear what they had to say to Bill.</a:t>
            </a:r>
          </a:p>
        </p:txBody>
      </p:sp>
      <p:sp>
        <p:nvSpPr>
          <p:cNvPr id="51204" name="Rectangle 4" descr="" title=""/>
          <p:cNvSpPr>
            <a:spLocks noChangeArrowheads="1"/>
          </p:cNvSpPr>
          <p:nvPr/>
        </p:nvSpPr>
        <p:spPr bwMode="auto">
          <a:xfrm>
            <a:off x="4910138" y="2514600"/>
            <a:ext cx="4233862"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spcAft>
                <a:spcPts val="1200"/>
              </a:spcAft>
              <a:buFont typeface="Arial" panose="020B0604020202020204" pitchFamily="34" charset="0"/>
              <a:buChar char="•"/>
              <a:defRPr sz="2400">
                <a:solidFill>
                  <a:schemeClr val="tx1"/>
                </a:solidFill>
                <a:latin typeface="Arial" panose="020B0604020202020204" pitchFamily="34" charset="0"/>
              </a:defRPr>
            </a:lvl1pPr>
            <a:lvl2pPr marL="742950" indent="-285750">
              <a:spcAft>
                <a:spcPts val="1200"/>
              </a:spcAft>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12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12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1200"/>
              </a:spcAft>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1600">
                <a:solidFill>
                  <a:schemeClr val="tx1"/>
                </a:solidFill>
                <a:latin typeface="Arial" panose="020B0604020202020204" pitchFamily="34" charset="0"/>
              </a:defRPr>
            </a:lvl9pPr>
          </a:lstStyle>
          <a:p>
            <a:pPr algn="ctr">
              <a:spcAft>
                <a:spcPct val="0"/>
              </a:spcAft>
              <a:buFontTx/>
              <a:buNone/>
            </a:pPr>
            <a:r>
              <a:rPr lang="en-US" altLang="en-US" sz="3200" b="0" dirty="0">
                <a:solidFill>
                  <a:schemeClr val="accent1"/>
                </a:solidFill>
              </a:rPr>
              <a:t>Be Realistic</a:t>
            </a:r>
          </a:p>
        </p:txBody>
      </p:sp>
    </p:spTree>
    <p:extLst>
      <p:ext uri="{BB962C8B-B14F-4D97-AF65-F5344CB8AC3E}">
        <p14:creationId xmlns:p14="http://schemas.microsoft.com/office/powerpoint/2010/main" val="3673458309"/>
      </p:ext>
    </p:extLst>
  </p:cSld>
  <p:clrMapOvr>
    <a:masterClrMapping/>
  </p:clrMapOvr>
  <p:transition/>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showMasterPhAnim="0">
  <p:cSld>
    <p:spTree>
      <p:nvGrpSpPr>
        <p:cNvPr id="1" name="" descr="" title=""/>
        <p:cNvGrpSpPr/>
        <p:nvPr/>
      </p:nvGrpSpPr>
      <p:grpSpPr>
        <a:xfrm>
          <a:off x="0" y="0"/>
          <a:ext cx="0" cy="0"/>
          <a:chOff x="0" y="0"/>
          <a:chExt cx="0" cy="0"/>
        </a:xfrm>
      </p:grpSpPr>
      <p:sp>
        <p:nvSpPr>
          <p:cNvPr id="178178" name="Rectangle 2" descr="" title=""/>
          <p:cNvSpPr>
            <a:spLocks noGrp="1" noChangeArrowheads="1"/>
          </p:cNvSpPr>
          <p:nvPr>
            <p:ph type="title"/>
          </p:nvPr>
        </p:nvSpPr>
        <p:spPr>
          <a:xfrm>
            <a:off x="513806" y="269966"/>
            <a:ext cx="8630194" cy="609600"/>
          </a:xfrm>
        </p:spPr>
        <p:txBody>
          <a:bodyPr/>
          <a:lstStyle/>
          <a:p>
            <a:pPr>
              <a:defRPr/>
            </a:pPr>
            <a:r>
              <a:rPr lang="en-US" sz="3200" dirty="0">
                <a:solidFill>
                  <a:schemeClr val="accent1"/>
                </a:solidFill>
              </a:rPr>
              <a:t>Ten Tips in </a:t>
            </a:r>
            <a:r>
              <a:rPr lang="en-US" sz="3200" dirty="0" smtClean="0">
                <a:solidFill>
                  <a:schemeClr val="accent1"/>
                </a:solidFill>
              </a:rPr>
              <a:t>Fifteen </a:t>
            </a:r>
            <a:r>
              <a:rPr lang="en-US" sz="3200" dirty="0">
                <a:solidFill>
                  <a:schemeClr val="accent1"/>
                </a:solidFill>
              </a:rPr>
              <a:t>Minutes</a:t>
            </a:r>
          </a:p>
        </p:txBody>
      </p:sp>
      <p:sp>
        <p:nvSpPr>
          <p:cNvPr id="34819" name="Rectangle 3" descr="" title=""/>
          <p:cNvSpPr>
            <a:spLocks noGrp="1" noChangeArrowheads="1"/>
          </p:cNvSpPr>
          <p:nvPr>
            <p:ph type="body" idx="1"/>
          </p:nvPr>
        </p:nvSpPr>
        <p:spPr>
          <a:xfrm>
            <a:off x="513806" y="1129937"/>
            <a:ext cx="7924800" cy="5105400"/>
          </a:xfrm>
        </p:spPr>
        <p:txBody>
          <a:bodyPr/>
          <a:lstStyle/>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Develop positive relations and momentum</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Have an information exchange plan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Set an anchor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Have an artificial bottom line</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Don’t save it </a:t>
            </a:r>
            <a:r>
              <a:rPr lang="en-US" altLang="en-US" sz="2400" b="0" smtClean="0"/>
              <a:t>for trial </a:t>
            </a:r>
            <a:endParaRPr lang="en-US" altLang="en-US" sz="2400" b="0" dirty="0" smtClean="0"/>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Maintain credibility</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Silence is golden</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a:t>Use a judge or mediator</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Be realistic</a:t>
            </a:r>
          </a:p>
          <a:p>
            <a:pPr marL="548640" lvl="1" indent="-548640">
              <a:spcBef>
                <a:spcPts val="600"/>
              </a:spcBef>
              <a:spcAft>
                <a:spcPts val="600"/>
              </a:spcAft>
              <a:buClr>
                <a:schemeClr val="accent1"/>
              </a:buClr>
              <a:buFont typeface="Arial" panose="020B0604020202020204" pitchFamily="34" charset="0"/>
              <a:buAutoNum type="arabicPeriod"/>
            </a:pPr>
            <a:r>
              <a:rPr lang="en-US" altLang="en-US" sz="2400" b="0" dirty="0" smtClean="0"/>
              <a:t>Be patient</a:t>
            </a:r>
          </a:p>
        </p:txBody>
      </p:sp>
    </p:spTree>
    <p:extLst>
      <p:ext uri="{BB962C8B-B14F-4D97-AF65-F5344CB8AC3E}">
        <p14:creationId xmlns:p14="http://schemas.microsoft.com/office/powerpoint/2010/main" val="346448582"/>
      </p:ext>
    </p:extLst>
  </p:cSld>
  <p:clrMapOvr>
    <a:masterClrMapping/>
  </p:clrMapOvr>
  <p:transition/>
</p:sld>
</file>

<file path=ppt/slides/slide4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2"/>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ct val="0"/>
                </a:spcBef>
                <a:spcAft>
                  <a:spcPct val="0"/>
                </a:spcAft>
                <a:buClrTx/>
                <a:buSzTx/>
                <a:buFontTx/>
                <a:buNone/>
                <a:defRPr/>
              </a:pPr>
              <a:t>47</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
        <p:nvSpPr>
          <p:cNvPr id="5" name="Title 1" descr="" title=""/>
          <p:cNvSpPr txBox="1"/>
          <p:nvPr>
            <p:custDataLst/>
          </p:nvPr>
        </p:nvSpPr>
        <p:spPr>
          <a:xfrm>
            <a:off x="560070" y="304800"/>
            <a:ext cx="8583930" cy="609600"/>
          </a:xfrm>
          <a:prstGeom prst="rect">
            <a:avLst/>
          </a:prstGeom>
        </p:spPr>
        <p:txBody>
          <a:bodyPr vert="horz" lIns="0" tIns="0" rIns="0" bIns="0" rtlCol="0" anchor="b" anchorCtr="0">
            <a:normAutofit/>
          </a:bodyPr>
          <a:lstStyle>
            <a:lvl1pPr algn="l" defTabSz="914400" rtl="0" eaLnBrk="1" latinLnBrk="0" hangingPunct="1">
              <a:lnSpc>
                <a:spcPct val="95000"/>
              </a:lnSpc>
              <a:spcBef>
                <a:spcPct val="0"/>
              </a:spcBef>
              <a:buNone/>
              <a:defRPr sz="3600" kern="1200" baseline="0">
                <a:solidFill>
                  <a:srgbClr val="000000"/>
                </a:solidFill>
                <a:latin typeface="+mj-lt"/>
                <a:ea typeface="+mn-ea"/>
                <a:cs typeface="+mn-cs"/>
              </a:defRPr>
            </a:lvl1pPr>
          </a:lstStyle>
          <a:p>
            <a:pPr marL="0" marR="0" lvl="0" indent="0" algn="l" defTabSz="914400" rtl="0" eaLnBrk="1" fontAlgn="auto" latinLnBrk="0" hangingPunct="1">
              <a:lnSpc>
                <a:spcPct val="95000"/>
              </a:lnSpc>
              <a:spcBef>
                <a:spcPct val="0"/>
              </a:spcBef>
              <a:spcAft>
                <a:spcPct val="0"/>
              </a:spcAft>
              <a:buClrTx/>
              <a:buSzTx/>
              <a:buFontTx/>
              <a:buNone/>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ea typeface="SimSun"/>
                <a:cs typeface="Arial" panose="020B0604020202020204" pitchFamily="34" charset="0"/>
              </a:rPr>
              <a:t>Questions?</a:t>
            </a:r>
          </a:p>
        </p:txBody>
      </p:sp>
      <p:sp>
        <p:nvSpPr>
          <p:cNvPr id="12" name="Title 1" descr="" title=""/>
          <p:cNvSpPr txBox="1"/>
          <p:nvPr>
            <p:custDataLst/>
          </p:nvPr>
        </p:nvSpPr>
        <p:spPr>
          <a:xfrm>
            <a:off x="0" y="5397657"/>
            <a:ext cx="9144000" cy="609600"/>
          </a:xfrm>
          <a:prstGeom prst="rect">
            <a:avLst/>
          </a:prstGeom>
        </p:spPr>
        <p:txBody>
          <a:bodyPr vert="horz" lIns="0" tIns="0" rIns="0" bIns="0" rtlCol="0" anchor="b" anchorCtr="0">
            <a:normAutofit/>
          </a:bodyPr>
          <a:lstStyle>
            <a:lvl1pPr algn="l" defTabSz="914400" rtl="0" eaLnBrk="1" latinLnBrk="0" hangingPunct="1">
              <a:lnSpc>
                <a:spcPct val="95000"/>
              </a:lnSpc>
              <a:spcBef>
                <a:spcPct val="0"/>
              </a:spcBef>
              <a:buNone/>
              <a:defRPr sz="3600" kern="1200" baseline="0">
                <a:solidFill>
                  <a:srgbClr val="000000"/>
                </a:solidFill>
                <a:latin typeface="+mj-lt"/>
                <a:ea typeface="+mn-ea"/>
                <a:cs typeface="+mn-cs"/>
              </a:defRPr>
            </a:lvl1pPr>
          </a:lstStyle>
          <a:p>
            <a:pPr marL="0" marR="0" lvl="0" indent="0" algn="ctr" defTabSz="914400" rtl="0" eaLnBrk="1" fontAlgn="auto" latinLnBrk="0" hangingPunct="1">
              <a:lnSpc>
                <a:spcPct val="95000"/>
              </a:lnSpc>
              <a:spcBef>
                <a:spcPct val="0"/>
              </a:spcBef>
              <a:spcAft>
                <a:spcPct val="0"/>
              </a:spcAft>
              <a:buClrTx/>
              <a:buSzTx/>
              <a:buFontTx/>
              <a:buNone/>
              <a:defRPr/>
            </a:pPr>
            <a:r>
              <a:rPr kumimoji="0" lang="en-US" sz="3600" b="0" i="0" u="none" strike="noStrike" kern="1200" cap="none" spc="0" normalizeH="0" baseline="0" noProof="0" dirty="0">
                <a:ln>
                  <a:noFill/>
                </a:ln>
                <a:solidFill>
                  <a:schemeClr val="accent1"/>
                </a:solidFill>
                <a:effectLst/>
                <a:uLnTx/>
                <a:uFillTx/>
                <a:latin typeface="Arial" panose="020B0604020202020204" pitchFamily="34" charset="0"/>
                <a:ea typeface="SimSun"/>
                <a:cs typeface="Arial" panose="020B0604020202020204" pitchFamily="34" charset="0"/>
              </a:rPr>
              <a:t>Thank you!</a:t>
            </a:r>
          </a:p>
        </p:txBody>
      </p:sp>
      <p:pic>
        <p:nvPicPr>
          <p:cNvPr id="14" name="Picture 13" descr="" title=""/>
          <p:cNvPicPr>
            <a:picLocks noChangeAspect="1"/>
          </p:cNvPicPr>
          <p:nvPr>
            <p:custDataLst/>
          </p:nvPr>
        </p:nvPicPr>
        <p:blipFill>
          <a:blip r:embed="rId8">
            <a:extLst>
              <a:ext uri="{28A0092B-C50C-407E-A947-70E740481C1C}">
                <a14:useLocalDpi xmlns:a14="http://schemas.microsoft.com/office/drawing/2010/main" val="0"/>
              </a:ext>
            </a:extLst>
          </a:blip>
          <a:stretch>
            <a:fillRect/>
          </a:stretch>
        </p:blipFill>
        <p:spPr>
          <a:xfrm>
            <a:off x="1396986" y="1571538"/>
            <a:ext cx="1859279" cy="2285998"/>
          </a:xfrm>
          <a:prstGeom prst="rect">
            <a:avLst/>
          </a:prstGeom>
        </p:spPr>
      </p:pic>
      <p:sp>
        <p:nvSpPr>
          <p:cNvPr id="15" name="TextBox 14" descr="" title=""/>
          <p:cNvSpPr txBox="1"/>
          <p:nvPr>
            <p:custDataLst/>
          </p:nvPr>
        </p:nvSpPr>
        <p:spPr>
          <a:xfrm>
            <a:off x="939530" y="3914862"/>
            <a:ext cx="2774189" cy="1077218"/>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rPr>
              <a:t>John McIntyre</a:t>
            </a:r>
          </a:p>
          <a:p>
            <a:pPr algn="ctr"/>
            <a:r>
              <a:rPr lang="en-US" sz="2000" dirty="0">
                <a:solidFill>
                  <a:prstClr val="black"/>
                </a:solidFill>
                <a:latin typeface="Arial" panose="020B0604020202020204" pitchFamily="34" charset="0"/>
              </a:rPr>
              <a:t/>
            </a:r>
            <a:br>
              <a:rPr lang="en-US" sz="2000" dirty="0">
                <a:solidFill>
                  <a:prstClr val="black"/>
                </a:solidFill>
                <a:latin typeface="Arial" panose="020B0604020202020204" pitchFamily="34" charset="0"/>
              </a:rPr>
            </a:br>
            <a:endParaRPr lang="en-US" sz="2000" dirty="0">
              <a:solidFill>
                <a:prstClr val="black"/>
              </a:solidFill>
              <a:latin typeface="Arial" panose="020B0604020202020204" pitchFamily="34" charset="0"/>
            </a:endParaRPr>
          </a:p>
        </p:txBody>
      </p:sp>
      <p:sp>
        <p:nvSpPr>
          <p:cNvPr id="2" name="Rectangle 1" descr="" title=""/>
          <p:cNvSpPr/>
          <p:nvPr/>
        </p:nvSpPr>
        <p:spPr>
          <a:xfrm>
            <a:off x="5078933" y="3857536"/>
            <a:ext cx="2544286" cy="461665"/>
          </a:xfrm>
          <a:prstGeom prst="rect">
            <a:avLst/>
          </a:prstGeom>
        </p:spPr>
        <p:txBody>
          <a:bodyPr wrap="none">
            <a:spAutoFit/>
          </a:bodyPr>
          <a:lstStyle/>
          <a:p>
            <a:pPr algn="ctr"/>
            <a:r>
              <a:rPr lang="en-US" sz="2400" b="1" dirty="0" smtClean="0">
                <a:solidFill>
                  <a:prstClr val="black"/>
                </a:solidFill>
                <a:latin typeface="Arial" panose="020B0604020202020204" pitchFamily="34" charset="0"/>
              </a:rPr>
              <a:t>Kristen Del Sole</a:t>
            </a:r>
            <a:endParaRPr lang="en-US" sz="2400" b="1" dirty="0">
              <a:solidFill>
                <a:prstClr val="black"/>
              </a:solidFill>
              <a:latin typeface="Arial" panose="020B0604020202020204" pitchFamily="34" charset="0"/>
            </a:endParaRPr>
          </a:p>
        </p:txBody>
      </p:sp>
      <p:pic>
        <p:nvPicPr>
          <p:cNvPr id="10" name="Picture 9" descr="" titl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08850" y="1395662"/>
            <a:ext cx="2596508" cy="2461874"/>
          </a:xfrm>
          <a:prstGeom prst="rect">
            <a:avLst/>
          </a:prstGeom>
        </p:spPr>
      </p:pic>
    </p:spTree>
    <p:extLst>
      <p:ext uri="{BB962C8B-B14F-4D97-AF65-F5344CB8AC3E}">
        <p14:creationId xmlns:p14="http://schemas.microsoft.com/office/powerpoint/2010/main" val="1227858250"/>
      </p:ext>
    </p:extLst>
  </p:cSld>
  <p:clrMapOvr>
    <a:masterClrMapping/>
  </p:clrMapOvr>
  <p:transition/>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41338" y="331876"/>
            <a:ext cx="8374062" cy="917375"/>
          </a:xfrm>
        </p:spPr>
        <p:txBody>
          <a:bodyPr/>
          <a:lstStyle/>
          <a:p>
            <a:r>
              <a:rPr lang="en-US" b="1" dirty="0" smtClean="0"/>
              <a:t>Damage Waivers</a:t>
            </a:r>
            <a:endParaRPr lang="en-US" b="1" dirty="0"/>
          </a:p>
        </p:txBody>
      </p:sp>
      <p:sp>
        <p:nvSpPr>
          <p:cNvPr id="3" name="Content Placeholder 2" descr="" title=""/>
          <p:cNvSpPr>
            <a:spLocks noGrp="1"/>
          </p:cNvSpPr>
          <p:nvPr>
            <p:ph idx="1"/>
          </p:nvPr>
        </p:nvSpPr>
        <p:spPr>
          <a:xfrm>
            <a:off x="451186" y="1484415"/>
            <a:ext cx="8374062" cy="4955022"/>
          </a:xfrm>
        </p:spPr>
        <p:txBody>
          <a:bodyPr/>
          <a:lstStyle/>
          <a:p>
            <a:r>
              <a:rPr lang="en-US" sz="2800" dirty="0"/>
              <a:t>Most limitation of liability provisions </a:t>
            </a:r>
            <a:r>
              <a:rPr lang="en-US" sz="2800" dirty="0" smtClean="0"/>
              <a:t>include </a:t>
            </a:r>
            <a:r>
              <a:rPr lang="en-US" sz="2800" dirty="0" smtClean="0"/>
              <a:t>some form of </a:t>
            </a:r>
            <a:r>
              <a:rPr lang="en-US" sz="2800" dirty="0"/>
              <a:t>damages </a:t>
            </a:r>
            <a:r>
              <a:rPr lang="en-US" sz="2800" dirty="0" smtClean="0"/>
              <a:t>waiver</a:t>
            </a:r>
          </a:p>
          <a:p>
            <a:pPr marL="571500" lvl="2" indent="-342900"/>
            <a:r>
              <a:rPr lang="en-US" sz="2600" dirty="0" smtClean="0"/>
              <a:t>Damages </a:t>
            </a:r>
            <a:r>
              <a:rPr lang="en-US" sz="2600" dirty="0"/>
              <a:t>that are typically </a:t>
            </a:r>
            <a:r>
              <a:rPr lang="en-US" sz="2600" dirty="0" smtClean="0"/>
              <a:t>included/excluded </a:t>
            </a:r>
            <a:r>
              <a:rPr lang="en-US" sz="2600" dirty="0"/>
              <a:t>are: </a:t>
            </a:r>
          </a:p>
          <a:p>
            <a:pPr marL="800100" lvl="3" indent="-342900"/>
            <a:r>
              <a:rPr lang="en-US" sz="2600" dirty="0" smtClean="0"/>
              <a:t>Indirect</a:t>
            </a:r>
          </a:p>
          <a:p>
            <a:pPr marL="800100" lvl="3" indent="-342900"/>
            <a:r>
              <a:rPr lang="en-US" sz="2600" dirty="0" smtClean="0"/>
              <a:t>Incidental</a:t>
            </a:r>
          </a:p>
          <a:p>
            <a:pPr marL="800100" lvl="3" indent="-342900"/>
            <a:r>
              <a:rPr lang="en-US" sz="2600" dirty="0" smtClean="0"/>
              <a:t>Special/Consequential</a:t>
            </a:r>
          </a:p>
          <a:p>
            <a:r>
              <a:rPr lang="en-US" sz="2600" b="0" dirty="0" smtClean="0"/>
              <a:t>In </a:t>
            </a:r>
            <a:r>
              <a:rPr lang="en-US" sz="2600" b="0" dirty="0"/>
              <a:t>order to </a:t>
            </a:r>
            <a:r>
              <a:rPr lang="en-US" sz="2600" b="0" dirty="0" smtClean="0"/>
              <a:t>negotiate </a:t>
            </a:r>
            <a:r>
              <a:rPr lang="en-US" sz="2600" b="0" dirty="0"/>
              <a:t>an effective limitation of liability provision with </a:t>
            </a:r>
            <a:r>
              <a:rPr lang="en-US" sz="2600" b="0" dirty="0" smtClean="0"/>
              <a:t>a </a:t>
            </a:r>
            <a:r>
              <a:rPr lang="en-US" sz="2600" b="0" dirty="0"/>
              <a:t>damages waiver, </a:t>
            </a:r>
            <a:r>
              <a:rPr lang="en-US" sz="2600" b="0" dirty="0" smtClean="0"/>
              <a:t>it is important </a:t>
            </a:r>
            <a:r>
              <a:rPr lang="en-US" sz="2600" b="0" dirty="0"/>
              <a:t>to understand how these categories differ and the implications of including them. </a:t>
            </a:r>
          </a:p>
          <a:p>
            <a:pPr marL="342900" indent="-342900">
              <a:buFont typeface="Arial" panose="020B0604020202020204" pitchFamily="34" charset="0"/>
              <a:buChar char="•"/>
            </a:pPr>
            <a:endParaRPr lang="en-US" sz="2400" b="0" dirty="0"/>
          </a:p>
          <a:p>
            <a:endParaRPr lang="en-US" dirty="0"/>
          </a:p>
        </p:txBody>
      </p:sp>
      <p:sp>
        <p:nvSpPr>
          <p:cNvPr id="4" name="Slide Number Placeholder 3" descr="" title=""/>
          <p:cNvSpPr>
            <a:spLocks noGrp="1"/>
          </p:cNvSpPr>
          <p:nvPr>
            <p:ph type="sldNum" sz="quarter" idx="12"/>
          </p:nvPr>
        </p:nvSpPr>
        <p:spPr/>
        <p:txBody>
          <a:bodyPr/>
          <a:lstStyle/>
          <a:p>
            <a:fld id="{0EBF2EF9-CCB8-434E-BFC2-9A9C4DFBBE08}" type="slidenum">
              <a:rPr lang="en-GB" smtClean="0"/>
              <a:t>5</a:t>
            </a:fld>
            <a:endParaRPr lang="en-GB"/>
          </a:p>
        </p:txBody>
      </p:sp>
    </p:spTree>
    <p:extLst>
      <p:ext uri="{BB962C8B-B14F-4D97-AF65-F5344CB8AC3E}">
        <p14:creationId xmlns:p14="http://schemas.microsoft.com/office/powerpoint/2010/main" val="2610463299"/>
      </p:ext>
    </p:extLst>
  </p:cSld>
  <p:clrMapOvr>
    <a:masterClrMapping/>
  </p:clrMapOvr>
  <p:transition/>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custDataLst/>
          </p:nvPr>
        </p:nvSpPr>
        <p:spPr>
          <a:xfrm>
            <a:off x="541338" y="76200"/>
            <a:ext cx="8374062" cy="1192530"/>
          </a:xfrm>
        </p:spPr>
        <p:txBody>
          <a:bodyPr/>
          <a:lstStyle/>
          <a:p>
            <a:pPr algn="ctr"/>
            <a:r>
              <a:rPr lang="en-US" b="1" dirty="0" smtClean="0"/>
              <a:t>Key Terms-Types of Damages</a:t>
            </a:r>
            <a:endParaRPr lang="en-US" b="1" dirty="0"/>
          </a:p>
        </p:txBody>
      </p:sp>
      <p:sp>
        <p:nvSpPr>
          <p:cNvPr id="3" name="Content Placeholder 2" descr="" title=""/>
          <p:cNvSpPr>
            <a:spLocks noGrp="1"/>
          </p:cNvSpPr>
          <p:nvPr>
            <p:ph idx="1"/>
            <p:custDataLst/>
          </p:nvPr>
        </p:nvSpPr>
        <p:spPr>
          <a:xfrm>
            <a:off x="657451" y="1629229"/>
            <a:ext cx="4744865" cy="4718050"/>
          </a:xfrm>
        </p:spPr>
        <p:txBody>
          <a:bodyPr/>
          <a:lstStyle/>
          <a:p>
            <a:pPr marL="342900" lvl="0" indent="-342900">
              <a:buClr>
                <a:schemeClr val="accent1"/>
              </a:buClr>
              <a:buFont typeface="Arial" panose="020B0604020202020204" pitchFamily="34" charset="0"/>
              <a:buChar char="•"/>
            </a:pPr>
            <a:r>
              <a:rPr lang="en-US" sz="2600" dirty="0" smtClean="0">
                <a:solidFill>
                  <a:srgbClr val="000000"/>
                </a:solidFill>
              </a:rPr>
              <a:t>Direct</a:t>
            </a:r>
          </a:p>
          <a:p>
            <a:pPr marL="342900" indent="-342900">
              <a:buClr>
                <a:schemeClr val="accent1"/>
              </a:buClr>
              <a:buFont typeface="Arial" panose="020B0604020202020204" pitchFamily="34" charset="0"/>
              <a:buChar char="•"/>
            </a:pPr>
            <a:r>
              <a:rPr lang="en-US" sz="2600" dirty="0">
                <a:solidFill>
                  <a:srgbClr val="000000"/>
                </a:solidFill>
              </a:rPr>
              <a:t>Indirect </a:t>
            </a:r>
          </a:p>
          <a:p>
            <a:pPr marL="342900" indent="-342900">
              <a:buClr>
                <a:schemeClr val="accent1"/>
              </a:buClr>
              <a:buFont typeface="Arial" panose="020B0604020202020204" pitchFamily="34" charset="0"/>
              <a:buChar char="•"/>
            </a:pPr>
            <a:r>
              <a:rPr lang="en-US" sz="2600" dirty="0">
                <a:solidFill>
                  <a:srgbClr val="000000"/>
                </a:solidFill>
              </a:rPr>
              <a:t>Incidental </a:t>
            </a:r>
          </a:p>
          <a:p>
            <a:pPr marL="342900" lvl="0" indent="-342900">
              <a:buClr>
                <a:schemeClr val="accent1"/>
              </a:buClr>
              <a:buFont typeface="Arial" panose="020B0604020202020204" pitchFamily="34" charset="0"/>
              <a:buChar char="•"/>
            </a:pPr>
            <a:r>
              <a:rPr lang="en-US" sz="2600" dirty="0" smtClean="0">
                <a:solidFill>
                  <a:srgbClr val="000000"/>
                </a:solidFill>
              </a:rPr>
              <a:t>Consequential </a:t>
            </a:r>
          </a:p>
          <a:p>
            <a:pPr marL="342900" indent="-342900">
              <a:buClr>
                <a:schemeClr val="accent1"/>
              </a:buClr>
              <a:buFont typeface="Arial" panose="020B0604020202020204" pitchFamily="34" charset="0"/>
              <a:buChar char="•"/>
            </a:pPr>
            <a:r>
              <a:rPr lang="en-US" sz="2600" dirty="0" smtClean="0">
                <a:solidFill>
                  <a:srgbClr val="000000"/>
                </a:solidFill>
              </a:rPr>
              <a:t>Special </a:t>
            </a:r>
          </a:p>
          <a:p>
            <a:endParaRPr lang="en-US" dirty="0"/>
          </a:p>
        </p:txBody>
      </p:sp>
      <p:sp>
        <p:nvSpPr>
          <p:cNvPr id="4" name="Slide Number Placeholder 3" descr="" title=""/>
          <p:cNvSpPr>
            <a:spLocks noGrp="1"/>
          </p:cNvSpPr>
          <p:nvPr>
            <p:ph type="sldNum" sz="quarter" idx="12"/>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ct val="0"/>
                </a:spcBef>
                <a:spcAft>
                  <a:spcPct val="0"/>
                </a:spcAft>
                <a:buClrTx/>
                <a:buSzTx/>
                <a:buFontTx/>
                <a:buNone/>
                <a:defRPr/>
              </a:pPr>
              <a:t>6</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pic>
        <p:nvPicPr>
          <p:cNvPr id="1026" name="Picture 2" descr="" 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5618" y="3164927"/>
            <a:ext cx="4120055" cy="1414424"/>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55984"/>
      </p:ext>
    </p:extLst>
  </p:cSld>
  <p:clrMapOvr>
    <a:masterClrMapping/>
  </p:clrMapOvr>
  <p:transition/>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541338" y="476516"/>
            <a:ext cx="8074628" cy="625699"/>
          </a:xfrm>
        </p:spPr>
        <p:txBody>
          <a:bodyPr/>
          <a:lstStyle/>
          <a:p>
            <a:pPr algn="ctr"/>
            <a:r>
              <a:rPr lang="en-US" b="1" dirty="0" smtClean="0"/>
              <a:t>Direct Damages</a:t>
            </a:r>
            <a:endParaRPr lang="en-US" b="1" dirty="0"/>
          </a:p>
        </p:txBody>
      </p:sp>
      <p:sp>
        <p:nvSpPr>
          <p:cNvPr id="3" name="Content Placeholder 2" descr="" title=""/>
          <p:cNvSpPr>
            <a:spLocks noGrp="1"/>
          </p:cNvSpPr>
          <p:nvPr>
            <p:ph idx="1"/>
          </p:nvPr>
        </p:nvSpPr>
        <p:spPr>
          <a:xfrm>
            <a:off x="541338" y="1368380"/>
            <a:ext cx="8374062" cy="4718050"/>
          </a:xfrm>
        </p:spPr>
        <p:txBody>
          <a:bodyPr/>
          <a:lstStyle/>
          <a:p>
            <a:r>
              <a:rPr lang="en-US" dirty="0" smtClean="0"/>
              <a:t>Direct Damages are the direct and proximate result of a breach of contract. </a:t>
            </a:r>
          </a:p>
          <a:p>
            <a:r>
              <a:rPr lang="en-US" dirty="0" smtClean="0"/>
              <a:t>Direct Damages are: </a:t>
            </a:r>
          </a:p>
          <a:p>
            <a:pPr marL="342900" indent="-342900">
              <a:buFont typeface="Arial" panose="020B0604020202020204" pitchFamily="34" charset="0"/>
              <a:buChar char="•"/>
            </a:pPr>
            <a:r>
              <a:rPr lang="en-US" b="0" dirty="0" smtClean="0"/>
              <a:t>Whatever losses or financial harms the non-breaching party suffers as </a:t>
            </a:r>
            <a:r>
              <a:rPr lang="en-US" b="0" dirty="0" smtClean="0">
                <a:solidFill>
                  <a:srgbClr val="FF0000"/>
                </a:solidFill>
              </a:rPr>
              <a:t>a direct, immediate and proximate result of the breach </a:t>
            </a:r>
            <a:r>
              <a:rPr lang="en-US" b="0" dirty="0" smtClean="0"/>
              <a:t>(without regard to unique and special circumstances)</a:t>
            </a:r>
          </a:p>
          <a:p>
            <a:pPr marL="342900" indent="-342900">
              <a:buFont typeface="Arial" panose="020B0604020202020204" pitchFamily="34" charset="0"/>
              <a:buChar char="•"/>
            </a:pPr>
            <a:r>
              <a:rPr lang="en-US" b="0" dirty="0" smtClean="0"/>
              <a:t>Arise naturally from the breach and could have been foreseen by the parties when they made the agreement</a:t>
            </a:r>
          </a:p>
          <a:p>
            <a:pPr marL="342900" indent="-342900">
              <a:buFont typeface="Arial" panose="020B0604020202020204" pitchFamily="34" charset="0"/>
              <a:buChar char="•"/>
            </a:pPr>
            <a:r>
              <a:rPr lang="en-US" b="0" dirty="0" smtClean="0"/>
              <a:t>Usually </a:t>
            </a:r>
            <a:r>
              <a:rPr lang="en-US" b="0" dirty="0"/>
              <a:t>straightforward to calculate </a:t>
            </a:r>
          </a:p>
          <a:p>
            <a:endParaRPr lang="en-US" dirty="0" smtClean="0"/>
          </a:p>
          <a:p>
            <a:endParaRPr lang="en-US" dirty="0" smtClean="0"/>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2438355349"/>
      </p:ext>
    </p:extLst>
  </p:cSld>
  <p:clrMapOvr>
    <a:masterClrMapping/>
  </p:clrMapOvr>
  <p:transition/>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385474" y="394855"/>
            <a:ext cx="8374062" cy="817418"/>
          </a:xfrm>
        </p:spPr>
        <p:txBody>
          <a:bodyPr/>
          <a:lstStyle/>
          <a:p>
            <a:r>
              <a:rPr lang="en-US" dirty="0" smtClean="0"/>
              <a:t>Direct Damages Example</a:t>
            </a:r>
            <a:endParaRPr lang="en-US" dirty="0"/>
          </a:p>
        </p:txBody>
      </p:sp>
      <p:sp>
        <p:nvSpPr>
          <p:cNvPr id="3" name="Content Placeholder 2" descr="" title=""/>
          <p:cNvSpPr>
            <a:spLocks noGrp="1"/>
          </p:cNvSpPr>
          <p:nvPr>
            <p:ph idx="1"/>
          </p:nvPr>
        </p:nvSpPr>
        <p:spPr>
          <a:xfrm>
            <a:off x="385474" y="1413164"/>
            <a:ext cx="8529926" cy="4718050"/>
          </a:xfrm>
        </p:spPr>
        <p:txBody>
          <a:bodyPr/>
          <a:lstStyle/>
          <a:p>
            <a:r>
              <a:rPr lang="en-US" sz="2400" dirty="0"/>
              <a:t>A Seller is delivering nonconforming goods. </a:t>
            </a:r>
          </a:p>
          <a:p>
            <a:r>
              <a:rPr lang="en-US" sz="2400" dirty="0"/>
              <a:t>The Buyer’s direct damages </a:t>
            </a:r>
            <a:r>
              <a:rPr lang="en-US" sz="2400" dirty="0" smtClean="0"/>
              <a:t>include:</a:t>
            </a:r>
          </a:p>
          <a:p>
            <a:pPr marL="342900" indent="-342900">
              <a:buFont typeface="Arial" panose="020B0604020202020204" pitchFamily="34" charset="0"/>
              <a:buChar char="•"/>
            </a:pPr>
            <a:r>
              <a:rPr lang="en-US" sz="2400" b="0" dirty="0"/>
              <a:t>T</a:t>
            </a:r>
            <a:r>
              <a:rPr lang="en-US" sz="2400" b="0" dirty="0" smtClean="0"/>
              <a:t>he </a:t>
            </a:r>
            <a:r>
              <a:rPr lang="en-US" sz="2400" b="0" dirty="0"/>
              <a:t>costs of causing the goods delivered to conform to the </a:t>
            </a:r>
            <a:r>
              <a:rPr lang="en-US" sz="2400" b="0" dirty="0" smtClean="0"/>
              <a:t>contract; </a:t>
            </a:r>
            <a:r>
              <a:rPr lang="en-US" sz="2400" b="0" dirty="0"/>
              <a:t>and </a:t>
            </a:r>
            <a:endParaRPr lang="en-US" sz="2400" b="0" dirty="0" smtClean="0"/>
          </a:p>
          <a:p>
            <a:pPr marL="342900" indent="-342900">
              <a:buFont typeface="Arial" panose="020B0604020202020204" pitchFamily="34" charset="0"/>
              <a:buChar char="•"/>
            </a:pPr>
            <a:r>
              <a:rPr lang="en-US" sz="2400" b="0" dirty="0"/>
              <a:t>T</a:t>
            </a:r>
            <a:r>
              <a:rPr lang="en-US" sz="2400" b="0" dirty="0" smtClean="0"/>
              <a:t>he </a:t>
            </a:r>
            <a:r>
              <a:rPr lang="en-US" sz="2400" b="0" dirty="0"/>
              <a:t>difference between the value of the goods as received and the value of the goods as they had been warranted by the Seller. </a:t>
            </a:r>
          </a:p>
          <a:p>
            <a:r>
              <a:rPr lang="en-US" sz="2400" dirty="0" smtClean="0">
                <a:solidFill>
                  <a:srgbClr val="FF0000"/>
                </a:solidFill>
              </a:rPr>
              <a:t>Remember:</a:t>
            </a:r>
            <a:r>
              <a:rPr lang="en-US" sz="2400" dirty="0" smtClean="0"/>
              <a:t> Direct damages must have been contemplated by the parties as consequences of a breach, and can be expected to naturally and necessarily result from the breach. </a:t>
            </a:r>
            <a:endParaRPr lang="en-US" sz="2400" dirty="0"/>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1971205305"/>
      </p:ext>
    </p:extLst>
  </p:cSld>
  <p:clrMapOvr>
    <a:masterClrMapping/>
  </p:clrMapOvr>
  <p:transition/>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smtClean="0"/>
              <a:t>Indirect Damages</a:t>
            </a:r>
            <a:endParaRPr lang="en-US" dirty="0"/>
          </a:p>
        </p:txBody>
      </p:sp>
      <p:sp>
        <p:nvSpPr>
          <p:cNvPr id="3" name="Content Placeholder 2" descr="" title=""/>
          <p:cNvSpPr>
            <a:spLocks noGrp="1"/>
          </p:cNvSpPr>
          <p:nvPr>
            <p:ph idx="1"/>
          </p:nvPr>
        </p:nvSpPr>
        <p:spPr/>
        <p:txBody>
          <a:bodyPr/>
          <a:lstStyle/>
          <a:p>
            <a:r>
              <a:rPr lang="en-US" dirty="0" smtClean="0"/>
              <a:t>Indirect damages </a:t>
            </a:r>
            <a:r>
              <a:rPr lang="en-US" b="0" i="1" dirty="0" smtClean="0"/>
              <a:t>do not</a:t>
            </a:r>
            <a:r>
              <a:rPr lang="en-US" dirty="0" smtClean="0"/>
              <a:t> have a universal definition, but can refer to: </a:t>
            </a:r>
          </a:p>
          <a:p>
            <a:pPr marL="342900" indent="-342900">
              <a:buFont typeface="Arial" panose="020B0604020202020204" pitchFamily="34" charset="0"/>
              <a:buChar char="•"/>
            </a:pPr>
            <a:r>
              <a:rPr lang="en-US" b="0" dirty="0" smtClean="0">
                <a:solidFill>
                  <a:srgbClr val="FF0000"/>
                </a:solidFill>
              </a:rPr>
              <a:t>Consequential</a:t>
            </a:r>
            <a:r>
              <a:rPr lang="en-US" b="0" dirty="0" smtClean="0"/>
              <a:t> damages </a:t>
            </a:r>
          </a:p>
          <a:p>
            <a:pPr marL="342900" indent="-342900">
              <a:buFont typeface="Arial" panose="020B0604020202020204" pitchFamily="34" charset="0"/>
              <a:buChar char="•"/>
            </a:pPr>
            <a:r>
              <a:rPr lang="en-US" b="0" dirty="0" smtClean="0"/>
              <a:t>Both </a:t>
            </a:r>
            <a:r>
              <a:rPr lang="en-US" b="0" dirty="0" smtClean="0">
                <a:solidFill>
                  <a:srgbClr val="FF0000"/>
                </a:solidFill>
              </a:rPr>
              <a:t>incidental</a:t>
            </a:r>
            <a:r>
              <a:rPr lang="en-US" b="0" dirty="0" smtClean="0"/>
              <a:t> </a:t>
            </a:r>
            <a:r>
              <a:rPr lang="en-US" b="0" i="1" dirty="0" smtClean="0">
                <a:solidFill>
                  <a:srgbClr val="FF0000"/>
                </a:solidFill>
              </a:rPr>
              <a:t>and</a:t>
            </a:r>
            <a:r>
              <a:rPr lang="en-US" b="0" dirty="0" smtClean="0"/>
              <a:t> </a:t>
            </a:r>
            <a:r>
              <a:rPr lang="en-US" b="0" dirty="0" smtClean="0">
                <a:solidFill>
                  <a:srgbClr val="FF0000"/>
                </a:solidFill>
              </a:rPr>
              <a:t>consequential</a:t>
            </a:r>
            <a:r>
              <a:rPr lang="en-US" b="0" dirty="0" smtClean="0"/>
              <a:t> damages </a:t>
            </a:r>
          </a:p>
          <a:p>
            <a:pPr marL="342900" indent="-342900">
              <a:buFont typeface="Arial" panose="020B0604020202020204" pitchFamily="34" charset="0"/>
              <a:buChar char="•"/>
            </a:pPr>
            <a:r>
              <a:rPr lang="en-US" b="0" dirty="0" smtClean="0"/>
              <a:t>Damages </a:t>
            </a:r>
            <a:r>
              <a:rPr lang="en-US" b="0" dirty="0" smtClean="0">
                <a:solidFill>
                  <a:srgbClr val="FF0000"/>
                </a:solidFill>
              </a:rPr>
              <a:t>not directly traceable to the breach or wrongful act</a:t>
            </a:r>
            <a:r>
              <a:rPr lang="en-US" sz="2500" b="0" dirty="0" smtClean="0"/>
              <a:t> </a:t>
            </a:r>
            <a:endParaRPr lang="en-US" sz="2500" b="0" dirty="0"/>
          </a:p>
        </p:txBody>
      </p:sp>
      <p:sp>
        <p:nvSpPr>
          <p:cNvPr id="4" name="Slide Number Placeholder 3" descr="" title=""/>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BF2EF9-CCB8-434E-BFC2-9A9C4DFBBE08}" type="slidenum">
              <a:rPr kumimoji="0" lang="en-GB" sz="1200" b="0" i="0" u="none" strike="noStrike" kern="1200" cap="none" spc="0" normalizeH="0" baseline="0" noProof="0" smtClean="0">
                <a:ln>
                  <a:noFill/>
                </a:ln>
                <a:solidFill>
                  <a:srgbClr val="000000"/>
                </a:solidFill>
                <a:effectLst/>
                <a:uLnTx/>
                <a:uFillTx/>
                <a:latin typeface="Arial"/>
                <a:ea typeface="SimSun"/>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a:ea typeface="SimSun"/>
              <a:cs typeface="Arial"/>
            </a:endParaRPr>
          </a:p>
        </p:txBody>
      </p:sp>
    </p:spTree>
    <p:extLst>
      <p:ext uri="{BB962C8B-B14F-4D97-AF65-F5344CB8AC3E}">
        <p14:creationId xmlns:p14="http://schemas.microsoft.com/office/powerpoint/2010/main" val="755888892"/>
      </p:ext>
    </p:extLst>
  </p:cSld>
  <p:clrMapOvr>
    <a:masterClrMapping/>
  </p:clrMapOvr>
  <p:transition/>
</p:sld>
</file>

<file path=ppt/tags/tag10.xml><?xml version="1.0" encoding="utf-8"?>
<p:tagLst xmlns:a="http://schemas.openxmlformats.org/drawingml/2006/main" xmlns:r="http://schemas.openxmlformats.org/officeDocument/2006/relationships" xmlns:p="http://schemas.openxmlformats.org/presentationml/2006/main">
  <p:tag name="AS_UNIQUEID" val="2577"/>
</p:tagLst>
</file>

<file path=ppt/tags/tag100.xml><?xml version="1.0" encoding="utf-8"?>
<p:tagLst xmlns:a="http://schemas.openxmlformats.org/drawingml/2006/main" xmlns:r="http://schemas.openxmlformats.org/officeDocument/2006/relationships" xmlns:p="http://schemas.openxmlformats.org/presentationml/2006/main">
  <p:tag name="AS_UNIQUEID" val="2712"/>
</p:tagLst>
</file>

<file path=ppt/tags/tag101.xml><?xml version="1.0" encoding="utf-8"?>
<p:tagLst xmlns:a="http://schemas.openxmlformats.org/drawingml/2006/main" xmlns:r="http://schemas.openxmlformats.org/officeDocument/2006/relationships" xmlns:p="http://schemas.openxmlformats.org/presentationml/2006/main">
  <p:tag name="AS_UNIQUEID" val="2713"/>
</p:tagLst>
</file>

<file path=ppt/tags/tag102.xml><?xml version="1.0" encoding="utf-8"?>
<p:tagLst xmlns:a="http://schemas.openxmlformats.org/drawingml/2006/main" xmlns:r="http://schemas.openxmlformats.org/officeDocument/2006/relationships" xmlns:p="http://schemas.openxmlformats.org/presentationml/2006/main">
  <p:tag name="AS_UNIQUEID" val="2767"/>
</p:tagLst>
</file>

<file path=ppt/tags/tag103.xml><?xml version="1.0" encoding="utf-8"?>
<p:tagLst xmlns:a="http://schemas.openxmlformats.org/drawingml/2006/main" xmlns:r="http://schemas.openxmlformats.org/officeDocument/2006/relationships" xmlns:p="http://schemas.openxmlformats.org/presentationml/2006/main">
  <p:tag name="AS_UNIQUEID" val="2715"/>
</p:tagLst>
</file>

<file path=ppt/tags/tag104.xml><?xml version="1.0" encoding="utf-8"?>
<p:tagLst xmlns:a="http://schemas.openxmlformats.org/drawingml/2006/main" xmlns:r="http://schemas.openxmlformats.org/officeDocument/2006/relationships" xmlns:p="http://schemas.openxmlformats.org/presentationml/2006/main">
  <p:tag name="AS_UNIQUEID" val="2716"/>
</p:tagLst>
</file>

<file path=ppt/tags/tag105.xml><?xml version="1.0" encoding="utf-8"?>
<p:tagLst xmlns:a="http://schemas.openxmlformats.org/drawingml/2006/main" xmlns:r="http://schemas.openxmlformats.org/officeDocument/2006/relationships" xmlns:p="http://schemas.openxmlformats.org/presentationml/2006/main">
  <p:tag name="AS_UNIQUEID" val="2718"/>
</p:tagLst>
</file>

<file path=ppt/tags/tag106.xml><?xml version="1.0" encoding="utf-8"?>
<p:tagLst xmlns:a="http://schemas.openxmlformats.org/drawingml/2006/main" xmlns:r="http://schemas.openxmlformats.org/officeDocument/2006/relationships" xmlns:p="http://schemas.openxmlformats.org/presentationml/2006/main">
  <p:tag name="AS_UNIQUEID" val="2719"/>
</p:tagLst>
</file>

<file path=ppt/tags/tag107.xml><?xml version="1.0" encoding="utf-8"?>
<p:tagLst xmlns:a="http://schemas.openxmlformats.org/drawingml/2006/main" xmlns:r="http://schemas.openxmlformats.org/officeDocument/2006/relationships" xmlns:p="http://schemas.openxmlformats.org/presentationml/2006/main">
  <p:tag name="AS_UNIQUEID" val="2720"/>
</p:tagLst>
</file>

<file path=ppt/tags/tag108.xml><?xml version="1.0" encoding="utf-8"?>
<p:tagLst xmlns:a="http://schemas.openxmlformats.org/drawingml/2006/main" xmlns:r="http://schemas.openxmlformats.org/officeDocument/2006/relationships" xmlns:p="http://schemas.openxmlformats.org/presentationml/2006/main">
  <p:tag name="AS_UNIQUEID" val="2721"/>
</p:tagLst>
</file>

<file path=ppt/tags/tag109.xml><?xml version="1.0" encoding="utf-8"?>
<p:tagLst xmlns:a="http://schemas.openxmlformats.org/drawingml/2006/main" xmlns:r="http://schemas.openxmlformats.org/officeDocument/2006/relationships" xmlns:p="http://schemas.openxmlformats.org/presentationml/2006/main">
  <p:tag name="AS_UNIQUEID" val="2722"/>
</p:tagLst>
</file>

<file path=ppt/tags/tag11.xml><?xml version="1.0" encoding="utf-8"?>
<p:tagLst xmlns:a="http://schemas.openxmlformats.org/drawingml/2006/main" xmlns:r="http://schemas.openxmlformats.org/officeDocument/2006/relationships" xmlns:p="http://schemas.openxmlformats.org/presentationml/2006/main">
  <p:tag name="AS_UNIQUEID" val="2579"/>
</p:tagLst>
</file>

<file path=ppt/tags/tag110.xml><?xml version="1.0" encoding="utf-8"?>
<p:tagLst xmlns:a="http://schemas.openxmlformats.org/drawingml/2006/main" xmlns:r="http://schemas.openxmlformats.org/officeDocument/2006/relationships" xmlns:p="http://schemas.openxmlformats.org/presentationml/2006/main">
  <p:tag name="AS_UNIQUEID" val="2723"/>
</p:tagLst>
</file>

<file path=ppt/tags/tag111.xml><?xml version="1.0" encoding="utf-8"?>
<p:tagLst xmlns:a="http://schemas.openxmlformats.org/drawingml/2006/main" xmlns:r="http://schemas.openxmlformats.org/officeDocument/2006/relationships" xmlns:p="http://schemas.openxmlformats.org/presentationml/2006/main">
  <p:tag name="AS_UNIQUEID" val="2724"/>
</p:tagLst>
</file>

<file path=ppt/tags/tag112.xml><?xml version="1.0" encoding="utf-8"?>
<p:tagLst xmlns:a="http://schemas.openxmlformats.org/drawingml/2006/main" xmlns:r="http://schemas.openxmlformats.org/officeDocument/2006/relationships" xmlns:p="http://schemas.openxmlformats.org/presentationml/2006/main">
  <p:tag name="AS_UNIQUEID" val="2725"/>
</p:tagLst>
</file>

<file path=ppt/tags/tag113.xml><?xml version="1.0" encoding="utf-8"?>
<p:tagLst xmlns:a="http://schemas.openxmlformats.org/drawingml/2006/main" xmlns:r="http://schemas.openxmlformats.org/officeDocument/2006/relationships" xmlns:p="http://schemas.openxmlformats.org/presentationml/2006/main">
  <p:tag name="AS_UNIQUEID" val="2726"/>
</p:tagLst>
</file>

<file path=ppt/tags/tag114.xml><?xml version="1.0" encoding="utf-8"?>
<p:tagLst xmlns:a="http://schemas.openxmlformats.org/drawingml/2006/main" xmlns:r="http://schemas.openxmlformats.org/officeDocument/2006/relationships" xmlns:p="http://schemas.openxmlformats.org/presentationml/2006/main">
  <p:tag name="AS_UNIQUEID" val="2727"/>
</p:tagLst>
</file>

<file path=ppt/tags/tag115.xml><?xml version="1.0" encoding="utf-8"?>
<p:tagLst xmlns:a="http://schemas.openxmlformats.org/drawingml/2006/main" xmlns:r="http://schemas.openxmlformats.org/officeDocument/2006/relationships" xmlns:p="http://schemas.openxmlformats.org/presentationml/2006/main">
  <p:tag name="AS_UNIQUEID" val="2728"/>
</p:tagLst>
</file>

<file path=ppt/tags/tag116.xml><?xml version="1.0" encoding="utf-8"?>
<p:tagLst xmlns:a="http://schemas.openxmlformats.org/drawingml/2006/main" xmlns:r="http://schemas.openxmlformats.org/officeDocument/2006/relationships" xmlns:p="http://schemas.openxmlformats.org/presentationml/2006/main">
  <p:tag name="AS_UNIQUEID" val="2729"/>
</p:tagLst>
</file>

<file path=ppt/tags/tag117.xml><?xml version="1.0" encoding="utf-8"?>
<p:tagLst xmlns:a="http://schemas.openxmlformats.org/drawingml/2006/main" xmlns:r="http://schemas.openxmlformats.org/officeDocument/2006/relationships" xmlns:p="http://schemas.openxmlformats.org/presentationml/2006/main">
  <p:tag name="AS_UNIQUEID" val="2730"/>
</p:tagLst>
</file>

<file path=ppt/tags/tag118.xml><?xml version="1.0" encoding="utf-8"?>
<p:tagLst xmlns:a="http://schemas.openxmlformats.org/drawingml/2006/main" xmlns:r="http://schemas.openxmlformats.org/officeDocument/2006/relationships" xmlns:p="http://schemas.openxmlformats.org/presentationml/2006/main">
  <p:tag name="AS_UNIQUEID" val="2731"/>
</p:tagLst>
</file>

<file path=ppt/tags/tag119.xml><?xml version="1.0" encoding="utf-8"?>
<p:tagLst xmlns:a="http://schemas.openxmlformats.org/drawingml/2006/main" xmlns:r="http://schemas.openxmlformats.org/officeDocument/2006/relationships" xmlns:p="http://schemas.openxmlformats.org/presentationml/2006/main">
  <p:tag name="AS_UNIQUEID" val="2767"/>
</p:tagLst>
</file>

<file path=ppt/tags/tag12.xml><?xml version="1.0" encoding="utf-8"?>
<p:tagLst xmlns:a="http://schemas.openxmlformats.org/drawingml/2006/main" xmlns:r="http://schemas.openxmlformats.org/officeDocument/2006/relationships" xmlns:p="http://schemas.openxmlformats.org/presentationml/2006/main">
  <p:tag name="AS_UNIQUEID" val="2595"/>
</p:tagLst>
</file>

<file path=ppt/tags/tag120.xml><?xml version="1.0" encoding="utf-8"?>
<p:tagLst xmlns:a="http://schemas.openxmlformats.org/drawingml/2006/main" xmlns:r="http://schemas.openxmlformats.org/officeDocument/2006/relationships" xmlns:p="http://schemas.openxmlformats.org/presentationml/2006/main">
  <p:tag name="AS_UNIQUEID" val="2733"/>
</p:tagLst>
</file>

<file path=ppt/tags/tag121.xml><?xml version="1.0" encoding="utf-8"?>
<p:tagLst xmlns:a="http://schemas.openxmlformats.org/drawingml/2006/main" xmlns:r="http://schemas.openxmlformats.org/officeDocument/2006/relationships" xmlns:p="http://schemas.openxmlformats.org/presentationml/2006/main">
  <p:tag name="AS_UNIQUEID" val="2734"/>
</p:tagLst>
</file>

<file path=ppt/tags/tag122.xml><?xml version="1.0" encoding="utf-8"?>
<p:tagLst xmlns:a="http://schemas.openxmlformats.org/drawingml/2006/main" xmlns:r="http://schemas.openxmlformats.org/officeDocument/2006/relationships" xmlns:p="http://schemas.openxmlformats.org/presentationml/2006/main">
  <p:tag name="AS_UNIQUEID" val="2735"/>
</p:tagLst>
</file>

<file path=ppt/tags/tag123.xml><?xml version="1.0" encoding="utf-8"?>
<p:tagLst xmlns:a="http://schemas.openxmlformats.org/drawingml/2006/main" xmlns:r="http://schemas.openxmlformats.org/officeDocument/2006/relationships" xmlns:p="http://schemas.openxmlformats.org/presentationml/2006/main">
  <p:tag name="AS_UNIQUEID" val="2737"/>
</p:tagLst>
</file>

<file path=ppt/tags/tag124.xml><?xml version="1.0" encoding="utf-8"?>
<p:tagLst xmlns:a="http://schemas.openxmlformats.org/drawingml/2006/main" xmlns:r="http://schemas.openxmlformats.org/officeDocument/2006/relationships" xmlns:p="http://schemas.openxmlformats.org/presentationml/2006/main">
  <p:tag name="AS_UNIQUEID" val="2738"/>
</p:tagLst>
</file>

<file path=ppt/tags/tag125.xml><?xml version="1.0" encoding="utf-8"?>
<p:tagLst xmlns:a="http://schemas.openxmlformats.org/drawingml/2006/main" xmlns:r="http://schemas.openxmlformats.org/officeDocument/2006/relationships" xmlns:p="http://schemas.openxmlformats.org/presentationml/2006/main">
  <p:tag name="AS_UNIQUEID" val="2739"/>
</p:tagLst>
</file>

<file path=ppt/tags/tag126.xml><?xml version="1.0" encoding="utf-8"?>
<p:tagLst xmlns:a="http://schemas.openxmlformats.org/drawingml/2006/main" xmlns:r="http://schemas.openxmlformats.org/officeDocument/2006/relationships" xmlns:p="http://schemas.openxmlformats.org/presentationml/2006/main">
  <p:tag name="AS_UNIQUEID" val="2740"/>
</p:tagLst>
</file>

<file path=ppt/tags/tag127.xml><?xml version="1.0" encoding="utf-8"?>
<p:tagLst xmlns:a="http://schemas.openxmlformats.org/drawingml/2006/main" xmlns:r="http://schemas.openxmlformats.org/officeDocument/2006/relationships" xmlns:p="http://schemas.openxmlformats.org/presentationml/2006/main">
  <p:tag name="AS_UNIQUEID" val="2741"/>
</p:tagLst>
</file>

<file path=ppt/tags/tag128.xml><?xml version="1.0" encoding="utf-8"?>
<p:tagLst xmlns:a="http://schemas.openxmlformats.org/drawingml/2006/main" xmlns:r="http://schemas.openxmlformats.org/officeDocument/2006/relationships" xmlns:p="http://schemas.openxmlformats.org/presentationml/2006/main">
  <p:tag name="AS_UNIQUEID" val="2742"/>
</p:tagLst>
</file>

<file path=ppt/tags/tag129.xml><?xml version="1.0" encoding="utf-8"?>
<p:tagLst xmlns:a="http://schemas.openxmlformats.org/drawingml/2006/main" xmlns:r="http://schemas.openxmlformats.org/officeDocument/2006/relationships" xmlns:p="http://schemas.openxmlformats.org/presentationml/2006/main">
  <p:tag name="AS_UNIQUEID" val="2767"/>
</p:tagLst>
</file>

<file path=ppt/tags/tag13.xml><?xml version="1.0" encoding="utf-8"?>
<p:tagLst xmlns:a="http://schemas.openxmlformats.org/drawingml/2006/main" xmlns:r="http://schemas.openxmlformats.org/officeDocument/2006/relationships" xmlns:p="http://schemas.openxmlformats.org/presentationml/2006/main">
  <p:tag name="AS_UNIQUEID" val="2596"/>
</p:tagLst>
</file>

<file path=ppt/tags/tag130.xml><?xml version="1.0" encoding="utf-8"?>
<p:tagLst xmlns:a="http://schemas.openxmlformats.org/drawingml/2006/main" xmlns:r="http://schemas.openxmlformats.org/officeDocument/2006/relationships" xmlns:p="http://schemas.openxmlformats.org/presentationml/2006/main">
  <p:tag name="AS_UNIQUEID" val="2744"/>
</p:tagLst>
</file>

<file path=ppt/tags/tag131.xml><?xml version="1.0" encoding="utf-8"?>
<p:tagLst xmlns:a="http://schemas.openxmlformats.org/drawingml/2006/main" xmlns:r="http://schemas.openxmlformats.org/officeDocument/2006/relationships" xmlns:p="http://schemas.openxmlformats.org/presentationml/2006/main">
  <p:tag name="AS_UNIQUEID" val="2745"/>
</p:tagLst>
</file>

<file path=ppt/tags/tag132.xml><?xml version="1.0" encoding="utf-8"?>
<p:tagLst xmlns:a="http://schemas.openxmlformats.org/drawingml/2006/main" xmlns:r="http://schemas.openxmlformats.org/officeDocument/2006/relationships" xmlns:p="http://schemas.openxmlformats.org/presentationml/2006/main">
  <p:tag name="AS_UNIQUEID" val="2747"/>
</p:tagLst>
</file>

<file path=ppt/tags/tag133.xml><?xml version="1.0" encoding="utf-8"?>
<p:tagLst xmlns:a="http://schemas.openxmlformats.org/drawingml/2006/main" xmlns:r="http://schemas.openxmlformats.org/officeDocument/2006/relationships" xmlns:p="http://schemas.openxmlformats.org/presentationml/2006/main">
  <p:tag name="AS_UNIQUEID" val="2748"/>
</p:tagLst>
</file>

<file path=ppt/tags/tag134.xml><?xml version="1.0" encoding="utf-8"?>
<p:tagLst xmlns:a="http://schemas.openxmlformats.org/drawingml/2006/main" xmlns:r="http://schemas.openxmlformats.org/officeDocument/2006/relationships" xmlns:p="http://schemas.openxmlformats.org/presentationml/2006/main">
  <p:tag name="AS_UNIQUEID" val="2749"/>
</p:tagLst>
</file>

<file path=ppt/tags/tag135.xml><?xml version="1.0" encoding="utf-8"?>
<p:tagLst xmlns:a="http://schemas.openxmlformats.org/drawingml/2006/main" xmlns:r="http://schemas.openxmlformats.org/officeDocument/2006/relationships" xmlns:p="http://schemas.openxmlformats.org/presentationml/2006/main">
  <p:tag name="AS_UNIQUEID" val="2750"/>
</p:tagLst>
</file>

<file path=ppt/tags/tag136.xml><?xml version="1.0" encoding="utf-8"?>
<p:tagLst xmlns:a="http://schemas.openxmlformats.org/drawingml/2006/main" xmlns:r="http://schemas.openxmlformats.org/officeDocument/2006/relationships" xmlns:p="http://schemas.openxmlformats.org/presentationml/2006/main">
  <p:tag name="AS_UNIQUEID" val="2751"/>
</p:tagLst>
</file>

<file path=ppt/tags/tag137.xml><?xml version="1.0" encoding="utf-8"?>
<p:tagLst xmlns:a="http://schemas.openxmlformats.org/drawingml/2006/main" xmlns:r="http://schemas.openxmlformats.org/officeDocument/2006/relationships" xmlns:p="http://schemas.openxmlformats.org/presentationml/2006/main">
  <p:tag name="AS_UNIQUEID" val="2752"/>
</p:tagLst>
</file>

<file path=ppt/tags/tag138.xml><?xml version="1.0" encoding="utf-8"?>
<p:tagLst xmlns:a="http://schemas.openxmlformats.org/drawingml/2006/main" xmlns:r="http://schemas.openxmlformats.org/officeDocument/2006/relationships" xmlns:p="http://schemas.openxmlformats.org/presentationml/2006/main">
  <p:tag name="AS_UNIQUEID" val="2753"/>
</p:tagLst>
</file>

<file path=ppt/tags/tag139.xml><?xml version="1.0" encoding="utf-8"?>
<p:tagLst xmlns:a="http://schemas.openxmlformats.org/drawingml/2006/main" xmlns:r="http://schemas.openxmlformats.org/officeDocument/2006/relationships" xmlns:p="http://schemas.openxmlformats.org/presentationml/2006/main">
  <p:tag name="AS_UNIQUEID" val="2754"/>
</p:tagLst>
</file>

<file path=ppt/tags/tag14.xml><?xml version="1.0" encoding="utf-8"?>
<p:tagLst xmlns:a="http://schemas.openxmlformats.org/drawingml/2006/main" xmlns:r="http://schemas.openxmlformats.org/officeDocument/2006/relationships" xmlns:p="http://schemas.openxmlformats.org/presentationml/2006/main">
  <p:tag name="AS_UNIQUEID" val="2598"/>
</p:tagLst>
</file>

<file path=ppt/tags/tag140.xml><?xml version="1.0" encoding="utf-8"?>
<p:tagLst xmlns:a="http://schemas.openxmlformats.org/drawingml/2006/main" xmlns:r="http://schemas.openxmlformats.org/officeDocument/2006/relationships" xmlns:p="http://schemas.openxmlformats.org/presentationml/2006/main">
  <p:tag name="AS_UNIQUEID" val="2755"/>
</p:tagLst>
</file>

<file path=ppt/tags/tag141.xml><?xml version="1.0" encoding="utf-8"?>
<p:tagLst xmlns:a="http://schemas.openxmlformats.org/drawingml/2006/main" xmlns:r="http://schemas.openxmlformats.org/officeDocument/2006/relationships" xmlns:p="http://schemas.openxmlformats.org/presentationml/2006/main">
  <p:tag name="AS_UNIQUEID" val="2756"/>
</p:tagLst>
</file>

<file path=ppt/tags/tag142.xml><?xml version="1.0" encoding="utf-8"?>
<p:tagLst xmlns:a="http://schemas.openxmlformats.org/drawingml/2006/main" xmlns:r="http://schemas.openxmlformats.org/officeDocument/2006/relationships" xmlns:p="http://schemas.openxmlformats.org/presentationml/2006/main">
  <p:tag name="AS_UNIQUEID" val="2757"/>
</p:tagLst>
</file>

<file path=ppt/tags/tag143.xml><?xml version="1.0" encoding="utf-8"?>
<p:tagLst xmlns:a="http://schemas.openxmlformats.org/drawingml/2006/main" xmlns:r="http://schemas.openxmlformats.org/officeDocument/2006/relationships" xmlns:p="http://schemas.openxmlformats.org/presentationml/2006/main">
  <p:tag name="AS_UNIQUEID" val="2758"/>
</p:tagLst>
</file>

<file path=ppt/tags/tag144.xml><?xml version="1.0" encoding="utf-8"?>
<p:tagLst xmlns:a="http://schemas.openxmlformats.org/drawingml/2006/main" xmlns:r="http://schemas.openxmlformats.org/officeDocument/2006/relationships" xmlns:p="http://schemas.openxmlformats.org/presentationml/2006/main">
  <p:tag name="AS_UNIQUEID" val="2759"/>
</p:tagLst>
</file>

<file path=ppt/tags/tag145.xml><?xml version="1.0" encoding="utf-8"?>
<p:tagLst xmlns:a="http://schemas.openxmlformats.org/drawingml/2006/main" xmlns:r="http://schemas.openxmlformats.org/officeDocument/2006/relationships" xmlns:p="http://schemas.openxmlformats.org/presentationml/2006/main">
  <p:tag name="AS_UNIQUEID" val="2767"/>
</p:tagLst>
</file>

<file path=ppt/tags/tag146.xml><?xml version="1.0" encoding="utf-8"?>
<p:tagLst xmlns:a="http://schemas.openxmlformats.org/drawingml/2006/main" xmlns:r="http://schemas.openxmlformats.org/officeDocument/2006/relationships" xmlns:p="http://schemas.openxmlformats.org/presentationml/2006/main">
  <p:tag name="AS_UNIQUEID" val="2761"/>
</p:tagLst>
</file>

<file path=ppt/tags/tag147.xml><?xml version="1.0" encoding="utf-8"?>
<p:tagLst xmlns:a="http://schemas.openxmlformats.org/drawingml/2006/main" xmlns:r="http://schemas.openxmlformats.org/officeDocument/2006/relationships" xmlns:p="http://schemas.openxmlformats.org/presentationml/2006/main">
  <p:tag name="AS_UNIQUEID" val="2762"/>
</p:tagLst>
</file>

<file path=ppt/tags/tag148.xml><?xml version="1.0" encoding="utf-8"?>
<p:tagLst xmlns:a="http://schemas.openxmlformats.org/drawingml/2006/main" xmlns:r="http://schemas.openxmlformats.org/officeDocument/2006/relationships" xmlns:p="http://schemas.openxmlformats.org/presentationml/2006/main">
  <p:tag name="AS_UNIQUEID" val="2764"/>
</p:tagLst>
</file>

<file path=ppt/tags/tag149.xml><?xml version="1.0" encoding="utf-8"?>
<p:tagLst xmlns:a="http://schemas.openxmlformats.org/drawingml/2006/main" xmlns:r="http://schemas.openxmlformats.org/officeDocument/2006/relationships" xmlns:p="http://schemas.openxmlformats.org/presentationml/2006/main">
  <p:tag name="AS_UNIQUEID" val="2767"/>
</p:tagLst>
</file>

<file path=ppt/tags/tag15.xml><?xml version="1.0" encoding="utf-8"?>
<p:tagLst xmlns:a="http://schemas.openxmlformats.org/drawingml/2006/main" xmlns:r="http://schemas.openxmlformats.org/officeDocument/2006/relationships" xmlns:p="http://schemas.openxmlformats.org/presentationml/2006/main">
  <p:tag name="AS_UNIQUEID" val="2599"/>
</p:tagLst>
</file>

<file path=ppt/tags/tag150.xml><?xml version="1.0" encoding="utf-8"?>
<p:tagLst xmlns:a="http://schemas.openxmlformats.org/drawingml/2006/main" xmlns:r="http://schemas.openxmlformats.org/officeDocument/2006/relationships" xmlns:p="http://schemas.openxmlformats.org/presentationml/2006/main">
  <p:tag name="AS_UNIQUEID" val="2766"/>
</p:tagLst>
</file>

<file path=ppt/tags/tag151.xml><?xml version="1.0" encoding="utf-8"?>
<p:tagLst xmlns:a="http://schemas.openxmlformats.org/drawingml/2006/main" xmlns:r="http://schemas.openxmlformats.org/officeDocument/2006/relationships" xmlns:p="http://schemas.openxmlformats.org/presentationml/2006/main">
  <p:tag name="AS_UNIQUEID" val="2767"/>
</p:tagLst>
</file>

<file path=ppt/tags/tag152.xml><?xml version="1.0" encoding="utf-8"?>
<p:tagLst xmlns:a="http://schemas.openxmlformats.org/drawingml/2006/main" xmlns:r="http://schemas.openxmlformats.org/officeDocument/2006/relationships" xmlns:p="http://schemas.openxmlformats.org/presentationml/2006/main">
  <p:tag name="AS_UNIQUEID" val="2768"/>
</p:tagLst>
</file>

<file path=ppt/tags/tag153.xml><?xml version="1.0" encoding="utf-8"?>
<p:tagLst xmlns:a="http://schemas.openxmlformats.org/drawingml/2006/main" xmlns:r="http://schemas.openxmlformats.org/officeDocument/2006/relationships" xmlns:p="http://schemas.openxmlformats.org/presentationml/2006/main">
  <p:tag name="AS_UNIQUEID" val="2798"/>
</p:tagLst>
</file>

<file path=ppt/tags/tag154.xml><?xml version="1.0" encoding="utf-8"?>
<p:tagLst xmlns:a="http://schemas.openxmlformats.org/drawingml/2006/main" xmlns:r="http://schemas.openxmlformats.org/officeDocument/2006/relationships" xmlns:p="http://schemas.openxmlformats.org/presentationml/2006/main">
  <p:tag name="AS_UNIQUEID" val="2799"/>
</p:tagLst>
</file>

<file path=ppt/tags/tag155.xml><?xml version="1.0" encoding="utf-8"?>
<p:tagLst xmlns:a="http://schemas.openxmlformats.org/drawingml/2006/main" xmlns:r="http://schemas.openxmlformats.org/officeDocument/2006/relationships" xmlns:p="http://schemas.openxmlformats.org/presentationml/2006/main">
  <p:tag name="AS_UNIQUEID" val="2800"/>
</p:tagLst>
</file>

<file path=ppt/tags/tag156.xml><?xml version="1.0" encoding="utf-8"?>
<p:tagLst xmlns:a="http://schemas.openxmlformats.org/drawingml/2006/main" xmlns:r="http://schemas.openxmlformats.org/officeDocument/2006/relationships" xmlns:p="http://schemas.openxmlformats.org/presentationml/2006/main">
  <p:tag name="AS_UNIQUEID" val="2801"/>
</p:tagLst>
</file>

<file path=ppt/tags/tag157.xml><?xml version="1.0" encoding="utf-8"?>
<p:tagLst xmlns:a="http://schemas.openxmlformats.org/drawingml/2006/main" xmlns:r="http://schemas.openxmlformats.org/officeDocument/2006/relationships" xmlns:p="http://schemas.openxmlformats.org/presentationml/2006/main">
  <p:tag name="AS_UNIQUEID" val="2802"/>
</p:tagLst>
</file>

<file path=ppt/tags/tag158.xml><?xml version="1.0" encoding="utf-8"?>
<p:tagLst xmlns:a="http://schemas.openxmlformats.org/drawingml/2006/main" xmlns:r="http://schemas.openxmlformats.org/officeDocument/2006/relationships" xmlns:p="http://schemas.openxmlformats.org/presentationml/2006/main">
  <p:tag name="AS_UNIQUEID" val="2803"/>
</p:tagLst>
</file>

<file path=ppt/tags/tag159.xml><?xml version="1.0" encoding="utf-8"?>
<p:tagLst xmlns:a="http://schemas.openxmlformats.org/drawingml/2006/main" xmlns:r="http://schemas.openxmlformats.org/officeDocument/2006/relationships" xmlns:p="http://schemas.openxmlformats.org/presentationml/2006/main">
  <p:tag name="AS_UNIQUEID" val="2805"/>
</p:tagLst>
</file>

<file path=ppt/tags/tag16.xml><?xml version="1.0" encoding="utf-8"?>
<p:tagLst xmlns:a="http://schemas.openxmlformats.org/drawingml/2006/main" xmlns:r="http://schemas.openxmlformats.org/officeDocument/2006/relationships" xmlns:p="http://schemas.openxmlformats.org/presentationml/2006/main">
  <p:tag name="AS_UNIQUEID" val="2600"/>
</p:tagLst>
</file>

<file path=ppt/tags/tag160.xml><?xml version="1.0" encoding="utf-8"?>
<p:tagLst xmlns:a="http://schemas.openxmlformats.org/drawingml/2006/main" xmlns:r="http://schemas.openxmlformats.org/officeDocument/2006/relationships" xmlns:p="http://schemas.openxmlformats.org/presentationml/2006/main">
  <p:tag name="AS_UNIQUEID" val="2806"/>
</p:tagLst>
</file>

<file path=ppt/tags/tag161.xml><?xml version="1.0" encoding="utf-8"?>
<p:tagLst xmlns:a="http://schemas.openxmlformats.org/drawingml/2006/main" xmlns:r="http://schemas.openxmlformats.org/officeDocument/2006/relationships" xmlns:p="http://schemas.openxmlformats.org/presentationml/2006/main">
  <p:tag name="AS_UNIQUEID" val="2807"/>
</p:tagLst>
</file>

<file path=ppt/tags/tag162.xml><?xml version="1.0" encoding="utf-8"?>
<p:tagLst xmlns:a="http://schemas.openxmlformats.org/drawingml/2006/main" xmlns:r="http://schemas.openxmlformats.org/officeDocument/2006/relationships" xmlns:p="http://schemas.openxmlformats.org/presentationml/2006/main">
  <p:tag name="AS_UNIQUEID" val="2808"/>
</p:tagLst>
</file>

<file path=ppt/tags/tag17.xml><?xml version="1.0" encoding="utf-8"?>
<p:tagLst xmlns:a="http://schemas.openxmlformats.org/drawingml/2006/main" xmlns:r="http://schemas.openxmlformats.org/officeDocument/2006/relationships" xmlns:p="http://schemas.openxmlformats.org/presentationml/2006/main">
  <p:tag name="AS_UNIQUEID" val="2602"/>
</p:tagLst>
</file>

<file path=ppt/tags/tag176.xml><?xml version="1.0" encoding="utf-8"?>
<p:tagLst xmlns:a="http://schemas.openxmlformats.org/drawingml/2006/main" xmlns:r="http://schemas.openxmlformats.org/officeDocument/2006/relationships" xmlns:p="http://schemas.openxmlformats.org/presentationml/2006/main">
  <p:tag name="AS_UNIQUEID" val="2810"/>
</p:tagLst>
</file>

<file path=ppt/tags/tag177.xml><?xml version="1.0" encoding="utf-8"?>
<p:tagLst xmlns:a="http://schemas.openxmlformats.org/drawingml/2006/main" xmlns:r="http://schemas.openxmlformats.org/officeDocument/2006/relationships" xmlns:p="http://schemas.openxmlformats.org/presentationml/2006/main">
  <p:tag name="AS_UNIQUEID" val="2811"/>
</p:tagLst>
</file>

<file path=ppt/tags/tag178.xml><?xml version="1.0" encoding="utf-8"?>
<p:tagLst xmlns:a="http://schemas.openxmlformats.org/drawingml/2006/main" xmlns:r="http://schemas.openxmlformats.org/officeDocument/2006/relationships" xmlns:p="http://schemas.openxmlformats.org/presentationml/2006/main">
  <p:tag name="AS_UNIQUEID" val="2812"/>
</p:tagLst>
</file>

<file path=ppt/tags/tag18.xml><?xml version="1.0" encoding="utf-8"?>
<p:tagLst xmlns:a="http://schemas.openxmlformats.org/drawingml/2006/main" xmlns:r="http://schemas.openxmlformats.org/officeDocument/2006/relationships" xmlns:p="http://schemas.openxmlformats.org/presentationml/2006/main">
  <p:tag name="AS_UNIQUEID" val="2603"/>
</p:tagLst>
</file>

<file path=ppt/tags/tag184.xml><?xml version="1.0" encoding="utf-8"?>
<p:tagLst xmlns:a="http://schemas.openxmlformats.org/drawingml/2006/main" xmlns:r="http://schemas.openxmlformats.org/officeDocument/2006/relationships" xmlns:p="http://schemas.openxmlformats.org/presentationml/2006/main">
  <p:tag name="AS_UNIQUEID" val="2829"/>
</p:tagLst>
</file>

<file path=ppt/tags/tag185.xml><?xml version="1.0" encoding="utf-8"?>
<p:tagLst xmlns:a="http://schemas.openxmlformats.org/drawingml/2006/main" xmlns:r="http://schemas.openxmlformats.org/officeDocument/2006/relationships" xmlns:p="http://schemas.openxmlformats.org/presentationml/2006/main">
  <p:tag name="AS_UNIQUEID" val="2830"/>
</p:tagLst>
</file>

<file path=ppt/tags/tag186.xml><?xml version="1.0" encoding="utf-8"?>
<p:tagLst xmlns:a="http://schemas.openxmlformats.org/drawingml/2006/main" xmlns:r="http://schemas.openxmlformats.org/officeDocument/2006/relationships" xmlns:p="http://schemas.openxmlformats.org/presentationml/2006/main">
  <p:tag name="AS_UNIQUEID" val="2831"/>
</p:tagLst>
</file>

<file path=ppt/tags/tag19.xml><?xml version="1.0" encoding="utf-8"?>
<p:tagLst xmlns:a="http://schemas.openxmlformats.org/drawingml/2006/main" xmlns:r="http://schemas.openxmlformats.org/officeDocument/2006/relationships" xmlns:p="http://schemas.openxmlformats.org/presentationml/2006/main">
  <p:tag name="AS_UNIQUEID" val="2604"/>
</p:tagLst>
</file>

<file path=ppt/tags/tag191.xml><?xml version="1.0" encoding="utf-8"?>
<p:tagLst xmlns:a="http://schemas.openxmlformats.org/drawingml/2006/main" xmlns:r="http://schemas.openxmlformats.org/officeDocument/2006/relationships" xmlns:p="http://schemas.openxmlformats.org/presentationml/2006/main">
  <p:tag name="AS_UNIQUEID" val="2837"/>
</p:tagLst>
</file>

<file path=ppt/tags/tag192.xml><?xml version="1.0" encoding="utf-8"?>
<p:tagLst xmlns:a="http://schemas.openxmlformats.org/drawingml/2006/main" xmlns:r="http://schemas.openxmlformats.org/officeDocument/2006/relationships" xmlns:p="http://schemas.openxmlformats.org/presentationml/2006/main">
  <p:tag name="AS_UNIQUEID" val="2838"/>
</p:tagLst>
</file>

<file path=ppt/tags/tag193.xml><?xml version="1.0" encoding="utf-8"?>
<p:tagLst xmlns:a="http://schemas.openxmlformats.org/drawingml/2006/main" xmlns:r="http://schemas.openxmlformats.org/officeDocument/2006/relationships" xmlns:p="http://schemas.openxmlformats.org/presentationml/2006/main">
  <p:tag name="AS_UNIQUEID" val="2839"/>
</p:tagLst>
</file>

<file path=ppt/tags/tag197.xml><?xml version="1.0" encoding="utf-8"?>
<p:tagLst xmlns:a="http://schemas.openxmlformats.org/drawingml/2006/main" xmlns:r="http://schemas.openxmlformats.org/officeDocument/2006/relationships" xmlns:p="http://schemas.openxmlformats.org/presentationml/2006/main">
  <p:tag name="AS_UNIQUEID" val="2875"/>
</p:tagLst>
</file>

<file path=ppt/tags/tag198.xml><?xml version="1.0" encoding="utf-8"?>
<p:tagLst xmlns:a="http://schemas.openxmlformats.org/drawingml/2006/main" xmlns:r="http://schemas.openxmlformats.org/officeDocument/2006/relationships" xmlns:p="http://schemas.openxmlformats.org/presentationml/2006/main">
  <p:tag name="AS_UNIQUEID" val="2876"/>
</p:tagLst>
</file>

<file path=ppt/tags/tag199.xml><?xml version="1.0" encoding="utf-8"?>
<p:tagLst xmlns:a="http://schemas.openxmlformats.org/drawingml/2006/main" xmlns:r="http://schemas.openxmlformats.org/officeDocument/2006/relationships" xmlns:p="http://schemas.openxmlformats.org/presentationml/2006/main">
  <p:tag name="AS_UNIQUEID" val="2877"/>
</p:tagLst>
</file>

<file path=ppt/tags/tag2.xml><?xml version="1.0" encoding="utf-8"?>
<p:tagLst xmlns:a="http://schemas.openxmlformats.org/drawingml/2006/main" xmlns:r="http://schemas.openxmlformats.org/officeDocument/2006/relationships" xmlns:p="http://schemas.openxmlformats.org/presentationml/2006/main">
  <p:tag name="AS_UNIQUEID" val="2672"/>
</p:tagLst>
</file>

<file path=ppt/tags/tag20.xml><?xml version="1.0" encoding="utf-8"?>
<p:tagLst xmlns:a="http://schemas.openxmlformats.org/drawingml/2006/main" xmlns:r="http://schemas.openxmlformats.org/officeDocument/2006/relationships" xmlns:p="http://schemas.openxmlformats.org/presentationml/2006/main">
  <p:tag name="AS_UNIQUEID" val="2605"/>
</p:tagLst>
</file>

<file path=ppt/tags/tag202.xml><?xml version="1.0" encoding="utf-8"?>
<p:tagLst xmlns:a="http://schemas.openxmlformats.org/drawingml/2006/main" xmlns:r="http://schemas.openxmlformats.org/officeDocument/2006/relationships" xmlns:p="http://schemas.openxmlformats.org/presentationml/2006/main">
  <p:tag name="AS_UNIQUEID" val="1799"/>
</p:tagLst>
</file>

<file path=ppt/tags/tag203.xml><?xml version="1.0" encoding="utf-8"?>
<p:tagLst xmlns:a="http://schemas.openxmlformats.org/drawingml/2006/main" xmlns:r="http://schemas.openxmlformats.org/officeDocument/2006/relationships" xmlns:p="http://schemas.openxmlformats.org/presentationml/2006/main">
  <p:tag name="AS_UNIQUEID" val="1800"/>
</p:tagLst>
</file>

<file path=ppt/tags/tag204.xml><?xml version="1.0" encoding="utf-8"?>
<p:tagLst xmlns:a="http://schemas.openxmlformats.org/drawingml/2006/main" xmlns:r="http://schemas.openxmlformats.org/officeDocument/2006/relationships" xmlns:p="http://schemas.openxmlformats.org/presentationml/2006/main">
  <p:tag name="AS_UNIQUEID" val="1801"/>
</p:tagLst>
</file>

<file path=ppt/tags/tag21.xml><?xml version="1.0" encoding="utf-8"?>
<p:tagLst xmlns:a="http://schemas.openxmlformats.org/drawingml/2006/main" xmlns:r="http://schemas.openxmlformats.org/officeDocument/2006/relationships" xmlns:p="http://schemas.openxmlformats.org/presentationml/2006/main">
  <p:tag name="AS_UNIQUEID" val="2606"/>
</p:tagLst>
</file>

<file path=ppt/tags/tag210.xml><?xml version="1.0" encoding="utf-8"?>
<p:tagLst xmlns:a="http://schemas.openxmlformats.org/drawingml/2006/main" xmlns:r="http://schemas.openxmlformats.org/officeDocument/2006/relationships" xmlns:p="http://schemas.openxmlformats.org/presentationml/2006/main">
  <p:tag name="AS_UNIQUEID" val="3150"/>
</p:tagLst>
</file>

<file path=ppt/tags/tag211.xml><?xml version="1.0" encoding="utf-8"?>
<p:tagLst xmlns:a="http://schemas.openxmlformats.org/drawingml/2006/main" xmlns:r="http://schemas.openxmlformats.org/officeDocument/2006/relationships" xmlns:p="http://schemas.openxmlformats.org/presentationml/2006/main">
  <p:tag name="AS_UNIQUEID" val="3151"/>
</p:tagLst>
</file>

<file path=ppt/tags/tag212.xml><?xml version="1.0" encoding="utf-8"?>
<p:tagLst xmlns:a="http://schemas.openxmlformats.org/drawingml/2006/main" xmlns:r="http://schemas.openxmlformats.org/officeDocument/2006/relationships" xmlns:p="http://schemas.openxmlformats.org/presentationml/2006/main">
  <p:tag name="AS_UNIQUEID" val="3152"/>
</p:tagLst>
</file>

<file path=ppt/tags/tag22.xml><?xml version="1.0" encoding="utf-8"?>
<p:tagLst xmlns:a="http://schemas.openxmlformats.org/drawingml/2006/main" xmlns:r="http://schemas.openxmlformats.org/officeDocument/2006/relationships" xmlns:p="http://schemas.openxmlformats.org/presentationml/2006/main">
  <p:tag name="AS_UNIQUEID" val="2607"/>
</p:tagLst>
</file>

<file path=ppt/tags/tag23.xml><?xml version="1.0" encoding="utf-8"?>
<p:tagLst xmlns:a="http://schemas.openxmlformats.org/drawingml/2006/main" xmlns:r="http://schemas.openxmlformats.org/officeDocument/2006/relationships" xmlns:p="http://schemas.openxmlformats.org/presentationml/2006/main">
  <p:tag name="AS_UNIQUEID" val="2608"/>
</p:tagLst>
</file>

<file path=ppt/tags/tag24.xml><?xml version="1.0" encoding="utf-8"?>
<p:tagLst xmlns:a="http://schemas.openxmlformats.org/drawingml/2006/main" xmlns:r="http://schemas.openxmlformats.org/officeDocument/2006/relationships" xmlns:p="http://schemas.openxmlformats.org/presentationml/2006/main">
  <p:tag name="AS_UNIQUEID" val="2609"/>
</p:tagLst>
</file>

<file path=ppt/tags/tag25.xml><?xml version="1.0" encoding="utf-8"?>
<p:tagLst xmlns:a="http://schemas.openxmlformats.org/drawingml/2006/main" xmlns:r="http://schemas.openxmlformats.org/officeDocument/2006/relationships" xmlns:p="http://schemas.openxmlformats.org/presentationml/2006/main">
  <p:tag name="AS_UNIQUEID" val="2610"/>
</p:tagLst>
</file>

<file path=ppt/tags/tag26.xml><?xml version="1.0" encoding="utf-8"?>
<p:tagLst xmlns:a="http://schemas.openxmlformats.org/drawingml/2006/main" xmlns:r="http://schemas.openxmlformats.org/officeDocument/2006/relationships" xmlns:p="http://schemas.openxmlformats.org/presentationml/2006/main">
  <p:tag name="AS_UNIQUEID" val="2611"/>
</p:tagLst>
</file>

<file path=ppt/tags/tag27.xml><?xml version="1.0" encoding="utf-8"?>
<p:tagLst xmlns:a="http://schemas.openxmlformats.org/drawingml/2006/main" xmlns:r="http://schemas.openxmlformats.org/officeDocument/2006/relationships" xmlns:p="http://schemas.openxmlformats.org/presentationml/2006/main">
  <p:tag name="AS_UNIQUEID" val="2612"/>
</p:tagLst>
</file>

<file path=ppt/tags/tag28.xml><?xml version="1.0" encoding="utf-8"?>
<p:tagLst xmlns:a="http://schemas.openxmlformats.org/drawingml/2006/main" xmlns:r="http://schemas.openxmlformats.org/officeDocument/2006/relationships" xmlns:p="http://schemas.openxmlformats.org/presentationml/2006/main">
  <p:tag name="AS_UNIQUEID" val="2613"/>
</p:tagLst>
</file>

<file path=ppt/tags/tag29.xml><?xml version="1.0" encoding="utf-8"?>
<p:tagLst xmlns:a="http://schemas.openxmlformats.org/drawingml/2006/main" xmlns:r="http://schemas.openxmlformats.org/officeDocument/2006/relationships" xmlns:p="http://schemas.openxmlformats.org/presentationml/2006/main">
  <p:tag name="AS_UNIQUEID" val="2614"/>
</p:tagLst>
</file>

<file path=ppt/tags/tag3.xml><?xml version="1.0" encoding="utf-8"?>
<p:tagLst xmlns:a="http://schemas.openxmlformats.org/drawingml/2006/main" xmlns:r="http://schemas.openxmlformats.org/officeDocument/2006/relationships" xmlns:p="http://schemas.openxmlformats.org/presentationml/2006/main">
  <p:tag name="AS_UNIQUEID" val="2673"/>
</p:tagLst>
</file>

<file path=ppt/tags/tag30.xml><?xml version="1.0" encoding="utf-8"?>
<p:tagLst xmlns:a="http://schemas.openxmlformats.org/drawingml/2006/main" xmlns:r="http://schemas.openxmlformats.org/officeDocument/2006/relationships" xmlns:p="http://schemas.openxmlformats.org/presentationml/2006/main">
  <p:tag name="AS_UNIQUEID" val="2615"/>
</p:tagLst>
</file>

<file path=ppt/tags/tag31.xml><?xml version="1.0" encoding="utf-8"?>
<p:tagLst xmlns:a="http://schemas.openxmlformats.org/drawingml/2006/main" xmlns:r="http://schemas.openxmlformats.org/officeDocument/2006/relationships" xmlns:p="http://schemas.openxmlformats.org/presentationml/2006/main">
  <p:tag name="AS_UNIQUEID" val="2616"/>
</p:tagLst>
</file>

<file path=ppt/tags/tag32.xml><?xml version="1.0" encoding="utf-8"?>
<p:tagLst xmlns:a="http://schemas.openxmlformats.org/drawingml/2006/main" xmlns:r="http://schemas.openxmlformats.org/officeDocument/2006/relationships" xmlns:p="http://schemas.openxmlformats.org/presentationml/2006/main">
  <p:tag name="AS_UNIQUEID" val="2617"/>
</p:tagLst>
</file>

<file path=ppt/tags/tag33.xml><?xml version="1.0" encoding="utf-8"?>
<p:tagLst xmlns:a="http://schemas.openxmlformats.org/drawingml/2006/main" xmlns:r="http://schemas.openxmlformats.org/officeDocument/2006/relationships" xmlns:p="http://schemas.openxmlformats.org/presentationml/2006/main">
  <p:tag name="AS_UNIQUEID" val="2618"/>
</p:tagLst>
</file>

<file path=ppt/tags/tag34.xml><?xml version="1.0" encoding="utf-8"?>
<p:tagLst xmlns:a="http://schemas.openxmlformats.org/drawingml/2006/main" xmlns:r="http://schemas.openxmlformats.org/officeDocument/2006/relationships" xmlns:p="http://schemas.openxmlformats.org/presentationml/2006/main">
  <p:tag name="AS_UNIQUEID" val="2620"/>
</p:tagLst>
</file>

<file path=ppt/tags/tag35.xml><?xml version="1.0" encoding="utf-8"?>
<p:tagLst xmlns:a="http://schemas.openxmlformats.org/drawingml/2006/main" xmlns:r="http://schemas.openxmlformats.org/officeDocument/2006/relationships" xmlns:p="http://schemas.openxmlformats.org/presentationml/2006/main">
  <p:tag name="AS_UNIQUEID" val="2621"/>
</p:tagLst>
</file>

<file path=ppt/tags/tag36.xml><?xml version="1.0" encoding="utf-8"?>
<p:tagLst xmlns:a="http://schemas.openxmlformats.org/drawingml/2006/main" xmlns:r="http://schemas.openxmlformats.org/officeDocument/2006/relationships" xmlns:p="http://schemas.openxmlformats.org/presentationml/2006/main">
  <p:tag name="AS_UNIQUEID" val="2622"/>
</p:tagLst>
</file>

<file path=ppt/tags/tag37.xml><?xml version="1.0" encoding="utf-8"?>
<p:tagLst xmlns:a="http://schemas.openxmlformats.org/drawingml/2006/main" xmlns:r="http://schemas.openxmlformats.org/officeDocument/2006/relationships" xmlns:p="http://schemas.openxmlformats.org/presentationml/2006/main">
  <p:tag name="AS_UNIQUEID" val="2624"/>
</p:tagLst>
</file>

<file path=ppt/tags/tag38.xml><?xml version="1.0" encoding="utf-8"?>
<p:tagLst xmlns:a="http://schemas.openxmlformats.org/drawingml/2006/main" xmlns:r="http://schemas.openxmlformats.org/officeDocument/2006/relationships" xmlns:p="http://schemas.openxmlformats.org/presentationml/2006/main">
  <p:tag name="AS_UNIQUEID" val="2625"/>
</p:tagLst>
</file>

<file path=ppt/tags/tag39.xml><?xml version="1.0" encoding="utf-8"?>
<p:tagLst xmlns:a="http://schemas.openxmlformats.org/drawingml/2006/main" xmlns:r="http://schemas.openxmlformats.org/officeDocument/2006/relationships" xmlns:p="http://schemas.openxmlformats.org/presentationml/2006/main">
  <p:tag name="AS_UNIQUEID" val="2626"/>
</p:tagLst>
</file>

<file path=ppt/tags/tag4.xml><?xml version="1.0" encoding="utf-8"?>
<p:tagLst xmlns:a="http://schemas.openxmlformats.org/drawingml/2006/main" xmlns:r="http://schemas.openxmlformats.org/officeDocument/2006/relationships" xmlns:p="http://schemas.openxmlformats.org/presentationml/2006/main">
  <p:tag name="AS_UNIQUEID" val="2674"/>
</p:tagLst>
</file>

<file path=ppt/tags/tag40.xml><?xml version="1.0" encoding="utf-8"?>
<p:tagLst xmlns:a="http://schemas.openxmlformats.org/drawingml/2006/main" xmlns:r="http://schemas.openxmlformats.org/officeDocument/2006/relationships" xmlns:p="http://schemas.openxmlformats.org/presentationml/2006/main">
  <p:tag name="AS_UNIQUEID" val="2627"/>
</p:tagLst>
</file>

<file path=ppt/tags/tag41.xml><?xml version="1.0" encoding="utf-8"?>
<p:tagLst xmlns:a="http://schemas.openxmlformats.org/drawingml/2006/main" xmlns:r="http://schemas.openxmlformats.org/officeDocument/2006/relationships" xmlns:p="http://schemas.openxmlformats.org/presentationml/2006/main">
  <p:tag name="AS_UNIQUEID" val="2628"/>
</p:tagLst>
</file>

<file path=ppt/tags/tag42.xml><?xml version="1.0" encoding="utf-8"?>
<p:tagLst xmlns:a="http://schemas.openxmlformats.org/drawingml/2006/main" xmlns:r="http://schemas.openxmlformats.org/officeDocument/2006/relationships" xmlns:p="http://schemas.openxmlformats.org/presentationml/2006/main">
  <p:tag name="AS_UNIQUEID" val="2629"/>
</p:tagLst>
</file>

<file path=ppt/tags/tag43.xml><?xml version="1.0" encoding="utf-8"?>
<p:tagLst xmlns:a="http://schemas.openxmlformats.org/drawingml/2006/main" xmlns:r="http://schemas.openxmlformats.org/officeDocument/2006/relationships" xmlns:p="http://schemas.openxmlformats.org/presentationml/2006/main">
  <p:tag name="AS_UNIQUEID" val="2767"/>
</p:tagLst>
</file>

<file path=ppt/tags/tag44.xml><?xml version="1.0" encoding="utf-8"?>
<p:tagLst xmlns:a="http://schemas.openxmlformats.org/drawingml/2006/main" xmlns:r="http://schemas.openxmlformats.org/officeDocument/2006/relationships" xmlns:p="http://schemas.openxmlformats.org/presentationml/2006/main">
  <p:tag name="AS_UNIQUEID" val="2631"/>
</p:tagLst>
</file>

<file path=ppt/tags/tag45.xml><?xml version="1.0" encoding="utf-8"?>
<p:tagLst xmlns:a="http://schemas.openxmlformats.org/drawingml/2006/main" xmlns:r="http://schemas.openxmlformats.org/officeDocument/2006/relationships" xmlns:p="http://schemas.openxmlformats.org/presentationml/2006/main">
  <p:tag name="AS_UNIQUEID" val="2632"/>
</p:tagLst>
</file>

<file path=ppt/tags/tag46.xml><?xml version="1.0" encoding="utf-8"?>
<p:tagLst xmlns:a="http://schemas.openxmlformats.org/drawingml/2006/main" xmlns:r="http://schemas.openxmlformats.org/officeDocument/2006/relationships" xmlns:p="http://schemas.openxmlformats.org/presentationml/2006/main">
  <p:tag name="AS_UNIQUEID" val="2634"/>
</p:tagLst>
</file>

<file path=ppt/tags/tag47.xml><?xml version="1.0" encoding="utf-8"?>
<p:tagLst xmlns:a="http://schemas.openxmlformats.org/drawingml/2006/main" xmlns:r="http://schemas.openxmlformats.org/officeDocument/2006/relationships" xmlns:p="http://schemas.openxmlformats.org/presentationml/2006/main">
  <p:tag name="AS_UNIQUEID" val="2635"/>
</p:tagLst>
</file>

<file path=ppt/tags/tag48.xml><?xml version="1.0" encoding="utf-8"?>
<p:tagLst xmlns:a="http://schemas.openxmlformats.org/drawingml/2006/main" xmlns:r="http://schemas.openxmlformats.org/officeDocument/2006/relationships" xmlns:p="http://schemas.openxmlformats.org/presentationml/2006/main">
  <p:tag name="AS_UNIQUEID" val="2636"/>
</p:tagLst>
</file>

<file path=ppt/tags/tag49.xml><?xml version="1.0" encoding="utf-8"?>
<p:tagLst xmlns:a="http://schemas.openxmlformats.org/drawingml/2006/main" xmlns:r="http://schemas.openxmlformats.org/officeDocument/2006/relationships" xmlns:p="http://schemas.openxmlformats.org/presentationml/2006/main">
  <p:tag name="AS_UNIQUEID" val="2637"/>
</p:tagLst>
</file>

<file path=ppt/tags/tag5.xml><?xml version="1.0" encoding="utf-8"?>
<p:tagLst xmlns:a="http://schemas.openxmlformats.org/drawingml/2006/main" xmlns:r="http://schemas.openxmlformats.org/officeDocument/2006/relationships" xmlns:p="http://schemas.openxmlformats.org/presentationml/2006/main">
  <p:tag name="AS_UNIQUEID" val="2675"/>
</p:tagLst>
</file>

<file path=ppt/tags/tag50.xml><?xml version="1.0" encoding="utf-8"?>
<p:tagLst xmlns:a="http://schemas.openxmlformats.org/drawingml/2006/main" xmlns:r="http://schemas.openxmlformats.org/officeDocument/2006/relationships" xmlns:p="http://schemas.openxmlformats.org/presentationml/2006/main">
  <p:tag name="AS_UNIQUEID" val="2638"/>
</p:tagLst>
</file>

<file path=ppt/tags/tag51.xml><?xml version="1.0" encoding="utf-8"?>
<p:tagLst xmlns:a="http://schemas.openxmlformats.org/drawingml/2006/main" xmlns:r="http://schemas.openxmlformats.org/officeDocument/2006/relationships" xmlns:p="http://schemas.openxmlformats.org/presentationml/2006/main">
  <p:tag name="AS_UNIQUEID" val="2639"/>
</p:tagLst>
</file>

<file path=ppt/tags/tag52.xml><?xml version="1.0" encoding="utf-8"?>
<p:tagLst xmlns:a="http://schemas.openxmlformats.org/drawingml/2006/main" xmlns:r="http://schemas.openxmlformats.org/officeDocument/2006/relationships" xmlns:p="http://schemas.openxmlformats.org/presentationml/2006/main">
  <p:tag name="AS_UNIQUEID" val="2640"/>
</p:tagLst>
</file>

<file path=ppt/tags/tag53.xml><?xml version="1.0" encoding="utf-8"?>
<p:tagLst xmlns:a="http://schemas.openxmlformats.org/drawingml/2006/main" xmlns:r="http://schemas.openxmlformats.org/officeDocument/2006/relationships" xmlns:p="http://schemas.openxmlformats.org/presentationml/2006/main">
  <p:tag name="AS_UNIQUEID" val="2641"/>
</p:tagLst>
</file>

<file path=ppt/tags/tag54.xml><?xml version="1.0" encoding="utf-8"?>
<p:tagLst xmlns:a="http://schemas.openxmlformats.org/drawingml/2006/main" xmlns:r="http://schemas.openxmlformats.org/officeDocument/2006/relationships" xmlns:p="http://schemas.openxmlformats.org/presentationml/2006/main">
  <p:tag name="AS_UNIQUEID" val="2642"/>
</p:tagLst>
</file>

<file path=ppt/tags/tag55.xml><?xml version="1.0" encoding="utf-8"?>
<p:tagLst xmlns:a="http://schemas.openxmlformats.org/drawingml/2006/main" xmlns:r="http://schemas.openxmlformats.org/officeDocument/2006/relationships" xmlns:p="http://schemas.openxmlformats.org/presentationml/2006/main">
  <p:tag name="AS_UNIQUEID" val="2643"/>
</p:tagLst>
</file>

<file path=ppt/tags/tag56.xml><?xml version="1.0" encoding="utf-8"?>
<p:tagLst xmlns:a="http://schemas.openxmlformats.org/drawingml/2006/main" xmlns:r="http://schemas.openxmlformats.org/officeDocument/2006/relationships" xmlns:p="http://schemas.openxmlformats.org/presentationml/2006/main">
  <p:tag name="AS_UNIQUEID" val="2644"/>
</p:tagLst>
</file>

<file path=ppt/tags/tag57.xml><?xml version="1.0" encoding="utf-8"?>
<p:tagLst xmlns:a="http://schemas.openxmlformats.org/drawingml/2006/main" xmlns:r="http://schemas.openxmlformats.org/officeDocument/2006/relationships" xmlns:p="http://schemas.openxmlformats.org/presentationml/2006/main">
  <p:tag name="AS_UNIQUEID" val="2645"/>
</p:tagLst>
</file>

<file path=ppt/tags/tag58.xml><?xml version="1.0" encoding="utf-8"?>
<p:tagLst xmlns:a="http://schemas.openxmlformats.org/drawingml/2006/main" xmlns:r="http://schemas.openxmlformats.org/officeDocument/2006/relationships" xmlns:p="http://schemas.openxmlformats.org/presentationml/2006/main">
  <p:tag name="AS_UNIQUEID" val="2646"/>
</p:tagLst>
</file>

<file path=ppt/tags/tag59.xml><?xml version="1.0" encoding="utf-8"?>
<p:tagLst xmlns:a="http://schemas.openxmlformats.org/drawingml/2006/main" xmlns:r="http://schemas.openxmlformats.org/officeDocument/2006/relationships" xmlns:p="http://schemas.openxmlformats.org/presentationml/2006/main">
  <p:tag name="AS_UNIQUEID" val="2767"/>
</p:tagLst>
</file>

<file path=ppt/tags/tag6.xml><?xml version="1.0" encoding="utf-8"?>
<p:tagLst xmlns:a="http://schemas.openxmlformats.org/drawingml/2006/main" xmlns:r="http://schemas.openxmlformats.org/officeDocument/2006/relationships" xmlns:p="http://schemas.openxmlformats.org/presentationml/2006/main">
  <p:tag name="AS_UNIQUEID" val="2676"/>
</p:tagLst>
</file>

<file path=ppt/tags/tag60.xml><?xml version="1.0" encoding="utf-8"?>
<p:tagLst xmlns:a="http://schemas.openxmlformats.org/drawingml/2006/main" xmlns:r="http://schemas.openxmlformats.org/officeDocument/2006/relationships" xmlns:p="http://schemas.openxmlformats.org/presentationml/2006/main">
  <p:tag name="AS_UNIQUEID" val="2648"/>
</p:tagLst>
</file>

<file path=ppt/tags/tag61.xml><?xml version="1.0" encoding="utf-8"?>
<p:tagLst xmlns:a="http://schemas.openxmlformats.org/drawingml/2006/main" xmlns:r="http://schemas.openxmlformats.org/officeDocument/2006/relationships" xmlns:p="http://schemas.openxmlformats.org/presentationml/2006/main">
  <p:tag name="AS_UNIQUEID" val="2649"/>
</p:tagLst>
</file>

<file path=ppt/tags/tag62.xml><?xml version="1.0" encoding="utf-8"?>
<p:tagLst xmlns:a="http://schemas.openxmlformats.org/drawingml/2006/main" xmlns:r="http://schemas.openxmlformats.org/officeDocument/2006/relationships" xmlns:p="http://schemas.openxmlformats.org/presentationml/2006/main">
  <p:tag name="AS_UNIQUEID" val="2651"/>
</p:tagLst>
</file>

<file path=ppt/tags/tag63.xml><?xml version="1.0" encoding="utf-8"?>
<p:tagLst xmlns:a="http://schemas.openxmlformats.org/drawingml/2006/main" xmlns:r="http://schemas.openxmlformats.org/officeDocument/2006/relationships" xmlns:p="http://schemas.openxmlformats.org/presentationml/2006/main">
  <p:tag name="AS_UNIQUEID" val="2767"/>
</p:tagLst>
</file>

<file path=ppt/tags/tag64.xml><?xml version="1.0" encoding="utf-8"?>
<p:tagLst xmlns:a="http://schemas.openxmlformats.org/drawingml/2006/main" xmlns:r="http://schemas.openxmlformats.org/officeDocument/2006/relationships" xmlns:p="http://schemas.openxmlformats.org/presentationml/2006/main">
  <p:tag name="AS_UNIQUEID" val="2653"/>
</p:tagLst>
</file>

<file path=ppt/tags/tag65.xml><?xml version="1.0" encoding="utf-8"?>
<p:tagLst xmlns:a="http://schemas.openxmlformats.org/drawingml/2006/main" xmlns:r="http://schemas.openxmlformats.org/officeDocument/2006/relationships" xmlns:p="http://schemas.openxmlformats.org/presentationml/2006/main">
  <p:tag name="AS_UNIQUEID" val="2655"/>
</p:tagLst>
</file>

<file path=ppt/tags/tag66.xml><?xml version="1.0" encoding="utf-8"?>
<p:tagLst xmlns:a="http://schemas.openxmlformats.org/drawingml/2006/main" xmlns:r="http://schemas.openxmlformats.org/officeDocument/2006/relationships" xmlns:p="http://schemas.openxmlformats.org/presentationml/2006/main">
  <p:tag name="AS_UNIQUEID" val="2767"/>
</p:tagLst>
</file>

<file path=ppt/tags/tag67.xml><?xml version="1.0" encoding="utf-8"?>
<p:tagLst xmlns:a="http://schemas.openxmlformats.org/drawingml/2006/main" xmlns:r="http://schemas.openxmlformats.org/officeDocument/2006/relationships" xmlns:p="http://schemas.openxmlformats.org/presentationml/2006/main">
  <p:tag name="AS_UNIQUEID" val="2791"/>
</p:tagLst>
</file>

<file path=ppt/tags/tag68.xml><?xml version="1.0" encoding="utf-8"?>
<p:tagLst xmlns:a="http://schemas.openxmlformats.org/drawingml/2006/main" xmlns:r="http://schemas.openxmlformats.org/officeDocument/2006/relationships" xmlns:p="http://schemas.openxmlformats.org/presentationml/2006/main">
  <p:tag name="AS_UNIQUEID" val="2792"/>
</p:tagLst>
</file>

<file path=ppt/tags/tag69.xml><?xml version="1.0" encoding="utf-8"?>
<p:tagLst xmlns:a="http://schemas.openxmlformats.org/drawingml/2006/main" xmlns:r="http://schemas.openxmlformats.org/officeDocument/2006/relationships" xmlns:p="http://schemas.openxmlformats.org/presentationml/2006/main">
  <p:tag name="AS_UNIQUEID" val="2793"/>
</p:tagLst>
</file>

<file path=ppt/tags/tag7.xml><?xml version="1.0" encoding="utf-8"?>
<p:tagLst xmlns:a="http://schemas.openxmlformats.org/drawingml/2006/main" xmlns:r="http://schemas.openxmlformats.org/officeDocument/2006/relationships" xmlns:p="http://schemas.openxmlformats.org/presentationml/2006/main">
  <p:tag name="AS_UNIQUEID" val="2677"/>
</p:tagLst>
</file>

<file path=ppt/tags/tag70.xml><?xml version="1.0" encoding="utf-8"?>
<p:tagLst xmlns:a="http://schemas.openxmlformats.org/drawingml/2006/main" xmlns:r="http://schemas.openxmlformats.org/officeDocument/2006/relationships" xmlns:p="http://schemas.openxmlformats.org/presentationml/2006/main">
  <p:tag name="AS_UNIQUEID" val="2795"/>
</p:tagLst>
</file>

<file path=ppt/tags/tag71.xml><?xml version="1.0" encoding="utf-8"?>
<p:tagLst xmlns:a="http://schemas.openxmlformats.org/drawingml/2006/main" xmlns:r="http://schemas.openxmlformats.org/officeDocument/2006/relationships" xmlns:p="http://schemas.openxmlformats.org/presentationml/2006/main">
  <p:tag name="AS_UNIQUEID" val="2796"/>
</p:tagLst>
</file>

<file path=ppt/tags/tag72.xml><?xml version="1.0" encoding="utf-8"?>
<p:tagLst xmlns:a="http://schemas.openxmlformats.org/drawingml/2006/main" xmlns:r="http://schemas.openxmlformats.org/officeDocument/2006/relationships" xmlns:p="http://schemas.openxmlformats.org/presentationml/2006/main">
  <p:tag name="AS_UNIQUEID" val="2767"/>
</p:tagLst>
</file>

<file path=ppt/tags/tag73.xml><?xml version="1.0" encoding="utf-8"?>
<p:tagLst xmlns:a="http://schemas.openxmlformats.org/drawingml/2006/main" xmlns:r="http://schemas.openxmlformats.org/officeDocument/2006/relationships" xmlns:p="http://schemas.openxmlformats.org/presentationml/2006/main">
  <p:tag name="AS_UNIQUEID" val="2679"/>
</p:tagLst>
</file>

<file path=ppt/tags/tag74.xml><?xml version="1.0" encoding="utf-8"?>
<p:tagLst xmlns:a="http://schemas.openxmlformats.org/drawingml/2006/main" xmlns:r="http://schemas.openxmlformats.org/officeDocument/2006/relationships" xmlns:p="http://schemas.openxmlformats.org/presentationml/2006/main">
  <p:tag name="AS_UNIQUEID" val="2680"/>
</p:tagLst>
</file>

<file path=ppt/tags/tag75.xml><?xml version="1.0" encoding="utf-8"?>
<p:tagLst xmlns:a="http://schemas.openxmlformats.org/drawingml/2006/main" xmlns:r="http://schemas.openxmlformats.org/officeDocument/2006/relationships" xmlns:p="http://schemas.openxmlformats.org/presentationml/2006/main">
  <p:tag name="AS_UNIQUEID" val="2681"/>
</p:tagLst>
</file>

<file path=ppt/tags/tag76.xml><?xml version="1.0" encoding="utf-8"?>
<p:tagLst xmlns:a="http://schemas.openxmlformats.org/drawingml/2006/main" xmlns:r="http://schemas.openxmlformats.org/officeDocument/2006/relationships" xmlns:p="http://schemas.openxmlformats.org/presentationml/2006/main">
  <p:tag name="AS_UNIQUEID" val="2682"/>
</p:tagLst>
</file>

<file path=ppt/tags/tag77.xml><?xml version="1.0" encoding="utf-8"?>
<p:tagLst xmlns:a="http://schemas.openxmlformats.org/drawingml/2006/main" xmlns:r="http://schemas.openxmlformats.org/officeDocument/2006/relationships" xmlns:p="http://schemas.openxmlformats.org/presentationml/2006/main">
  <p:tag name="AS_UNIQUEID" val="2684"/>
</p:tagLst>
</file>

<file path=ppt/tags/tag78.xml><?xml version="1.0" encoding="utf-8"?>
<p:tagLst xmlns:a="http://schemas.openxmlformats.org/drawingml/2006/main" xmlns:r="http://schemas.openxmlformats.org/officeDocument/2006/relationships" xmlns:p="http://schemas.openxmlformats.org/presentationml/2006/main">
  <p:tag name="AS_UNIQUEID" val="2767"/>
</p:tagLst>
</file>

<file path=ppt/tags/tag79.xml><?xml version="1.0" encoding="utf-8"?>
<p:tagLst xmlns:a="http://schemas.openxmlformats.org/drawingml/2006/main" xmlns:r="http://schemas.openxmlformats.org/officeDocument/2006/relationships" xmlns:p="http://schemas.openxmlformats.org/presentationml/2006/main">
  <p:tag name="AS_UNIQUEID" val="2687"/>
</p:tagLst>
</file>

<file path=ppt/tags/tag8.xml><?xml version="1.0" encoding="utf-8"?>
<p:tagLst xmlns:a="http://schemas.openxmlformats.org/drawingml/2006/main" xmlns:r="http://schemas.openxmlformats.org/officeDocument/2006/relationships" xmlns:p="http://schemas.openxmlformats.org/presentationml/2006/main">
  <p:tag name="AS_UNIQUEID" val="2575"/>
</p:tagLst>
</file>

<file path=ppt/tags/tag80.xml><?xml version="1.0" encoding="utf-8"?>
<p:tagLst xmlns:a="http://schemas.openxmlformats.org/drawingml/2006/main" xmlns:r="http://schemas.openxmlformats.org/officeDocument/2006/relationships" xmlns:p="http://schemas.openxmlformats.org/presentationml/2006/main">
  <p:tag name="AS_UNIQUEID" val="2688"/>
</p:tagLst>
</file>

<file path=ppt/tags/tag81.xml><?xml version="1.0" encoding="utf-8"?>
<p:tagLst xmlns:a="http://schemas.openxmlformats.org/drawingml/2006/main" xmlns:r="http://schemas.openxmlformats.org/officeDocument/2006/relationships" xmlns:p="http://schemas.openxmlformats.org/presentationml/2006/main">
  <p:tag name="AS_UNIQUEID" val="2689"/>
</p:tagLst>
</file>

<file path=ppt/tags/tag82.xml><?xml version="1.0" encoding="utf-8"?>
<p:tagLst xmlns:a="http://schemas.openxmlformats.org/drawingml/2006/main" xmlns:r="http://schemas.openxmlformats.org/officeDocument/2006/relationships" xmlns:p="http://schemas.openxmlformats.org/presentationml/2006/main">
  <p:tag name="AS_UNIQUEID" val="2691"/>
</p:tagLst>
</file>

<file path=ppt/tags/tag83.xml><?xml version="1.0" encoding="utf-8"?>
<p:tagLst xmlns:a="http://schemas.openxmlformats.org/drawingml/2006/main" xmlns:r="http://schemas.openxmlformats.org/officeDocument/2006/relationships" xmlns:p="http://schemas.openxmlformats.org/presentationml/2006/main">
  <p:tag name="AS_UNIQUEID" val="2767"/>
</p:tagLst>
</file>

<file path=ppt/tags/tag84.xml><?xml version="1.0" encoding="utf-8"?>
<p:tagLst xmlns:a="http://schemas.openxmlformats.org/drawingml/2006/main" xmlns:r="http://schemas.openxmlformats.org/officeDocument/2006/relationships" xmlns:p="http://schemas.openxmlformats.org/presentationml/2006/main">
  <p:tag name="AS_UNIQUEID" val="2693"/>
</p:tagLst>
</file>

<file path=ppt/tags/tag85.xml><?xml version="1.0" encoding="utf-8"?>
<p:tagLst xmlns:a="http://schemas.openxmlformats.org/drawingml/2006/main" xmlns:r="http://schemas.openxmlformats.org/officeDocument/2006/relationships" xmlns:p="http://schemas.openxmlformats.org/presentationml/2006/main">
  <p:tag name="AS_UNIQUEID" val="2694"/>
</p:tagLst>
</file>

<file path=ppt/tags/tag86.xml><?xml version="1.0" encoding="utf-8"?>
<p:tagLst xmlns:a="http://schemas.openxmlformats.org/drawingml/2006/main" xmlns:r="http://schemas.openxmlformats.org/officeDocument/2006/relationships" xmlns:p="http://schemas.openxmlformats.org/presentationml/2006/main">
  <p:tag name="AS_UNIQUEID" val="2695"/>
</p:tagLst>
</file>

<file path=ppt/tags/tag87.xml><?xml version="1.0" encoding="utf-8"?>
<p:tagLst xmlns:a="http://schemas.openxmlformats.org/drawingml/2006/main" xmlns:r="http://schemas.openxmlformats.org/officeDocument/2006/relationships" xmlns:p="http://schemas.openxmlformats.org/presentationml/2006/main">
  <p:tag name="AS_UNIQUEID" val="2696"/>
</p:tagLst>
</file>

<file path=ppt/tags/tag88.xml><?xml version="1.0" encoding="utf-8"?>
<p:tagLst xmlns:a="http://schemas.openxmlformats.org/drawingml/2006/main" xmlns:r="http://schemas.openxmlformats.org/officeDocument/2006/relationships" xmlns:p="http://schemas.openxmlformats.org/presentationml/2006/main">
  <p:tag name="AS_UNIQUEID" val="2697"/>
</p:tagLst>
</file>

<file path=ppt/tags/tag89.xml><?xml version="1.0" encoding="utf-8"?>
<p:tagLst xmlns:a="http://schemas.openxmlformats.org/drawingml/2006/main" xmlns:r="http://schemas.openxmlformats.org/officeDocument/2006/relationships" xmlns:p="http://schemas.openxmlformats.org/presentationml/2006/main">
  <p:tag name="AS_UNIQUEID" val="2699"/>
</p:tagLst>
</file>

<file path=ppt/tags/tag9.xml><?xml version="1.0" encoding="utf-8"?>
<p:tagLst xmlns:a="http://schemas.openxmlformats.org/drawingml/2006/main" xmlns:r="http://schemas.openxmlformats.org/officeDocument/2006/relationships" xmlns:p="http://schemas.openxmlformats.org/presentationml/2006/main">
  <p:tag name="AS_UNIQUEID" val="2576"/>
</p:tagLst>
</file>

<file path=ppt/tags/tag90.xml><?xml version="1.0" encoding="utf-8"?>
<p:tagLst xmlns:a="http://schemas.openxmlformats.org/drawingml/2006/main" xmlns:r="http://schemas.openxmlformats.org/officeDocument/2006/relationships" xmlns:p="http://schemas.openxmlformats.org/presentationml/2006/main">
  <p:tag name="AS_UNIQUEID" val="2767"/>
</p:tagLst>
</file>

<file path=ppt/tags/tag91.xml><?xml version="1.0" encoding="utf-8"?>
<p:tagLst xmlns:a="http://schemas.openxmlformats.org/drawingml/2006/main" xmlns:r="http://schemas.openxmlformats.org/officeDocument/2006/relationships" xmlns:p="http://schemas.openxmlformats.org/presentationml/2006/main">
  <p:tag name="AS_UNIQUEID" val="2701"/>
</p:tagLst>
</file>

<file path=ppt/tags/tag92.xml><?xml version="1.0" encoding="utf-8"?>
<p:tagLst xmlns:a="http://schemas.openxmlformats.org/drawingml/2006/main" xmlns:r="http://schemas.openxmlformats.org/officeDocument/2006/relationships" xmlns:p="http://schemas.openxmlformats.org/presentationml/2006/main">
  <p:tag name="AS_UNIQUEID" val="2702"/>
</p:tagLst>
</file>

<file path=ppt/tags/tag93.xml><?xml version="1.0" encoding="utf-8"?>
<p:tagLst xmlns:a="http://schemas.openxmlformats.org/drawingml/2006/main" xmlns:r="http://schemas.openxmlformats.org/officeDocument/2006/relationships" xmlns:p="http://schemas.openxmlformats.org/presentationml/2006/main">
  <p:tag name="AS_UNIQUEID" val="2704"/>
</p:tagLst>
</file>

<file path=ppt/tags/tag94.xml><?xml version="1.0" encoding="utf-8"?>
<p:tagLst xmlns:a="http://schemas.openxmlformats.org/drawingml/2006/main" xmlns:r="http://schemas.openxmlformats.org/officeDocument/2006/relationships" xmlns:p="http://schemas.openxmlformats.org/presentationml/2006/main">
  <p:tag name="AS_UNIQUEID" val="2705"/>
</p:tagLst>
</file>

<file path=ppt/tags/tag95.xml><?xml version="1.0" encoding="utf-8"?>
<p:tagLst xmlns:a="http://schemas.openxmlformats.org/drawingml/2006/main" xmlns:r="http://schemas.openxmlformats.org/officeDocument/2006/relationships" xmlns:p="http://schemas.openxmlformats.org/presentationml/2006/main">
  <p:tag name="AS_UNIQUEID" val="2706"/>
</p:tagLst>
</file>

<file path=ppt/tags/tag96.xml><?xml version="1.0" encoding="utf-8"?>
<p:tagLst xmlns:a="http://schemas.openxmlformats.org/drawingml/2006/main" xmlns:r="http://schemas.openxmlformats.org/officeDocument/2006/relationships" xmlns:p="http://schemas.openxmlformats.org/presentationml/2006/main">
  <p:tag name="AS_UNIQUEID" val="2767"/>
</p:tagLst>
</file>

<file path=ppt/tags/tag97.xml><?xml version="1.0" encoding="utf-8"?>
<p:tagLst xmlns:a="http://schemas.openxmlformats.org/drawingml/2006/main" xmlns:r="http://schemas.openxmlformats.org/officeDocument/2006/relationships" xmlns:p="http://schemas.openxmlformats.org/presentationml/2006/main">
  <p:tag name="AS_UNIQUEID" val="2708"/>
</p:tagLst>
</file>

<file path=ppt/tags/tag98.xml><?xml version="1.0" encoding="utf-8"?>
<p:tagLst xmlns:a="http://schemas.openxmlformats.org/drawingml/2006/main" xmlns:r="http://schemas.openxmlformats.org/officeDocument/2006/relationships" xmlns:p="http://schemas.openxmlformats.org/presentationml/2006/main">
  <p:tag name="AS_UNIQUEID" val="2709"/>
</p:tagLst>
</file>

<file path=ppt/tags/tag99.xml><?xml version="1.0" encoding="utf-8"?>
<p:tagLst xmlns:a="http://schemas.openxmlformats.org/drawingml/2006/main" xmlns:r="http://schemas.openxmlformats.org/officeDocument/2006/relationships" xmlns:p="http://schemas.openxmlformats.org/presentationml/2006/main">
  <p:tag name="AS_UNIQUEID" val="2711"/>
</p:tagLst>
</file>

<file path=ppt/theme/theme1.xml><?xml version="1.0" encoding="utf-8"?>
<a:theme xmlns:thm15="http://schemas.microsoft.com/office/thememl/2012/main" xmlns:a="http://schemas.openxmlformats.org/drawingml/2006/main" name="_Reed Smith - Global">
  <a:themeElements>
    <a:clrScheme name="Reed Smith Black+Grey">
      <a:dk1>
        <a:srgbClr val="000000"/>
      </a:dk1>
      <a:lt1>
        <a:srgbClr val="FFFFFF"/>
      </a:lt1>
      <a:dk2>
        <a:srgbClr val="58595B"/>
      </a:dk2>
      <a:lt2>
        <a:srgbClr val="C7C8CA"/>
      </a:lt2>
      <a:accent1>
        <a:srgbClr val="E03A3E"/>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extLst>
    <a:ext uri="{05A4C25C-085E-4340-85A3-A5531E510DB2}">
      <thm15:themeFamily xmlns:thm15="http://schemas.microsoft.com/office/thememl/2012/main" name="_Reed Smith - Global.potx" id="{16D16201-882F-4777-9501-6618FC00E401}" vid="{F0A90688-A72A-4016-849B-3F10F2D88E4B}"/>
    </a:ext>
  </a:extLst>
</a:theme>
</file>

<file path=ppt/theme/theme2.xml><?xml version="1.0" encoding="utf-8"?>
<a:theme xmlns:a="http://schemas.openxmlformats.org/drawingml/2006/main" name="Reed Smith - 4x3">
  <a:themeElements>
    <a:clrScheme name="Reed Smith Black+Grey">
      <a:dk1>
        <a:srgbClr val="000000"/>
      </a:dk1>
      <a:lt1>
        <a:srgbClr val="FFFFFF"/>
      </a:lt1>
      <a:dk2>
        <a:srgbClr val="58595B"/>
      </a:dk2>
      <a:lt2>
        <a:srgbClr val="C7C8CA"/>
      </a:lt2>
      <a:accent1>
        <a:srgbClr val="E03A3E"/>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1900-01-01T05:00:00.0000000Z</lastPrinted>
  <dcterms:created xsi:type="dcterms:W3CDTF">1900-01-01T05:00:00.0000000Z</dcterms:created>
  <dcterms:modified xsi:type="dcterms:W3CDTF">2024-04-23T18:25:02.0000000Z</dcterms:modified>
</coreProperties>
</file>

<file path=docProps/custom.xml><?xml version="1.0" encoding="utf-8"?>
<op:Properties xmlns:vt="http://schemas.openxmlformats.org/officeDocument/2006/docPropsVTypes" xmlns:op="http://schemas.openxmlformats.org/officeDocument/2006/custom-properties"/>
</file>