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1.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7" r:id="rId2"/>
    <p:sldId id="258" r:id="rId3"/>
    <p:sldId id="289" r:id="rId4"/>
    <p:sldId id="259" r:id="rId5"/>
    <p:sldId id="274" r:id="rId6"/>
    <p:sldId id="260" r:id="rId7"/>
    <p:sldId id="261" r:id="rId8"/>
    <p:sldId id="263" r:id="rId9"/>
    <p:sldId id="294" r:id="rId10"/>
    <p:sldId id="262" r:id="rId11"/>
    <p:sldId id="264" r:id="rId12"/>
    <p:sldId id="265" r:id="rId13"/>
    <p:sldId id="270" r:id="rId14"/>
    <p:sldId id="271" r:id="rId15"/>
    <p:sldId id="291" r:id="rId16"/>
    <p:sldId id="293" r:id="rId17"/>
    <p:sldId id="292" r:id="rId18"/>
    <p:sldId id="272" r:id="rId19"/>
    <p:sldId id="266" r:id="rId20"/>
    <p:sldId id="275" r:id="rId21"/>
    <p:sldId id="277" r:id="rId22"/>
    <p:sldId id="278" r:id="rId23"/>
    <p:sldId id="279" r:id="rId24"/>
    <p:sldId id="280" r:id="rId25"/>
    <p:sldId id="273" r:id="rId26"/>
    <p:sldId id="288" r:id="rId27"/>
    <p:sldId id="295" r:id="rId28"/>
    <p:sldId id="296" r:id="rId29"/>
    <p:sldId id="282" r:id="rId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rummond II, Adger W." initials="DIAW" lastIdx="8" clrIdx="0">
    <p:extLst>
      <p:ext uri="{19B8F6BF-5375-455C-9EA6-DF929625EA0E}">
        <p15:presenceInfo xmlns:p15="http://schemas.microsoft.com/office/powerpoint/2012/main" userId="S-1-5-21-286082078-1846086494-1233803906-2351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38" autoAdjust="0"/>
    <p:restoredTop sz="66047" autoAdjust="0"/>
  </p:normalViewPr>
  <p:slideViewPr>
    <p:cSldViewPr snapToGrid="0">
      <p:cViewPr>
        <p:scale>
          <a:sx n="73" d="100"/>
          <a:sy n="73" d="100"/>
        </p:scale>
        <p:origin x="197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3-27T19:22:50.499" idx="4">
    <p:pos x="10" y="10"/>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DA33987-72F5-40E0-A5FC-F83E41993DF0}" type="datetimeFigureOut">
              <a:rPr lang="en-US" smtClean="0"/>
              <a:t>4/19/2024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25A64C3-5932-4779-9E0D-42E6AF911455}" type="slidenum">
              <a:rPr lang="en-US" smtClean="0"/>
              <a:t>‹#›</a:t>
            </a:fld>
            <a:endParaRPr lang="en-US" dirty="0"/>
          </a:p>
        </p:txBody>
      </p:sp>
    </p:spTree>
    <p:extLst>
      <p:ext uri="{BB962C8B-B14F-4D97-AF65-F5344CB8AC3E}">
        <p14:creationId xmlns:p14="http://schemas.microsoft.com/office/powerpoint/2010/main" val="1711257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slide" Target="../slides/slide1.xml"/><Relationship Id="rId3" Type="http://schemas.openxmlformats.org/officeDocument/2006/relationships/tags" Target="../tags/tag25.xml"/><Relationship Id="rId7" Type="http://schemas.openxmlformats.org/officeDocument/2006/relationships/notesMaster" Target="../notesMasters/notes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custDataLst>
              <p:tags r:id="rId1"/>
            </p:custDataLst>
          </p:nvPr>
        </p:nvSpPr>
        <p:spPr>
          <a:xfrm>
            <a:off x="433388" y="708025"/>
            <a:ext cx="6302375" cy="3544888"/>
          </a:xfrm>
        </p:spPr>
      </p:sp>
      <p:sp>
        <p:nvSpPr>
          <p:cNvPr id="67587" name="Notes Placeholder 2"/>
          <p:cNvSpPr>
            <a:spLocks noGrp="1"/>
          </p:cNvSpPr>
          <p:nvPr>
            <p:ph type="body" idx="1"/>
            <p:custDataLst>
              <p:tags r:id="rId2"/>
            </p:custDataLst>
          </p:nvPr>
        </p:nvSpPr>
        <p:spPr>
          <a:noFill/>
        </p:spPr>
        <p:txBody>
          <a:bodyPr/>
          <a:lstStyle>
            <a:defPPr>
              <a:defRPr kern="1200" smtId="4294967295"/>
            </a:defPPr>
          </a:lstStyle>
          <a:p>
            <a:endParaRPr lang="en-US" altLang="en-US" dirty="0" smtClean="0"/>
          </a:p>
        </p:txBody>
      </p:sp>
      <p:sp>
        <p:nvSpPr>
          <p:cNvPr id="67588" name="Slide Number Placeholder 3"/>
          <p:cNvSpPr>
            <a:spLocks noGrp="1"/>
          </p:cNvSpPr>
          <p:nvPr>
            <p:ph type="sldNum" sz="quarter" idx="5"/>
            <p:custDataLst>
              <p:tags r:id="rId3"/>
            </p:custDataLst>
          </p:nvPr>
        </p:nvSpPr>
        <p:spPr>
          <a:noFill/>
        </p:spPr>
        <p:txBody>
          <a:bodyPr/>
          <a:lstStyle>
            <a:defPPr>
              <a:defRPr kern="1200" smtId="4294967295"/>
            </a:defPPr>
            <a:lvl1pPr defTabSz="935009">
              <a:defRPr kumimoji="1" sz="2400">
                <a:solidFill>
                  <a:schemeClr val="tx1"/>
                </a:solidFill>
                <a:latin typeface="Arial"/>
              </a:defRPr>
            </a:lvl1pPr>
            <a:lvl2pPr marL="757066" indent="-291179" defTabSz="935009">
              <a:defRPr kumimoji="1" sz="2400">
                <a:solidFill>
                  <a:schemeClr val="tx1"/>
                </a:solidFill>
                <a:latin typeface="Arial"/>
              </a:defRPr>
            </a:lvl2pPr>
            <a:lvl3pPr marL="1164717" indent="-232943" defTabSz="935009">
              <a:defRPr kumimoji="1" sz="2400">
                <a:solidFill>
                  <a:schemeClr val="tx1"/>
                </a:solidFill>
                <a:latin typeface="Arial"/>
              </a:defRPr>
            </a:lvl3pPr>
            <a:lvl4pPr marL="1630604" indent="-232943" defTabSz="935009">
              <a:defRPr kumimoji="1" sz="2400">
                <a:solidFill>
                  <a:schemeClr val="tx1"/>
                </a:solidFill>
                <a:latin typeface="Arial"/>
              </a:defRPr>
            </a:lvl4pPr>
            <a:lvl5pPr marL="2096491" indent="-232943" defTabSz="935009">
              <a:defRPr kumimoji="1" sz="2400">
                <a:solidFill>
                  <a:schemeClr val="tx1"/>
                </a:solidFill>
                <a:latin typeface="Arial"/>
              </a:defRPr>
            </a:lvl5pPr>
            <a:lvl6pPr marL="2562377" indent="-232943" defTabSz="935009" eaLnBrk="0" fontAlgn="base" hangingPunct="0">
              <a:spcBef>
                <a:spcPct val="0"/>
              </a:spcBef>
              <a:spcAft>
                <a:spcPct val="0"/>
              </a:spcAft>
              <a:defRPr kumimoji="1" sz="2400">
                <a:solidFill>
                  <a:schemeClr val="tx1"/>
                </a:solidFill>
                <a:latin typeface="Arial"/>
              </a:defRPr>
            </a:lvl6pPr>
            <a:lvl7pPr marL="3028264" indent="-232943" defTabSz="935009" eaLnBrk="0" fontAlgn="base" hangingPunct="0">
              <a:spcBef>
                <a:spcPct val="0"/>
              </a:spcBef>
              <a:spcAft>
                <a:spcPct val="0"/>
              </a:spcAft>
              <a:defRPr kumimoji="1" sz="2400">
                <a:solidFill>
                  <a:schemeClr val="tx1"/>
                </a:solidFill>
                <a:latin typeface="Arial"/>
              </a:defRPr>
            </a:lvl7pPr>
            <a:lvl8pPr marL="3494151" indent="-232943" defTabSz="935009" eaLnBrk="0" fontAlgn="base" hangingPunct="0">
              <a:spcBef>
                <a:spcPct val="0"/>
              </a:spcBef>
              <a:spcAft>
                <a:spcPct val="0"/>
              </a:spcAft>
              <a:defRPr kumimoji="1" sz="2400">
                <a:solidFill>
                  <a:schemeClr val="tx1"/>
                </a:solidFill>
                <a:latin typeface="Arial"/>
              </a:defRPr>
            </a:lvl8pPr>
            <a:lvl9pPr marL="3960038" indent="-232943" defTabSz="935009" eaLnBrk="0" fontAlgn="base" hangingPunct="0">
              <a:spcBef>
                <a:spcPct val="0"/>
              </a:spcBef>
              <a:spcAft>
                <a:spcPct val="0"/>
              </a:spcAft>
              <a:defRPr kumimoji="1" sz="2400">
                <a:solidFill>
                  <a:schemeClr val="tx1"/>
                </a:solidFill>
                <a:latin typeface="Arial"/>
              </a:defRPr>
            </a:lvl9pPr>
          </a:lstStyle>
          <a:p>
            <a:pPr eaLnBrk="0" fontAlgn="base" hangingPunct="0">
              <a:spcBef>
                <a:spcPct val="0"/>
              </a:spcBef>
              <a:spcAft>
                <a:spcPct val="0"/>
              </a:spcAft>
              <a:defRPr/>
            </a:pPr>
            <a:fld id="{2BD382F5-269C-4B82-996C-3DBE034C10B3}" type="slidenum">
              <a:rPr kumimoji="0" lang="en-US" altLang="en-US" sz="1200">
                <a:solidFill>
                  <a:srgbClr val="000000"/>
                </a:solidFill>
                <a:latin typeface="Times" pitchFamily="18" charset="0"/>
                <a:cs typeface="Arial"/>
              </a:rPr>
              <a:pPr eaLnBrk="0" fontAlgn="base" hangingPunct="0">
                <a:spcBef>
                  <a:spcPct val="0"/>
                </a:spcBef>
                <a:spcAft>
                  <a:spcPct val="0"/>
                </a:spcAft>
                <a:defRPr/>
              </a:pPr>
              <a:t>1</a:t>
            </a:fld>
            <a:endParaRPr kumimoji="0" lang="en-US" altLang="en-US" sz="1200" dirty="0">
              <a:solidFill>
                <a:srgbClr val="000000"/>
              </a:solidFill>
              <a:latin typeface="Times" pitchFamily="18" charset="0"/>
              <a:cs typeface="Arial"/>
            </a:endParaRPr>
          </a:p>
        </p:txBody>
      </p:sp>
      <p:sp>
        <p:nvSpPr>
          <p:cNvPr id="67589" name="Footer Placeholder 4"/>
          <p:cNvSpPr>
            <a:spLocks noGrp="1"/>
          </p:cNvSpPr>
          <p:nvPr>
            <p:ph type="ftr" sz="quarter" idx="4"/>
            <p:custDataLst>
              <p:tags r:id="rId4"/>
            </p:custDataLst>
          </p:nvPr>
        </p:nvSpPr>
        <p:spPr bwMode="auto">
          <a:xfrm>
            <a:off x="0" y="8978451"/>
            <a:ext cx="3105997" cy="47288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0" compatLnSpc="1">
            <a:prstTxWarp prst="textNoShape">
              <a:avLst/>
            </a:prstTxWarp>
          </a:bodyPr>
          <a:lstStyle>
            <a:defPPr>
              <a:defRPr kern="1200" smtId="4294967295"/>
            </a:defPPr>
            <a:lvl1pPr defTabSz="935009">
              <a:defRPr kumimoji="1" sz="2400">
                <a:solidFill>
                  <a:schemeClr val="tx1"/>
                </a:solidFill>
                <a:latin typeface="Arial"/>
              </a:defRPr>
            </a:lvl1pPr>
            <a:lvl2pPr marL="757066" indent="-291179" defTabSz="935009">
              <a:defRPr kumimoji="1" sz="2400">
                <a:solidFill>
                  <a:schemeClr val="tx1"/>
                </a:solidFill>
                <a:latin typeface="Arial"/>
              </a:defRPr>
            </a:lvl2pPr>
            <a:lvl3pPr marL="1164717" indent="-232943" defTabSz="935009">
              <a:defRPr kumimoji="1" sz="2400">
                <a:solidFill>
                  <a:schemeClr val="tx1"/>
                </a:solidFill>
                <a:latin typeface="Arial"/>
              </a:defRPr>
            </a:lvl3pPr>
            <a:lvl4pPr marL="1630604" indent="-232943" defTabSz="935009">
              <a:defRPr kumimoji="1" sz="2400">
                <a:solidFill>
                  <a:schemeClr val="tx1"/>
                </a:solidFill>
                <a:latin typeface="Arial"/>
              </a:defRPr>
            </a:lvl4pPr>
            <a:lvl5pPr marL="2096491" indent="-232943" defTabSz="935009">
              <a:defRPr kumimoji="1" sz="2400">
                <a:solidFill>
                  <a:schemeClr val="tx1"/>
                </a:solidFill>
                <a:latin typeface="Arial"/>
              </a:defRPr>
            </a:lvl5pPr>
            <a:lvl6pPr marL="2562377" indent="-232943" defTabSz="935009" eaLnBrk="0" fontAlgn="base" hangingPunct="0">
              <a:spcBef>
                <a:spcPct val="0"/>
              </a:spcBef>
              <a:spcAft>
                <a:spcPct val="0"/>
              </a:spcAft>
              <a:defRPr kumimoji="1" sz="2400">
                <a:solidFill>
                  <a:schemeClr val="tx1"/>
                </a:solidFill>
                <a:latin typeface="Arial"/>
              </a:defRPr>
            </a:lvl6pPr>
            <a:lvl7pPr marL="3028264" indent="-232943" defTabSz="935009" eaLnBrk="0" fontAlgn="base" hangingPunct="0">
              <a:spcBef>
                <a:spcPct val="0"/>
              </a:spcBef>
              <a:spcAft>
                <a:spcPct val="0"/>
              </a:spcAft>
              <a:defRPr kumimoji="1" sz="2400">
                <a:solidFill>
                  <a:schemeClr val="tx1"/>
                </a:solidFill>
                <a:latin typeface="Arial"/>
              </a:defRPr>
            </a:lvl7pPr>
            <a:lvl8pPr marL="3494151" indent="-232943" defTabSz="935009" eaLnBrk="0" fontAlgn="base" hangingPunct="0">
              <a:spcBef>
                <a:spcPct val="0"/>
              </a:spcBef>
              <a:spcAft>
                <a:spcPct val="0"/>
              </a:spcAft>
              <a:defRPr kumimoji="1" sz="2400">
                <a:solidFill>
                  <a:schemeClr val="tx1"/>
                </a:solidFill>
                <a:latin typeface="Arial"/>
              </a:defRPr>
            </a:lvl8pPr>
            <a:lvl9pPr marL="3960038" indent="-232943" defTabSz="935009" eaLnBrk="0" fontAlgn="base" hangingPunct="0">
              <a:spcBef>
                <a:spcPct val="0"/>
              </a:spcBef>
              <a:spcAft>
                <a:spcPct val="0"/>
              </a:spcAft>
              <a:defRPr kumimoji="1" sz="2400">
                <a:solidFill>
                  <a:schemeClr val="tx1"/>
                </a:solidFill>
                <a:latin typeface="Arial"/>
              </a:defRPr>
            </a:lvl9pPr>
          </a:lstStyle>
          <a:p>
            <a:pPr eaLnBrk="0" fontAlgn="base" hangingPunct="0">
              <a:spcBef>
                <a:spcPct val="0"/>
              </a:spcBef>
              <a:spcAft>
                <a:spcPct val="0"/>
              </a:spcAft>
              <a:defRPr/>
            </a:pPr>
            <a:r>
              <a:rPr kumimoji="0" lang="en-US" altLang="en-US" sz="1200" dirty="0">
                <a:solidFill>
                  <a:srgbClr val="000000"/>
                </a:solidFill>
                <a:latin typeface="Times" pitchFamily="18" charset="0"/>
                <a:cs typeface="Arial"/>
              </a:rPr>
              <a:t>Sarah J. Platt, Ogletree Deakins</a:t>
            </a:r>
          </a:p>
        </p:txBody>
      </p:sp>
      <p:sp>
        <p:nvSpPr>
          <p:cNvPr id="67590" name="Header Placeholder 5"/>
          <p:cNvSpPr>
            <a:spLocks noGrp="1"/>
          </p:cNvSpPr>
          <p:nvPr>
            <p:ph type="hdr" sz="quarter" idx="6"/>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compatLnSpc="1">
            <a:prstTxWarp prst="textNoShape">
              <a:avLst/>
            </a:prstTxWarp>
          </a:bodyPr>
          <a:lstStyle>
            <a:defPPr>
              <a:defRPr kern="1200" smtId="4294967295"/>
            </a:defPPr>
            <a:lvl1pPr defTabSz="935009">
              <a:defRPr kumimoji="1" sz="2400">
                <a:solidFill>
                  <a:schemeClr val="tx1"/>
                </a:solidFill>
                <a:latin typeface="Arial"/>
              </a:defRPr>
            </a:lvl1pPr>
            <a:lvl2pPr marL="757066" indent="-291179" defTabSz="935009">
              <a:defRPr kumimoji="1" sz="2400">
                <a:solidFill>
                  <a:schemeClr val="tx1"/>
                </a:solidFill>
                <a:latin typeface="Arial"/>
              </a:defRPr>
            </a:lvl2pPr>
            <a:lvl3pPr marL="1164717" indent="-232943" defTabSz="935009">
              <a:defRPr kumimoji="1" sz="2400">
                <a:solidFill>
                  <a:schemeClr val="tx1"/>
                </a:solidFill>
                <a:latin typeface="Arial"/>
              </a:defRPr>
            </a:lvl3pPr>
            <a:lvl4pPr marL="1630604" indent="-232943" defTabSz="935009">
              <a:defRPr kumimoji="1" sz="2400">
                <a:solidFill>
                  <a:schemeClr val="tx1"/>
                </a:solidFill>
                <a:latin typeface="Arial"/>
              </a:defRPr>
            </a:lvl4pPr>
            <a:lvl5pPr marL="2096491" indent="-232943" defTabSz="935009">
              <a:defRPr kumimoji="1" sz="2400">
                <a:solidFill>
                  <a:schemeClr val="tx1"/>
                </a:solidFill>
                <a:latin typeface="Arial"/>
              </a:defRPr>
            </a:lvl5pPr>
            <a:lvl6pPr marL="2562377" indent="-232943" defTabSz="935009" eaLnBrk="0" fontAlgn="base" hangingPunct="0">
              <a:spcBef>
                <a:spcPct val="0"/>
              </a:spcBef>
              <a:spcAft>
                <a:spcPct val="0"/>
              </a:spcAft>
              <a:defRPr kumimoji="1" sz="2400">
                <a:solidFill>
                  <a:schemeClr val="tx1"/>
                </a:solidFill>
                <a:latin typeface="Arial"/>
              </a:defRPr>
            </a:lvl6pPr>
            <a:lvl7pPr marL="3028264" indent="-232943" defTabSz="935009" eaLnBrk="0" fontAlgn="base" hangingPunct="0">
              <a:spcBef>
                <a:spcPct val="0"/>
              </a:spcBef>
              <a:spcAft>
                <a:spcPct val="0"/>
              </a:spcAft>
              <a:defRPr kumimoji="1" sz="2400">
                <a:solidFill>
                  <a:schemeClr val="tx1"/>
                </a:solidFill>
                <a:latin typeface="Arial"/>
              </a:defRPr>
            </a:lvl7pPr>
            <a:lvl8pPr marL="3494151" indent="-232943" defTabSz="935009" eaLnBrk="0" fontAlgn="base" hangingPunct="0">
              <a:spcBef>
                <a:spcPct val="0"/>
              </a:spcBef>
              <a:spcAft>
                <a:spcPct val="0"/>
              </a:spcAft>
              <a:defRPr kumimoji="1" sz="2400">
                <a:solidFill>
                  <a:schemeClr val="tx1"/>
                </a:solidFill>
                <a:latin typeface="Arial"/>
              </a:defRPr>
            </a:lvl8pPr>
            <a:lvl9pPr marL="3960038" indent="-232943" defTabSz="935009" eaLnBrk="0" fontAlgn="base" hangingPunct="0">
              <a:spcBef>
                <a:spcPct val="0"/>
              </a:spcBef>
              <a:spcAft>
                <a:spcPct val="0"/>
              </a:spcAft>
              <a:defRPr kumimoji="1" sz="2400">
                <a:solidFill>
                  <a:schemeClr val="tx1"/>
                </a:solidFill>
                <a:latin typeface="Arial"/>
              </a:defRPr>
            </a:lvl9pPr>
          </a:lstStyle>
          <a:p>
            <a:pPr eaLnBrk="0" fontAlgn="base" hangingPunct="0">
              <a:spcBef>
                <a:spcPct val="0"/>
              </a:spcBef>
              <a:spcAft>
                <a:spcPct val="0"/>
              </a:spcAft>
              <a:defRPr/>
            </a:pPr>
            <a:r>
              <a:rPr kumimoji="0" lang="en-US" altLang="en-US" sz="1200" dirty="0">
                <a:solidFill>
                  <a:srgbClr val="000000"/>
                </a:solidFill>
                <a:latin typeface="Times" pitchFamily="18" charset="0"/>
                <a:cs typeface="Arial"/>
              </a:rPr>
              <a:t>Respectful Workplace:  Anti-Harassment Training</a:t>
            </a:r>
          </a:p>
        </p:txBody>
      </p:sp>
      <p:sp>
        <p:nvSpPr>
          <p:cNvPr id="67591" name="Date Placeholder 1"/>
          <p:cNvSpPr>
            <a:spLocks noGrp="1"/>
          </p:cNvSpPr>
          <p:nvPr>
            <p:ph type="dt" sz="quarter" idx="10"/>
            <p:custDataLst>
              <p:tags r:id="rId6"/>
            </p:custDataLst>
          </p:nvPr>
        </p:nvSpPr>
        <p:spPr>
          <a:xfrm>
            <a:off x="4061814" y="0"/>
            <a:ext cx="3104373" cy="472890"/>
          </a:xfrm>
          <a:prstGeom prst="rect">
            <a:avLst/>
          </a:prstGeom>
          <a:noFill/>
        </p:spPr>
        <p:txBody>
          <a:bodyPr/>
          <a:lstStyle>
            <a:defPPr>
              <a:defRPr kern="1200" smtId="4294967295"/>
            </a:defPPr>
            <a:lvl1pPr defTabSz="935009">
              <a:defRPr kumimoji="1" sz="2400">
                <a:solidFill>
                  <a:schemeClr val="tx1"/>
                </a:solidFill>
                <a:latin typeface="Arial"/>
              </a:defRPr>
            </a:lvl1pPr>
            <a:lvl2pPr marL="757066" indent="-291179" defTabSz="935009">
              <a:defRPr kumimoji="1" sz="2400">
                <a:solidFill>
                  <a:schemeClr val="tx1"/>
                </a:solidFill>
                <a:latin typeface="Arial"/>
              </a:defRPr>
            </a:lvl2pPr>
            <a:lvl3pPr marL="1164717" indent="-232943" defTabSz="935009">
              <a:defRPr kumimoji="1" sz="2400">
                <a:solidFill>
                  <a:schemeClr val="tx1"/>
                </a:solidFill>
                <a:latin typeface="Arial"/>
              </a:defRPr>
            </a:lvl3pPr>
            <a:lvl4pPr marL="1630604" indent="-232943" defTabSz="935009">
              <a:defRPr kumimoji="1" sz="2400">
                <a:solidFill>
                  <a:schemeClr val="tx1"/>
                </a:solidFill>
                <a:latin typeface="Arial"/>
              </a:defRPr>
            </a:lvl4pPr>
            <a:lvl5pPr marL="2096491" indent="-232943" defTabSz="935009">
              <a:defRPr kumimoji="1" sz="2400">
                <a:solidFill>
                  <a:schemeClr val="tx1"/>
                </a:solidFill>
                <a:latin typeface="Arial"/>
              </a:defRPr>
            </a:lvl5pPr>
            <a:lvl6pPr marL="2562377" indent="-232943" defTabSz="935009" eaLnBrk="0" fontAlgn="base" hangingPunct="0">
              <a:spcBef>
                <a:spcPct val="0"/>
              </a:spcBef>
              <a:spcAft>
                <a:spcPct val="0"/>
              </a:spcAft>
              <a:defRPr kumimoji="1" sz="2400">
                <a:solidFill>
                  <a:schemeClr val="tx1"/>
                </a:solidFill>
                <a:latin typeface="Arial"/>
              </a:defRPr>
            </a:lvl6pPr>
            <a:lvl7pPr marL="3028264" indent="-232943" defTabSz="935009" eaLnBrk="0" fontAlgn="base" hangingPunct="0">
              <a:spcBef>
                <a:spcPct val="0"/>
              </a:spcBef>
              <a:spcAft>
                <a:spcPct val="0"/>
              </a:spcAft>
              <a:defRPr kumimoji="1" sz="2400">
                <a:solidFill>
                  <a:schemeClr val="tx1"/>
                </a:solidFill>
                <a:latin typeface="Arial"/>
              </a:defRPr>
            </a:lvl7pPr>
            <a:lvl8pPr marL="3494151" indent="-232943" defTabSz="935009" eaLnBrk="0" fontAlgn="base" hangingPunct="0">
              <a:spcBef>
                <a:spcPct val="0"/>
              </a:spcBef>
              <a:spcAft>
                <a:spcPct val="0"/>
              </a:spcAft>
              <a:defRPr kumimoji="1" sz="2400">
                <a:solidFill>
                  <a:schemeClr val="tx1"/>
                </a:solidFill>
                <a:latin typeface="Arial"/>
              </a:defRPr>
            </a:lvl8pPr>
            <a:lvl9pPr marL="3960038" indent="-232943" defTabSz="935009" eaLnBrk="0" fontAlgn="base" hangingPunct="0">
              <a:spcBef>
                <a:spcPct val="0"/>
              </a:spcBef>
              <a:spcAft>
                <a:spcPct val="0"/>
              </a:spcAft>
              <a:defRPr kumimoji="1" sz="2400">
                <a:solidFill>
                  <a:schemeClr val="tx1"/>
                </a:solidFill>
                <a:latin typeface="Arial"/>
              </a:defRPr>
            </a:lvl9pPr>
          </a:lstStyle>
          <a:p>
            <a:pPr eaLnBrk="0" fontAlgn="base" hangingPunct="0">
              <a:spcBef>
                <a:spcPct val="0"/>
              </a:spcBef>
              <a:spcAft>
                <a:spcPct val="0"/>
              </a:spcAft>
              <a:defRPr/>
            </a:pPr>
            <a:r>
              <a:rPr kumimoji="0" lang="en-US" altLang="en-US" sz="1200" dirty="0">
                <a:solidFill>
                  <a:srgbClr val="000000"/>
                </a:solidFill>
                <a:latin typeface="Times" pitchFamily="18" charset="0"/>
                <a:cs typeface="Arial"/>
              </a:rPr>
              <a:t>April 10, 2018</a:t>
            </a:r>
          </a:p>
        </p:txBody>
      </p:sp>
    </p:spTree>
    <p:extLst>
      <p:ext uri="{BB962C8B-B14F-4D97-AF65-F5344CB8AC3E}">
        <p14:creationId xmlns:p14="http://schemas.microsoft.com/office/powerpoint/2010/main" val="1620811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A64C3-5932-4779-9E0D-42E6AF911455}" type="slidenum">
              <a:rPr lang="en-US" smtClean="0"/>
              <a:t>11</a:t>
            </a:fld>
            <a:endParaRPr lang="en-US" dirty="0"/>
          </a:p>
        </p:txBody>
      </p:sp>
    </p:spTree>
    <p:extLst>
      <p:ext uri="{BB962C8B-B14F-4D97-AF65-F5344CB8AC3E}">
        <p14:creationId xmlns:p14="http://schemas.microsoft.com/office/powerpoint/2010/main" val="18780192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A64C3-5932-4779-9E0D-42E6AF911455}" type="slidenum">
              <a:rPr lang="en-US" smtClean="0"/>
              <a:t>12</a:t>
            </a:fld>
            <a:endParaRPr lang="en-US" dirty="0"/>
          </a:p>
        </p:txBody>
      </p:sp>
    </p:spTree>
    <p:extLst>
      <p:ext uri="{BB962C8B-B14F-4D97-AF65-F5344CB8AC3E}">
        <p14:creationId xmlns:p14="http://schemas.microsoft.com/office/powerpoint/2010/main" val="2646712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A64C3-5932-4779-9E0D-42E6AF911455}" type="slidenum">
              <a:rPr lang="en-US" smtClean="0"/>
              <a:t>13</a:t>
            </a:fld>
            <a:endParaRPr lang="en-US" dirty="0"/>
          </a:p>
        </p:txBody>
      </p:sp>
    </p:spTree>
    <p:extLst>
      <p:ext uri="{BB962C8B-B14F-4D97-AF65-F5344CB8AC3E}">
        <p14:creationId xmlns:p14="http://schemas.microsoft.com/office/powerpoint/2010/main" val="4132277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A64C3-5932-4779-9E0D-42E6AF911455}" type="slidenum">
              <a:rPr lang="en-US" smtClean="0"/>
              <a:t>14</a:t>
            </a:fld>
            <a:endParaRPr lang="en-US" dirty="0"/>
          </a:p>
        </p:txBody>
      </p:sp>
    </p:spTree>
    <p:extLst>
      <p:ext uri="{BB962C8B-B14F-4D97-AF65-F5344CB8AC3E}">
        <p14:creationId xmlns:p14="http://schemas.microsoft.com/office/powerpoint/2010/main" val="3039673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Answers: </a:t>
            </a:r>
          </a:p>
          <a:p>
            <a:r>
              <a:rPr lang="en-US" dirty="0" smtClean="0"/>
              <a:t> 1. Coworker</a:t>
            </a:r>
            <a:r>
              <a:rPr lang="en-US" baseline="0" dirty="0" smtClean="0"/>
              <a:t>- Employee </a:t>
            </a:r>
          </a:p>
          <a:p>
            <a:endParaRPr lang="en-US" baseline="0" dirty="0" smtClean="0"/>
          </a:p>
          <a:p>
            <a:r>
              <a:rPr lang="en-US" baseline="0" dirty="0" smtClean="0"/>
              <a:t>2. The Court determined that this constitutes workplace violence. </a:t>
            </a:r>
          </a:p>
          <a:p>
            <a:endParaRPr lang="en-US" baseline="0" dirty="0" smtClean="0"/>
          </a:p>
          <a:p>
            <a:r>
              <a:rPr lang="en-US" baseline="0" dirty="0" smtClean="0"/>
              <a:t>3. Open-ended question </a:t>
            </a:r>
            <a:endParaRPr lang="en-US" dirty="0" smtClean="0"/>
          </a:p>
          <a:p>
            <a:endParaRPr lang="en-US" dirty="0"/>
          </a:p>
        </p:txBody>
      </p:sp>
      <p:sp>
        <p:nvSpPr>
          <p:cNvPr id="4" name="Slide Number Placeholder 3"/>
          <p:cNvSpPr>
            <a:spLocks noGrp="1"/>
          </p:cNvSpPr>
          <p:nvPr>
            <p:ph type="sldNum" sz="quarter" idx="10"/>
          </p:nvPr>
        </p:nvSpPr>
        <p:spPr/>
        <p:txBody>
          <a:bodyPr/>
          <a:lstStyle/>
          <a:p>
            <a:fld id="{325A64C3-5932-4779-9E0D-42E6AF911455}" type="slidenum">
              <a:rPr lang="en-US" smtClean="0"/>
              <a:t>15</a:t>
            </a:fld>
            <a:endParaRPr lang="en-US" dirty="0"/>
          </a:p>
        </p:txBody>
      </p:sp>
    </p:spTree>
    <p:extLst>
      <p:ext uri="{BB962C8B-B14F-4D97-AF65-F5344CB8AC3E}">
        <p14:creationId xmlns:p14="http://schemas.microsoft.com/office/powerpoint/2010/main" val="5477606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p>
          <a:p>
            <a:r>
              <a:rPr lang="en-US" dirty="0" smtClean="0"/>
              <a:t>The court determined that this conduct did not rise to the level of workplace violence.</a:t>
            </a:r>
            <a:endParaRPr lang="en-US" dirty="0"/>
          </a:p>
        </p:txBody>
      </p:sp>
      <p:sp>
        <p:nvSpPr>
          <p:cNvPr id="4" name="Slide Number Placeholder 3"/>
          <p:cNvSpPr>
            <a:spLocks noGrp="1"/>
          </p:cNvSpPr>
          <p:nvPr>
            <p:ph type="sldNum" sz="quarter" idx="10"/>
          </p:nvPr>
        </p:nvSpPr>
        <p:spPr/>
        <p:txBody>
          <a:bodyPr/>
          <a:lstStyle/>
          <a:p>
            <a:fld id="{325A64C3-5932-4779-9E0D-42E6AF911455}" type="slidenum">
              <a:rPr lang="en-US" smtClean="0"/>
              <a:t>16</a:t>
            </a:fld>
            <a:endParaRPr lang="en-US" dirty="0"/>
          </a:p>
        </p:txBody>
      </p:sp>
    </p:spTree>
    <p:extLst>
      <p:ext uri="{BB962C8B-B14F-4D97-AF65-F5344CB8AC3E}">
        <p14:creationId xmlns:p14="http://schemas.microsoft.com/office/powerpoint/2010/main" val="28635439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Answers</a:t>
            </a:r>
            <a:r>
              <a:rPr lang="en-US" baseline="0" dirty="0" smtClean="0"/>
              <a:t>: </a:t>
            </a:r>
          </a:p>
          <a:p>
            <a:endParaRPr lang="en-US" baseline="0" dirty="0" smtClean="0"/>
          </a:p>
          <a:p>
            <a:pPr marL="232943" indent="-232943">
              <a:buAutoNum type="arabicPeriod"/>
            </a:pPr>
            <a:r>
              <a:rPr lang="en-US" baseline="0" dirty="0" smtClean="0"/>
              <a:t>Open-ended answers</a:t>
            </a:r>
          </a:p>
          <a:p>
            <a:pPr marL="232943" indent="-232943">
              <a:buAutoNum type="arabicPeriod"/>
            </a:pPr>
            <a:endParaRPr lang="en-US" baseline="0" dirty="0" smtClean="0"/>
          </a:p>
          <a:p>
            <a:pPr marL="232943" indent="-232943">
              <a:buAutoNum type="arabicPeriod"/>
            </a:pPr>
            <a:r>
              <a:rPr lang="en-US" baseline="0" dirty="0" smtClean="0"/>
              <a:t>The supervisor did not confront the accused employee in private; the supervisor did not conduct an investigation into the matter (do not confront employees without conducting an adequate investigation); the supervisor failed to consider the accused employees violent tendencies before confronting him. </a:t>
            </a:r>
          </a:p>
          <a:p>
            <a:pPr marL="232943" indent="-232943">
              <a:buAutoNum type="arabicPeriod"/>
            </a:pPr>
            <a:endParaRPr lang="en-US" baseline="0" dirty="0" smtClean="0"/>
          </a:p>
          <a:p>
            <a:pPr marL="232943" indent="-232943">
              <a:buAutoNum type="arabicPeriod"/>
            </a:pPr>
            <a:r>
              <a:rPr lang="en-US" baseline="0" dirty="0" smtClean="0"/>
              <a:t>Speak with the accused employee privately; do not be hostile in addressing the accused employee; have a plan set up so others know how to deescalate the altercation. </a:t>
            </a:r>
          </a:p>
        </p:txBody>
      </p:sp>
      <p:sp>
        <p:nvSpPr>
          <p:cNvPr id="4" name="Slide Number Placeholder 3"/>
          <p:cNvSpPr>
            <a:spLocks noGrp="1"/>
          </p:cNvSpPr>
          <p:nvPr>
            <p:ph type="sldNum" sz="quarter" idx="10"/>
          </p:nvPr>
        </p:nvSpPr>
        <p:spPr/>
        <p:txBody>
          <a:bodyPr/>
          <a:lstStyle/>
          <a:p>
            <a:fld id="{325A64C3-5932-4779-9E0D-42E6AF911455}" type="slidenum">
              <a:rPr lang="en-US" smtClean="0"/>
              <a:t>17</a:t>
            </a:fld>
            <a:endParaRPr lang="en-US" dirty="0"/>
          </a:p>
        </p:txBody>
      </p:sp>
    </p:spTree>
    <p:extLst>
      <p:ext uri="{BB962C8B-B14F-4D97-AF65-F5344CB8AC3E}">
        <p14:creationId xmlns:p14="http://schemas.microsoft.com/office/powerpoint/2010/main" val="29494739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A64C3-5932-4779-9E0D-42E6AF911455}" type="slidenum">
              <a:rPr lang="en-US" smtClean="0"/>
              <a:t>18</a:t>
            </a:fld>
            <a:endParaRPr lang="en-US" dirty="0"/>
          </a:p>
        </p:txBody>
      </p:sp>
    </p:spTree>
    <p:extLst>
      <p:ext uri="{BB962C8B-B14F-4D97-AF65-F5344CB8AC3E}">
        <p14:creationId xmlns:p14="http://schemas.microsoft.com/office/powerpoint/2010/main" val="1999009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A64C3-5932-4779-9E0D-42E6AF911455}" type="slidenum">
              <a:rPr lang="en-US" smtClean="0"/>
              <a:t>19</a:t>
            </a:fld>
            <a:endParaRPr lang="en-US" dirty="0"/>
          </a:p>
        </p:txBody>
      </p:sp>
    </p:spTree>
    <p:extLst>
      <p:ext uri="{BB962C8B-B14F-4D97-AF65-F5344CB8AC3E}">
        <p14:creationId xmlns:p14="http://schemas.microsoft.com/office/powerpoint/2010/main" val="13721879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A64C3-5932-4779-9E0D-42E6AF911455}" type="slidenum">
              <a:rPr lang="en-US" smtClean="0"/>
              <a:t>20</a:t>
            </a:fld>
            <a:endParaRPr lang="en-US" dirty="0"/>
          </a:p>
        </p:txBody>
      </p:sp>
    </p:spTree>
    <p:extLst>
      <p:ext uri="{BB962C8B-B14F-4D97-AF65-F5344CB8AC3E}">
        <p14:creationId xmlns:p14="http://schemas.microsoft.com/office/powerpoint/2010/main" val="1012964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https://www.osha.gov/workplace-violence#:~:text=Workplace%20violence%20is%20any%20act,%2C%20clients%2C%20customers%20and%20visitors</a:t>
            </a:r>
            <a:r>
              <a:rPr lang="en-US" baseline="0" dirty="0" smtClean="0"/>
              <a:t> </a:t>
            </a:r>
            <a:r>
              <a:rPr lang="en-US" dirty="0" smtClean="0"/>
              <a:t> </a:t>
            </a:r>
            <a:endParaRPr lang="en-US" dirty="0"/>
          </a:p>
        </p:txBody>
      </p:sp>
      <p:sp>
        <p:nvSpPr>
          <p:cNvPr id="4" name="Slide Number Placeholder 3"/>
          <p:cNvSpPr>
            <a:spLocks noGrp="1"/>
          </p:cNvSpPr>
          <p:nvPr>
            <p:ph type="sldNum" sz="quarter" idx="10"/>
          </p:nvPr>
        </p:nvSpPr>
        <p:spPr/>
        <p:txBody>
          <a:bodyPr/>
          <a:lstStyle/>
          <a:p>
            <a:fld id="{325A64C3-5932-4779-9E0D-42E6AF911455}" type="slidenum">
              <a:rPr lang="en-US" smtClean="0"/>
              <a:t>2</a:t>
            </a:fld>
            <a:endParaRPr lang="en-US" dirty="0"/>
          </a:p>
        </p:txBody>
      </p:sp>
    </p:spTree>
    <p:extLst>
      <p:ext uri="{BB962C8B-B14F-4D97-AF65-F5344CB8AC3E}">
        <p14:creationId xmlns:p14="http://schemas.microsoft.com/office/powerpoint/2010/main" val="38115136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A64C3-5932-4779-9E0D-42E6AF911455}" type="slidenum">
              <a:rPr lang="en-US" smtClean="0"/>
              <a:t>21</a:t>
            </a:fld>
            <a:endParaRPr lang="en-US" dirty="0"/>
          </a:p>
        </p:txBody>
      </p:sp>
    </p:spTree>
    <p:extLst>
      <p:ext uri="{BB962C8B-B14F-4D97-AF65-F5344CB8AC3E}">
        <p14:creationId xmlns:p14="http://schemas.microsoft.com/office/powerpoint/2010/main" val="7469473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A64C3-5932-4779-9E0D-42E6AF911455}" type="slidenum">
              <a:rPr lang="en-US" smtClean="0"/>
              <a:t>22</a:t>
            </a:fld>
            <a:endParaRPr lang="en-US" dirty="0"/>
          </a:p>
        </p:txBody>
      </p:sp>
    </p:spTree>
    <p:extLst>
      <p:ext uri="{BB962C8B-B14F-4D97-AF65-F5344CB8AC3E}">
        <p14:creationId xmlns:p14="http://schemas.microsoft.com/office/powerpoint/2010/main" val="40200668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A64C3-5932-4779-9E0D-42E6AF911455}" type="slidenum">
              <a:rPr lang="en-US" smtClean="0"/>
              <a:t>23</a:t>
            </a:fld>
            <a:endParaRPr lang="en-US" dirty="0"/>
          </a:p>
        </p:txBody>
      </p:sp>
    </p:spTree>
    <p:extLst>
      <p:ext uri="{BB962C8B-B14F-4D97-AF65-F5344CB8AC3E}">
        <p14:creationId xmlns:p14="http://schemas.microsoft.com/office/powerpoint/2010/main" val="41516656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A64C3-5932-4779-9E0D-42E6AF911455}" type="slidenum">
              <a:rPr lang="en-US" smtClean="0"/>
              <a:t>24</a:t>
            </a:fld>
            <a:endParaRPr lang="en-US" dirty="0"/>
          </a:p>
        </p:txBody>
      </p:sp>
    </p:spTree>
    <p:extLst>
      <p:ext uri="{BB962C8B-B14F-4D97-AF65-F5344CB8AC3E}">
        <p14:creationId xmlns:p14="http://schemas.microsoft.com/office/powerpoint/2010/main" val="9212278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A64C3-5932-4779-9E0D-42E6AF911455}" type="slidenum">
              <a:rPr lang="en-US" smtClean="0"/>
              <a:t>25</a:t>
            </a:fld>
            <a:endParaRPr lang="en-US" dirty="0"/>
          </a:p>
        </p:txBody>
      </p:sp>
    </p:spTree>
    <p:extLst>
      <p:ext uri="{BB962C8B-B14F-4D97-AF65-F5344CB8AC3E}">
        <p14:creationId xmlns:p14="http://schemas.microsoft.com/office/powerpoint/2010/main" val="32576336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A64C3-5932-4779-9E0D-42E6AF911455}" type="slidenum">
              <a:rPr lang="en-US" smtClean="0"/>
              <a:t>26</a:t>
            </a:fld>
            <a:endParaRPr lang="en-US" dirty="0"/>
          </a:p>
        </p:txBody>
      </p:sp>
    </p:spTree>
    <p:extLst>
      <p:ext uri="{BB962C8B-B14F-4D97-AF65-F5344CB8AC3E}">
        <p14:creationId xmlns:p14="http://schemas.microsoft.com/office/powerpoint/2010/main" val="16393648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A64C3-5932-4779-9E0D-42E6AF911455}" type="slidenum">
              <a:rPr lang="en-US" smtClean="0"/>
              <a:t>29</a:t>
            </a:fld>
            <a:endParaRPr lang="en-US" dirty="0"/>
          </a:p>
        </p:txBody>
      </p:sp>
    </p:spTree>
    <p:extLst>
      <p:ext uri="{BB962C8B-B14F-4D97-AF65-F5344CB8AC3E}">
        <p14:creationId xmlns:p14="http://schemas.microsoft.com/office/powerpoint/2010/main" val="3680340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A64C3-5932-4779-9E0D-42E6AF911455}" type="slidenum">
              <a:rPr lang="en-US" smtClean="0"/>
              <a:t>3</a:t>
            </a:fld>
            <a:endParaRPr lang="en-US" dirty="0"/>
          </a:p>
        </p:txBody>
      </p:sp>
    </p:spTree>
    <p:extLst>
      <p:ext uri="{BB962C8B-B14F-4D97-AF65-F5344CB8AC3E}">
        <p14:creationId xmlns:p14="http://schemas.microsoft.com/office/powerpoint/2010/main" val="2340123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A64C3-5932-4779-9E0D-42E6AF911455}" type="slidenum">
              <a:rPr lang="en-US" smtClean="0"/>
              <a:t>4</a:t>
            </a:fld>
            <a:endParaRPr lang="en-US" dirty="0"/>
          </a:p>
        </p:txBody>
      </p:sp>
    </p:spTree>
    <p:extLst>
      <p:ext uri="{BB962C8B-B14F-4D97-AF65-F5344CB8AC3E}">
        <p14:creationId xmlns:p14="http://schemas.microsoft.com/office/powerpoint/2010/main" val="858034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A64C3-5932-4779-9E0D-42E6AF911455}" type="slidenum">
              <a:rPr lang="en-US" smtClean="0"/>
              <a:t>5</a:t>
            </a:fld>
            <a:endParaRPr lang="en-US" dirty="0"/>
          </a:p>
        </p:txBody>
      </p:sp>
    </p:spTree>
    <p:extLst>
      <p:ext uri="{BB962C8B-B14F-4D97-AF65-F5344CB8AC3E}">
        <p14:creationId xmlns:p14="http://schemas.microsoft.com/office/powerpoint/2010/main" val="2715620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A64C3-5932-4779-9E0D-42E6AF911455}" type="slidenum">
              <a:rPr lang="en-US" smtClean="0"/>
              <a:t>6</a:t>
            </a:fld>
            <a:endParaRPr lang="en-US" dirty="0"/>
          </a:p>
        </p:txBody>
      </p:sp>
    </p:spTree>
    <p:extLst>
      <p:ext uri="{BB962C8B-B14F-4D97-AF65-F5344CB8AC3E}">
        <p14:creationId xmlns:p14="http://schemas.microsoft.com/office/powerpoint/2010/main" val="2860999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A64C3-5932-4779-9E0D-42E6AF911455}" type="slidenum">
              <a:rPr lang="en-US" smtClean="0"/>
              <a:t>7</a:t>
            </a:fld>
            <a:endParaRPr lang="en-US" dirty="0"/>
          </a:p>
        </p:txBody>
      </p:sp>
    </p:spTree>
    <p:extLst>
      <p:ext uri="{BB962C8B-B14F-4D97-AF65-F5344CB8AC3E}">
        <p14:creationId xmlns:p14="http://schemas.microsoft.com/office/powerpoint/2010/main" val="1416434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A64C3-5932-4779-9E0D-42E6AF911455}" type="slidenum">
              <a:rPr lang="en-US" smtClean="0"/>
              <a:t>8</a:t>
            </a:fld>
            <a:endParaRPr lang="en-US" dirty="0"/>
          </a:p>
        </p:txBody>
      </p:sp>
    </p:spTree>
    <p:extLst>
      <p:ext uri="{BB962C8B-B14F-4D97-AF65-F5344CB8AC3E}">
        <p14:creationId xmlns:p14="http://schemas.microsoft.com/office/powerpoint/2010/main" val="714083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A64C3-5932-4779-9E0D-42E6AF911455}" type="slidenum">
              <a:rPr lang="en-US" smtClean="0"/>
              <a:t>10</a:t>
            </a:fld>
            <a:endParaRPr lang="en-US" dirty="0"/>
          </a:p>
        </p:txBody>
      </p:sp>
    </p:spTree>
    <p:extLst>
      <p:ext uri="{BB962C8B-B14F-4D97-AF65-F5344CB8AC3E}">
        <p14:creationId xmlns:p14="http://schemas.microsoft.com/office/powerpoint/2010/main" val="37198181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defPPr>
              <a:defRPr kern="1200" smtId="4294967295"/>
            </a:defPPr>
            <a:lvl1pPr>
              <a:defRPr baseline="0"/>
            </a:lvl1pPr>
          </a:lstStyle>
          <a:p>
            <a:r>
              <a:rPr lang="en-US" smtClean="0"/>
              <a:t>Click to edit Master title style</a:t>
            </a:r>
            <a:endParaRPr lang="en-US"/>
          </a:p>
        </p:txBody>
      </p:sp>
      <p:sp>
        <p:nvSpPr>
          <p:cNvPr id="3" name="Text Placeholder 2"/>
          <p:cNvSpPr>
            <a:spLocks noGrp="1"/>
          </p:cNvSpPr>
          <p:nvPr>
            <p:ph idx="1"/>
            <p:custDataLst>
              <p:tags r:id="rId2"/>
            </p:custDataLst>
          </p:nvPr>
        </p:nvSpPr>
        <p:spPr bwMode="auto">
          <a:xfrm>
            <a:off x="454784" y="1600201"/>
            <a:ext cx="11446931" cy="4060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defPPr>
              <a:defRPr kern="1200" smtId="4294967295"/>
            </a:defPPr>
            <a:lvl1pPr>
              <a:defRPr/>
            </a:lvl1pPr>
          </a:lstStyle>
          <a:p>
            <a:pPr lvl="0"/>
            <a:r>
              <a:rPr lang="en-US" noProof="0" smtClean="0"/>
              <a:t>Click to edit Master text styles</a:t>
            </a:r>
          </a:p>
        </p:txBody>
      </p:sp>
      <p:sp>
        <p:nvSpPr>
          <p:cNvPr id="4" name="Segnaposto numero diapositiva 5"/>
          <p:cNvSpPr>
            <a:spLocks noGrp="1"/>
          </p:cNvSpPr>
          <p:nvPr>
            <p:ph type="sldNum" sz="quarter" idx="10"/>
            <p:custDataLst>
              <p:tags r:id="rId3"/>
            </p:custDataLst>
          </p:nvPr>
        </p:nvSpPr>
        <p:spPr>
          <a:xfrm>
            <a:off x="11171767" y="6526213"/>
            <a:ext cx="772584" cy="228600"/>
          </a:xfrm>
          <a:prstGeom prst="rect">
            <a:avLst/>
          </a:prstGeom>
        </p:spPr>
        <p:txBody>
          <a:bodyPr rtlCol="0"/>
          <a:lstStyle>
            <a:defPPr>
              <a:defRPr kern="1200" smtId="4294967295"/>
            </a:defPPr>
            <a:lvl1pPr algn="r">
              <a:defRPr sz="1200">
                <a:solidFill>
                  <a:schemeClr val="bg1"/>
                </a:solidFill>
                <a:latin typeface="Arial"/>
              </a:defRPr>
            </a:lvl1pPr>
          </a:lstStyle>
          <a:p>
            <a:pPr>
              <a:defRPr/>
            </a:pPr>
            <a:fld id="{7CFA4CD0-D0E0-43A7-8933-609C6FE3CF41}" type="slidenum">
              <a:rPr lang="it-IT"/>
              <a:pPr>
                <a:defRPr/>
              </a:pPr>
              <a:t>‹#›</a:t>
            </a:fld>
            <a:endParaRPr lang="it-IT" dirty="0"/>
          </a:p>
        </p:txBody>
      </p:sp>
    </p:spTree>
    <p:extLst>
      <p:ext uri="{BB962C8B-B14F-4D97-AF65-F5344CB8AC3E}">
        <p14:creationId xmlns:p14="http://schemas.microsoft.com/office/powerpoint/2010/main" val="2229896143"/>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091590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olo 1"/>
          <p:cNvSpPr>
            <a:spLocks noGrp="1"/>
          </p:cNvSpPr>
          <p:nvPr>
            <p:ph type="title"/>
            <p:custDataLst>
              <p:tags r:id="rId1"/>
            </p:custDataLst>
          </p:nvPr>
        </p:nvSpPr>
        <p:spPr>
          <a:xfrm>
            <a:off x="1013138" y="374071"/>
            <a:ext cx="10234411" cy="1143000"/>
          </a:xfrm>
        </p:spPr>
        <p:txBody>
          <a:bodyPr rtlCol="0"/>
          <a:lstStyle>
            <a:defPPr>
              <a:defRPr kern="1200" smtId="4294967295"/>
            </a:defPPr>
          </a:lstStyle>
          <a:p>
            <a:r>
              <a:rPr lang="en-US" noProof="0" smtClean="0"/>
              <a:t>Click to edit Master title style</a:t>
            </a:r>
            <a:endParaRPr lang="it-IT" noProof="0"/>
          </a:p>
        </p:txBody>
      </p:sp>
      <p:sp>
        <p:nvSpPr>
          <p:cNvPr id="3" name="Segnaposto contenuto 2"/>
          <p:cNvSpPr>
            <a:spLocks noGrp="1"/>
          </p:cNvSpPr>
          <p:nvPr>
            <p:ph idx="1"/>
            <p:custDataLst>
              <p:tags r:id="rId2"/>
            </p:custDataLst>
          </p:nvPr>
        </p:nvSpPr>
        <p:spPr>
          <a:xfrm>
            <a:off x="1013138" y="1714503"/>
            <a:ext cx="10234411" cy="4457700"/>
          </a:xfrm>
        </p:spPr>
        <p:txBody>
          <a:bodyPr rtlCol="0"/>
          <a:lstStyle>
            <a:defPPr>
              <a:defRPr kern="1200" smtId="4294967295"/>
            </a:def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t-IT" noProof="0"/>
          </a:p>
        </p:txBody>
      </p:sp>
      <p:sp>
        <p:nvSpPr>
          <p:cNvPr id="4" name="Segnaposto numero diapositiva 5"/>
          <p:cNvSpPr>
            <a:spLocks noGrp="1"/>
          </p:cNvSpPr>
          <p:nvPr>
            <p:ph type="sldNum" sz="quarter" idx="10"/>
            <p:custDataLst>
              <p:tags r:id="rId3"/>
            </p:custDataLst>
          </p:nvPr>
        </p:nvSpPr>
        <p:spPr>
          <a:xfrm>
            <a:off x="11256433" y="6537325"/>
            <a:ext cx="772584" cy="228600"/>
          </a:xfrm>
          <a:prstGeom prst="rect">
            <a:avLst/>
          </a:prstGeom>
        </p:spPr>
        <p:txBody>
          <a:bodyPr rtlCol="0"/>
          <a:lstStyle>
            <a:defPPr>
              <a:defRPr kern="1200" smtId="4294967295"/>
            </a:defPPr>
            <a:lvl1pPr algn="r">
              <a:defRPr sz="1200">
                <a:solidFill>
                  <a:schemeClr val="bg1"/>
                </a:solidFill>
                <a:latin typeface="Arial"/>
              </a:defRPr>
            </a:lvl1pPr>
          </a:lstStyle>
          <a:p>
            <a:pPr>
              <a:defRPr/>
            </a:pPr>
            <a:fld id="{9116DF0B-A099-4DEF-81AF-A39E64E8F563}" type="slidenum">
              <a:rPr lang="it-IT"/>
              <a:pPr>
                <a:defRPr/>
              </a:pPr>
              <a:t>‹#›</a:t>
            </a:fld>
            <a:endParaRPr lang="it-IT"/>
          </a:p>
        </p:txBody>
      </p:sp>
    </p:spTree>
    <p:extLst>
      <p:ext uri="{BB962C8B-B14F-4D97-AF65-F5344CB8AC3E}">
        <p14:creationId xmlns:p14="http://schemas.microsoft.com/office/powerpoint/2010/main" val="2589425959"/>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Slide Number Placeholder 9"/>
          <p:cNvSpPr>
            <a:spLocks noGrp="1"/>
          </p:cNvSpPr>
          <p:nvPr>
            <p:ph type="sldNum" sz="quarter" idx="4"/>
            <p:custDataLst>
              <p:tags r:id="rId1"/>
            </p:custDataLst>
          </p:nvPr>
        </p:nvSpPr>
        <p:spPr>
          <a:xfrm>
            <a:off x="156928" y="6347886"/>
            <a:ext cx="733088" cy="486833"/>
          </a:xfrm>
          <a:prstGeom prst="rect">
            <a:avLst/>
          </a:prstGeom>
        </p:spPr>
        <p:txBody>
          <a:bodyPr vert="horz" lIns="91440" tIns="45720" rIns="91440" bIns="45720" rtlCol="0" anchor="ctr"/>
          <a:lstStyle>
            <a:defPPr>
              <a:defRPr kern="1200" smtId="4294967295"/>
            </a:defPPr>
            <a:lvl1pPr algn="l">
              <a:defRPr sz="1000" b="0">
                <a:solidFill>
                  <a:schemeClr val="tx1"/>
                </a:solidFill>
              </a:defRPr>
            </a:lvl1pPr>
          </a:lstStyle>
          <a:p>
            <a:pPr defTabSz="457200"/>
            <a:fld id="{170F0D8A-134E-4B47-9854-E71F109B0F6D}" type="slidenum">
              <a:rPr lang="en-US" smtClean="0"/>
              <a:pPr defTabSz="457200"/>
              <a:t>‹#›</a:t>
            </a:fld>
            <a:endParaRPr lang="en-US" dirty="0"/>
          </a:p>
        </p:txBody>
      </p:sp>
    </p:spTree>
    <p:extLst>
      <p:ext uri="{BB962C8B-B14F-4D97-AF65-F5344CB8AC3E}">
        <p14:creationId xmlns:p14="http://schemas.microsoft.com/office/powerpoint/2010/main" val="92831143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ags" Target="../tags/tag3.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tags" Target="../tags/tag2.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1.xml"/><Relationship Id="rId11" Type="http://schemas.openxmlformats.org/officeDocument/2006/relationships/tags" Target="../tags/tag6.xml"/><Relationship Id="rId5" Type="http://schemas.openxmlformats.org/officeDocument/2006/relationships/theme" Target="../theme/theme1.xml"/><Relationship Id="rId10" Type="http://schemas.openxmlformats.org/officeDocument/2006/relationships/tags" Target="../tags/tag5.xml"/><Relationship Id="rId4" Type="http://schemas.openxmlformats.org/officeDocument/2006/relationships/slideLayout" Target="../slideLayouts/slideLayout4.xml"/><Relationship Id="rId9"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custDataLst>
              <p:tags r:id="rId6"/>
            </p:custDataLst>
          </p:nvPr>
        </p:nvSpPr>
        <p:spPr bwMode="auto">
          <a:xfrm>
            <a:off x="412754" y="327025"/>
            <a:ext cx="11499849"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anchor="t" anchorCtr="0" compatLnSpc="1">
            <a:prstTxWarp prst="textNoShape">
              <a:avLst/>
            </a:prstTxWarp>
          </a:bodyPr>
          <a:lstStyle>
            <a:defPPr>
              <a:defRPr kern="1200" smtId="4294967295"/>
            </a:defPPr>
          </a:lstStyle>
          <a:p>
            <a:pPr lvl="0"/>
            <a:r>
              <a:rPr lang="en-US" altLang="en-US" smtClean="0"/>
              <a:t>Presentation Title</a:t>
            </a:r>
          </a:p>
        </p:txBody>
      </p:sp>
      <p:sp>
        <p:nvSpPr>
          <p:cNvPr id="1027" name="Rectangle 6"/>
          <p:cNvSpPr>
            <a:spLocks noGrp="1" noChangeArrowheads="1"/>
          </p:cNvSpPr>
          <p:nvPr>
            <p:ph type="body" idx="1"/>
            <p:custDataLst>
              <p:tags r:id="rId7"/>
            </p:custDataLst>
          </p:nvPr>
        </p:nvSpPr>
        <p:spPr bwMode="auto">
          <a:xfrm>
            <a:off x="433917" y="1571626"/>
            <a:ext cx="11453283" cy="4094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anchor="t" anchorCtr="0" compatLnSpc="1">
            <a:prstTxWarp prst="textNoShape">
              <a:avLst/>
            </a:prstTxWarp>
          </a:bodyPr>
          <a:lstStyle>
            <a:defPPr>
              <a:defRPr kern="1200" smtId="4294967295"/>
            </a:defPPr>
          </a:lstStyle>
          <a:p>
            <a:pPr lvl="0"/>
            <a:r>
              <a:rPr lang="en-US" altLang="en-US" smtClean="0"/>
              <a:t>Presentation Subtitle</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 name="Rectangle 2"/>
          <p:cNvSpPr/>
          <p:nvPr>
            <p:custDataLst>
              <p:tags r:id="rId8"/>
            </p:custDataLst>
          </p:nvPr>
        </p:nvSpPr>
        <p:spPr bwMode="auto">
          <a:xfrm>
            <a:off x="0" y="5878515"/>
            <a:ext cx="12192000" cy="979487"/>
          </a:xfrm>
          <a:prstGeom prst="rect">
            <a:avLst/>
          </a:prstGeom>
          <a:solidFill>
            <a:srgbClr val="003366"/>
          </a:solidFill>
          <a:ln w="12700" cap="sq" cmpd="sng" algn="ctr">
            <a:solidFill>
              <a:schemeClr val="tx1"/>
            </a:solidFill>
            <a:prstDash val="solid"/>
            <a:round/>
            <a:headEnd type="none" w="sm" len="sm"/>
            <a:tailEnd type="none" w="sm" len="sm"/>
          </a:ln>
          <a:effectLst>
            <a:outerShdw blurRad="50800" dist="38100" dir="13500000" algn="br" rotWithShape="0">
              <a:prstClr val="black">
                <a:alpha val="40000"/>
              </a:prstClr>
            </a:outerShdw>
          </a:effectLst>
          <a:extLst/>
        </p:spPr>
        <p:txBody>
          <a:bodyPr/>
          <a:lstStyle>
            <a:defPPr>
              <a:defRPr kern="1200" smtId="4294967295"/>
            </a:defPPr>
          </a:lstStyle>
          <a:p>
            <a:pPr>
              <a:defRPr/>
            </a:pPr>
            <a:endParaRPr lang="en-US" sz="1800" dirty="0"/>
          </a:p>
        </p:txBody>
      </p:sp>
      <p:sp>
        <p:nvSpPr>
          <p:cNvPr id="1029" name="Rectangle 3"/>
          <p:cNvSpPr>
            <a:spLocks noChangeArrowheads="1"/>
          </p:cNvSpPr>
          <p:nvPr>
            <p:custDataLst>
              <p:tags r:id="rId9"/>
            </p:custDataLst>
          </p:nvPr>
        </p:nvSpPr>
        <p:spPr bwMode="auto">
          <a:xfrm>
            <a:off x="2438400" y="5934076"/>
            <a:ext cx="9753600" cy="982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kern="1200" smtId="4294967295"/>
            </a:defPPr>
            <a:lvl1pPr>
              <a:defRPr kumimoji="1" sz="2400">
                <a:solidFill>
                  <a:schemeClr val="tx1"/>
                </a:solidFill>
                <a:latin typeface="Arial"/>
              </a:defRPr>
            </a:lvl1pPr>
            <a:lvl2pPr marL="742950" indent="-285750">
              <a:defRPr kumimoji="1" sz="2400">
                <a:solidFill>
                  <a:schemeClr val="tx1"/>
                </a:solidFill>
                <a:latin typeface="Arial"/>
              </a:defRPr>
            </a:lvl2pPr>
            <a:lvl3pPr marL="1143000" indent="-228600">
              <a:defRPr kumimoji="1" sz="2400">
                <a:solidFill>
                  <a:schemeClr val="tx1"/>
                </a:solidFill>
                <a:latin typeface="Arial"/>
              </a:defRPr>
            </a:lvl3pPr>
            <a:lvl4pPr marL="1600200" indent="-228600">
              <a:defRPr kumimoji="1" sz="2400">
                <a:solidFill>
                  <a:schemeClr val="tx1"/>
                </a:solidFill>
                <a:latin typeface="Arial"/>
              </a:defRPr>
            </a:lvl4pPr>
            <a:lvl5pPr marL="2057400" indent="-228600">
              <a:defRPr kumimoji="1" sz="2400">
                <a:solidFill>
                  <a:schemeClr val="tx1"/>
                </a:solidFill>
                <a:latin typeface="Arial"/>
              </a:defRPr>
            </a:lvl5pPr>
            <a:lvl6pPr marL="2514600" indent="-228600" eaLnBrk="0" fontAlgn="base" hangingPunct="0">
              <a:spcBef>
                <a:spcPct val="0"/>
              </a:spcBef>
              <a:spcAft>
                <a:spcPct val="0"/>
              </a:spcAft>
              <a:defRPr kumimoji="1" sz="2400">
                <a:solidFill>
                  <a:schemeClr val="tx1"/>
                </a:solidFill>
                <a:latin typeface="Arial"/>
              </a:defRPr>
            </a:lvl6pPr>
            <a:lvl7pPr marL="2971800" indent="-228600" eaLnBrk="0" fontAlgn="base" hangingPunct="0">
              <a:spcBef>
                <a:spcPct val="0"/>
              </a:spcBef>
              <a:spcAft>
                <a:spcPct val="0"/>
              </a:spcAft>
              <a:defRPr kumimoji="1" sz="2400">
                <a:solidFill>
                  <a:schemeClr val="tx1"/>
                </a:solidFill>
                <a:latin typeface="Arial"/>
              </a:defRPr>
            </a:lvl7pPr>
            <a:lvl8pPr marL="3429000" indent="-228600" eaLnBrk="0" fontAlgn="base" hangingPunct="0">
              <a:spcBef>
                <a:spcPct val="0"/>
              </a:spcBef>
              <a:spcAft>
                <a:spcPct val="0"/>
              </a:spcAft>
              <a:defRPr kumimoji="1" sz="2400">
                <a:solidFill>
                  <a:schemeClr val="tx1"/>
                </a:solidFill>
                <a:latin typeface="Arial"/>
              </a:defRPr>
            </a:lvl8pPr>
            <a:lvl9pPr marL="3886200" indent="-228600" eaLnBrk="0" fontAlgn="base" hangingPunct="0">
              <a:spcBef>
                <a:spcPct val="0"/>
              </a:spcBef>
              <a:spcAft>
                <a:spcPct val="0"/>
              </a:spcAft>
              <a:defRPr kumimoji="1" sz="2400">
                <a:solidFill>
                  <a:schemeClr val="tx1"/>
                </a:solidFill>
                <a:latin typeface="Arial"/>
              </a:defRPr>
            </a:lvl9pPr>
          </a:lstStyle>
          <a:p>
            <a:pPr algn="just">
              <a:defRPr/>
            </a:pPr>
            <a:r>
              <a:rPr lang="en-US" altLang="en-US" sz="800" dirty="0" smtClean="0">
                <a:solidFill>
                  <a:srgbClr val="FFE0A3"/>
                </a:solidFill>
              </a:rPr>
              <a:t>Atlanta / Austin / Berlin / Birmingham / Boston / Charleston / Charlotte / Chicago / Cleveland / Columbia / Dallas / Denver / Detroit (Metro) / Greenville Houston / Indianapolis / Jackson / Kansas City / Las Vegas / London / Los Angeles / Memphis / Mexico City / Miami / Milwaukee / Minneapolis Morristown  Nashville / New Orleans / New York City / Oklahoma City / Orange County / Paris / Philadelphia / Phoenix / Pittsburgh / Portland / Raleigh </a:t>
            </a:r>
            <a:br>
              <a:rPr lang="en-US" altLang="en-US" sz="800" dirty="0" smtClean="0">
                <a:solidFill>
                  <a:srgbClr val="FFE0A3"/>
                </a:solidFill>
              </a:rPr>
            </a:br>
            <a:r>
              <a:rPr lang="en-US" altLang="en-US" sz="800" dirty="0" smtClean="0">
                <a:solidFill>
                  <a:srgbClr val="FFE0A3"/>
                </a:solidFill>
              </a:rPr>
              <a:t>Richmond / San Antonio / San Diego / San Francisco / Seattle / St. Louis / St. Thomas / Stamford / Tampa / Toronto / Torrance / Tucson / Washington, D.C.</a:t>
            </a:r>
          </a:p>
          <a:p>
            <a:pPr algn="just">
              <a:lnSpc>
                <a:spcPts val="700"/>
              </a:lnSpc>
              <a:defRPr/>
            </a:pPr>
            <a:endParaRPr lang="en-US" altLang="en-US" sz="900" dirty="0" smtClean="0">
              <a:solidFill>
                <a:srgbClr val="FFE0A3"/>
              </a:solidFill>
            </a:endParaRPr>
          </a:p>
          <a:p>
            <a:pPr algn="just">
              <a:defRPr/>
            </a:pPr>
            <a:r>
              <a:rPr lang="en-US" altLang="en-US" sz="900" dirty="0" smtClean="0">
                <a:solidFill>
                  <a:schemeClr val="bg1"/>
                </a:solidFill>
              </a:rPr>
              <a:t>www.ogletreedeakins.com   						          </a:t>
            </a:r>
            <a:fld id="{C4EE16CE-12F2-415B-AADB-10E45A80C242}" type="slidenum">
              <a:rPr lang="en-US" altLang="en-US" sz="900" smtClean="0">
                <a:solidFill>
                  <a:schemeClr val="bg1"/>
                </a:solidFill>
              </a:rPr>
              <a:pPr algn="just">
                <a:defRPr/>
              </a:pPr>
              <a:t>‹#›</a:t>
            </a:fld>
            <a:endParaRPr lang="en-US" altLang="en-US" sz="900" dirty="0" smtClean="0">
              <a:solidFill>
                <a:schemeClr val="bg1"/>
              </a:solidFill>
            </a:endParaRPr>
          </a:p>
          <a:p>
            <a:pPr>
              <a:defRPr/>
            </a:pPr>
            <a:endParaRPr lang="en-US" altLang="en-US" sz="1100" dirty="0" smtClean="0">
              <a:solidFill>
                <a:schemeClr val="bg1"/>
              </a:solidFill>
            </a:endParaRPr>
          </a:p>
        </p:txBody>
      </p:sp>
      <p:sp>
        <p:nvSpPr>
          <p:cNvPr id="9" name="Rectangle 8"/>
          <p:cNvSpPr/>
          <p:nvPr>
            <p:custDataLst>
              <p:tags r:id="rId10"/>
            </p:custDataLst>
          </p:nvPr>
        </p:nvSpPr>
        <p:spPr bwMode="auto">
          <a:xfrm>
            <a:off x="0" y="2"/>
            <a:ext cx="12192000" cy="225425"/>
          </a:xfrm>
          <a:prstGeom prst="rect">
            <a:avLst/>
          </a:prstGeom>
          <a:gradFill flip="none" rotWithShape="1">
            <a:gsLst>
              <a:gs pos="50000">
                <a:srgbClr val="FFFFFF"/>
              </a:gs>
              <a:gs pos="0">
                <a:schemeClr val="bg1">
                  <a:tint val="80000"/>
                  <a:satMod val="300000"/>
                  <a:lumMod val="0"/>
                  <a:lumOff val="100000"/>
                </a:schemeClr>
              </a:gs>
              <a:gs pos="99583">
                <a:schemeClr val="bg2">
                  <a:lumMod val="50000"/>
                </a:schemeClr>
              </a:gs>
              <a:gs pos="0">
                <a:schemeClr val="bg2">
                  <a:lumMod val="50000"/>
                </a:schemeClr>
              </a:gs>
            </a:gsLst>
            <a:lin ang="0" scaled="1"/>
            <a:tileRect/>
          </a:gradFill>
          <a:ln w="12700" cap="sq" cmpd="sng" algn="ctr">
            <a:noFill/>
            <a:prstDash val="solid"/>
            <a:round/>
            <a:headEnd type="none" w="sm" len="sm"/>
            <a:tailEnd type="none" w="sm" len="sm"/>
          </a:ln>
          <a:extLst/>
        </p:spPr>
        <p:txBody>
          <a:bodyPr/>
          <a:lstStyle>
            <a:defPPr>
              <a:defRPr kern="1200" smtId="4294967295"/>
            </a:defPPr>
          </a:lstStyle>
          <a:p>
            <a:pPr>
              <a:defRPr/>
            </a:pPr>
            <a:endParaRPr lang="en-US" sz="1800" dirty="0">
              <a:solidFill>
                <a:srgbClr val="FFCC00"/>
              </a:solidFill>
            </a:endParaRPr>
          </a:p>
        </p:txBody>
      </p:sp>
      <p:pic>
        <p:nvPicPr>
          <p:cNvPr id="1031" name="Picture 2"/>
          <p:cNvPicPr>
            <a:picLocks noChangeAspect="1"/>
          </p:cNvPicPr>
          <p:nvPr>
            <p:custDataLst>
              <p:tags r:id="rId11"/>
            </p:custDataLst>
          </p:nvPr>
        </p:nvPicPr>
        <p:blipFill>
          <a:blip r:embed="rId13" cstate="print">
            <a:extLst>
              <a:ext uri="{28A0092B-C50C-407E-A947-70E740481C1C}">
                <a14:useLocalDpi xmlns:a14="http://schemas.microsoft.com/office/drawing/2010/main" val="0"/>
              </a:ext>
            </a:extLst>
          </a:blip>
          <a:stretch>
            <a:fillRect/>
          </a:stretch>
        </p:blipFill>
        <p:spPr bwMode="auto">
          <a:xfrm>
            <a:off x="237070" y="5992814"/>
            <a:ext cx="1572684" cy="679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33538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ransition advClick="0"/>
  <p:hf hdr="0" ftr="0" dt="0"/>
  <p:txStyles>
    <p:titleStyle>
      <a:defPPr>
        <a:defRPr kern="1200" smtId="4294967295"/>
      </a:defPPr>
      <a:lvl1pPr algn="l" rtl="0" eaLnBrk="1" fontAlgn="base" hangingPunct="1">
        <a:spcBef>
          <a:spcPct val="0"/>
        </a:spcBef>
        <a:spcAft>
          <a:spcPct val="0"/>
        </a:spcAft>
        <a:defRPr kumimoji="1" sz="3800" b="1">
          <a:solidFill>
            <a:srgbClr val="003366"/>
          </a:solidFill>
          <a:latin typeface="+mj-lt"/>
          <a:ea typeface="+mj-ea"/>
          <a:cs typeface="+mj-cs"/>
        </a:defRPr>
      </a:lvl1pPr>
      <a:lvl2pPr algn="l" rtl="0" eaLnBrk="1" fontAlgn="base" hangingPunct="1">
        <a:spcBef>
          <a:spcPct val="0"/>
        </a:spcBef>
        <a:spcAft>
          <a:spcPct val="0"/>
        </a:spcAft>
        <a:defRPr kumimoji="1" sz="3800" b="1">
          <a:solidFill>
            <a:srgbClr val="003366"/>
          </a:solidFill>
          <a:latin typeface="Arial"/>
        </a:defRPr>
      </a:lvl2pPr>
      <a:lvl3pPr algn="l" rtl="0" eaLnBrk="1" fontAlgn="base" hangingPunct="1">
        <a:spcBef>
          <a:spcPct val="0"/>
        </a:spcBef>
        <a:spcAft>
          <a:spcPct val="0"/>
        </a:spcAft>
        <a:defRPr kumimoji="1" sz="3800" b="1">
          <a:solidFill>
            <a:srgbClr val="003366"/>
          </a:solidFill>
          <a:latin typeface="Arial"/>
        </a:defRPr>
      </a:lvl3pPr>
      <a:lvl4pPr algn="l" rtl="0" eaLnBrk="1" fontAlgn="base" hangingPunct="1">
        <a:spcBef>
          <a:spcPct val="0"/>
        </a:spcBef>
        <a:spcAft>
          <a:spcPct val="0"/>
        </a:spcAft>
        <a:defRPr kumimoji="1" sz="3800" b="1">
          <a:solidFill>
            <a:srgbClr val="003366"/>
          </a:solidFill>
          <a:latin typeface="Arial"/>
        </a:defRPr>
      </a:lvl4pPr>
      <a:lvl5pPr algn="l" rtl="0" eaLnBrk="1" fontAlgn="base" hangingPunct="1">
        <a:spcBef>
          <a:spcPct val="0"/>
        </a:spcBef>
        <a:spcAft>
          <a:spcPct val="0"/>
        </a:spcAft>
        <a:defRPr kumimoji="1" sz="3800" b="1">
          <a:solidFill>
            <a:srgbClr val="003366"/>
          </a:solidFill>
          <a:latin typeface="Arial"/>
        </a:defRPr>
      </a:lvl5pPr>
      <a:lvl6pPr marL="457200" algn="l" rtl="0" eaLnBrk="1" fontAlgn="base" hangingPunct="1">
        <a:spcBef>
          <a:spcPct val="0"/>
        </a:spcBef>
        <a:spcAft>
          <a:spcPct val="0"/>
        </a:spcAft>
        <a:defRPr kumimoji="1" sz="3600" b="1">
          <a:solidFill>
            <a:srgbClr val="000000"/>
          </a:solidFill>
          <a:latin typeface="Arial"/>
        </a:defRPr>
      </a:lvl6pPr>
      <a:lvl7pPr marL="914400" algn="l" rtl="0" eaLnBrk="1" fontAlgn="base" hangingPunct="1">
        <a:spcBef>
          <a:spcPct val="0"/>
        </a:spcBef>
        <a:spcAft>
          <a:spcPct val="0"/>
        </a:spcAft>
        <a:defRPr kumimoji="1" sz="3600" b="1">
          <a:solidFill>
            <a:srgbClr val="000000"/>
          </a:solidFill>
          <a:latin typeface="Arial"/>
        </a:defRPr>
      </a:lvl7pPr>
      <a:lvl8pPr marL="1371600" algn="l" rtl="0" eaLnBrk="1" fontAlgn="base" hangingPunct="1">
        <a:spcBef>
          <a:spcPct val="0"/>
        </a:spcBef>
        <a:spcAft>
          <a:spcPct val="0"/>
        </a:spcAft>
        <a:defRPr kumimoji="1" sz="3600" b="1">
          <a:solidFill>
            <a:srgbClr val="000000"/>
          </a:solidFill>
          <a:latin typeface="Arial"/>
        </a:defRPr>
      </a:lvl8pPr>
      <a:lvl9pPr marL="1828800" algn="l" rtl="0" eaLnBrk="1" fontAlgn="base" hangingPunct="1">
        <a:spcBef>
          <a:spcPct val="0"/>
        </a:spcBef>
        <a:spcAft>
          <a:spcPct val="0"/>
        </a:spcAft>
        <a:defRPr kumimoji="1" sz="3600" b="1">
          <a:solidFill>
            <a:srgbClr val="000000"/>
          </a:solidFill>
          <a:latin typeface="Arial"/>
        </a:defRPr>
      </a:lvl9pPr>
    </p:titleStyle>
    <p:bodyStyle>
      <a:defPPr>
        <a:defRPr kern="1200" smtId="4294967295"/>
      </a:defPPr>
      <a:lvl1pPr marL="342900" indent="-342900" algn="l" rtl="0" eaLnBrk="1" fontAlgn="base" hangingPunct="1">
        <a:spcBef>
          <a:spcPct val="20000"/>
        </a:spcBef>
        <a:spcAft>
          <a:spcPct val="0"/>
        </a:spcAft>
        <a:buClr>
          <a:srgbClr val="000000"/>
        </a:buClr>
        <a:buSzPct val="70000"/>
        <a:buFont typeface="Wingdings" pitchFamily="2" charset="2"/>
        <a:buChar char="n"/>
        <a:defRPr kumimoji="1" sz="2600">
          <a:solidFill>
            <a:srgbClr val="000000"/>
          </a:solidFill>
          <a:latin typeface="+mn-lt"/>
          <a:ea typeface="+mn-ea"/>
          <a:cs typeface="+mn-cs"/>
        </a:defRPr>
      </a:lvl1pPr>
      <a:lvl2pPr marL="742950" indent="-285750" algn="l" rtl="0" eaLnBrk="1" fontAlgn="base" hangingPunct="1">
        <a:spcBef>
          <a:spcPct val="20000"/>
        </a:spcBef>
        <a:spcAft>
          <a:spcPct val="0"/>
        </a:spcAft>
        <a:buClr>
          <a:srgbClr val="000000"/>
        </a:buClr>
        <a:buSzPct val="70000"/>
        <a:buFont typeface="Wingdings" pitchFamily="2" charset="2"/>
        <a:buChar char="l"/>
        <a:defRPr kumimoji="1" sz="2200">
          <a:solidFill>
            <a:srgbClr val="000000"/>
          </a:solidFill>
          <a:latin typeface="+mn-lt"/>
        </a:defRPr>
      </a:lvl2pPr>
      <a:lvl3pPr marL="1085850" indent="-228600" algn="l" rtl="0" eaLnBrk="1" fontAlgn="base" hangingPunct="1">
        <a:spcBef>
          <a:spcPct val="20000"/>
        </a:spcBef>
        <a:spcAft>
          <a:spcPct val="0"/>
        </a:spcAft>
        <a:buClr>
          <a:srgbClr val="000000"/>
        </a:buClr>
        <a:buSzPct val="70000"/>
        <a:buFont typeface="Wingdings" pitchFamily="2" charset="2"/>
        <a:buChar char="n"/>
        <a:defRPr kumimoji="1" sz="2000">
          <a:solidFill>
            <a:srgbClr val="000000"/>
          </a:solidFill>
          <a:latin typeface="+mn-lt"/>
        </a:defRPr>
      </a:lvl3pPr>
      <a:lvl4pPr marL="1428750" indent="-228600" algn="l" rtl="0" eaLnBrk="1" fontAlgn="base" hangingPunct="1">
        <a:spcBef>
          <a:spcPct val="20000"/>
        </a:spcBef>
        <a:spcAft>
          <a:spcPct val="0"/>
        </a:spcAft>
        <a:buClr>
          <a:srgbClr val="000000"/>
        </a:buClr>
        <a:buSzPct val="70000"/>
        <a:buFont typeface="Wingdings" pitchFamily="2" charset="2"/>
        <a:buChar char="n"/>
        <a:defRPr kumimoji="1">
          <a:solidFill>
            <a:srgbClr val="000000"/>
          </a:solidFill>
          <a:latin typeface="+mn-lt"/>
        </a:defRPr>
      </a:lvl4pPr>
      <a:lvl5pPr marL="1771650" indent="-228600" algn="l" rtl="0" eaLnBrk="1" fontAlgn="base" hangingPunct="1">
        <a:spcBef>
          <a:spcPct val="20000"/>
        </a:spcBef>
        <a:spcAft>
          <a:spcPct val="0"/>
        </a:spcAft>
        <a:buClr>
          <a:srgbClr val="000000"/>
        </a:buClr>
        <a:buSzPct val="70000"/>
        <a:buFont typeface="Wingdings" pitchFamily="2" charset="2"/>
        <a:buChar char="n"/>
        <a:defRPr kumimoji="1" sz="1600">
          <a:solidFill>
            <a:srgbClr val="000000"/>
          </a:solidFill>
          <a:latin typeface="+mn-lt"/>
        </a:defRPr>
      </a:lvl5pPr>
      <a:lvl6pPr marL="2228850" indent="-228600" algn="l" rtl="0" eaLnBrk="1" fontAlgn="base" hangingPunct="1">
        <a:spcBef>
          <a:spcPct val="20000"/>
        </a:spcBef>
        <a:spcAft>
          <a:spcPct val="0"/>
        </a:spcAft>
        <a:buClr>
          <a:srgbClr val="000000"/>
        </a:buClr>
        <a:buSzPct val="70000"/>
        <a:buFont typeface="Wingdings" pitchFamily="2" charset="2"/>
        <a:buChar char="n"/>
        <a:defRPr kumimoji="1" sz="1600">
          <a:solidFill>
            <a:srgbClr val="000000"/>
          </a:solidFill>
          <a:latin typeface="+mn-lt"/>
        </a:defRPr>
      </a:lvl6pPr>
      <a:lvl7pPr marL="2686050" indent="-228600" algn="l" rtl="0" eaLnBrk="1" fontAlgn="base" hangingPunct="1">
        <a:spcBef>
          <a:spcPct val="20000"/>
        </a:spcBef>
        <a:spcAft>
          <a:spcPct val="0"/>
        </a:spcAft>
        <a:buClr>
          <a:srgbClr val="000000"/>
        </a:buClr>
        <a:buSzPct val="70000"/>
        <a:buFont typeface="Wingdings" pitchFamily="2" charset="2"/>
        <a:buChar char="n"/>
        <a:defRPr kumimoji="1" sz="1600">
          <a:solidFill>
            <a:srgbClr val="000000"/>
          </a:solidFill>
          <a:latin typeface="+mn-lt"/>
        </a:defRPr>
      </a:lvl7pPr>
      <a:lvl8pPr marL="3143250" indent="-228600" algn="l" rtl="0" eaLnBrk="1" fontAlgn="base" hangingPunct="1">
        <a:spcBef>
          <a:spcPct val="20000"/>
        </a:spcBef>
        <a:spcAft>
          <a:spcPct val="0"/>
        </a:spcAft>
        <a:buClr>
          <a:srgbClr val="000000"/>
        </a:buClr>
        <a:buSzPct val="70000"/>
        <a:buFont typeface="Wingdings" pitchFamily="2" charset="2"/>
        <a:buChar char="n"/>
        <a:defRPr kumimoji="1" sz="1600">
          <a:solidFill>
            <a:srgbClr val="000000"/>
          </a:solidFill>
          <a:latin typeface="+mn-lt"/>
        </a:defRPr>
      </a:lvl8pPr>
      <a:lvl9pPr marL="3600450" indent="-228600" algn="l" rtl="0" eaLnBrk="1" fontAlgn="base" hangingPunct="1">
        <a:spcBef>
          <a:spcPct val="20000"/>
        </a:spcBef>
        <a:spcAft>
          <a:spcPct val="0"/>
        </a:spcAft>
        <a:buClr>
          <a:srgbClr val="000000"/>
        </a:buClr>
        <a:buSzPct val="70000"/>
        <a:buFont typeface="Wingdings" pitchFamily="2" charset="2"/>
        <a:buChar char="n"/>
        <a:defRPr kumimoji="1"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21.xml"/><Relationship Id="rId13" Type="http://schemas.openxmlformats.org/officeDocument/2006/relationships/image" Target="../media/image4.jpeg"/><Relationship Id="rId3" Type="http://schemas.openxmlformats.org/officeDocument/2006/relationships/tags" Target="../tags/tag16.xml"/><Relationship Id="rId7" Type="http://schemas.openxmlformats.org/officeDocument/2006/relationships/tags" Target="../tags/tag20.xml"/><Relationship Id="rId12" Type="http://schemas.openxmlformats.org/officeDocument/2006/relationships/image" Target="../media/image3.pn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11" Type="http://schemas.openxmlformats.org/officeDocument/2006/relationships/notesSlide" Target="../notesSlides/notesSlide1.xml"/><Relationship Id="rId5" Type="http://schemas.openxmlformats.org/officeDocument/2006/relationships/tags" Target="../tags/tag18.xml"/><Relationship Id="rId10" Type="http://schemas.openxmlformats.org/officeDocument/2006/relationships/slideLayout" Target="../slideLayouts/slideLayout2.xml"/><Relationship Id="rId4" Type="http://schemas.openxmlformats.org/officeDocument/2006/relationships/tags" Target="../tags/tag17.xml"/><Relationship Id="rId9" Type="http://schemas.openxmlformats.org/officeDocument/2006/relationships/tags" Target="../tags/tag22.xml"/><Relationship Id="rId1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bls.gov/opub/ted/2022/workplace-violence-homicides-and-nonfatal-intentional-injuries-by-another-person-in-2020.htm"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8"/>
          <p:cNvSpPr>
            <a:spLocks noChangeArrowheads="1"/>
          </p:cNvSpPr>
          <p:nvPr>
            <p:custDataLst>
              <p:tags r:id="rId1"/>
            </p:custDataLst>
          </p:nvPr>
        </p:nvSpPr>
        <p:spPr bwMode="white">
          <a:xfrm>
            <a:off x="1652588" y="644526"/>
            <a:ext cx="8801100" cy="12144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defPPr>
              <a:defRPr kern="1200" smtId="4294967295"/>
            </a:defPPr>
            <a:lvl1pPr>
              <a:spcBef>
                <a:spcPct val="20000"/>
              </a:spcBef>
              <a:buClr>
                <a:srgbClr val="000000"/>
              </a:buClr>
              <a:buSzPct val="70000"/>
              <a:buFont typeface="Wingdings" pitchFamily="2" charset="2"/>
              <a:buChar char="n"/>
              <a:defRPr kumimoji="1" sz="2600">
                <a:solidFill>
                  <a:srgbClr val="000000"/>
                </a:solidFill>
                <a:latin typeface="Arial"/>
              </a:defRPr>
            </a:lvl1pPr>
            <a:lvl2pPr marL="742950" indent="-285750">
              <a:spcBef>
                <a:spcPct val="20000"/>
              </a:spcBef>
              <a:buClr>
                <a:srgbClr val="000000"/>
              </a:buClr>
              <a:buSzPct val="70000"/>
              <a:buFont typeface="Wingdings" pitchFamily="2" charset="2"/>
              <a:buChar char="l"/>
              <a:defRPr kumimoji="1" sz="2200">
                <a:solidFill>
                  <a:srgbClr val="000000"/>
                </a:solidFill>
                <a:latin typeface="Arial"/>
              </a:defRPr>
            </a:lvl2pPr>
            <a:lvl3pPr marL="1143000" indent="-228600">
              <a:spcBef>
                <a:spcPct val="20000"/>
              </a:spcBef>
              <a:buClr>
                <a:srgbClr val="000000"/>
              </a:buClr>
              <a:buSzPct val="70000"/>
              <a:buFont typeface="Wingdings" pitchFamily="2" charset="2"/>
              <a:buChar char="n"/>
              <a:defRPr kumimoji="1" sz="2000">
                <a:solidFill>
                  <a:srgbClr val="000000"/>
                </a:solidFill>
                <a:latin typeface="Arial"/>
              </a:defRPr>
            </a:lvl3pPr>
            <a:lvl4pPr marL="1600200" indent="-228600">
              <a:spcBef>
                <a:spcPct val="20000"/>
              </a:spcBef>
              <a:buClr>
                <a:srgbClr val="000000"/>
              </a:buClr>
              <a:buSzPct val="70000"/>
              <a:buFont typeface="Wingdings" pitchFamily="2" charset="2"/>
              <a:buChar char="n"/>
              <a:defRPr kumimoji="1">
                <a:solidFill>
                  <a:srgbClr val="000000"/>
                </a:solidFill>
                <a:latin typeface="Arial"/>
              </a:defRPr>
            </a:lvl4pPr>
            <a:lvl5pPr marL="2057400" indent="-228600">
              <a:spcBef>
                <a:spcPct val="20000"/>
              </a:spcBef>
              <a:buClr>
                <a:srgbClr val="000000"/>
              </a:buClr>
              <a:buSzPct val="70000"/>
              <a:buFont typeface="Wingdings" pitchFamily="2" charset="2"/>
              <a:buChar char="n"/>
              <a:defRPr kumimoji="1" sz="1600">
                <a:solidFill>
                  <a:srgbClr val="000000"/>
                </a:solidFill>
                <a:latin typeface="Arial"/>
              </a:defRPr>
            </a:lvl5pPr>
            <a:lvl6pPr marL="2514600" indent="-228600" eaLnBrk="0" fontAlgn="base" hangingPunct="0">
              <a:spcBef>
                <a:spcPct val="20000"/>
              </a:spcBef>
              <a:spcAft>
                <a:spcPct val="0"/>
              </a:spcAft>
              <a:buClr>
                <a:srgbClr val="000000"/>
              </a:buClr>
              <a:buSzPct val="70000"/>
              <a:buFont typeface="Wingdings" pitchFamily="2" charset="2"/>
              <a:buChar char="n"/>
              <a:defRPr kumimoji="1" sz="1600">
                <a:solidFill>
                  <a:srgbClr val="000000"/>
                </a:solidFill>
                <a:latin typeface="Arial"/>
              </a:defRPr>
            </a:lvl6pPr>
            <a:lvl7pPr marL="2971800" indent="-228600" eaLnBrk="0" fontAlgn="base" hangingPunct="0">
              <a:spcBef>
                <a:spcPct val="20000"/>
              </a:spcBef>
              <a:spcAft>
                <a:spcPct val="0"/>
              </a:spcAft>
              <a:buClr>
                <a:srgbClr val="000000"/>
              </a:buClr>
              <a:buSzPct val="70000"/>
              <a:buFont typeface="Wingdings" pitchFamily="2" charset="2"/>
              <a:buChar char="n"/>
              <a:defRPr kumimoji="1" sz="1600">
                <a:solidFill>
                  <a:srgbClr val="000000"/>
                </a:solidFill>
                <a:latin typeface="Arial"/>
              </a:defRPr>
            </a:lvl7pPr>
            <a:lvl8pPr marL="3429000" indent="-228600" eaLnBrk="0" fontAlgn="base" hangingPunct="0">
              <a:spcBef>
                <a:spcPct val="20000"/>
              </a:spcBef>
              <a:spcAft>
                <a:spcPct val="0"/>
              </a:spcAft>
              <a:buClr>
                <a:srgbClr val="000000"/>
              </a:buClr>
              <a:buSzPct val="70000"/>
              <a:buFont typeface="Wingdings" pitchFamily="2" charset="2"/>
              <a:buChar char="n"/>
              <a:defRPr kumimoji="1" sz="1600">
                <a:solidFill>
                  <a:srgbClr val="000000"/>
                </a:solidFill>
                <a:latin typeface="Arial"/>
              </a:defRPr>
            </a:lvl8pPr>
            <a:lvl9pPr marL="3886200" indent="-228600" eaLnBrk="0" fontAlgn="base" hangingPunct="0">
              <a:spcBef>
                <a:spcPct val="20000"/>
              </a:spcBef>
              <a:spcAft>
                <a:spcPct val="0"/>
              </a:spcAft>
              <a:buClr>
                <a:srgbClr val="000000"/>
              </a:buClr>
              <a:buSzPct val="70000"/>
              <a:buFont typeface="Wingdings" pitchFamily="2" charset="2"/>
              <a:buChar char="n"/>
              <a:defRPr kumimoji="1" sz="1600">
                <a:solidFill>
                  <a:srgbClr val="000000"/>
                </a:solidFill>
                <a:latin typeface="Arial"/>
              </a:defRPr>
            </a:lvl9pPr>
          </a:lstStyle>
          <a:p>
            <a:pPr algn="ctr" eaLnBrk="0" fontAlgn="base" hangingPunct="0">
              <a:spcBef>
                <a:spcPct val="0"/>
              </a:spcBef>
              <a:spcAft>
                <a:spcPct val="0"/>
              </a:spcAft>
              <a:buClrTx/>
              <a:buSzTx/>
              <a:buNone/>
            </a:pPr>
            <a:r>
              <a:rPr kumimoji="0" lang="en-US" altLang="en-US" sz="4800" b="1" i="1" u="sng" dirty="0" smtClean="0">
                <a:solidFill>
                  <a:srgbClr val="003366"/>
                </a:solidFill>
                <a:effectLst>
                  <a:outerShdw blurRad="38100" dist="38100" dir="2700000" algn="tl">
                    <a:srgbClr val="000000">
                      <a:alpha val="43137"/>
                    </a:srgbClr>
                  </a:outerShdw>
                </a:effectLst>
                <a:cs typeface="Arial"/>
              </a:rPr>
              <a:t>Workplace Violence </a:t>
            </a:r>
          </a:p>
          <a:p>
            <a:pPr algn="ctr" eaLnBrk="0" fontAlgn="base" hangingPunct="0">
              <a:spcBef>
                <a:spcPct val="0"/>
              </a:spcBef>
              <a:spcAft>
                <a:spcPct val="0"/>
              </a:spcAft>
              <a:buClrTx/>
              <a:buSzTx/>
              <a:buNone/>
            </a:pPr>
            <a:r>
              <a:rPr kumimoji="0" lang="en-US" altLang="en-US" sz="1600" b="1" i="1" u="sng" dirty="0" smtClean="0">
                <a:solidFill>
                  <a:srgbClr val="003366"/>
                </a:solidFill>
                <a:effectLst>
                  <a:outerShdw blurRad="38100" dist="38100" dir="2700000" algn="tl">
                    <a:srgbClr val="000000">
                      <a:alpha val="43137"/>
                    </a:srgbClr>
                  </a:outerShdw>
                </a:effectLst>
                <a:cs typeface="Arial"/>
              </a:rPr>
              <a:t>ACC Presentation </a:t>
            </a:r>
            <a:endParaRPr kumimoji="0" lang="en-US" altLang="en-US" sz="1600" b="1" i="1" u="sng" dirty="0">
              <a:solidFill>
                <a:srgbClr val="003366"/>
              </a:solidFill>
              <a:effectLst>
                <a:outerShdw blurRad="38100" dist="38100" dir="2700000" algn="tl">
                  <a:srgbClr val="000000">
                    <a:alpha val="43137"/>
                  </a:srgbClr>
                </a:outerShdw>
              </a:effectLst>
              <a:cs typeface="Arial"/>
            </a:endParaRPr>
          </a:p>
        </p:txBody>
      </p:sp>
      <p:pic>
        <p:nvPicPr>
          <p:cNvPr id="6147" name="Picture 53" descr="New OD Logo Blue CMYK"/>
          <p:cNvPicPr>
            <a:picLocks noChangeAspect="1" noChangeArrowheads="1"/>
          </p:cNvPicPr>
          <p:nvPr>
            <p:custDataLst>
              <p:tags r:id="rId2"/>
            </p:custDataLst>
          </p:nvPr>
        </p:nvPicPr>
        <p:blipFill>
          <a:blip r:embed="rId12">
            <a:extLst>
              <a:ext uri="{28A0092B-C50C-407E-A947-70E740481C1C}">
                <a14:useLocalDpi xmlns:a14="http://schemas.microsoft.com/office/drawing/2010/main" val="0"/>
              </a:ext>
            </a:extLst>
          </a:blip>
          <a:stretch>
            <a:fillRect/>
          </a:stretch>
        </p:blipFill>
        <p:spPr bwMode="auto">
          <a:xfrm>
            <a:off x="8643938" y="5295903"/>
            <a:ext cx="1655762"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Box 3"/>
          <p:cNvSpPr txBox="1">
            <a:spLocks noChangeArrowheads="1"/>
          </p:cNvSpPr>
          <p:nvPr>
            <p:custDataLst>
              <p:tags r:id="rId3"/>
            </p:custDataLst>
          </p:nvPr>
        </p:nvSpPr>
        <p:spPr bwMode="auto">
          <a:xfrm>
            <a:off x="7362827" y="3938588"/>
            <a:ext cx="238125"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kern="1200" smtId="4294967295"/>
            </a:defPPr>
            <a:lvl1pPr>
              <a:spcBef>
                <a:spcPct val="20000"/>
              </a:spcBef>
              <a:buClr>
                <a:srgbClr val="000000"/>
              </a:buClr>
              <a:buSzPct val="70000"/>
              <a:buFont typeface="Wingdings" pitchFamily="2" charset="2"/>
              <a:buChar char="n"/>
              <a:defRPr kumimoji="1" sz="2600">
                <a:solidFill>
                  <a:srgbClr val="000000"/>
                </a:solidFill>
                <a:latin typeface="Arial"/>
              </a:defRPr>
            </a:lvl1pPr>
            <a:lvl2pPr marL="742950" indent="-285750">
              <a:spcBef>
                <a:spcPct val="20000"/>
              </a:spcBef>
              <a:buClr>
                <a:srgbClr val="000000"/>
              </a:buClr>
              <a:buSzPct val="70000"/>
              <a:buFont typeface="Wingdings" pitchFamily="2" charset="2"/>
              <a:buChar char="l"/>
              <a:defRPr kumimoji="1" sz="2200">
                <a:solidFill>
                  <a:srgbClr val="000000"/>
                </a:solidFill>
                <a:latin typeface="Arial"/>
              </a:defRPr>
            </a:lvl2pPr>
            <a:lvl3pPr marL="1143000" indent="-228600">
              <a:spcBef>
                <a:spcPct val="20000"/>
              </a:spcBef>
              <a:buClr>
                <a:srgbClr val="000000"/>
              </a:buClr>
              <a:buSzPct val="70000"/>
              <a:buFont typeface="Wingdings" pitchFamily="2" charset="2"/>
              <a:buChar char="n"/>
              <a:defRPr kumimoji="1" sz="2000">
                <a:solidFill>
                  <a:srgbClr val="000000"/>
                </a:solidFill>
                <a:latin typeface="Arial"/>
              </a:defRPr>
            </a:lvl3pPr>
            <a:lvl4pPr marL="1600200" indent="-228600">
              <a:spcBef>
                <a:spcPct val="20000"/>
              </a:spcBef>
              <a:buClr>
                <a:srgbClr val="000000"/>
              </a:buClr>
              <a:buSzPct val="70000"/>
              <a:buFont typeface="Wingdings" pitchFamily="2" charset="2"/>
              <a:buChar char="n"/>
              <a:defRPr kumimoji="1">
                <a:solidFill>
                  <a:srgbClr val="000000"/>
                </a:solidFill>
                <a:latin typeface="Arial"/>
              </a:defRPr>
            </a:lvl4pPr>
            <a:lvl5pPr marL="2057400" indent="-228600">
              <a:spcBef>
                <a:spcPct val="20000"/>
              </a:spcBef>
              <a:buClr>
                <a:srgbClr val="000000"/>
              </a:buClr>
              <a:buSzPct val="70000"/>
              <a:buFont typeface="Wingdings" pitchFamily="2" charset="2"/>
              <a:buChar char="n"/>
              <a:defRPr kumimoji="1" sz="1600">
                <a:solidFill>
                  <a:srgbClr val="000000"/>
                </a:solidFill>
                <a:latin typeface="Arial"/>
              </a:defRPr>
            </a:lvl5pPr>
            <a:lvl6pPr marL="2514600" indent="-228600" eaLnBrk="0" fontAlgn="base" hangingPunct="0">
              <a:spcBef>
                <a:spcPct val="20000"/>
              </a:spcBef>
              <a:spcAft>
                <a:spcPct val="0"/>
              </a:spcAft>
              <a:buClr>
                <a:srgbClr val="000000"/>
              </a:buClr>
              <a:buSzPct val="70000"/>
              <a:buFont typeface="Wingdings" pitchFamily="2" charset="2"/>
              <a:buChar char="n"/>
              <a:defRPr kumimoji="1" sz="1600">
                <a:solidFill>
                  <a:srgbClr val="000000"/>
                </a:solidFill>
                <a:latin typeface="Arial"/>
              </a:defRPr>
            </a:lvl6pPr>
            <a:lvl7pPr marL="2971800" indent="-228600" eaLnBrk="0" fontAlgn="base" hangingPunct="0">
              <a:spcBef>
                <a:spcPct val="20000"/>
              </a:spcBef>
              <a:spcAft>
                <a:spcPct val="0"/>
              </a:spcAft>
              <a:buClr>
                <a:srgbClr val="000000"/>
              </a:buClr>
              <a:buSzPct val="70000"/>
              <a:buFont typeface="Wingdings" pitchFamily="2" charset="2"/>
              <a:buChar char="n"/>
              <a:defRPr kumimoji="1" sz="1600">
                <a:solidFill>
                  <a:srgbClr val="000000"/>
                </a:solidFill>
                <a:latin typeface="Arial"/>
              </a:defRPr>
            </a:lvl7pPr>
            <a:lvl8pPr marL="3429000" indent="-228600" eaLnBrk="0" fontAlgn="base" hangingPunct="0">
              <a:spcBef>
                <a:spcPct val="20000"/>
              </a:spcBef>
              <a:spcAft>
                <a:spcPct val="0"/>
              </a:spcAft>
              <a:buClr>
                <a:srgbClr val="000000"/>
              </a:buClr>
              <a:buSzPct val="70000"/>
              <a:buFont typeface="Wingdings" pitchFamily="2" charset="2"/>
              <a:buChar char="n"/>
              <a:defRPr kumimoji="1" sz="1600">
                <a:solidFill>
                  <a:srgbClr val="000000"/>
                </a:solidFill>
                <a:latin typeface="Arial"/>
              </a:defRPr>
            </a:lvl8pPr>
            <a:lvl9pPr marL="3886200" indent="-228600" eaLnBrk="0" fontAlgn="base" hangingPunct="0">
              <a:spcBef>
                <a:spcPct val="20000"/>
              </a:spcBef>
              <a:spcAft>
                <a:spcPct val="0"/>
              </a:spcAft>
              <a:buClr>
                <a:srgbClr val="000000"/>
              </a:buClr>
              <a:buSzPct val="70000"/>
              <a:buFont typeface="Wingdings" pitchFamily="2" charset="2"/>
              <a:buChar char="n"/>
              <a:defRPr kumimoji="1" sz="1600">
                <a:solidFill>
                  <a:srgbClr val="000000"/>
                </a:solidFill>
                <a:latin typeface="Arial"/>
              </a:defRPr>
            </a:lvl9pPr>
          </a:lstStyle>
          <a:p>
            <a:pPr eaLnBrk="0" fontAlgn="base" hangingPunct="0">
              <a:spcBef>
                <a:spcPct val="0"/>
              </a:spcBef>
              <a:spcAft>
                <a:spcPct val="0"/>
              </a:spcAft>
              <a:buClrTx/>
              <a:buSzTx/>
              <a:buNone/>
            </a:pPr>
            <a:r>
              <a:rPr lang="en-US" altLang="en-US" sz="2100" dirty="0">
                <a:solidFill>
                  <a:srgbClr val="F2F2F2"/>
                </a:solidFill>
                <a:latin typeface="Andale Mono" pitchFamily="49" charset="0"/>
                <a:cs typeface="Arial"/>
              </a:rPr>
              <a:t>.</a:t>
            </a:r>
          </a:p>
        </p:txBody>
      </p:sp>
      <p:sp>
        <p:nvSpPr>
          <p:cNvPr id="6149" name="Rectangle 19"/>
          <p:cNvSpPr>
            <a:spLocks noChangeArrowheads="1"/>
          </p:cNvSpPr>
          <p:nvPr>
            <p:custDataLst>
              <p:tags r:id="rId4"/>
            </p:custDataLst>
          </p:nvPr>
        </p:nvSpPr>
        <p:spPr bwMode="white">
          <a:xfrm>
            <a:off x="8613778" y="6272213"/>
            <a:ext cx="1839913" cy="392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defPPr>
              <a:defRPr kern="1200" smtId="4294967295"/>
            </a:defPPr>
            <a:lvl1pPr>
              <a:spcBef>
                <a:spcPct val="20000"/>
              </a:spcBef>
              <a:buClr>
                <a:srgbClr val="000000"/>
              </a:buClr>
              <a:buSzPct val="70000"/>
              <a:buFont typeface="Wingdings" pitchFamily="2" charset="2"/>
              <a:buChar char="n"/>
              <a:defRPr kumimoji="1" sz="2600">
                <a:solidFill>
                  <a:srgbClr val="000000"/>
                </a:solidFill>
                <a:latin typeface="Arial"/>
              </a:defRPr>
            </a:lvl1pPr>
            <a:lvl2pPr marL="742950" indent="-285750">
              <a:spcBef>
                <a:spcPct val="20000"/>
              </a:spcBef>
              <a:buClr>
                <a:srgbClr val="000000"/>
              </a:buClr>
              <a:buSzPct val="70000"/>
              <a:buFont typeface="Wingdings" pitchFamily="2" charset="2"/>
              <a:buChar char="l"/>
              <a:defRPr kumimoji="1" sz="2200">
                <a:solidFill>
                  <a:srgbClr val="000000"/>
                </a:solidFill>
                <a:latin typeface="Arial"/>
              </a:defRPr>
            </a:lvl2pPr>
            <a:lvl3pPr marL="1143000" indent="-228600">
              <a:spcBef>
                <a:spcPct val="20000"/>
              </a:spcBef>
              <a:buClr>
                <a:srgbClr val="000000"/>
              </a:buClr>
              <a:buSzPct val="70000"/>
              <a:buFont typeface="Wingdings" pitchFamily="2" charset="2"/>
              <a:buChar char="n"/>
              <a:defRPr kumimoji="1" sz="2000">
                <a:solidFill>
                  <a:srgbClr val="000000"/>
                </a:solidFill>
                <a:latin typeface="Arial"/>
              </a:defRPr>
            </a:lvl3pPr>
            <a:lvl4pPr marL="1600200" indent="-228600">
              <a:spcBef>
                <a:spcPct val="20000"/>
              </a:spcBef>
              <a:buClr>
                <a:srgbClr val="000000"/>
              </a:buClr>
              <a:buSzPct val="70000"/>
              <a:buFont typeface="Wingdings" pitchFamily="2" charset="2"/>
              <a:buChar char="n"/>
              <a:defRPr kumimoji="1">
                <a:solidFill>
                  <a:srgbClr val="000000"/>
                </a:solidFill>
                <a:latin typeface="Arial"/>
              </a:defRPr>
            </a:lvl4pPr>
            <a:lvl5pPr marL="2057400" indent="-228600">
              <a:spcBef>
                <a:spcPct val="20000"/>
              </a:spcBef>
              <a:buClr>
                <a:srgbClr val="000000"/>
              </a:buClr>
              <a:buSzPct val="70000"/>
              <a:buFont typeface="Wingdings" pitchFamily="2" charset="2"/>
              <a:buChar char="n"/>
              <a:defRPr kumimoji="1" sz="1600">
                <a:solidFill>
                  <a:srgbClr val="000000"/>
                </a:solidFill>
                <a:latin typeface="Arial"/>
              </a:defRPr>
            </a:lvl5pPr>
            <a:lvl6pPr marL="2514600" indent="-228600" eaLnBrk="0" fontAlgn="base" hangingPunct="0">
              <a:spcBef>
                <a:spcPct val="20000"/>
              </a:spcBef>
              <a:spcAft>
                <a:spcPct val="0"/>
              </a:spcAft>
              <a:buClr>
                <a:srgbClr val="000000"/>
              </a:buClr>
              <a:buSzPct val="70000"/>
              <a:buFont typeface="Wingdings" pitchFamily="2" charset="2"/>
              <a:buChar char="n"/>
              <a:defRPr kumimoji="1" sz="1600">
                <a:solidFill>
                  <a:srgbClr val="000000"/>
                </a:solidFill>
                <a:latin typeface="Arial"/>
              </a:defRPr>
            </a:lvl6pPr>
            <a:lvl7pPr marL="2971800" indent="-228600" eaLnBrk="0" fontAlgn="base" hangingPunct="0">
              <a:spcBef>
                <a:spcPct val="20000"/>
              </a:spcBef>
              <a:spcAft>
                <a:spcPct val="0"/>
              </a:spcAft>
              <a:buClr>
                <a:srgbClr val="000000"/>
              </a:buClr>
              <a:buSzPct val="70000"/>
              <a:buFont typeface="Wingdings" pitchFamily="2" charset="2"/>
              <a:buChar char="n"/>
              <a:defRPr kumimoji="1" sz="1600">
                <a:solidFill>
                  <a:srgbClr val="000000"/>
                </a:solidFill>
                <a:latin typeface="Arial"/>
              </a:defRPr>
            </a:lvl7pPr>
            <a:lvl8pPr marL="3429000" indent="-228600" eaLnBrk="0" fontAlgn="base" hangingPunct="0">
              <a:spcBef>
                <a:spcPct val="20000"/>
              </a:spcBef>
              <a:spcAft>
                <a:spcPct val="0"/>
              </a:spcAft>
              <a:buClr>
                <a:srgbClr val="000000"/>
              </a:buClr>
              <a:buSzPct val="70000"/>
              <a:buFont typeface="Wingdings" pitchFamily="2" charset="2"/>
              <a:buChar char="n"/>
              <a:defRPr kumimoji="1" sz="1600">
                <a:solidFill>
                  <a:srgbClr val="000000"/>
                </a:solidFill>
                <a:latin typeface="Arial"/>
              </a:defRPr>
            </a:lvl8pPr>
            <a:lvl9pPr marL="3886200" indent="-228600" eaLnBrk="0" fontAlgn="base" hangingPunct="0">
              <a:spcBef>
                <a:spcPct val="20000"/>
              </a:spcBef>
              <a:spcAft>
                <a:spcPct val="0"/>
              </a:spcAft>
              <a:buClr>
                <a:srgbClr val="000000"/>
              </a:buClr>
              <a:buSzPct val="70000"/>
              <a:buFont typeface="Wingdings" pitchFamily="2" charset="2"/>
              <a:buChar char="n"/>
              <a:defRPr kumimoji="1" sz="1600">
                <a:solidFill>
                  <a:srgbClr val="000000"/>
                </a:solidFill>
                <a:latin typeface="Arial"/>
              </a:defRPr>
            </a:lvl9pPr>
          </a:lstStyle>
          <a:p>
            <a:pPr eaLnBrk="0" fontAlgn="base" hangingPunct="0">
              <a:spcAft>
                <a:spcPct val="0"/>
              </a:spcAft>
              <a:buNone/>
            </a:pPr>
            <a:r>
              <a:rPr lang="en-US" altLang="en-US" sz="1300" b="1" dirty="0">
                <a:solidFill>
                  <a:srgbClr val="003366"/>
                </a:solidFill>
                <a:cs typeface="Arial"/>
              </a:rPr>
              <a:t>ogletreedeakins.com</a:t>
            </a:r>
          </a:p>
        </p:txBody>
      </p:sp>
      <p:sp>
        <p:nvSpPr>
          <p:cNvPr id="10" name="Rectangle 9"/>
          <p:cNvSpPr/>
          <p:nvPr>
            <p:custDataLst>
              <p:tags r:id="rId5"/>
            </p:custDataLst>
          </p:nvPr>
        </p:nvSpPr>
        <p:spPr bwMode="auto">
          <a:xfrm>
            <a:off x="1524000" y="2"/>
            <a:ext cx="9144000" cy="225425"/>
          </a:xfrm>
          <a:prstGeom prst="rect">
            <a:avLst/>
          </a:prstGeom>
          <a:gradFill flip="none" rotWithShape="1">
            <a:gsLst>
              <a:gs pos="50000">
                <a:srgbClr val="FFFFFF"/>
              </a:gs>
              <a:gs pos="0">
                <a:srgbClr val="FFFFFF">
                  <a:tint val="80000"/>
                  <a:satMod val="300000"/>
                  <a:lumMod val="0"/>
                  <a:lumOff val="100000"/>
                </a:srgbClr>
              </a:gs>
              <a:gs pos="99583">
                <a:srgbClr val="FFCC66">
                  <a:lumMod val="50000"/>
                </a:srgbClr>
              </a:gs>
              <a:gs pos="0">
                <a:srgbClr val="FFCC66">
                  <a:lumMod val="50000"/>
                </a:srgbClr>
              </a:gs>
            </a:gsLst>
            <a:lin ang="0" scaled="1"/>
            <a:tileRect/>
          </a:gradFill>
          <a:ln w="12700" cap="sq" cmpd="sng" algn="ctr">
            <a:noFill/>
            <a:prstDash val="solid"/>
            <a:round/>
            <a:headEnd type="none" w="sm" len="sm"/>
            <a:tailEnd type="none" w="sm" len="sm"/>
          </a:ln>
          <a:extLst/>
        </p:spPr>
        <p:txBody>
          <a:bodyPr/>
          <a:lstStyle>
            <a:defPPr>
              <a:defRPr kern="1200" smtId="4294967295"/>
            </a:defPPr>
          </a:lstStyle>
          <a:p>
            <a:pPr>
              <a:spcBef>
                <a:spcPct val="0"/>
              </a:spcBef>
              <a:spcAft>
                <a:spcPct val="0"/>
              </a:spcAft>
              <a:defRPr/>
            </a:pPr>
            <a:endParaRPr lang="en-US" kern="0" dirty="0">
              <a:solidFill>
                <a:srgbClr val="FFCC00"/>
              </a:solidFill>
              <a:latin typeface="Arial"/>
              <a:cs typeface="Arial"/>
            </a:endParaRPr>
          </a:p>
        </p:txBody>
      </p:sp>
      <p:sp>
        <p:nvSpPr>
          <p:cNvPr id="6151" name="Rectangle 38"/>
          <p:cNvSpPr>
            <a:spLocks noChangeArrowheads="1"/>
          </p:cNvSpPr>
          <p:nvPr>
            <p:custDataLst>
              <p:tags r:id="rId6"/>
            </p:custDataLst>
          </p:nvPr>
        </p:nvSpPr>
        <p:spPr bwMode="white">
          <a:xfrm>
            <a:off x="1809750" y="1989140"/>
            <a:ext cx="8269288" cy="803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defPPr>
              <a:defRPr kern="1200" smtId="4294967295"/>
            </a:defPPr>
            <a:lvl1pPr>
              <a:spcBef>
                <a:spcPct val="20000"/>
              </a:spcBef>
              <a:buClr>
                <a:srgbClr val="000000"/>
              </a:buClr>
              <a:buSzPct val="70000"/>
              <a:buFont typeface="Wingdings" pitchFamily="2" charset="2"/>
              <a:buChar char="n"/>
              <a:defRPr kumimoji="1" sz="2600">
                <a:solidFill>
                  <a:srgbClr val="000000"/>
                </a:solidFill>
                <a:latin typeface="Arial"/>
              </a:defRPr>
            </a:lvl1pPr>
            <a:lvl2pPr marL="742950" indent="-285750">
              <a:spcBef>
                <a:spcPct val="20000"/>
              </a:spcBef>
              <a:buClr>
                <a:srgbClr val="000000"/>
              </a:buClr>
              <a:buSzPct val="70000"/>
              <a:buFont typeface="Wingdings" pitchFamily="2" charset="2"/>
              <a:buChar char="l"/>
              <a:defRPr kumimoji="1" sz="2200">
                <a:solidFill>
                  <a:srgbClr val="000000"/>
                </a:solidFill>
                <a:latin typeface="Arial"/>
              </a:defRPr>
            </a:lvl2pPr>
            <a:lvl3pPr marL="1143000" indent="-228600">
              <a:spcBef>
                <a:spcPct val="20000"/>
              </a:spcBef>
              <a:buClr>
                <a:srgbClr val="000000"/>
              </a:buClr>
              <a:buSzPct val="70000"/>
              <a:buFont typeface="Wingdings" pitchFamily="2" charset="2"/>
              <a:buChar char="n"/>
              <a:defRPr kumimoji="1" sz="2000">
                <a:solidFill>
                  <a:srgbClr val="000000"/>
                </a:solidFill>
                <a:latin typeface="Arial"/>
              </a:defRPr>
            </a:lvl3pPr>
            <a:lvl4pPr marL="1600200" indent="-228600">
              <a:spcBef>
                <a:spcPct val="20000"/>
              </a:spcBef>
              <a:buClr>
                <a:srgbClr val="000000"/>
              </a:buClr>
              <a:buSzPct val="70000"/>
              <a:buFont typeface="Wingdings" pitchFamily="2" charset="2"/>
              <a:buChar char="n"/>
              <a:defRPr kumimoji="1">
                <a:solidFill>
                  <a:srgbClr val="000000"/>
                </a:solidFill>
                <a:latin typeface="Arial"/>
              </a:defRPr>
            </a:lvl4pPr>
            <a:lvl5pPr marL="2057400" indent="-228600">
              <a:spcBef>
                <a:spcPct val="20000"/>
              </a:spcBef>
              <a:buClr>
                <a:srgbClr val="000000"/>
              </a:buClr>
              <a:buSzPct val="70000"/>
              <a:buFont typeface="Wingdings" pitchFamily="2" charset="2"/>
              <a:buChar char="n"/>
              <a:defRPr kumimoji="1" sz="1600">
                <a:solidFill>
                  <a:srgbClr val="000000"/>
                </a:solidFill>
                <a:latin typeface="Arial"/>
              </a:defRPr>
            </a:lvl5pPr>
            <a:lvl6pPr marL="2514600" indent="-228600" eaLnBrk="0" fontAlgn="base" hangingPunct="0">
              <a:spcBef>
                <a:spcPct val="20000"/>
              </a:spcBef>
              <a:spcAft>
                <a:spcPct val="0"/>
              </a:spcAft>
              <a:buClr>
                <a:srgbClr val="000000"/>
              </a:buClr>
              <a:buSzPct val="70000"/>
              <a:buFont typeface="Wingdings" pitchFamily="2" charset="2"/>
              <a:buChar char="n"/>
              <a:defRPr kumimoji="1" sz="1600">
                <a:solidFill>
                  <a:srgbClr val="000000"/>
                </a:solidFill>
                <a:latin typeface="Arial"/>
              </a:defRPr>
            </a:lvl6pPr>
            <a:lvl7pPr marL="2971800" indent="-228600" eaLnBrk="0" fontAlgn="base" hangingPunct="0">
              <a:spcBef>
                <a:spcPct val="20000"/>
              </a:spcBef>
              <a:spcAft>
                <a:spcPct val="0"/>
              </a:spcAft>
              <a:buClr>
                <a:srgbClr val="000000"/>
              </a:buClr>
              <a:buSzPct val="70000"/>
              <a:buFont typeface="Wingdings" pitchFamily="2" charset="2"/>
              <a:buChar char="n"/>
              <a:defRPr kumimoji="1" sz="1600">
                <a:solidFill>
                  <a:srgbClr val="000000"/>
                </a:solidFill>
                <a:latin typeface="Arial"/>
              </a:defRPr>
            </a:lvl7pPr>
            <a:lvl8pPr marL="3429000" indent="-228600" eaLnBrk="0" fontAlgn="base" hangingPunct="0">
              <a:spcBef>
                <a:spcPct val="20000"/>
              </a:spcBef>
              <a:spcAft>
                <a:spcPct val="0"/>
              </a:spcAft>
              <a:buClr>
                <a:srgbClr val="000000"/>
              </a:buClr>
              <a:buSzPct val="70000"/>
              <a:buFont typeface="Wingdings" pitchFamily="2" charset="2"/>
              <a:buChar char="n"/>
              <a:defRPr kumimoji="1" sz="1600">
                <a:solidFill>
                  <a:srgbClr val="000000"/>
                </a:solidFill>
                <a:latin typeface="Arial"/>
              </a:defRPr>
            </a:lvl8pPr>
            <a:lvl9pPr marL="3886200" indent="-228600" eaLnBrk="0" fontAlgn="base" hangingPunct="0">
              <a:spcBef>
                <a:spcPct val="20000"/>
              </a:spcBef>
              <a:spcAft>
                <a:spcPct val="0"/>
              </a:spcAft>
              <a:buClr>
                <a:srgbClr val="000000"/>
              </a:buClr>
              <a:buSzPct val="70000"/>
              <a:buFont typeface="Wingdings" pitchFamily="2" charset="2"/>
              <a:buChar char="n"/>
              <a:defRPr kumimoji="1" sz="1600">
                <a:solidFill>
                  <a:srgbClr val="000000"/>
                </a:solidFill>
                <a:latin typeface="Arial"/>
              </a:defRPr>
            </a:lvl9pPr>
          </a:lstStyle>
          <a:p>
            <a:pPr eaLnBrk="0" fontAlgn="base" hangingPunct="0">
              <a:spcBef>
                <a:spcPct val="0"/>
              </a:spcBef>
              <a:spcAft>
                <a:spcPct val="0"/>
              </a:spcAft>
              <a:buClrTx/>
              <a:buSzTx/>
              <a:buNone/>
            </a:pPr>
            <a:r>
              <a:rPr kumimoji="0" lang="en-US" altLang="en-US" sz="2000" b="1" dirty="0">
                <a:solidFill>
                  <a:srgbClr val="003366"/>
                </a:solidFill>
                <a:cs typeface="Arial"/>
              </a:rPr>
              <a:t>Presented by:</a:t>
            </a:r>
          </a:p>
          <a:p>
            <a:pPr eaLnBrk="0" fontAlgn="base" hangingPunct="0">
              <a:spcBef>
                <a:spcPct val="0"/>
              </a:spcBef>
              <a:spcAft>
                <a:spcPct val="0"/>
              </a:spcAft>
              <a:buClrTx/>
              <a:buSzTx/>
              <a:buNone/>
            </a:pPr>
            <a:r>
              <a:rPr kumimoji="0" lang="en-US" altLang="en-US" sz="3000" b="1" dirty="0" smtClean="0">
                <a:solidFill>
                  <a:srgbClr val="003366"/>
                </a:solidFill>
                <a:cs typeface="Arial"/>
              </a:rPr>
              <a:t>Sheri Giger </a:t>
            </a:r>
            <a:endParaRPr kumimoji="0" lang="en-US" altLang="en-US" sz="3000" b="1" dirty="0">
              <a:solidFill>
                <a:srgbClr val="003366"/>
              </a:solidFill>
              <a:cs typeface="Arial"/>
            </a:endParaRPr>
          </a:p>
        </p:txBody>
      </p:sp>
      <p:pic>
        <p:nvPicPr>
          <p:cNvPr id="6152" name="Picture 1"/>
          <p:cNvPicPr>
            <a:picLocks noChangeAspect="1"/>
          </p:cNvPicPr>
          <p:nvPr>
            <p:custDataLst>
              <p:tags r:id="rId7"/>
            </p:custDataLst>
          </p:nvPr>
        </p:nvPicPr>
        <p:blipFill>
          <a:blip r:embed="rId13">
            <a:extLst>
              <a:ext uri="{28A0092B-C50C-407E-A947-70E740481C1C}">
                <a14:useLocalDpi xmlns:a14="http://schemas.microsoft.com/office/drawing/2010/main" val="0"/>
              </a:ext>
            </a:extLst>
          </a:blip>
          <a:srcRect t="2290" b="21510"/>
          <a:stretch>
            <a:fillRect/>
          </a:stretch>
        </p:blipFill>
        <p:spPr bwMode="auto">
          <a:xfrm>
            <a:off x="1524003" y="2995613"/>
            <a:ext cx="6772275" cy="348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3" name="Rectangle 2"/>
          <p:cNvSpPr>
            <a:spLocks noChangeArrowheads="1"/>
          </p:cNvSpPr>
          <p:nvPr>
            <p:custDataLst>
              <p:tags r:id="rId8"/>
            </p:custDataLst>
          </p:nvPr>
        </p:nvSpPr>
        <p:spPr bwMode="auto">
          <a:xfrm>
            <a:off x="2043113" y="6557963"/>
            <a:ext cx="3225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kern="1200" smtId="4294967295"/>
            </a:defPPr>
            <a:lvl1pPr>
              <a:spcBef>
                <a:spcPct val="20000"/>
              </a:spcBef>
              <a:buClr>
                <a:srgbClr val="000000"/>
              </a:buClr>
              <a:buSzPct val="70000"/>
              <a:buFont typeface="Wingdings" pitchFamily="2" charset="2"/>
              <a:buChar char="n"/>
              <a:defRPr kumimoji="1" sz="2600">
                <a:solidFill>
                  <a:srgbClr val="000000"/>
                </a:solidFill>
                <a:latin typeface="Arial"/>
              </a:defRPr>
            </a:lvl1pPr>
            <a:lvl2pPr marL="742950" indent="-285750">
              <a:spcBef>
                <a:spcPct val="20000"/>
              </a:spcBef>
              <a:buClr>
                <a:srgbClr val="000000"/>
              </a:buClr>
              <a:buSzPct val="70000"/>
              <a:buFont typeface="Wingdings" pitchFamily="2" charset="2"/>
              <a:buChar char="l"/>
              <a:defRPr kumimoji="1" sz="2200">
                <a:solidFill>
                  <a:srgbClr val="000000"/>
                </a:solidFill>
                <a:latin typeface="Arial"/>
              </a:defRPr>
            </a:lvl2pPr>
            <a:lvl3pPr marL="1143000" indent="-228600">
              <a:spcBef>
                <a:spcPct val="20000"/>
              </a:spcBef>
              <a:buClr>
                <a:srgbClr val="000000"/>
              </a:buClr>
              <a:buSzPct val="70000"/>
              <a:buFont typeface="Wingdings" pitchFamily="2" charset="2"/>
              <a:buChar char="n"/>
              <a:defRPr kumimoji="1" sz="2000">
                <a:solidFill>
                  <a:srgbClr val="000000"/>
                </a:solidFill>
                <a:latin typeface="Arial"/>
              </a:defRPr>
            </a:lvl3pPr>
            <a:lvl4pPr marL="1600200" indent="-228600">
              <a:spcBef>
                <a:spcPct val="20000"/>
              </a:spcBef>
              <a:buClr>
                <a:srgbClr val="000000"/>
              </a:buClr>
              <a:buSzPct val="70000"/>
              <a:buFont typeface="Wingdings" pitchFamily="2" charset="2"/>
              <a:buChar char="n"/>
              <a:defRPr kumimoji="1">
                <a:solidFill>
                  <a:srgbClr val="000000"/>
                </a:solidFill>
                <a:latin typeface="Arial"/>
              </a:defRPr>
            </a:lvl4pPr>
            <a:lvl5pPr marL="2057400" indent="-228600">
              <a:spcBef>
                <a:spcPct val="20000"/>
              </a:spcBef>
              <a:buClr>
                <a:srgbClr val="000000"/>
              </a:buClr>
              <a:buSzPct val="70000"/>
              <a:buFont typeface="Wingdings" pitchFamily="2" charset="2"/>
              <a:buChar char="n"/>
              <a:defRPr kumimoji="1" sz="1600">
                <a:solidFill>
                  <a:srgbClr val="000000"/>
                </a:solidFill>
                <a:latin typeface="Arial"/>
              </a:defRPr>
            </a:lvl5pPr>
            <a:lvl6pPr marL="2514600" indent="-228600" eaLnBrk="0" fontAlgn="base" hangingPunct="0">
              <a:spcBef>
                <a:spcPct val="20000"/>
              </a:spcBef>
              <a:spcAft>
                <a:spcPct val="0"/>
              </a:spcAft>
              <a:buClr>
                <a:srgbClr val="000000"/>
              </a:buClr>
              <a:buSzPct val="70000"/>
              <a:buFont typeface="Wingdings" pitchFamily="2" charset="2"/>
              <a:buChar char="n"/>
              <a:defRPr kumimoji="1" sz="1600">
                <a:solidFill>
                  <a:srgbClr val="000000"/>
                </a:solidFill>
                <a:latin typeface="Arial"/>
              </a:defRPr>
            </a:lvl6pPr>
            <a:lvl7pPr marL="2971800" indent="-228600" eaLnBrk="0" fontAlgn="base" hangingPunct="0">
              <a:spcBef>
                <a:spcPct val="20000"/>
              </a:spcBef>
              <a:spcAft>
                <a:spcPct val="0"/>
              </a:spcAft>
              <a:buClr>
                <a:srgbClr val="000000"/>
              </a:buClr>
              <a:buSzPct val="70000"/>
              <a:buFont typeface="Wingdings" pitchFamily="2" charset="2"/>
              <a:buChar char="n"/>
              <a:defRPr kumimoji="1" sz="1600">
                <a:solidFill>
                  <a:srgbClr val="000000"/>
                </a:solidFill>
                <a:latin typeface="Arial"/>
              </a:defRPr>
            </a:lvl7pPr>
            <a:lvl8pPr marL="3429000" indent="-228600" eaLnBrk="0" fontAlgn="base" hangingPunct="0">
              <a:spcBef>
                <a:spcPct val="20000"/>
              </a:spcBef>
              <a:spcAft>
                <a:spcPct val="0"/>
              </a:spcAft>
              <a:buClr>
                <a:srgbClr val="000000"/>
              </a:buClr>
              <a:buSzPct val="70000"/>
              <a:buFont typeface="Wingdings" pitchFamily="2" charset="2"/>
              <a:buChar char="n"/>
              <a:defRPr kumimoji="1" sz="1600">
                <a:solidFill>
                  <a:srgbClr val="000000"/>
                </a:solidFill>
                <a:latin typeface="Arial"/>
              </a:defRPr>
            </a:lvl8pPr>
            <a:lvl9pPr marL="3886200" indent="-228600" eaLnBrk="0" fontAlgn="base" hangingPunct="0">
              <a:spcBef>
                <a:spcPct val="20000"/>
              </a:spcBef>
              <a:spcAft>
                <a:spcPct val="0"/>
              </a:spcAft>
              <a:buClr>
                <a:srgbClr val="000000"/>
              </a:buClr>
              <a:buSzPct val="70000"/>
              <a:buFont typeface="Wingdings" pitchFamily="2" charset="2"/>
              <a:buChar char="n"/>
              <a:defRPr kumimoji="1" sz="1600">
                <a:solidFill>
                  <a:srgbClr val="000000"/>
                </a:solidFill>
                <a:latin typeface="Arial"/>
              </a:defRPr>
            </a:lvl9pPr>
          </a:lstStyle>
          <a:p>
            <a:pPr eaLnBrk="0" fontAlgn="base" hangingPunct="0">
              <a:spcBef>
                <a:spcPct val="0"/>
              </a:spcBef>
              <a:spcAft>
                <a:spcPct val="0"/>
              </a:spcAft>
              <a:buClrTx/>
              <a:buSzTx/>
              <a:buNone/>
            </a:pPr>
            <a:r>
              <a:rPr lang="en-US" altLang="en-US" sz="800" b="1" dirty="0">
                <a:solidFill>
                  <a:srgbClr val="003366"/>
                </a:solidFill>
                <a:cs typeface="Arial"/>
              </a:rPr>
              <a:t>© 2018, Ogletree, Deakins Nash, Smoak &amp; Stewart, P.C.</a:t>
            </a:r>
          </a:p>
        </p:txBody>
      </p:sp>
      <p:pic>
        <p:nvPicPr>
          <p:cNvPr id="6154" name="Picture 1"/>
          <p:cNvPicPr>
            <a:picLocks noChangeAspect="1"/>
          </p:cNvPicPr>
          <p:nvPr>
            <p:custDataLst>
              <p:tags r:id="rId9"/>
            </p:custDataLst>
          </p:nvPr>
        </p:nvPicPr>
        <p:blipFill>
          <a:blip r:embed="rId14">
            <a:extLst>
              <a:ext uri="{28A0092B-C50C-407E-A947-70E740481C1C}">
                <a14:useLocalDpi xmlns:a14="http://schemas.microsoft.com/office/drawing/2010/main" val="0"/>
              </a:ext>
            </a:extLst>
          </a:blip>
          <a:stretch>
            <a:fillRect/>
          </a:stretch>
        </p:blipFill>
        <p:spPr bwMode="auto">
          <a:xfrm>
            <a:off x="8289925" y="3573463"/>
            <a:ext cx="2363788"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167312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u="sng" dirty="0" smtClean="0">
                <a:effectLst>
                  <a:outerShdw blurRad="38100" dist="38100" dir="2700000" algn="tl">
                    <a:srgbClr val="000000">
                      <a:alpha val="43137"/>
                    </a:srgbClr>
                  </a:outerShdw>
                </a:effectLst>
              </a:rPr>
              <a:t>Weapons in the Workplace (Parking lot)</a:t>
            </a:r>
            <a:br>
              <a:rPr lang="en-US" sz="4400" u="sng" dirty="0" smtClean="0">
                <a:effectLst>
                  <a:outerShdw blurRad="38100" dist="38100" dir="2700000" algn="tl">
                    <a:srgbClr val="000000">
                      <a:alpha val="43137"/>
                    </a:srgbClr>
                  </a:outerShdw>
                </a:effectLst>
              </a:rPr>
            </a:br>
            <a:r>
              <a:rPr lang="en-US" sz="2800" dirty="0">
                <a:effectLst>
                  <a:outerShdw blurRad="38100" dist="38100" dir="2700000" algn="tl">
                    <a:srgbClr val="000000">
                      <a:alpha val="43137"/>
                    </a:srgbClr>
                  </a:outerShdw>
                </a:effectLst>
              </a:rPr>
              <a:t>General Issues with Workplace Violence </a:t>
            </a:r>
          </a:p>
        </p:txBody>
      </p:sp>
      <p:sp>
        <p:nvSpPr>
          <p:cNvPr id="3" name="Content Placeholder 2"/>
          <p:cNvSpPr>
            <a:spLocks noGrp="1"/>
          </p:cNvSpPr>
          <p:nvPr>
            <p:ph idx="1"/>
          </p:nvPr>
        </p:nvSpPr>
        <p:spPr>
          <a:xfrm>
            <a:off x="454784" y="1524001"/>
            <a:ext cx="11446931" cy="4248726"/>
          </a:xfrm>
        </p:spPr>
        <p:txBody>
          <a:bodyPr/>
          <a:lstStyle/>
          <a:p>
            <a:r>
              <a:rPr lang="en-US" sz="2200" dirty="0" smtClean="0"/>
              <a:t>Each state has </a:t>
            </a:r>
            <a:r>
              <a:rPr lang="en-US" sz="2200" dirty="0" smtClean="0"/>
              <a:t>variations in </a:t>
            </a:r>
            <a:r>
              <a:rPr lang="en-US" sz="2200" dirty="0" smtClean="0"/>
              <a:t>law relating to weapons in the workplace. For example:</a:t>
            </a:r>
          </a:p>
          <a:p>
            <a:pPr lvl="1"/>
            <a:r>
              <a:rPr lang="en-US" sz="1600" b="1" u="sng" dirty="0" smtClean="0"/>
              <a:t>Pennsylvania </a:t>
            </a:r>
            <a:endParaRPr lang="en-US" sz="1600" b="1" u="sng" dirty="0" smtClean="0"/>
          </a:p>
          <a:p>
            <a:pPr lvl="2"/>
            <a:r>
              <a:rPr lang="en-US" sz="1600" dirty="0" smtClean="0"/>
              <a:t>PA generally does not limit the ability to prohibit firearms on employer premises</a:t>
            </a:r>
          </a:p>
          <a:p>
            <a:pPr lvl="1"/>
            <a:r>
              <a:rPr lang="en-US" sz="1600" b="1" u="sng" dirty="0" smtClean="0"/>
              <a:t>West </a:t>
            </a:r>
            <a:r>
              <a:rPr lang="en-US" sz="1600" b="1" u="sng" dirty="0" smtClean="0"/>
              <a:t>Virginia</a:t>
            </a:r>
            <a:endParaRPr lang="en-US" sz="1600" b="1" u="sng" dirty="0" smtClean="0"/>
          </a:p>
          <a:p>
            <a:pPr lvl="2"/>
            <a:r>
              <a:rPr lang="en-US" sz="1600" dirty="0" smtClean="0"/>
              <a:t>WV can prohibit firearms on employer property but cannot discriminate based on whether an individual holds a license to carry firearms. W. Va. Code § 61-7-14</a:t>
            </a:r>
          </a:p>
          <a:p>
            <a:pPr lvl="2"/>
            <a:r>
              <a:rPr lang="en-US" sz="1600" dirty="0" smtClean="0"/>
              <a:t>WV cannot prohibit legal firearms locked, out of view, in private motor vehicles in parking areas. Moreover, an employer cannot ask whether there is a firearm in the vehicle or search the vehicle for a firearm. Also, they cannot require employees to agree not to keep firearms in their vehicles. W. Va. Code § 61-7-14</a:t>
            </a:r>
          </a:p>
          <a:p>
            <a:pPr lvl="1"/>
            <a:r>
              <a:rPr lang="en-US" sz="1600" b="1" u="sng" dirty="0" smtClean="0"/>
              <a:t>Ohio</a:t>
            </a:r>
            <a:endParaRPr lang="en-US" sz="1600" dirty="0" smtClean="0"/>
          </a:p>
          <a:p>
            <a:pPr lvl="2"/>
            <a:r>
              <a:rPr lang="en-US" sz="1600" dirty="0" smtClean="0"/>
              <a:t>OH permits the restriction or prohibition of forearms on employer property, including employer vehicles. Ohio Rev. Code Ann. § 2923.126(C)</a:t>
            </a:r>
          </a:p>
          <a:p>
            <a:pPr lvl="2"/>
            <a:r>
              <a:rPr lang="en-US" sz="1600" dirty="0" smtClean="0"/>
              <a:t>OH cannot prohibit lawfully possessed firearms and ammunition in private vehicles in employer parking areas, so long as they are locked in a compartment or container and the vehicle is in a place it is permitted to be. Ohio Rev. Code Ann. § 2923.1210 </a:t>
            </a:r>
            <a:endParaRPr lang="en-US" sz="1600" dirty="0"/>
          </a:p>
        </p:txBody>
      </p:sp>
      <p:sp>
        <p:nvSpPr>
          <p:cNvPr id="4" name="Slide Number Placeholder 3"/>
          <p:cNvSpPr>
            <a:spLocks noGrp="1"/>
          </p:cNvSpPr>
          <p:nvPr>
            <p:ph type="sldNum" sz="quarter" idx="10"/>
          </p:nvPr>
        </p:nvSpPr>
        <p:spPr/>
        <p:txBody>
          <a:bodyPr/>
          <a:lstStyle/>
          <a:p>
            <a:pPr>
              <a:defRPr/>
            </a:pPr>
            <a:fld id="{7CFA4CD0-D0E0-43A7-8933-609C6FE3CF41}" type="slidenum">
              <a:rPr lang="it-IT" smtClean="0"/>
              <a:pPr>
                <a:defRPr/>
              </a:pPr>
              <a:t>10</a:t>
            </a:fld>
            <a:endParaRPr lang="it-IT"/>
          </a:p>
        </p:txBody>
      </p:sp>
    </p:spTree>
    <p:extLst>
      <p:ext uri="{BB962C8B-B14F-4D97-AF65-F5344CB8AC3E}">
        <p14:creationId xmlns:p14="http://schemas.microsoft.com/office/powerpoint/2010/main" val="991463266"/>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4" y="327024"/>
            <a:ext cx="11499849" cy="1185891"/>
          </a:xfrm>
        </p:spPr>
        <p:txBody>
          <a:bodyPr/>
          <a:lstStyle/>
          <a:p>
            <a:pPr algn="ctr"/>
            <a:r>
              <a:rPr lang="en-US" sz="4400" u="sng" dirty="0" smtClean="0">
                <a:effectLst>
                  <a:outerShdw blurRad="38100" dist="38100" dir="2700000" algn="tl">
                    <a:srgbClr val="000000">
                      <a:alpha val="43137"/>
                    </a:srgbClr>
                  </a:outerShdw>
                </a:effectLst>
              </a:rPr>
              <a:t>Bullying/ Harassment</a:t>
            </a:r>
            <a:br>
              <a:rPr lang="en-US" sz="4400" u="sng" dirty="0" smtClean="0">
                <a:effectLst>
                  <a:outerShdw blurRad="38100" dist="38100" dir="2700000" algn="tl">
                    <a:srgbClr val="000000">
                      <a:alpha val="43137"/>
                    </a:srgbClr>
                  </a:outerShdw>
                </a:effectLst>
              </a:rPr>
            </a:br>
            <a:r>
              <a:rPr lang="en-US" sz="2800" dirty="0">
                <a:effectLst>
                  <a:outerShdw blurRad="38100" dist="38100" dir="2700000" algn="tl">
                    <a:srgbClr val="000000">
                      <a:alpha val="43137"/>
                    </a:srgbClr>
                  </a:outerShdw>
                </a:effectLst>
              </a:rPr>
              <a:t>General Issues with Workplace Violence </a:t>
            </a:r>
            <a:r>
              <a:rPr lang="en-US" sz="4400" u="sng" dirty="0" smtClean="0"/>
              <a:t/>
            </a:r>
            <a:br>
              <a:rPr lang="en-US" sz="4400" u="sng" dirty="0" smtClean="0"/>
            </a:br>
            <a:endParaRPr lang="en-US" sz="4400" u="sng" dirty="0"/>
          </a:p>
        </p:txBody>
      </p:sp>
      <p:sp>
        <p:nvSpPr>
          <p:cNvPr id="3" name="Content Placeholder 2"/>
          <p:cNvSpPr>
            <a:spLocks noGrp="1"/>
          </p:cNvSpPr>
          <p:nvPr>
            <p:ph idx="1"/>
          </p:nvPr>
        </p:nvSpPr>
        <p:spPr>
          <a:xfrm>
            <a:off x="454784" y="1629295"/>
            <a:ext cx="11446931" cy="4031277"/>
          </a:xfrm>
        </p:spPr>
        <p:txBody>
          <a:bodyPr/>
          <a:lstStyle/>
          <a:p>
            <a:r>
              <a:rPr lang="en-US" sz="2400" dirty="0" smtClean="0"/>
              <a:t>Workplace bullying/harassment is the repeated infliction of intentional, malicious, and abusive conduct which interferes with a person’s ability to do </a:t>
            </a:r>
            <a:r>
              <a:rPr lang="en-US" sz="2400" dirty="0" smtClean="0"/>
              <a:t>their work, </a:t>
            </a:r>
            <a:r>
              <a:rPr lang="en-US" sz="2400" dirty="0" smtClean="0"/>
              <a:t>is substantial enough to cause physical </a:t>
            </a:r>
            <a:r>
              <a:rPr lang="en-US" sz="2400" dirty="0" smtClean="0"/>
              <a:t>harm, </a:t>
            </a:r>
            <a:r>
              <a:rPr lang="en-US" sz="2400" dirty="0" smtClean="0"/>
              <a:t>and a reasonable person would find hostile or offensive. </a:t>
            </a:r>
          </a:p>
          <a:p>
            <a:r>
              <a:rPr lang="en-US" sz="2400" dirty="0" smtClean="0"/>
              <a:t>Moreover, harassment under Title </a:t>
            </a:r>
            <a:r>
              <a:rPr lang="en-US" sz="2400" dirty="0" smtClean="0"/>
              <a:t>VII and related laws </a:t>
            </a:r>
            <a:r>
              <a:rPr lang="en-US" sz="2400" dirty="0" smtClean="0"/>
              <a:t>may also </a:t>
            </a:r>
            <a:r>
              <a:rPr lang="en-US" sz="2400" dirty="0" smtClean="0"/>
              <a:t>constitute </a:t>
            </a:r>
            <a:r>
              <a:rPr lang="en-US" sz="2400" dirty="0" smtClean="0"/>
              <a:t>Workplace Violence</a:t>
            </a:r>
          </a:p>
          <a:p>
            <a:pPr lvl="1"/>
            <a:r>
              <a:rPr lang="en-US" sz="2000" dirty="0" smtClean="0"/>
              <a:t>Harassment is defined as “unwelcome </a:t>
            </a:r>
            <a:r>
              <a:rPr lang="en-US" sz="2000" dirty="0"/>
              <a:t>conduct that is based on race, color, religion, sex (including sexual orientation, gender identity, or pregnancy), national origin, </a:t>
            </a:r>
            <a:r>
              <a:rPr lang="en-US" sz="2000" dirty="0" smtClean="0"/>
              <a:t>age </a:t>
            </a:r>
            <a:r>
              <a:rPr lang="en-US" sz="2000" dirty="0"/>
              <a:t>(beginning at age 40), disability, or genetic information (including family medical history).” </a:t>
            </a:r>
            <a:endParaRPr lang="en-US" sz="2000" dirty="0" smtClean="0"/>
          </a:p>
          <a:p>
            <a:pPr marL="457200" lvl="1" indent="0">
              <a:buNone/>
            </a:pPr>
            <a:endParaRPr lang="en-US" sz="2000" dirty="0" smtClean="0"/>
          </a:p>
          <a:p>
            <a:pPr marL="457200" lvl="1" indent="0" algn="ctr">
              <a:buNone/>
            </a:pPr>
            <a:r>
              <a:rPr lang="en-US" sz="1600" dirty="0" smtClean="0"/>
              <a:t>United </a:t>
            </a:r>
            <a:r>
              <a:rPr lang="en-US" sz="1600" dirty="0"/>
              <a:t>States. </a:t>
            </a:r>
            <a:r>
              <a:rPr lang="en-US" sz="1600" i="1" dirty="0"/>
              <a:t>Equal Employment Opportunity Commission</a:t>
            </a:r>
            <a:r>
              <a:rPr lang="en-US" sz="1600" dirty="0"/>
              <a:t>. EEOC </a:t>
            </a:r>
            <a:r>
              <a:rPr lang="en-US" sz="1600" dirty="0" smtClean="0"/>
              <a:t>Harassment. </a:t>
            </a:r>
            <a:r>
              <a:rPr lang="en-US" sz="1600" i="1" dirty="0"/>
              <a:t>[Washington, D.C.] </a:t>
            </a:r>
            <a:r>
              <a:rPr lang="en-US" sz="1600" dirty="0"/>
              <a:t>:U.S. Equal Employment Opportunity </a:t>
            </a:r>
            <a:r>
              <a:rPr lang="en-US" sz="1800" dirty="0" smtClean="0"/>
              <a:t>Commission.</a:t>
            </a:r>
            <a:endParaRPr lang="en-US" sz="1800" dirty="0"/>
          </a:p>
          <a:p>
            <a:pPr lvl="1"/>
            <a:endParaRPr lang="en-US" dirty="0"/>
          </a:p>
        </p:txBody>
      </p:sp>
      <p:sp>
        <p:nvSpPr>
          <p:cNvPr id="4" name="Slide Number Placeholder 3"/>
          <p:cNvSpPr>
            <a:spLocks noGrp="1"/>
          </p:cNvSpPr>
          <p:nvPr>
            <p:ph type="sldNum" sz="quarter" idx="10"/>
          </p:nvPr>
        </p:nvSpPr>
        <p:spPr/>
        <p:txBody>
          <a:bodyPr/>
          <a:lstStyle/>
          <a:p>
            <a:pPr>
              <a:defRPr/>
            </a:pPr>
            <a:fld id="{7CFA4CD0-D0E0-43A7-8933-609C6FE3CF41}" type="slidenum">
              <a:rPr lang="it-IT" smtClean="0"/>
              <a:pPr>
                <a:defRPr/>
              </a:pPr>
              <a:t>11</a:t>
            </a:fld>
            <a:endParaRPr lang="it-IT"/>
          </a:p>
        </p:txBody>
      </p:sp>
    </p:spTree>
    <p:extLst>
      <p:ext uri="{BB962C8B-B14F-4D97-AF65-F5344CB8AC3E}">
        <p14:creationId xmlns:p14="http://schemas.microsoft.com/office/powerpoint/2010/main" val="3648268820"/>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u="sng" dirty="0" smtClean="0">
                <a:effectLst>
                  <a:outerShdw blurRad="38100" dist="38100" dir="2700000" algn="tl">
                    <a:srgbClr val="000000">
                      <a:alpha val="43137"/>
                    </a:srgbClr>
                  </a:outerShdw>
                </a:effectLst>
              </a:rPr>
              <a:t>Domestic Violence </a:t>
            </a:r>
            <a:r>
              <a:rPr lang="en-US" sz="4800" u="sng" dirty="0" smtClean="0">
                <a:effectLst>
                  <a:outerShdw blurRad="38100" dist="38100" dir="2700000" algn="tl">
                    <a:srgbClr val="000000">
                      <a:alpha val="43137"/>
                    </a:srgbClr>
                  </a:outerShdw>
                </a:effectLst>
              </a:rPr>
              <a:t/>
            </a:r>
            <a:br>
              <a:rPr lang="en-US" sz="4800" u="sng" dirty="0" smtClean="0">
                <a:effectLst>
                  <a:outerShdw blurRad="38100" dist="38100" dir="2700000" algn="tl">
                    <a:srgbClr val="000000">
                      <a:alpha val="43137"/>
                    </a:srgbClr>
                  </a:outerShdw>
                </a:effectLst>
              </a:rPr>
            </a:br>
            <a:r>
              <a:rPr lang="en-US" sz="2800" dirty="0">
                <a:effectLst>
                  <a:outerShdw blurRad="38100" dist="38100" dir="2700000" algn="tl">
                    <a:srgbClr val="000000">
                      <a:alpha val="43137"/>
                    </a:srgbClr>
                  </a:outerShdw>
                </a:effectLst>
              </a:rPr>
              <a:t>General Issues with Workplace Violence </a:t>
            </a:r>
            <a:endParaRPr lang="en-US" sz="4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4784" y="1745673"/>
            <a:ext cx="11446931" cy="3914899"/>
          </a:xfrm>
        </p:spPr>
        <p:txBody>
          <a:bodyPr/>
          <a:lstStyle/>
          <a:p>
            <a:r>
              <a:rPr lang="en-US" sz="2400" dirty="0" smtClean="0"/>
              <a:t>According to the Department of Justice, “</a:t>
            </a:r>
            <a:r>
              <a:rPr lang="en-US" sz="2400" dirty="0"/>
              <a:t>Domestic violence is a pattern of abusive behavior in any relationship that is used by one partner to gain or maintain power and control over another intimate partner. Domestic violence can be physical, sexual, emotional, economic, psychological, or technological actions or threats of actions or other patterns of coercive behavior that influence another person within an intimate partner relationship. This includes any behaviors that intimidate, manipulate, humiliate, isolate, frighten, terrorize, coerce, threaten, blame, hurt, injure, or wound someone</a:t>
            </a:r>
            <a:r>
              <a:rPr lang="en-US" sz="2400" dirty="0" smtClean="0"/>
              <a:t>.” </a:t>
            </a:r>
          </a:p>
          <a:p>
            <a:pPr marL="0" indent="0">
              <a:buNone/>
            </a:pPr>
            <a:endParaRPr lang="en-US" sz="2400" dirty="0" smtClean="0"/>
          </a:p>
          <a:p>
            <a:pPr marL="0" indent="0" algn="ctr">
              <a:buNone/>
            </a:pPr>
            <a:r>
              <a:rPr lang="en-US" sz="2000" dirty="0" smtClean="0"/>
              <a:t>United States. </a:t>
            </a:r>
            <a:r>
              <a:rPr lang="en-US" sz="2000" i="1" dirty="0" smtClean="0"/>
              <a:t>Office on Violence Against Women</a:t>
            </a:r>
            <a:r>
              <a:rPr lang="en-US" sz="2000" dirty="0" smtClean="0"/>
              <a:t>. DOJ. Domestic Violence</a:t>
            </a:r>
            <a:r>
              <a:rPr lang="en-US" sz="2000" i="1" dirty="0" smtClean="0"/>
              <a:t>. [Washington, DC]: Office on Violence Against Women</a:t>
            </a:r>
            <a:r>
              <a:rPr lang="en-US" sz="2000" dirty="0" smtClean="0"/>
              <a:t>, 2023.</a:t>
            </a:r>
            <a:endParaRPr lang="en-US" sz="2000" dirty="0"/>
          </a:p>
        </p:txBody>
      </p:sp>
      <p:sp>
        <p:nvSpPr>
          <p:cNvPr id="4" name="Slide Number Placeholder 3"/>
          <p:cNvSpPr>
            <a:spLocks noGrp="1"/>
          </p:cNvSpPr>
          <p:nvPr>
            <p:ph type="sldNum" sz="quarter" idx="10"/>
          </p:nvPr>
        </p:nvSpPr>
        <p:spPr/>
        <p:txBody>
          <a:bodyPr/>
          <a:lstStyle/>
          <a:p>
            <a:pPr>
              <a:defRPr/>
            </a:pPr>
            <a:fld id="{7CFA4CD0-D0E0-43A7-8933-609C6FE3CF41}" type="slidenum">
              <a:rPr lang="it-IT" smtClean="0"/>
              <a:pPr>
                <a:defRPr/>
              </a:pPr>
              <a:t>12</a:t>
            </a:fld>
            <a:endParaRPr lang="it-IT"/>
          </a:p>
        </p:txBody>
      </p:sp>
    </p:spTree>
    <p:extLst>
      <p:ext uri="{BB962C8B-B14F-4D97-AF65-F5344CB8AC3E}">
        <p14:creationId xmlns:p14="http://schemas.microsoft.com/office/powerpoint/2010/main" val="944610803"/>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4" y="1928553"/>
            <a:ext cx="11499849" cy="3541222"/>
          </a:xfrm>
        </p:spPr>
        <p:txBody>
          <a:bodyPr/>
          <a:lstStyle/>
          <a:p>
            <a:pPr algn="ctr"/>
            <a:r>
              <a:rPr lang="en-US" sz="5400" u="sng" dirty="0" smtClean="0">
                <a:effectLst>
                  <a:outerShdw blurRad="38100" dist="38100" dir="2700000" algn="tl">
                    <a:srgbClr val="000000">
                      <a:alpha val="43137"/>
                    </a:srgbClr>
                  </a:outerShdw>
                </a:effectLst>
              </a:rPr>
              <a:t>Strategies for Identifying and Preventing Workplace Violence</a:t>
            </a:r>
            <a:endParaRPr lang="en-US" sz="5400" u="sng"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0"/>
          </p:nvPr>
        </p:nvSpPr>
        <p:spPr/>
        <p:txBody>
          <a:bodyPr/>
          <a:lstStyle/>
          <a:p>
            <a:pPr>
              <a:defRPr/>
            </a:pPr>
            <a:fld id="{7CFA4CD0-D0E0-43A7-8933-609C6FE3CF41}" type="slidenum">
              <a:rPr lang="it-IT" smtClean="0"/>
              <a:pPr>
                <a:defRPr/>
              </a:pPr>
              <a:t>13</a:t>
            </a:fld>
            <a:endParaRPr lang="it-IT"/>
          </a:p>
        </p:txBody>
      </p:sp>
    </p:spTree>
    <p:extLst>
      <p:ext uri="{BB962C8B-B14F-4D97-AF65-F5344CB8AC3E}">
        <p14:creationId xmlns:p14="http://schemas.microsoft.com/office/powerpoint/2010/main" val="2409404506"/>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effectLst>
                  <a:outerShdw blurRad="38100" dist="38100" dir="2700000" algn="tl">
                    <a:srgbClr val="000000">
                      <a:alpha val="43137"/>
                    </a:srgbClr>
                  </a:outerShdw>
                </a:effectLst>
              </a:rPr>
              <a:t>Identifying Workplace Violence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4784" y="1600201"/>
            <a:ext cx="11446931" cy="634999"/>
          </a:xfrm>
        </p:spPr>
        <p:txBody>
          <a:bodyPr/>
          <a:lstStyle/>
          <a:p>
            <a:r>
              <a:rPr lang="en-US" dirty="0" smtClean="0"/>
              <a:t>Workplace Violence can be identified through various behaviors, including:</a:t>
            </a:r>
          </a:p>
          <a:p>
            <a:pPr lvl="1"/>
            <a:endParaRPr lang="en-US" dirty="0"/>
          </a:p>
        </p:txBody>
      </p:sp>
      <p:sp>
        <p:nvSpPr>
          <p:cNvPr id="4" name="TextBox 3"/>
          <p:cNvSpPr txBox="1"/>
          <p:nvPr/>
        </p:nvSpPr>
        <p:spPr>
          <a:xfrm>
            <a:off x="412754" y="2429164"/>
            <a:ext cx="5609355" cy="286232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Excessive staring </a:t>
            </a:r>
          </a:p>
          <a:p>
            <a:pPr marL="285750" indent="-285750">
              <a:buFont typeface="Arial" panose="020B0604020202020204" pitchFamily="34" charset="0"/>
              <a:buChar char="•"/>
            </a:pPr>
            <a:r>
              <a:rPr lang="en-US" dirty="0" smtClean="0"/>
              <a:t>Acting out on the premises </a:t>
            </a:r>
          </a:p>
          <a:p>
            <a:pPr marL="285750" indent="-285750">
              <a:buFont typeface="Arial" panose="020B0604020202020204" pitchFamily="34" charset="0"/>
              <a:buChar char="•"/>
            </a:pPr>
            <a:r>
              <a:rPr lang="en-US" dirty="0" smtClean="0"/>
              <a:t>Consistently late for meetings </a:t>
            </a:r>
          </a:p>
          <a:p>
            <a:pPr marL="285750" indent="-285750">
              <a:buFont typeface="Arial" panose="020B0604020202020204" pitchFamily="34" charset="0"/>
              <a:buChar char="•"/>
            </a:pPr>
            <a:r>
              <a:rPr lang="en-US" dirty="0" smtClean="0"/>
              <a:t>Given the “silent treatment”</a:t>
            </a:r>
          </a:p>
          <a:p>
            <a:pPr marL="285750" indent="-285750">
              <a:buFont typeface="Arial" panose="020B0604020202020204" pitchFamily="34" charset="0"/>
              <a:buChar char="•"/>
            </a:pPr>
            <a:r>
              <a:rPr lang="en-US" dirty="0" smtClean="0"/>
              <a:t>Treat others in a rude or disrespectful manner </a:t>
            </a:r>
          </a:p>
          <a:p>
            <a:pPr marL="285750" indent="-285750">
              <a:buFont typeface="Arial" panose="020B0604020202020204" pitchFamily="34" charset="0"/>
              <a:buChar char="•"/>
            </a:pPr>
            <a:r>
              <a:rPr lang="en-US" dirty="0" smtClean="0"/>
              <a:t>Excessive yelling or hostile behavior </a:t>
            </a:r>
          </a:p>
          <a:p>
            <a:pPr marL="285750" indent="-285750">
              <a:buFont typeface="Arial" panose="020B0604020202020204" pitchFamily="34" charset="0"/>
              <a:buChar char="•"/>
            </a:pPr>
            <a:r>
              <a:rPr lang="en-US" dirty="0" smtClean="0"/>
              <a:t>Others refuse to defend a rumor about fellow employee </a:t>
            </a:r>
          </a:p>
          <a:p>
            <a:pPr marL="285750" indent="-285750">
              <a:buFont typeface="Arial" panose="020B0604020202020204" pitchFamily="34" charset="0"/>
              <a:buChar char="•"/>
            </a:pPr>
            <a:r>
              <a:rPr lang="en-US" dirty="0" smtClean="0"/>
              <a:t>Others delay acting on issues important to fellow employee </a:t>
            </a:r>
            <a:endParaRPr lang="en-US" dirty="0"/>
          </a:p>
        </p:txBody>
      </p:sp>
      <p:sp>
        <p:nvSpPr>
          <p:cNvPr id="6" name="TextBox 5"/>
          <p:cNvSpPr txBox="1"/>
          <p:nvPr/>
        </p:nvSpPr>
        <p:spPr>
          <a:xfrm>
            <a:off x="6650182" y="2429164"/>
            <a:ext cx="5070763" cy="203132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Negative comments circulating about an employee </a:t>
            </a:r>
          </a:p>
          <a:p>
            <a:pPr marL="285750" indent="-285750">
              <a:buFont typeface="Arial" panose="020B0604020202020204" pitchFamily="34" charset="0"/>
              <a:buChar char="•"/>
            </a:pPr>
            <a:r>
              <a:rPr lang="en-US" dirty="0" smtClean="0"/>
              <a:t>Other fail to provide important information to certain employee</a:t>
            </a:r>
          </a:p>
          <a:p>
            <a:pPr marL="285750" indent="-285750">
              <a:buFont typeface="Arial" panose="020B0604020202020204" pitchFamily="34" charset="0"/>
              <a:buChar char="•"/>
            </a:pPr>
            <a:r>
              <a:rPr lang="en-US" dirty="0" smtClean="0"/>
              <a:t>Others show little empathy to situations or circumstances encountered by certain employee</a:t>
            </a:r>
            <a:endParaRPr lang="en-US" dirty="0"/>
          </a:p>
        </p:txBody>
      </p:sp>
      <p:sp>
        <p:nvSpPr>
          <p:cNvPr id="5" name="Slide Number Placeholder 4"/>
          <p:cNvSpPr>
            <a:spLocks noGrp="1"/>
          </p:cNvSpPr>
          <p:nvPr>
            <p:ph type="sldNum" sz="quarter" idx="10"/>
          </p:nvPr>
        </p:nvSpPr>
        <p:spPr/>
        <p:txBody>
          <a:bodyPr/>
          <a:lstStyle/>
          <a:p>
            <a:pPr>
              <a:defRPr/>
            </a:pPr>
            <a:fld id="{7CFA4CD0-D0E0-43A7-8933-609C6FE3CF41}" type="slidenum">
              <a:rPr lang="it-IT" smtClean="0"/>
              <a:pPr>
                <a:defRPr/>
              </a:pPr>
              <a:t>14</a:t>
            </a:fld>
            <a:endParaRPr lang="it-IT"/>
          </a:p>
        </p:txBody>
      </p:sp>
    </p:spTree>
    <p:extLst>
      <p:ext uri="{BB962C8B-B14F-4D97-AF65-F5344CB8AC3E}">
        <p14:creationId xmlns:p14="http://schemas.microsoft.com/office/powerpoint/2010/main" val="2134540869"/>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effectLst>
                  <a:outerShdw blurRad="38100" dist="38100" dir="2700000" algn="tl">
                    <a:srgbClr val="000000">
                      <a:alpha val="43137"/>
                    </a:srgbClr>
                  </a:outerShdw>
                </a:effectLst>
              </a:rPr>
              <a:t>Scenario - Workplace </a:t>
            </a:r>
            <a:r>
              <a:rPr lang="en-US" u="sng" dirty="0" smtClean="0">
                <a:effectLst>
                  <a:outerShdw blurRad="38100" dist="38100" dir="2700000" algn="tl">
                    <a:srgbClr val="000000">
                      <a:alpha val="43137"/>
                    </a:srgbClr>
                  </a:outerShdw>
                </a:effectLst>
              </a:rPr>
              <a:t>Violence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39212" y="1577044"/>
            <a:ext cx="11446931" cy="3665517"/>
          </a:xfrm>
        </p:spPr>
        <p:txBody>
          <a:bodyPr/>
          <a:lstStyle/>
          <a:p>
            <a:r>
              <a:rPr lang="en-US" dirty="0" smtClean="0"/>
              <a:t>Two employees are in a meeting discussing their responsibilities at the outset of their shift, one of the employees become enraged and “advanced out of his chair with fists raised, yelling’” that the other employee annoyed him. The seated employee filed a claim of workplace violence. </a:t>
            </a:r>
          </a:p>
          <a:p>
            <a:pPr marL="914400" lvl="1" indent="-457200">
              <a:buFont typeface="+mj-lt"/>
              <a:buAutoNum type="arabicPeriod"/>
            </a:pPr>
            <a:r>
              <a:rPr lang="en-US" dirty="0" smtClean="0"/>
              <a:t>What kind of Workplace Violence is this?</a:t>
            </a:r>
          </a:p>
          <a:p>
            <a:pPr marL="914400" lvl="1" indent="-457200">
              <a:buFont typeface="+mj-lt"/>
              <a:buAutoNum type="arabicPeriod"/>
            </a:pPr>
            <a:r>
              <a:rPr lang="en-US" dirty="0" smtClean="0"/>
              <a:t>How did the Court rule? </a:t>
            </a:r>
          </a:p>
          <a:p>
            <a:pPr marL="914400" lvl="1" indent="-457200">
              <a:buFont typeface="+mj-lt"/>
              <a:buAutoNum type="arabicPeriod"/>
            </a:pPr>
            <a:r>
              <a:rPr lang="en-US" dirty="0" smtClean="0"/>
              <a:t>What would you have done? </a:t>
            </a:r>
          </a:p>
          <a:p>
            <a:pPr marL="457200" lvl="1" indent="0">
              <a:buNone/>
            </a:pPr>
            <a:endParaRPr lang="en-US" dirty="0"/>
          </a:p>
          <a:p>
            <a:pPr marL="457200" lvl="1" indent="0">
              <a:buNone/>
            </a:pPr>
            <a:r>
              <a:rPr lang="en-US" sz="1400" i="1" dirty="0" smtClean="0"/>
              <a:t>		</a:t>
            </a:r>
            <a:r>
              <a:rPr lang="en-US" sz="1400" i="1" u="sng" dirty="0" smtClean="0"/>
              <a:t>Dunn v. Pennsylvania Department of Human Services</a:t>
            </a:r>
            <a:r>
              <a:rPr lang="en-US" sz="1400" dirty="0" smtClean="0"/>
              <a:t>, 253 A.3d 1,8 (Com. Pa. 2021)</a:t>
            </a:r>
          </a:p>
        </p:txBody>
      </p:sp>
      <p:sp>
        <p:nvSpPr>
          <p:cNvPr id="4" name="Slide Number Placeholder 3"/>
          <p:cNvSpPr>
            <a:spLocks noGrp="1"/>
          </p:cNvSpPr>
          <p:nvPr>
            <p:ph type="sldNum" sz="quarter" idx="10"/>
          </p:nvPr>
        </p:nvSpPr>
        <p:spPr/>
        <p:txBody>
          <a:bodyPr/>
          <a:lstStyle/>
          <a:p>
            <a:pPr>
              <a:defRPr/>
            </a:pPr>
            <a:fld id="{7CFA4CD0-D0E0-43A7-8933-609C6FE3CF41}" type="slidenum">
              <a:rPr lang="it-IT" smtClean="0"/>
              <a:pPr>
                <a:defRPr/>
              </a:pPr>
              <a:t>15</a:t>
            </a:fld>
            <a:endParaRPr lang="it-IT"/>
          </a:p>
        </p:txBody>
      </p:sp>
    </p:spTree>
    <p:extLst>
      <p:ext uri="{BB962C8B-B14F-4D97-AF65-F5344CB8AC3E}">
        <p14:creationId xmlns:p14="http://schemas.microsoft.com/office/powerpoint/2010/main" val="386388690"/>
      </p:ext>
    </p:extLst>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effectLst>
                  <a:outerShdw blurRad="38100" dist="38100" dir="2700000" algn="tl">
                    <a:srgbClr val="000000">
                      <a:alpha val="43137"/>
                    </a:srgbClr>
                  </a:outerShdw>
                </a:effectLst>
              </a:rPr>
              <a:t>Scenario - </a:t>
            </a:r>
            <a:r>
              <a:rPr lang="en-US" u="sng" dirty="0" smtClean="0">
                <a:effectLst>
                  <a:outerShdw blurRad="38100" dist="38100" dir="2700000" algn="tl">
                    <a:srgbClr val="000000">
                      <a:alpha val="43137"/>
                    </a:srgbClr>
                  </a:outerShdw>
                </a:effectLst>
              </a:rPr>
              <a:t>Workplace </a:t>
            </a:r>
            <a:r>
              <a:rPr lang="en-US" u="sng" dirty="0" smtClean="0">
                <a:effectLst>
                  <a:outerShdw blurRad="38100" dist="38100" dir="2700000" algn="tl">
                    <a:srgbClr val="000000">
                      <a:alpha val="43137"/>
                    </a:srgbClr>
                  </a:outerShdw>
                </a:effectLst>
              </a:rPr>
              <a:t>Violence</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An employee alleged that her coworker subjected her to workplace violence because the employee alleged that her coworker “did not like her.” Moreover, she stated that she and the coworker were sitting in a conference room when the phone rang. The employee alleges the coworker picked up the phone in an aggressive manner and caused the phone receiver’s cord to strike her on the left side of her head. She filed a lawsuit against the company for workplace violence. Did the court find that this constitutes workplace violence?  </a:t>
            </a:r>
          </a:p>
          <a:p>
            <a:pPr marL="0" indent="0">
              <a:buNone/>
            </a:pPr>
            <a:endParaRPr lang="en-US" dirty="0" smtClean="0"/>
          </a:p>
          <a:p>
            <a:pPr marL="0" indent="0">
              <a:buNone/>
            </a:pPr>
            <a:r>
              <a:rPr lang="en-US" sz="1600" dirty="0" smtClean="0"/>
              <a:t>		</a:t>
            </a:r>
            <a:r>
              <a:rPr lang="en-US" sz="1600" i="1" u="sng" dirty="0" smtClean="0"/>
              <a:t>Sullivan v. Creedmoor Psychiatric Center</a:t>
            </a:r>
            <a:r>
              <a:rPr lang="en-US" sz="1600" dirty="0" smtClean="0"/>
              <a:t>, 2023 WL 6390165 1, 8 (S.D. NY 2023)</a:t>
            </a:r>
            <a:endParaRPr lang="en-US" sz="1600" dirty="0"/>
          </a:p>
        </p:txBody>
      </p:sp>
      <p:sp>
        <p:nvSpPr>
          <p:cNvPr id="4" name="Slide Number Placeholder 3"/>
          <p:cNvSpPr>
            <a:spLocks noGrp="1"/>
          </p:cNvSpPr>
          <p:nvPr>
            <p:ph type="sldNum" sz="quarter" idx="10"/>
          </p:nvPr>
        </p:nvSpPr>
        <p:spPr/>
        <p:txBody>
          <a:bodyPr/>
          <a:lstStyle/>
          <a:p>
            <a:pPr>
              <a:defRPr/>
            </a:pPr>
            <a:fld id="{7CFA4CD0-D0E0-43A7-8933-609C6FE3CF41}" type="slidenum">
              <a:rPr lang="it-IT" smtClean="0"/>
              <a:pPr>
                <a:defRPr/>
              </a:pPr>
              <a:t>16</a:t>
            </a:fld>
            <a:endParaRPr lang="it-IT"/>
          </a:p>
        </p:txBody>
      </p:sp>
    </p:spTree>
    <p:extLst>
      <p:ext uri="{BB962C8B-B14F-4D97-AF65-F5344CB8AC3E}">
        <p14:creationId xmlns:p14="http://schemas.microsoft.com/office/powerpoint/2010/main" val="3492204362"/>
      </p:ext>
    </p:extLst>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effectLst>
                  <a:outerShdw blurRad="38100" dist="38100" dir="2700000" algn="tl">
                    <a:srgbClr val="000000">
                      <a:alpha val="43137"/>
                    </a:srgbClr>
                  </a:outerShdw>
                </a:effectLst>
              </a:rPr>
              <a:t>Scenario - Workplace </a:t>
            </a:r>
            <a:r>
              <a:rPr lang="en-US" u="sng" dirty="0" smtClean="0">
                <a:effectLst>
                  <a:outerShdw blurRad="38100" dist="38100" dir="2700000" algn="tl">
                    <a:srgbClr val="000000">
                      <a:alpha val="43137"/>
                    </a:srgbClr>
                  </a:outerShdw>
                </a:effectLst>
              </a:rPr>
              <a:t>Violence</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5672" y="1461655"/>
            <a:ext cx="11446931" cy="4060371"/>
          </a:xfrm>
        </p:spPr>
        <p:txBody>
          <a:bodyPr/>
          <a:lstStyle/>
          <a:p>
            <a:r>
              <a:rPr lang="en-US" sz="2400" dirty="0" smtClean="0"/>
              <a:t>An employee approaches a supervisor stating that another employee has subjected her to workplace violence and sexual harassment. The accused employee has been known to have a temper in the past. Upon learning this information, the supervisor proceeds to confront the accused employee concerning the matter. The accused employee reacts violently and gets into a physical altercation with the supervisor. None of the employees who witnessed the assault knew what to do. What are some things that could have been prevented? </a:t>
            </a:r>
            <a:r>
              <a:rPr lang="en-US" sz="2400" dirty="0" smtClean="0"/>
              <a:t>What </a:t>
            </a:r>
            <a:r>
              <a:rPr lang="en-US" sz="2400" dirty="0" smtClean="0"/>
              <a:t>would have been the proper approach to this situation?</a:t>
            </a:r>
          </a:p>
          <a:p>
            <a:endParaRPr lang="en-US" dirty="0" smtClean="0"/>
          </a:p>
          <a:p>
            <a:pPr marL="0" indent="0">
              <a:buNone/>
            </a:pPr>
            <a:r>
              <a:rPr lang="en-US" sz="1600" i="1" dirty="0" smtClean="0"/>
              <a:t>		</a:t>
            </a:r>
            <a:r>
              <a:rPr lang="en-US" sz="1600" i="1" u="sng" dirty="0" smtClean="0"/>
              <a:t>Duong v. Benihana National Corporation</a:t>
            </a:r>
            <a:r>
              <a:rPr lang="en-US" sz="1600" dirty="0" smtClean="0"/>
              <a:t>, 2022 WL 1125392 1, 6 (3</a:t>
            </a:r>
            <a:r>
              <a:rPr lang="en-US" sz="1600" baseline="30000" dirty="0" smtClean="0"/>
              <a:t>rd</a:t>
            </a:r>
            <a:r>
              <a:rPr lang="en-US" sz="1600" dirty="0" smtClean="0"/>
              <a:t> Cir. 2022)</a:t>
            </a:r>
            <a:endParaRPr lang="en-US" sz="1600" dirty="0"/>
          </a:p>
        </p:txBody>
      </p:sp>
      <p:sp>
        <p:nvSpPr>
          <p:cNvPr id="4" name="Slide Number Placeholder 3"/>
          <p:cNvSpPr>
            <a:spLocks noGrp="1"/>
          </p:cNvSpPr>
          <p:nvPr>
            <p:ph type="sldNum" sz="quarter" idx="10"/>
          </p:nvPr>
        </p:nvSpPr>
        <p:spPr/>
        <p:txBody>
          <a:bodyPr/>
          <a:lstStyle/>
          <a:p>
            <a:pPr>
              <a:defRPr/>
            </a:pPr>
            <a:fld id="{7CFA4CD0-D0E0-43A7-8933-609C6FE3CF41}" type="slidenum">
              <a:rPr lang="it-IT" smtClean="0"/>
              <a:pPr>
                <a:defRPr/>
              </a:pPr>
              <a:t>17</a:t>
            </a:fld>
            <a:endParaRPr lang="it-IT"/>
          </a:p>
        </p:txBody>
      </p:sp>
    </p:spTree>
    <p:extLst>
      <p:ext uri="{BB962C8B-B14F-4D97-AF65-F5344CB8AC3E}">
        <p14:creationId xmlns:p14="http://schemas.microsoft.com/office/powerpoint/2010/main" val="1108267365"/>
      </p:ext>
    </p:extLst>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effectLst>
                  <a:outerShdw blurRad="38100" dist="38100" dir="2700000" algn="tl">
                    <a:srgbClr val="000000">
                      <a:alpha val="43137"/>
                    </a:srgbClr>
                  </a:outerShdw>
                </a:effectLst>
              </a:rPr>
              <a:t>Prevention of Workplace Violence</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3200" dirty="0"/>
              <a:t>U</a:t>
            </a:r>
            <a:r>
              <a:rPr lang="en-US" sz="3200" dirty="0" smtClean="0"/>
              <a:t>seful tools to combat workplace violence, include a:</a:t>
            </a:r>
          </a:p>
          <a:p>
            <a:pPr lvl="1"/>
            <a:r>
              <a:rPr lang="en-US" sz="2800" dirty="0" smtClean="0"/>
              <a:t>Anti-Violence </a:t>
            </a:r>
            <a:r>
              <a:rPr lang="en-US" sz="2800" dirty="0"/>
              <a:t>P</a:t>
            </a:r>
            <a:r>
              <a:rPr lang="en-US" sz="2800" dirty="0" smtClean="0"/>
              <a:t>olicy/ Workplace Bullying Policy </a:t>
            </a:r>
          </a:p>
          <a:p>
            <a:pPr lvl="1"/>
            <a:r>
              <a:rPr lang="en-US" sz="2800" dirty="0" smtClean="0"/>
              <a:t>Crisis Management Team </a:t>
            </a:r>
          </a:p>
          <a:p>
            <a:pPr lvl="1"/>
            <a:r>
              <a:rPr lang="en-US" sz="2800" dirty="0" smtClean="0"/>
              <a:t>Information Campaign </a:t>
            </a:r>
          </a:p>
          <a:p>
            <a:pPr lvl="1"/>
            <a:r>
              <a:rPr lang="en-US" sz="2800" dirty="0" smtClean="0"/>
              <a:t>Response Plan </a:t>
            </a:r>
          </a:p>
          <a:p>
            <a:pPr lvl="1"/>
            <a:r>
              <a:rPr lang="en-US" sz="2800" dirty="0" smtClean="0"/>
              <a:t>Supervisor Training </a:t>
            </a:r>
            <a:endParaRPr lang="en-US" sz="2800" dirty="0"/>
          </a:p>
        </p:txBody>
      </p:sp>
      <p:sp>
        <p:nvSpPr>
          <p:cNvPr id="4" name="Slide Number Placeholder 3"/>
          <p:cNvSpPr>
            <a:spLocks noGrp="1"/>
          </p:cNvSpPr>
          <p:nvPr>
            <p:ph type="sldNum" sz="quarter" idx="10"/>
          </p:nvPr>
        </p:nvSpPr>
        <p:spPr/>
        <p:txBody>
          <a:bodyPr/>
          <a:lstStyle/>
          <a:p>
            <a:pPr>
              <a:defRPr/>
            </a:pPr>
            <a:fld id="{7CFA4CD0-D0E0-43A7-8933-609C6FE3CF41}" type="slidenum">
              <a:rPr lang="it-IT" smtClean="0"/>
              <a:pPr>
                <a:defRPr/>
              </a:pPr>
              <a:t>18</a:t>
            </a:fld>
            <a:endParaRPr lang="it-IT"/>
          </a:p>
        </p:txBody>
      </p:sp>
    </p:spTree>
    <p:extLst>
      <p:ext uri="{BB962C8B-B14F-4D97-AF65-F5344CB8AC3E}">
        <p14:creationId xmlns:p14="http://schemas.microsoft.com/office/powerpoint/2010/main" val="3869706094"/>
      </p:ext>
    </p:extLst>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4" y="1533235"/>
            <a:ext cx="11499849" cy="3306619"/>
          </a:xfrm>
        </p:spPr>
        <p:txBody>
          <a:bodyPr/>
          <a:lstStyle/>
          <a:p>
            <a:pPr algn="ctr"/>
            <a:r>
              <a:rPr lang="en-US" sz="4800" u="sng" dirty="0" smtClean="0">
                <a:effectLst>
                  <a:outerShdw blurRad="38100" dist="38100" dir="2700000" algn="tl">
                    <a:srgbClr val="000000">
                      <a:alpha val="43137"/>
                    </a:srgbClr>
                  </a:outerShdw>
                </a:effectLst>
              </a:rPr>
              <a:t>Creating an Effective Policy </a:t>
            </a:r>
            <a:endParaRPr lang="en-US" sz="4800" u="sng"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0"/>
          </p:nvPr>
        </p:nvSpPr>
        <p:spPr/>
        <p:txBody>
          <a:bodyPr/>
          <a:lstStyle/>
          <a:p>
            <a:pPr>
              <a:defRPr/>
            </a:pPr>
            <a:fld id="{7CFA4CD0-D0E0-43A7-8933-609C6FE3CF41}" type="slidenum">
              <a:rPr lang="it-IT" smtClean="0"/>
              <a:pPr>
                <a:defRPr/>
              </a:pPr>
              <a:t>19</a:t>
            </a:fld>
            <a:endParaRPr lang="it-IT"/>
          </a:p>
        </p:txBody>
      </p:sp>
    </p:spTree>
    <p:extLst>
      <p:ext uri="{BB962C8B-B14F-4D97-AF65-F5344CB8AC3E}">
        <p14:creationId xmlns:p14="http://schemas.microsoft.com/office/powerpoint/2010/main" val="481635001"/>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4" y="327024"/>
            <a:ext cx="11499849" cy="928197"/>
          </a:xfrm>
        </p:spPr>
        <p:txBody>
          <a:bodyPr/>
          <a:lstStyle/>
          <a:p>
            <a:pPr algn="ctr"/>
            <a:r>
              <a:rPr lang="en-US" sz="4400" u="sng" dirty="0" smtClean="0">
                <a:effectLst>
                  <a:outerShdw blurRad="38100" dist="38100" dir="2700000" algn="tl">
                    <a:srgbClr val="000000">
                      <a:alpha val="43137"/>
                    </a:srgbClr>
                  </a:outerShdw>
                </a:effectLst>
              </a:rPr>
              <a:t>What is workplace violence? </a:t>
            </a:r>
            <a:endParaRPr lang="en-US" sz="4400"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lgn="ctr">
              <a:buNone/>
            </a:pPr>
            <a:r>
              <a:rPr lang="en-US" sz="2800" dirty="0" smtClean="0">
                <a:latin typeface="Times New Roman" panose="02020603050405020304" pitchFamily="18" charset="0"/>
                <a:cs typeface="Times New Roman" panose="02020603050405020304" pitchFamily="18" charset="0"/>
              </a:rPr>
              <a:t>The Occupational Safety and Health Administration (“OSHA”) defines workplace violence as </a:t>
            </a:r>
            <a:r>
              <a:rPr lang="en-US" sz="2800" dirty="0" smtClean="0">
                <a:solidFill>
                  <a:srgbClr val="FF0000"/>
                </a:solidFill>
                <a:latin typeface="Times New Roman" panose="02020603050405020304" pitchFamily="18" charset="0"/>
                <a:cs typeface="Times New Roman" panose="02020603050405020304" pitchFamily="18" charset="0"/>
              </a:rPr>
              <a:t>“</a:t>
            </a:r>
            <a:r>
              <a:rPr lang="en-US" sz="2800" dirty="0">
                <a:solidFill>
                  <a:srgbClr val="FF0000"/>
                </a:solidFill>
                <a:latin typeface="Times New Roman" panose="02020603050405020304" pitchFamily="18" charset="0"/>
                <a:cs typeface="Times New Roman" panose="02020603050405020304" pitchFamily="18" charset="0"/>
              </a:rPr>
              <a:t>any act or threat of physical violence, harassment, intimidation, or other threatening disruptive behavior that occurs at the work site. It ranges from threats and verbal abuse to physical assaults and even homicide. It can affect and involve employees, clients, customers and visitors. Acts of violence and other injuries is currently the third-leading cause of fatal occupational injuries in the United States</a:t>
            </a:r>
            <a:r>
              <a:rPr lang="en-US" sz="2800" dirty="0" smtClean="0">
                <a:solidFill>
                  <a:srgbClr val="FF0000"/>
                </a:solidFill>
                <a:latin typeface="Times New Roman" panose="02020603050405020304" pitchFamily="18" charset="0"/>
                <a:cs typeface="Times New Roman" panose="02020603050405020304" pitchFamily="18" charset="0"/>
              </a:rPr>
              <a:t>.” </a:t>
            </a:r>
          </a:p>
          <a:p>
            <a:pPr marL="0" indent="0" algn="ctr">
              <a:buNone/>
            </a:pPr>
            <a:r>
              <a:rPr lang="en-US" sz="2000" dirty="0" smtClean="0">
                <a:solidFill>
                  <a:schemeClr val="tx1"/>
                </a:solidFill>
                <a:latin typeface="Times New Roman" panose="02020603050405020304" pitchFamily="18" charset="0"/>
                <a:cs typeface="Times New Roman" panose="02020603050405020304" pitchFamily="18" charset="0"/>
              </a:rPr>
              <a:t>United States. </a:t>
            </a:r>
            <a:r>
              <a:rPr lang="en-US" sz="2000" i="1" dirty="0" smtClean="0">
                <a:solidFill>
                  <a:schemeClr val="tx1"/>
                </a:solidFill>
                <a:latin typeface="Times New Roman" panose="02020603050405020304" pitchFamily="18" charset="0"/>
                <a:cs typeface="Times New Roman" panose="02020603050405020304" pitchFamily="18" charset="0"/>
              </a:rPr>
              <a:t>Occupational Safety and Health Administration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a:t>
            </a:r>
            <a:r>
              <a:rPr lang="en-US" sz="2000" dirty="0" smtClean="0">
                <a:solidFill>
                  <a:schemeClr val="tx1"/>
                </a:solidFill>
                <a:latin typeface="Times New Roman" panose="02020603050405020304" pitchFamily="18" charset="0"/>
                <a:cs typeface="Times New Roman" panose="02020603050405020304" pitchFamily="18" charset="0"/>
              </a:rPr>
              <a:t>OSHA</a:t>
            </a:r>
            <a:r>
              <a:rPr lang="en-US" sz="2000" dirty="0">
                <a:solidFill>
                  <a:schemeClr val="tx1"/>
                </a:solidFill>
                <a:latin typeface="Times New Roman" panose="02020603050405020304" pitchFamily="18" charset="0"/>
                <a:cs typeface="Times New Roman" panose="02020603050405020304" pitchFamily="18" charset="0"/>
              </a:rPr>
              <a:t>)</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smtClean="0">
                <a:solidFill>
                  <a:schemeClr val="tx1"/>
                </a:solidFill>
                <a:latin typeface="Times New Roman" panose="02020603050405020304" pitchFamily="18" charset="0"/>
                <a:cs typeface="Times New Roman" panose="02020603050405020304" pitchFamily="18" charset="0"/>
              </a:rPr>
              <a:t>Workplace Violence. </a:t>
            </a:r>
            <a:r>
              <a:rPr lang="en-US" sz="2000" i="1" dirty="0" smtClean="0">
                <a:solidFill>
                  <a:schemeClr val="tx1"/>
                </a:solidFill>
                <a:latin typeface="Times New Roman" panose="02020603050405020304" pitchFamily="18" charset="0"/>
                <a:cs typeface="Times New Roman" panose="02020603050405020304" pitchFamily="18" charset="0"/>
              </a:rPr>
              <a:t>[Washington, D.C.]</a:t>
            </a:r>
            <a:r>
              <a:rPr lang="en-US" sz="2000" dirty="0" smtClean="0">
                <a:solidFill>
                  <a:schemeClr val="tx1"/>
                </a:solidFill>
                <a:latin typeface="Times New Roman" panose="02020603050405020304" pitchFamily="18" charset="0"/>
                <a:cs typeface="Times New Roman" panose="02020603050405020304" pitchFamily="18" charset="0"/>
              </a:rPr>
              <a:t>: Occupational Safety and Health Administration. </a:t>
            </a:r>
            <a:endParaRPr lang="en-US" sz="2000" dirty="0">
              <a:solidFill>
                <a:srgbClr val="FF000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7CFA4CD0-D0E0-43A7-8933-609C6FE3CF41}" type="slidenum">
              <a:rPr lang="it-IT" smtClean="0"/>
              <a:pPr>
                <a:defRPr/>
              </a:pPr>
              <a:t>2</a:t>
            </a:fld>
            <a:endParaRPr lang="it-IT"/>
          </a:p>
        </p:txBody>
      </p:sp>
    </p:spTree>
    <p:extLst>
      <p:ext uri="{BB962C8B-B14F-4D97-AF65-F5344CB8AC3E}">
        <p14:creationId xmlns:p14="http://schemas.microsoft.com/office/powerpoint/2010/main" val="3868291976"/>
      </p:ext>
    </p:extLst>
  </p:cSld>
  <p:clrMapOvr>
    <a:masterClrMapping/>
  </p:clrMapOvr>
  <p:transition advClick="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u="sng" dirty="0" smtClean="0">
                <a:effectLst>
                  <a:outerShdw blurRad="38100" dist="38100" dir="2700000" algn="tl">
                    <a:srgbClr val="000000">
                      <a:alpha val="43137"/>
                    </a:srgbClr>
                  </a:outerShdw>
                </a:effectLst>
              </a:rPr>
              <a:t>Components of an Effective Policy </a:t>
            </a:r>
            <a:endParaRPr lang="en-US" sz="4400"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3200" dirty="0" smtClean="0"/>
              <a:t>Statement of company’s position</a:t>
            </a:r>
          </a:p>
          <a:p>
            <a:r>
              <a:rPr lang="en-US" sz="3200" dirty="0" smtClean="0"/>
              <a:t>Description of prohibited conduct</a:t>
            </a:r>
          </a:p>
          <a:p>
            <a:r>
              <a:rPr lang="en-US" sz="3200" dirty="0" smtClean="0"/>
              <a:t>Methods of Reporting </a:t>
            </a:r>
          </a:p>
          <a:p>
            <a:r>
              <a:rPr lang="en-US" sz="3200" dirty="0" smtClean="0"/>
              <a:t>Non-Retaliation </a:t>
            </a:r>
          </a:p>
          <a:p>
            <a:r>
              <a:rPr lang="en-US" sz="3200" dirty="0" smtClean="0"/>
              <a:t>Expressing that a “threat” is equivalent to violence</a:t>
            </a:r>
          </a:p>
          <a:p>
            <a:r>
              <a:rPr lang="en-US" sz="3200" dirty="0" smtClean="0"/>
              <a:t>Expressing that ALL incidents are to be reported</a:t>
            </a:r>
          </a:p>
        </p:txBody>
      </p:sp>
      <p:sp>
        <p:nvSpPr>
          <p:cNvPr id="4" name="Slide Number Placeholder 3"/>
          <p:cNvSpPr>
            <a:spLocks noGrp="1"/>
          </p:cNvSpPr>
          <p:nvPr>
            <p:ph type="sldNum" sz="quarter" idx="10"/>
          </p:nvPr>
        </p:nvSpPr>
        <p:spPr/>
        <p:txBody>
          <a:bodyPr/>
          <a:lstStyle/>
          <a:p>
            <a:pPr>
              <a:defRPr/>
            </a:pPr>
            <a:fld id="{7CFA4CD0-D0E0-43A7-8933-609C6FE3CF41}" type="slidenum">
              <a:rPr lang="it-IT" smtClean="0"/>
              <a:pPr>
                <a:defRPr/>
              </a:pPr>
              <a:t>20</a:t>
            </a:fld>
            <a:endParaRPr lang="it-IT"/>
          </a:p>
        </p:txBody>
      </p:sp>
    </p:spTree>
    <p:extLst>
      <p:ext uri="{BB962C8B-B14F-4D97-AF65-F5344CB8AC3E}">
        <p14:creationId xmlns:p14="http://schemas.microsoft.com/office/powerpoint/2010/main" val="2003831232"/>
      </p:ext>
    </p:extLst>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u="sng" dirty="0" smtClean="0">
                <a:effectLst>
                  <a:outerShdw blurRad="38100" dist="38100" dir="2700000" algn="tl">
                    <a:srgbClr val="000000">
                      <a:alpha val="43137"/>
                    </a:srgbClr>
                  </a:outerShdw>
                </a:effectLst>
              </a:rPr>
              <a:t>Crisis Management Team </a:t>
            </a:r>
            <a:endParaRPr lang="en-US" sz="5400"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3200" dirty="0" smtClean="0"/>
              <a:t>The purpose of a Crisis Management Team is to:</a:t>
            </a:r>
          </a:p>
          <a:p>
            <a:pPr lvl="1"/>
            <a:r>
              <a:rPr lang="en-US" sz="2800" b="1" dirty="0" smtClean="0"/>
              <a:t>Coach</a:t>
            </a:r>
            <a:r>
              <a:rPr lang="en-US" sz="2800" dirty="0" smtClean="0"/>
              <a:t> employees, including managers and supervisors on how to prevent, address, and react to instances of workplace violence. </a:t>
            </a:r>
          </a:p>
          <a:p>
            <a:pPr lvl="1"/>
            <a:r>
              <a:rPr lang="en-US" sz="2800" b="1" dirty="0" smtClean="0"/>
              <a:t>Coordinate</a:t>
            </a:r>
            <a:r>
              <a:rPr lang="en-US" sz="2800" dirty="0" smtClean="0"/>
              <a:t> a plan to train the employees, managers, and supervisors</a:t>
            </a:r>
          </a:p>
          <a:p>
            <a:pPr lvl="1"/>
            <a:r>
              <a:rPr lang="en-US" sz="2800" b="1" dirty="0" smtClean="0"/>
              <a:t>Develop</a:t>
            </a:r>
            <a:r>
              <a:rPr lang="en-US" sz="2800" dirty="0" smtClean="0"/>
              <a:t> policies and procedures (if there are none or need revision)</a:t>
            </a:r>
          </a:p>
          <a:p>
            <a:pPr lvl="1"/>
            <a:r>
              <a:rPr lang="en-US" sz="2800" b="1" dirty="0" smtClean="0"/>
              <a:t>Participate</a:t>
            </a:r>
            <a:r>
              <a:rPr lang="en-US" sz="2800" dirty="0" smtClean="0"/>
              <a:t> in threat assessment process </a:t>
            </a:r>
            <a:endParaRPr lang="en-US" sz="2800" dirty="0"/>
          </a:p>
        </p:txBody>
      </p:sp>
      <p:sp>
        <p:nvSpPr>
          <p:cNvPr id="4" name="Slide Number Placeholder 3"/>
          <p:cNvSpPr>
            <a:spLocks noGrp="1"/>
          </p:cNvSpPr>
          <p:nvPr>
            <p:ph type="sldNum" sz="quarter" idx="10"/>
          </p:nvPr>
        </p:nvSpPr>
        <p:spPr/>
        <p:txBody>
          <a:bodyPr/>
          <a:lstStyle/>
          <a:p>
            <a:pPr>
              <a:defRPr/>
            </a:pPr>
            <a:fld id="{7CFA4CD0-D0E0-43A7-8933-609C6FE3CF41}" type="slidenum">
              <a:rPr lang="it-IT" smtClean="0"/>
              <a:pPr>
                <a:defRPr/>
              </a:pPr>
              <a:t>21</a:t>
            </a:fld>
            <a:endParaRPr lang="it-IT"/>
          </a:p>
        </p:txBody>
      </p:sp>
    </p:spTree>
    <p:extLst>
      <p:ext uri="{BB962C8B-B14F-4D97-AF65-F5344CB8AC3E}">
        <p14:creationId xmlns:p14="http://schemas.microsoft.com/office/powerpoint/2010/main" val="2883649920"/>
      </p:ext>
    </p:extLst>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u="sng" dirty="0" smtClean="0">
                <a:effectLst>
                  <a:outerShdw blurRad="38100" dist="38100" dir="2700000" algn="tl">
                    <a:srgbClr val="000000">
                      <a:alpha val="43137"/>
                    </a:srgbClr>
                  </a:outerShdw>
                </a:effectLst>
              </a:rPr>
              <a:t>Information Campaign </a:t>
            </a:r>
            <a:endParaRPr lang="en-US" sz="4400"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3200" dirty="0" smtClean="0"/>
              <a:t>Periodically host information campaigns for all employees (including employees, managers, and supervisors) concerning the overall expectation of what constitutes workplace violence and specific nuances relegated to your workplace (if any)</a:t>
            </a:r>
            <a:endParaRPr lang="en-US" sz="3200" dirty="0"/>
          </a:p>
        </p:txBody>
      </p:sp>
      <p:sp>
        <p:nvSpPr>
          <p:cNvPr id="4" name="Slide Number Placeholder 3"/>
          <p:cNvSpPr>
            <a:spLocks noGrp="1"/>
          </p:cNvSpPr>
          <p:nvPr>
            <p:ph type="sldNum" sz="quarter" idx="10"/>
          </p:nvPr>
        </p:nvSpPr>
        <p:spPr/>
        <p:txBody>
          <a:bodyPr/>
          <a:lstStyle/>
          <a:p>
            <a:pPr>
              <a:defRPr/>
            </a:pPr>
            <a:fld id="{7CFA4CD0-D0E0-43A7-8933-609C6FE3CF41}" type="slidenum">
              <a:rPr lang="it-IT" smtClean="0"/>
              <a:pPr>
                <a:defRPr/>
              </a:pPr>
              <a:t>22</a:t>
            </a:fld>
            <a:endParaRPr lang="it-IT"/>
          </a:p>
        </p:txBody>
      </p:sp>
    </p:spTree>
    <p:extLst>
      <p:ext uri="{BB962C8B-B14F-4D97-AF65-F5344CB8AC3E}">
        <p14:creationId xmlns:p14="http://schemas.microsoft.com/office/powerpoint/2010/main" val="1993856286"/>
      </p:ext>
    </p:extLst>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u="sng" dirty="0" smtClean="0">
                <a:effectLst>
                  <a:outerShdw blurRad="38100" dist="38100" dir="2700000" algn="tl">
                    <a:srgbClr val="000000">
                      <a:alpha val="43137"/>
                    </a:srgbClr>
                  </a:outerShdw>
                </a:effectLst>
              </a:rPr>
              <a:t>Response Plan </a:t>
            </a:r>
            <a:endParaRPr lang="en-US" sz="4400"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REMEMBER: Conflict is a precursor to violence. Thus, try to squash any conflict before it advances to violence </a:t>
            </a:r>
          </a:p>
          <a:p>
            <a:r>
              <a:rPr lang="en-US" dirty="0" smtClean="0"/>
              <a:t>However, when faced with workplace violence, it is important to:</a:t>
            </a:r>
          </a:p>
          <a:p>
            <a:pPr lvl="1"/>
            <a:r>
              <a:rPr lang="en-US" dirty="0" smtClean="0"/>
              <a:t>Follow the procedure outlined in your policy </a:t>
            </a:r>
          </a:p>
          <a:p>
            <a:pPr lvl="1"/>
            <a:r>
              <a:rPr lang="en-US" dirty="0" smtClean="0"/>
              <a:t>Conduct an incident de-briefing</a:t>
            </a:r>
          </a:p>
          <a:p>
            <a:pPr lvl="2"/>
            <a:r>
              <a:rPr lang="en-US" dirty="0" smtClean="0"/>
              <a:t>Provide emergency information to employees </a:t>
            </a:r>
          </a:p>
          <a:p>
            <a:pPr lvl="2"/>
            <a:r>
              <a:rPr lang="en-US" dirty="0" smtClean="0"/>
              <a:t>Allow person(s) impacted to freely express their emotions and feelings </a:t>
            </a:r>
          </a:p>
          <a:p>
            <a:pPr lvl="2"/>
            <a:r>
              <a:rPr lang="en-US" dirty="0" smtClean="0"/>
              <a:t>Prepare the employee(s) for the next steps  </a:t>
            </a:r>
          </a:p>
          <a:p>
            <a:pPr lvl="1"/>
            <a:r>
              <a:rPr lang="en-US" dirty="0" smtClean="0"/>
              <a:t>Preserve any evidence for legal purposes </a:t>
            </a:r>
          </a:p>
          <a:p>
            <a:pPr lvl="1"/>
            <a:r>
              <a:rPr lang="en-US" dirty="0" smtClean="0"/>
              <a:t>Determine whether the company needs to amend it’s workplace violence policy </a:t>
            </a:r>
          </a:p>
          <a:p>
            <a:pPr lvl="1"/>
            <a:endParaRPr lang="en-US" dirty="0" smtClean="0"/>
          </a:p>
        </p:txBody>
      </p:sp>
      <p:sp>
        <p:nvSpPr>
          <p:cNvPr id="4" name="Slide Number Placeholder 3"/>
          <p:cNvSpPr>
            <a:spLocks noGrp="1"/>
          </p:cNvSpPr>
          <p:nvPr>
            <p:ph type="sldNum" sz="quarter" idx="10"/>
          </p:nvPr>
        </p:nvSpPr>
        <p:spPr/>
        <p:txBody>
          <a:bodyPr/>
          <a:lstStyle/>
          <a:p>
            <a:pPr>
              <a:defRPr/>
            </a:pPr>
            <a:fld id="{7CFA4CD0-D0E0-43A7-8933-609C6FE3CF41}" type="slidenum">
              <a:rPr lang="it-IT" smtClean="0"/>
              <a:pPr>
                <a:defRPr/>
              </a:pPr>
              <a:t>23</a:t>
            </a:fld>
            <a:endParaRPr lang="it-IT"/>
          </a:p>
        </p:txBody>
      </p:sp>
    </p:spTree>
    <p:extLst>
      <p:ext uri="{BB962C8B-B14F-4D97-AF65-F5344CB8AC3E}">
        <p14:creationId xmlns:p14="http://schemas.microsoft.com/office/powerpoint/2010/main" val="3188091425"/>
      </p:ext>
    </p:extLst>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effectLst>
                  <a:outerShdw blurRad="38100" dist="38100" dir="2700000" algn="tl">
                    <a:srgbClr val="000000">
                      <a:alpha val="43137"/>
                    </a:srgbClr>
                  </a:outerShdw>
                </a:effectLst>
              </a:rPr>
              <a:t>Supervisor Training</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One of the key factors in dealing with incidents of pre and post workplace violence, is ensuring that your managers and supervisors are adequately trained on addressing such situations by:</a:t>
            </a:r>
          </a:p>
          <a:p>
            <a:pPr lvl="1"/>
            <a:r>
              <a:rPr lang="en-US" dirty="0" smtClean="0"/>
              <a:t>Developing a ‘Needs Assessment’ that outlines workplace hazards, involvement with law enforcement, and a layout of the facility </a:t>
            </a:r>
          </a:p>
          <a:p>
            <a:r>
              <a:rPr lang="en-US" dirty="0" smtClean="0"/>
              <a:t>Moreover, train ALL of your managers and supervisors</a:t>
            </a:r>
          </a:p>
          <a:p>
            <a:pPr lvl="1"/>
            <a:r>
              <a:rPr lang="en-US" dirty="0" smtClean="0"/>
              <a:t>Decide what type of training is necessary </a:t>
            </a:r>
          </a:p>
          <a:p>
            <a:pPr lvl="2"/>
            <a:r>
              <a:rPr lang="en-US" dirty="0" smtClean="0"/>
              <a:t>Active shooter, domestic violence, harassment </a:t>
            </a:r>
          </a:p>
        </p:txBody>
      </p:sp>
      <p:sp>
        <p:nvSpPr>
          <p:cNvPr id="4" name="Slide Number Placeholder 3"/>
          <p:cNvSpPr>
            <a:spLocks noGrp="1"/>
          </p:cNvSpPr>
          <p:nvPr>
            <p:ph type="sldNum" sz="quarter" idx="10"/>
          </p:nvPr>
        </p:nvSpPr>
        <p:spPr/>
        <p:txBody>
          <a:bodyPr/>
          <a:lstStyle/>
          <a:p>
            <a:pPr>
              <a:defRPr/>
            </a:pPr>
            <a:fld id="{7CFA4CD0-D0E0-43A7-8933-609C6FE3CF41}" type="slidenum">
              <a:rPr lang="it-IT" smtClean="0"/>
              <a:pPr>
                <a:defRPr/>
              </a:pPr>
              <a:t>24</a:t>
            </a:fld>
            <a:endParaRPr lang="it-IT"/>
          </a:p>
        </p:txBody>
      </p:sp>
    </p:spTree>
    <p:extLst>
      <p:ext uri="{BB962C8B-B14F-4D97-AF65-F5344CB8AC3E}">
        <p14:creationId xmlns:p14="http://schemas.microsoft.com/office/powerpoint/2010/main" val="3236719601"/>
      </p:ext>
    </p:extLst>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effectLst>
                  <a:outerShdw blurRad="38100" dist="38100" dir="2700000" algn="tl">
                    <a:srgbClr val="000000">
                      <a:alpha val="43137"/>
                    </a:srgbClr>
                  </a:outerShdw>
                </a:effectLst>
              </a:rPr>
              <a:t>Supervisor Training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It is also imperative for supervisors to know that identifying the potential for workplace violence is best observed from:</a:t>
            </a:r>
          </a:p>
          <a:p>
            <a:pPr lvl="1"/>
            <a:r>
              <a:rPr lang="en-US" dirty="0" smtClean="0"/>
              <a:t>That person’s past behavior because the greatest predictor of future behavior is that which they have acted on in the past. </a:t>
            </a:r>
          </a:p>
          <a:p>
            <a:pPr lvl="2"/>
            <a:r>
              <a:rPr lang="en-US" dirty="0" smtClean="0"/>
              <a:t>This includes:</a:t>
            </a:r>
          </a:p>
          <a:p>
            <a:pPr lvl="3"/>
            <a:r>
              <a:rPr lang="en-US" dirty="0" smtClean="0"/>
              <a:t>Performance </a:t>
            </a:r>
          </a:p>
          <a:p>
            <a:pPr lvl="3"/>
            <a:r>
              <a:rPr lang="en-US" dirty="0" smtClean="0"/>
              <a:t>Peer relationships </a:t>
            </a:r>
          </a:p>
          <a:p>
            <a:pPr lvl="3"/>
            <a:r>
              <a:rPr lang="en-US" dirty="0" smtClean="0"/>
              <a:t>Previous threats of violence</a:t>
            </a:r>
            <a:endParaRPr lang="en-US" dirty="0"/>
          </a:p>
        </p:txBody>
      </p:sp>
      <p:sp>
        <p:nvSpPr>
          <p:cNvPr id="4" name="Slide Number Placeholder 3"/>
          <p:cNvSpPr>
            <a:spLocks noGrp="1"/>
          </p:cNvSpPr>
          <p:nvPr>
            <p:ph type="sldNum" sz="quarter" idx="10"/>
          </p:nvPr>
        </p:nvSpPr>
        <p:spPr/>
        <p:txBody>
          <a:bodyPr/>
          <a:lstStyle/>
          <a:p>
            <a:pPr>
              <a:defRPr/>
            </a:pPr>
            <a:fld id="{7CFA4CD0-D0E0-43A7-8933-609C6FE3CF41}" type="slidenum">
              <a:rPr lang="it-IT" smtClean="0"/>
              <a:pPr>
                <a:defRPr/>
              </a:pPr>
              <a:t>25</a:t>
            </a:fld>
            <a:endParaRPr lang="it-IT"/>
          </a:p>
        </p:txBody>
      </p:sp>
    </p:spTree>
    <p:extLst>
      <p:ext uri="{BB962C8B-B14F-4D97-AF65-F5344CB8AC3E}">
        <p14:creationId xmlns:p14="http://schemas.microsoft.com/office/powerpoint/2010/main" val="1779402400"/>
      </p:ext>
    </p:extLst>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effectLst>
                  <a:outerShdw blurRad="38100" dist="38100" dir="2700000" algn="tl">
                    <a:srgbClr val="000000">
                      <a:alpha val="43137"/>
                    </a:srgbClr>
                  </a:outerShdw>
                </a:effectLst>
              </a:rPr>
              <a:t>Don’t Forget About State Law</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39212" y="1129146"/>
            <a:ext cx="11446931" cy="4495799"/>
          </a:xfrm>
        </p:spPr>
        <p:txBody>
          <a:bodyPr/>
          <a:lstStyle/>
          <a:p>
            <a:r>
              <a:rPr lang="en-US" b="1" u="sng" dirty="0" smtClean="0"/>
              <a:t>California:</a:t>
            </a:r>
            <a:endParaRPr lang="en-US" b="1" u="sng" dirty="0"/>
          </a:p>
          <a:p>
            <a:pPr lvl="1"/>
            <a:r>
              <a:rPr lang="en-US" dirty="0" smtClean="0"/>
              <a:t>On </a:t>
            </a:r>
            <a:r>
              <a:rPr lang="en-US" dirty="0"/>
              <a:t>September 30, 2023, Governor Gavin Newsom signed into law Senate Bill No. 553, which requires virtually every California employer to implement a comprehensive workplace violence prevention plan with very specific components and procedures. </a:t>
            </a:r>
            <a:endParaRPr lang="en-US" dirty="0" smtClean="0"/>
          </a:p>
          <a:p>
            <a:pPr lvl="1"/>
            <a:r>
              <a:rPr lang="en-US" dirty="0" smtClean="0"/>
              <a:t>The </a:t>
            </a:r>
            <a:r>
              <a:rPr lang="en-US" dirty="0"/>
              <a:t>new law adds Section 6401.9 to the Labor Code and goes into effect on July 1, 2024. </a:t>
            </a:r>
            <a:endParaRPr lang="en-US" dirty="0" smtClean="0"/>
          </a:p>
          <a:p>
            <a:pPr lvl="1"/>
            <a:r>
              <a:rPr lang="en-US" dirty="0" smtClean="0"/>
              <a:t>California’s </a:t>
            </a:r>
            <a:r>
              <a:rPr lang="en-US" dirty="0"/>
              <a:t>Division of Occupational Safety and Health (Cal/OSHA) will enforce the new law. </a:t>
            </a:r>
          </a:p>
        </p:txBody>
      </p:sp>
      <p:sp>
        <p:nvSpPr>
          <p:cNvPr id="4" name="Slide Number Placeholder 3"/>
          <p:cNvSpPr>
            <a:spLocks noGrp="1"/>
          </p:cNvSpPr>
          <p:nvPr>
            <p:ph type="sldNum" sz="quarter" idx="10"/>
          </p:nvPr>
        </p:nvSpPr>
        <p:spPr/>
        <p:txBody>
          <a:bodyPr/>
          <a:lstStyle/>
          <a:p>
            <a:pPr>
              <a:defRPr/>
            </a:pPr>
            <a:fld id="{7CFA4CD0-D0E0-43A7-8933-609C6FE3CF41}" type="slidenum">
              <a:rPr lang="it-IT" smtClean="0"/>
              <a:pPr>
                <a:defRPr/>
              </a:pPr>
              <a:t>26</a:t>
            </a:fld>
            <a:endParaRPr lang="it-IT"/>
          </a:p>
        </p:txBody>
      </p:sp>
    </p:spTree>
    <p:extLst>
      <p:ext uri="{BB962C8B-B14F-4D97-AF65-F5344CB8AC3E}">
        <p14:creationId xmlns:p14="http://schemas.microsoft.com/office/powerpoint/2010/main" val="4101546701"/>
      </p:ext>
    </p:extLst>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California (Cont’d)</a:t>
            </a:r>
            <a:endParaRPr lang="en-US" dirty="0"/>
          </a:p>
        </p:txBody>
      </p:sp>
      <p:sp>
        <p:nvSpPr>
          <p:cNvPr id="3" name="Content Placeholder 2"/>
          <p:cNvSpPr>
            <a:spLocks noGrp="1"/>
          </p:cNvSpPr>
          <p:nvPr>
            <p:ph idx="1"/>
          </p:nvPr>
        </p:nvSpPr>
        <p:spPr/>
        <p:txBody>
          <a:bodyPr/>
          <a:lstStyle/>
          <a:p>
            <a:r>
              <a:rPr lang="en-US" dirty="0"/>
              <a:t>Requirements </a:t>
            </a:r>
            <a:r>
              <a:rPr lang="en-US" dirty="0" smtClean="0"/>
              <a:t>include:</a:t>
            </a:r>
          </a:p>
          <a:p>
            <a:pPr lvl="1"/>
            <a:r>
              <a:rPr lang="en-US" dirty="0" smtClean="0"/>
              <a:t>A workplace </a:t>
            </a:r>
            <a:r>
              <a:rPr lang="en-US" dirty="0"/>
              <a:t>violence prevention plan </a:t>
            </a:r>
            <a:endParaRPr lang="en-US" dirty="0" smtClean="0"/>
          </a:p>
          <a:p>
            <a:pPr lvl="1"/>
            <a:r>
              <a:rPr lang="en-US" dirty="0" smtClean="0"/>
              <a:t>Training </a:t>
            </a:r>
            <a:r>
              <a:rPr lang="en-US" dirty="0"/>
              <a:t>for </a:t>
            </a:r>
            <a:r>
              <a:rPr lang="en-US" dirty="0" smtClean="0"/>
              <a:t>managers and employees </a:t>
            </a:r>
          </a:p>
          <a:p>
            <a:pPr lvl="1"/>
            <a:r>
              <a:rPr lang="en-US" dirty="0" smtClean="0"/>
              <a:t>Maintenance of a </a:t>
            </a:r>
            <a:r>
              <a:rPr lang="en-US" dirty="0"/>
              <a:t>violent incident log, </a:t>
            </a:r>
            <a:r>
              <a:rPr lang="en-US" dirty="0" smtClean="0"/>
              <a:t>required </a:t>
            </a:r>
            <a:r>
              <a:rPr lang="en-US" dirty="0"/>
              <a:t>to be retained for five </a:t>
            </a:r>
            <a:r>
              <a:rPr lang="en-US" dirty="0" smtClean="0"/>
              <a:t>years </a:t>
            </a:r>
          </a:p>
          <a:p>
            <a:pPr lvl="1"/>
            <a:r>
              <a:rPr lang="en-US" dirty="0" smtClean="0"/>
              <a:t>Conducting workplace </a:t>
            </a:r>
            <a:r>
              <a:rPr lang="en-US" dirty="0"/>
              <a:t>hazard </a:t>
            </a:r>
            <a:r>
              <a:rPr lang="en-US" dirty="0" smtClean="0"/>
              <a:t>assessments to address </a:t>
            </a:r>
            <a:r>
              <a:rPr lang="en-US" dirty="0"/>
              <a:t>workplace threats and </a:t>
            </a:r>
            <a:r>
              <a:rPr lang="en-US" dirty="0" smtClean="0"/>
              <a:t>exposure</a:t>
            </a:r>
          </a:p>
          <a:p>
            <a:pPr lvl="1"/>
            <a:r>
              <a:rPr lang="en-US" dirty="0" smtClean="0"/>
              <a:t>A </a:t>
            </a:r>
            <a:r>
              <a:rPr lang="en-US" dirty="0"/>
              <a:t>workplace violence prevention notice for bulletin boards, intranet systems, or other posting platforms to communicate the plan </a:t>
            </a:r>
            <a:r>
              <a:rPr lang="en-US" dirty="0" smtClean="0"/>
              <a:t>information</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7CFA4CD0-D0E0-43A7-8933-609C6FE3CF41}" type="slidenum">
              <a:rPr lang="it-IT" smtClean="0"/>
              <a:pPr>
                <a:defRPr/>
              </a:pPr>
              <a:t>27</a:t>
            </a:fld>
            <a:endParaRPr lang="it-IT" dirty="0"/>
          </a:p>
        </p:txBody>
      </p:sp>
    </p:spTree>
    <p:extLst>
      <p:ext uri="{BB962C8B-B14F-4D97-AF65-F5344CB8AC3E}">
        <p14:creationId xmlns:p14="http://schemas.microsoft.com/office/powerpoint/2010/main" val="3759581258"/>
      </p:ext>
    </p:extLst>
  </p:cSld>
  <p:clrMapOvr>
    <a:masterClrMapping/>
  </p:clrMapOvr>
  <p:transition advClick="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p:cNvSpPr>
            <a:spLocks/>
          </p:cNvSpPr>
          <p:nvPr/>
        </p:nvSpPr>
        <p:spPr bwMode="auto">
          <a:xfrm rot="60000">
            <a:off x="6591636" y="3735927"/>
            <a:ext cx="811213" cy="760412"/>
          </a:xfrm>
          <a:custGeom>
            <a:avLst/>
            <a:gdLst/>
            <a:ahLst/>
            <a:cxnLst>
              <a:cxn ang="0">
                <a:pos x="457" y="64"/>
              </a:cxn>
              <a:cxn ang="0">
                <a:pos x="509" y="57"/>
              </a:cxn>
              <a:cxn ang="0">
                <a:pos x="511" y="67"/>
              </a:cxn>
              <a:cxn ang="0">
                <a:pos x="504" y="74"/>
              </a:cxn>
              <a:cxn ang="0">
                <a:pos x="504" y="78"/>
              </a:cxn>
              <a:cxn ang="0">
                <a:pos x="492" y="93"/>
              </a:cxn>
              <a:cxn ang="0">
                <a:pos x="490" y="123"/>
              </a:cxn>
              <a:cxn ang="0">
                <a:pos x="480" y="164"/>
              </a:cxn>
              <a:cxn ang="0">
                <a:pos x="461" y="190"/>
              </a:cxn>
              <a:cxn ang="0">
                <a:pos x="464" y="199"/>
              </a:cxn>
              <a:cxn ang="0">
                <a:pos x="447" y="218"/>
              </a:cxn>
              <a:cxn ang="0">
                <a:pos x="440" y="228"/>
              </a:cxn>
              <a:cxn ang="0">
                <a:pos x="435" y="270"/>
              </a:cxn>
              <a:cxn ang="0">
                <a:pos x="421" y="284"/>
              </a:cxn>
              <a:cxn ang="0">
                <a:pos x="405" y="308"/>
              </a:cxn>
              <a:cxn ang="0">
                <a:pos x="407" y="322"/>
              </a:cxn>
              <a:cxn ang="0">
                <a:pos x="395" y="329"/>
              </a:cxn>
              <a:cxn ang="0">
                <a:pos x="397" y="348"/>
              </a:cxn>
              <a:cxn ang="0">
                <a:pos x="386" y="365"/>
              </a:cxn>
              <a:cxn ang="0">
                <a:pos x="388" y="377"/>
              </a:cxn>
              <a:cxn ang="0">
                <a:pos x="386" y="389"/>
              </a:cxn>
              <a:cxn ang="0">
                <a:pos x="390" y="407"/>
              </a:cxn>
              <a:cxn ang="0">
                <a:pos x="400" y="426"/>
              </a:cxn>
              <a:cxn ang="0">
                <a:pos x="376" y="455"/>
              </a:cxn>
              <a:cxn ang="0">
                <a:pos x="319" y="460"/>
              </a:cxn>
              <a:cxn ang="0">
                <a:pos x="260" y="464"/>
              </a:cxn>
              <a:cxn ang="0">
                <a:pos x="203" y="469"/>
              </a:cxn>
              <a:cxn ang="0">
                <a:pos x="147" y="474"/>
              </a:cxn>
              <a:cxn ang="0">
                <a:pos x="88" y="479"/>
              </a:cxn>
              <a:cxn ang="0">
                <a:pos x="85" y="429"/>
              </a:cxn>
              <a:cxn ang="0">
                <a:pos x="69" y="407"/>
              </a:cxn>
              <a:cxn ang="0">
                <a:pos x="52" y="412"/>
              </a:cxn>
              <a:cxn ang="0">
                <a:pos x="47" y="410"/>
              </a:cxn>
              <a:cxn ang="0">
                <a:pos x="36" y="389"/>
              </a:cxn>
              <a:cxn ang="0">
                <a:pos x="33" y="346"/>
              </a:cxn>
              <a:cxn ang="0">
                <a:pos x="33" y="306"/>
              </a:cxn>
              <a:cxn ang="0">
                <a:pos x="31" y="263"/>
              </a:cxn>
              <a:cxn ang="0">
                <a:pos x="28" y="223"/>
              </a:cxn>
              <a:cxn ang="0">
                <a:pos x="28" y="180"/>
              </a:cxn>
              <a:cxn ang="0">
                <a:pos x="17" y="128"/>
              </a:cxn>
              <a:cxn ang="0">
                <a:pos x="7" y="76"/>
              </a:cxn>
              <a:cxn ang="0">
                <a:pos x="28" y="41"/>
              </a:cxn>
              <a:cxn ang="0">
                <a:pos x="116" y="33"/>
              </a:cxn>
              <a:cxn ang="0">
                <a:pos x="201" y="26"/>
              </a:cxn>
              <a:cxn ang="0">
                <a:pos x="286" y="19"/>
              </a:cxn>
              <a:cxn ang="0">
                <a:pos x="371" y="10"/>
              </a:cxn>
              <a:cxn ang="0">
                <a:pos x="457" y="0"/>
              </a:cxn>
              <a:cxn ang="0">
                <a:pos x="468" y="19"/>
              </a:cxn>
              <a:cxn ang="0">
                <a:pos x="454" y="41"/>
              </a:cxn>
            </a:cxnLst>
            <a:rect l="0" t="0" r="r" b="b"/>
            <a:pathLst>
              <a:path w="511" h="479">
                <a:moveTo>
                  <a:pt x="447" y="52"/>
                </a:moveTo>
                <a:lnTo>
                  <a:pt x="440" y="67"/>
                </a:lnTo>
                <a:lnTo>
                  <a:pt x="457" y="64"/>
                </a:lnTo>
                <a:lnTo>
                  <a:pt x="473" y="62"/>
                </a:lnTo>
                <a:lnTo>
                  <a:pt x="490" y="59"/>
                </a:lnTo>
                <a:lnTo>
                  <a:pt x="509" y="57"/>
                </a:lnTo>
                <a:lnTo>
                  <a:pt x="509" y="59"/>
                </a:lnTo>
                <a:lnTo>
                  <a:pt x="511" y="64"/>
                </a:lnTo>
                <a:lnTo>
                  <a:pt x="511" y="67"/>
                </a:lnTo>
                <a:lnTo>
                  <a:pt x="511" y="69"/>
                </a:lnTo>
                <a:lnTo>
                  <a:pt x="506" y="71"/>
                </a:lnTo>
                <a:lnTo>
                  <a:pt x="504" y="74"/>
                </a:lnTo>
                <a:lnTo>
                  <a:pt x="504" y="74"/>
                </a:lnTo>
                <a:lnTo>
                  <a:pt x="504" y="76"/>
                </a:lnTo>
                <a:lnTo>
                  <a:pt x="504" y="78"/>
                </a:lnTo>
                <a:lnTo>
                  <a:pt x="506" y="81"/>
                </a:lnTo>
                <a:lnTo>
                  <a:pt x="504" y="83"/>
                </a:lnTo>
                <a:lnTo>
                  <a:pt x="492" y="93"/>
                </a:lnTo>
                <a:lnTo>
                  <a:pt x="490" y="102"/>
                </a:lnTo>
                <a:lnTo>
                  <a:pt x="492" y="112"/>
                </a:lnTo>
                <a:lnTo>
                  <a:pt x="490" y="123"/>
                </a:lnTo>
                <a:lnTo>
                  <a:pt x="480" y="135"/>
                </a:lnTo>
                <a:lnTo>
                  <a:pt x="478" y="149"/>
                </a:lnTo>
                <a:lnTo>
                  <a:pt x="480" y="164"/>
                </a:lnTo>
                <a:lnTo>
                  <a:pt x="475" y="175"/>
                </a:lnTo>
                <a:lnTo>
                  <a:pt x="466" y="185"/>
                </a:lnTo>
                <a:lnTo>
                  <a:pt x="461" y="190"/>
                </a:lnTo>
                <a:lnTo>
                  <a:pt x="461" y="192"/>
                </a:lnTo>
                <a:lnTo>
                  <a:pt x="464" y="194"/>
                </a:lnTo>
                <a:lnTo>
                  <a:pt x="464" y="199"/>
                </a:lnTo>
                <a:lnTo>
                  <a:pt x="461" y="204"/>
                </a:lnTo>
                <a:lnTo>
                  <a:pt x="452" y="211"/>
                </a:lnTo>
                <a:lnTo>
                  <a:pt x="447" y="218"/>
                </a:lnTo>
                <a:lnTo>
                  <a:pt x="447" y="223"/>
                </a:lnTo>
                <a:lnTo>
                  <a:pt x="445" y="228"/>
                </a:lnTo>
                <a:lnTo>
                  <a:pt x="440" y="228"/>
                </a:lnTo>
                <a:lnTo>
                  <a:pt x="438" y="237"/>
                </a:lnTo>
                <a:lnTo>
                  <a:pt x="438" y="258"/>
                </a:lnTo>
                <a:lnTo>
                  <a:pt x="435" y="270"/>
                </a:lnTo>
                <a:lnTo>
                  <a:pt x="426" y="273"/>
                </a:lnTo>
                <a:lnTo>
                  <a:pt x="421" y="277"/>
                </a:lnTo>
                <a:lnTo>
                  <a:pt x="421" y="284"/>
                </a:lnTo>
                <a:lnTo>
                  <a:pt x="416" y="291"/>
                </a:lnTo>
                <a:lnTo>
                  <a:pt x="409" y="301"/>
                </a:lnTo>
                <a:lnTo>
                  <a:pt x="405" y="308"/>
                </a:lnTo>
                <a:lnTo>
                  <a:pt x="409" y="315"/>
                </a:lnTo>
                <a:lnTo>
                  <a:pt x="409" y="318"/>
                </a:lnTo>
                <a:lnTo>
                  <a:pt x="407" y="322"/>
                </a:lnTo>
                <a:lnTo>
                  <a:pt x="397" y="327"/>
                </a:lnTo>
                <a:lnTo>
                  <a:pt x="395" y="327"/>
                </a:lnTo>
                <a:lnTo>
                  <a:pt x="395" y="329"/>
                </a:lnTo>
                <a:lnTo>
                  <a:pt x="397" y="334"/>
                </a:lnTo>
                <a:lnTo>
                  <a:pt x="397" y="339"/>
                </a:lnTo>
                <a:lnTo>
                  <a:pt x="397" y="348"/>
                </a:lnTo>
                <a:lnTo>
                  <a:pt x="395" y="353"/>
                </a:lnTo>
                <a:lnTo>
                  <a:pt x="393" y="355"/>
                </a:lnTo>
                <a:lnTo>
                  <a:pt x="386" y="365"/>
                </a:lnTo>
                <a:lnTo>
                  <a:pt x="383" y="370"/>
                </a:lnTo>
                <a:lnTo>
                  <a:pt x="388" y="372"/>
                </a:lnTo>
                <a:lnTo>
                  <a:pt x="388" y="377"/>
                </a:lnTo>
                <a:lnTo>
                  <a:pt x="383" y="381"/>
                </a:lnTo>
                <a:lnTo>
                  <a:pt x="386" y="386"/>
                </a:lnTo>
                <a:lnTo>
                  <a:pt x="386" y="389"/>
                </a:lnTo>
                <a:lnTo>
                  <a:pt x="390" y="391"/>
                </a:lnTo>
                <a:lnTo>
                  <a:pt x="393" y="398"/>
                </a:lnTo>
                <a:lnTo>
                  <a:pt x="390" y="407"/>
                </a:lnTo>
                <a:lnTo>
                  <a:pt x="393" y="417"/>
                </a:lnTo>
                <a:lnTo>
                  <a:pt x="397" y="424"/>
                </a:lnTo>
                <a:lnTo>
                  <a:pt x="400" y="426"/>
                </a:lnTo>
                <a:lnTo>
                  <a:pt x="395" y="448"/>
                </a:lnTo>
                <a:lnTo>
                  <a:pt x="397" y="452"/>
                </a:lnTo>
                <a:lnTo>
                  <a:pt x="376" y="455"/>
                </a:lnTo>
                <a:lnTo>
                  <a:pt x="357" y="455"/>
                </a:lnTo>
                <a:lnTo>
                  <a:pt x="338" y="457"/>
                </a:lnTo>
                <a:lnTo>
                  <a:pt x="319" y="460"/>
                </a:lnTo>
                <a:lnTo>
                  <a:pt x="298" y="462"/>
                </a:lnTo>
                <a:lnTo>
                  <a:pt x="279" y="464"/>
                </a:lnTo>
                <a:lnTo>
                  <a:pt x="260" y="464"/>
                </a:lnTo>
                <a:lnTo>
                  <a:pt x="241" y="467"/>
                </a:lnTo>
                <a:lnTo>
                  <a:pt x="222" y="469"/>
                </a:lnTo>
                <a:lnTo>
                  <a:pt x="203" y="469"/>
                </a:lnTo>
                <a:lnTo>
                  <a:pt x="185" y="471"/>
                </a:lnTo>
                <a:lnTo>
                  <a:pt x="166" y="474"/>
                </a:lnTo>
                <a:lnTo>
                  <a:pt x="147" y="474"/>
                </a:lnTo>
                <a:lnTo>
                  <a:pt x="125" y="476"/>
                </a:lnTo>
                <a:lnTo>
                  <a:pt x="107" y="479"/>
                </a:lnTo>
                <a:lnTo>
                  <a:pt x="88" y="479"/>
                </a:lnTo>
                <a:lnTo>
                  <a:pt x="88" y="462"/>
                </a:lnTo>
                <a:lnTo>
                  <a:pt x="85" y="445"/>
                </a:lnTo>
                <a:lnTo>
                  <a:pt x="85" y="429"/>
                </a:lnTo>
                <a:lnTo>
                  <a:pt x="83" y="410"/>
                </a:lnTo>
                <a:lnTo>
                  <a:pt x="78" y="407"/>
                </a:lnTo>
                <a:lnTo>
                  <a:pt x="69" y="407"/>
                </a:lnTo>
                <a:lnTo>
                  <a:pt x="62" y="407"/>
                </a:lnTo>
                <a:lnTo>
                  <a:pt x="57" y="407"/>
                </a:lnTo>
                <a:lnTo>
                  <a:pt x="52" y="412"/>
                </a:lnTo>
                <a:lnTo>
                  <a:pt x="50" y="412"/>
                </a:lnTo>
                <a:lnTo>
                  <a:pt x="47" y="412"/>
                </a:lnTo>
                <a:lnTo>
                  <a:pt x="47" y="410"/>
                </a:lnTo>
                <a:lnTo>
                  <a:pt x="43" y="407"/>
                </a:lnTo>
                <a:lnTo>
                  <a:pt x="36" y="403"/>
                </a:lnTo>
                <a:lnTo>
                  <a:pt x="36" y="389"/>
                </a:lnTo>
                <a:lnTo>
                  <a:pt x="36" y="374"/>
                </a:lnTo>
                <a:lnTo>
                  <a:pt x="36" y="360"/>
                </a:lnTo>
                <a:lnTo>
                  <a:pt x="33" y="346"/>
                </a:lnTo>
                <a:lnTo>
                  <a:pt x="33" y="334"/>
                </a:lnTo>
                <a:lnTo>
                  <a:pt x="33" y="320"/>
                </a:lnTo>
                <a:lnTo>
                  <a:pt x="33" y="306"/>
                </a:lnTo>
                <a:lnTo>
                  <a:pt x="33" y="291"/>
                </a:lnTo>
                <a:lnTo>
                  <a:pt x="31" y="277"/>
                </a:lnTo>
                <a:lnTo>
                  <a:pt x="31" y="263"/>
                </a:lnTo>
                <a:lnTo>
                  <a:pt x="31" y="251"/>
                </a:lnTo>
                <a:lnTo>
                  <a:pt x="31" y="237"/>
                </a:lnTo>
                <a:lnTo>
                  <a:pt x="28" y="223"/>
                </a:lnTo>
                <a:lnTo>
                  <a:pt x="28" y="209"/>
                </a:lnTo>
                <a:lnTo>
                  <a:pt x="28" y="194"/>
                </a:lnTo>
                <a:lnTo>
                  <a:pt x="28" y="180"/>
                </a:lnTo>
                <a:lnTo>
                  <a:pt x="24" y="164"/>
                </a:lnTo>
                <a:lnTo>
                  <a:pt x="21" y="147"/>
                </a:lnTo>
                <a:lnTo>
                  <a:pt x="17" y="128"/>
                </a:lnTo>
                <a:lnTo>
                  <a:pt x="14" y="112"/>
                </a:lnTo>
                <a:lnTo>
                  <a:pt x="12" y="95"/>
                </a:lnTo>
                <a:lnTo>
                  <a:pt x="7" y="76"/>
                </a:lnTo>
                <a:lnTo>
                  <a:pt x="5" y="59"/>
                </a:lnTo>
                <a:lnTo>
                  <a:pt x="0" y="41"/>
                </a:lnTo>
                <a:lnTo>
                  <a:pt x="28" y="41"/>
                </a:lnTo>
                <a:lnTo>
                  <a:pt x="57" y="38"/>
                </a:lnTo>
                <a:lnTo>
                  <a:pt x="88" y="36"/>
                </a:lnTo>
                <a:lnTo>
                  <a:pt x="116" y="33"/>
                </a:lnTo>
                <a:lnTo>
                  <a:pt x="144" y="31"/>
                </a:lnTo>
                <a:lnTo>
                  <a:pt x="173" y="29"/>
                </a:lnTo>
                <a:lnTo>
                  <a:pt x="201" y="26"/>
                </a:lnTo>
                <a:lnTo>
                  <a:pt x="230" y="24"/>
                </a:lnTo>
                <a:lnTo>
                  <a:pt x="258" y="22"/>
                </a:lnTo>
                <a:lnTo>
                  <a:pt x="286" y="19"/>
                </a:lnTo>
                <a:lnTo>
                  <a:pt x="315" y="14"/>
                </a:lnTo>
                <a:lnTo>
                  <a:pt x="343" y="12"/>
                </a:lnTo>
                <a:lnTo>
                  <a:pt x="371" y="10"/>
                </a:lnTo>
                <a:lnTo>
                  <a:pt x="400" y="7"/>
                </a:lnTo>
                <a:lnTo>
                  <a:pt x="428" y="3"/>
                </a:lnTo>
                <a:lnTo>
                  <a:pt x="457" y="0"/>
                </a:lnTo>
                <a:lnTo>
                  <a:pt x="461" y="10"/>
                </a:lnTo>
                <a:lnTo>
                  <a:pt x="466" y="14"/>
                </a:lnTo>
                <a:lnTo>
                  <a:pt x="468" y="19"/>
                </a:lnTo>
                <a:lnTo>
                  <a:pt x="466" y="24"/>
                </a:lnTo>
                <a:lnTo>
                  <a:pt x="461" y="36"/>
                </a:lnTo>
                <a:lnTo>
                  <a:pt x="454" y="41"/>
                </a:lnTo>
                <a:lnTo>
                  <a:pt x="452" y="48"/>
                </a:lnTo>
                <a:lnTo>
                  <a:pt x="447" y="52"/>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3" name="Freeform 2"/>
          <p:cNvSpPr>
            <a:spLocks/>
          </p:cNvSpPr>
          <p:nvPr/>
        </p:nvSpPr>
        <p:spPr bwMode="auto">
          <a:xfrm rot="60000">
            <a:off x="3194067" y="3480408"/>
            <a:ext cx="1065213" cy="1250950"/>
          </a:xfrm>
          <a:custGeom>
            <a:avLst/>
            <a:gdLst/>
            <a:ahLst/>
            <a:cxnLst>
              <a:cxn ang="0">
                <a:pos x="657" y="206"/>
              </a:cxn>
              <a:cxn ang="0">
                <a:pos x="648" y="296"/>
              </a:cxn>
              <a:cxn ang="0">
                <a:pos x="641" y="386"/>
              </a:cxn>
              <a:cxn ang="0">
                <a:pos x="631" y="473"/>
              </a:cxn>
              <a:cxn ang="0">
                <a:pos x="622" y="563"/>
              </a:cxn>
              <a:cxn ang="0">
                <a:pos x="615" y="653"/>
              </a:cxn>
              <a:cxn ang="0">
                <a:pos x="605" y="743"/>
              </a:cxn>
              <a:cxn ang="0">
                <a:pos x="577" y="786"/>
              </a:cxn>
              <a:cxn ang="0">
                <a:pos x="501" y="776"/>
              </a:cxn>
              <a:cxn ang="0">
                <a:pos x="423" y="767"/>
              </a:cxn>
              <a:cxn ang="0">
                <a:pos x="335" y="736"/>
              </a:cxn>
              <a:cxn ang="0">
                <a:pos x="238" y="686"/>
              </a:cxn>
              <a:cxn ang="0">
                <a:pos x="141" y="632"/>
              </a:cxn>
              <a:cxn ang="0">
                <a:pos x="47" y="580"/>
              </a:cxn>
              <a:cxn ang="0">
                <a:pos x="4" y="544"/>
              </a:cxn>
              <a:cxn ang="0">
                <a:pos x="16" y="528"/>
              </a:cxn>
              <a:cxn ang="0">
                <a:pos x="30" y="528"/>
              </a:cxn>
              <a:cxn ang="0">
                <a:pos x="42" y="516"/>
              </a:cxn>
              <a:cxn ang="0">
                <a:pos x="45" y="499"/>
              </a:cxn>
              <a:cxn ang="0">
                <a:pos x="30" y="485"/>
              </a:cxn>
              <a:cxn ang="0">
                <a:pos x="28" y="450"/>
              </a:cxn>
              <a:cxn ang="0">
                <a:pos x="35" y="440"/>
              </a:cxn>
              <a:cxn ang="0">
                <a:pos x="47" y="428"/>
              </a:cxn>
              <a:cxn ang="0">
                <a:pos x="56" y="409"/>
              </a:cxn>
              <a:cxn ang="0">
                <a:pos x="61" y="383"/>
              </a:cxn>
              <a:cxn ang="0">
                <a:pos x="82" y="355"/>
              </a:cxn>
              <a:cxn ang="0">
                <a:pos x="108" y="341"/>
              </a:cxn>
              <a:cxn ang="0">
                <a:pos x="108" y="338"/>
              </a:cxn>
              <a:cxn ang="0">
                <a:pos x="92" y="319"/>
              </a:cxn>
              <a:cxn ang="0">
                <a:pos x="87" y="305"/>
              </a:cxn>
              <a:cxn ang="0">
                <a:pos x="85" y="298"/>
              </a:cxn>
              <a:cxn ang="0">
                <a:pos x="68" y="255"/>
              </a:cxn>
              <a:cxn ang="0">
                <a:pos x="71" y="244"/>
              </a:cxn>
              <a:cxn ang="0">
                <a:pos x="78" y="182"/>
              </a:cxn>
              <a:cxn ang="0">
                <a:pos x="80" y="163"/>
              </a:cxn>
              <a:cxn ang="0">
                <a:pos x="80" y="149"/>
              </a:cxn>
              <a:cxn ang="0">
                <a:pos x="82" y="125"/>
              </a:cxn>
              <a:cxn ang="0">
                <a:pos x="78" y="113"/>
              </a:cxn>
              <a:cxn ang="0">
                <a:pos x="87" y="102"/>
              </a:cxn>
              <a:cxn ang="0">
                <a:pos x="104" y="99"/>
              </a:cxn>
              <a:cxn ang="0">
                <a:pos x="123" y="106"/>
              </a:cxn>
              <a:cxn ang="0">
                <a:pos x="130" y="121"/>
              </a:cxn>
              <a:cxn ang="0">
                <a:pos x="141" y="116"/>
              </a:cxn>
              <a:cxn ang="0">
                <a:pos x="151" y="104"/>
              </a:cxn>
              <a:cxn ang="0">
                <a:pos x="167" y="0"/>
              </a:cxn>
              <a:cxn ang="0">
                <a:pos x="231" y="12"/>
              </a:cxn>
              <a:cxn ang="0">
                <a:pos x="293" y="21"/>
              </a:cxn>
              <a:cxn ang="0">
                <a:pos x="357" y="31"/>
              </a:cxn>
              <a:cxn ang="0">
                <a:pos x="418" y="40"/>
              </a:cxn>
              <a:cxn ang="0">
                <a:pos x="482" y="47"/>
              </a:cxn>
              <a:cxn ang="0">
                <a:pos x="544" y="57"/>
              </a:cxn>
              <a:cxn ang="0">
                <a:pos x="607" y="64"/>
              </a:cxn>
              <a:cxn ang="0">
                <a:pos x="671" y="71"/>
              </a:cxn>
              <a:cxn ang="0">
                <a:pos x="662" y="161"/>
              </a:cxn>
            </a:cxnLst>
            <a:rect l="0" t="0" r="r" b="b"/>
            <a:pathLst>
              <a:path w="671" h="788">
                <a:moveTo>
                  <a:pt x="662" y="161"/>
                </a:moveTo>
                <a:lnTo>
                  <a:pt x="657" y="206"/>
                </a:lnTo>
                <a:lnTo>
                  <a:pt x="652" y="251"/>
                </a:lnTo>
                <a:lnTo>
                  <a:pt x="648" y="296"/>
                </a:lnTo>
                <a:lnTo>
                  <a:pt x="645" y="341"/>
                </a:lnTo>
                <a:lnTo>
                  <a:pt x="641" y="386"/>
                </a:lnTo>
                <a:lnTo>
                  <a:pt x="636" y="428"/>
                </a:lnTo>
                <a:lnTo>
                  <a:pt x="631" y="473"/>
                </a:lnTo>
                <a:lnTo>
                  <a:pt x="626" y="518"/>
                </a:lnTo>
                <a:lnTo>
                  <a:pt x="622" y="563"/>
                </a:lnTo>
                <a:lnTo>
                  <a:pt x="619" y="608"/>
                </a:lnTo>
                <a:lnTo>
                  <a:pt x="615" y="653"/>
                </a:lnTo>
                <a:lnTo>
                  <a:pt x="610" y="698"/>
                </a:lnTo>
                <a:lnTo>
                  <a:pt x="605" y="743"/>
                </a:lnTo>
                <a:lnTo>
                  <a:pt x="603" y="788"/>
                </a:lnTo>
                <a:lnTo>
                  <a:pt x="577" y="786"/>
                </a:lnTo>
                <a:lnTo>
                  <a:pt x="539" y="781"/>
                </a:lnTo>
                <a:lnTo>
                  <a:pt x="501" y="776"/>
                </a:lnTo>
                <a:lnTo>
                  <a:pt x="463" y="772"/>
                </a:lnTo>
                <a:lnTo>
                  <a:pt x="423" y="767"/>
                </a:lnTo>
                <a:lnTo>
                  <a:pt x="385" y="762"/>
                </a:lnTo>
                <a:lnTo>
                  <a:pt x="335" y="736"/>
                </a:lnTo>
                <a:lnTo>
                  <a:pt x="288" y="712"/>
                </a:lnTo>
                <a:lnTo>
                  <a:pt x="238" y="686"/>
                </a:lnTo>
                <a:lnTo>
                  <a:pt x="191" y="660"/>
                </a:lnTo>
                <a:lnTo>
                  <a:pt x="141" y="632"/>
                </a:lnTo>
                <a:lnTo>
                  <a:pt x="94" y="606"/>
                </a:lnTo>
                <a:lnTo>
                  <a:pt x="47" y="580"/>
                </a:lnTo>
                <a:lnTo>
                  <a:pt x="0" y="551"/>
                </a:lnTo>
                <a:lnTo>
                  <a:pt x="4" y="544"/>
                </a:lnTo>
                <a:lnTo>
                  <a:pt x="14" y="528"/>
                </a:lnTo>
                <a:lnTo>
                  <a:pt x="16" y="528"/>
                </a:lnTo>
                <a:lnTo>
                  <a:pt x="16" y="528"/>
                </a:lnTo>
                <a:lnTo>
                  <a:pt x="30" y="528"/>
                </a:lnTo>
                <a:lnTo>
                  <a:pt x="37" y="525"/>
                </a:lnTo>
                <a:lnTo>
                  <a:pt x="42" y="516"/>
                </a:lnTo>
                <a:lnTo>
                  <a:pt x="45" y="506"/>
                </a:lnTo>
                <a:lnTo>
                  <a:pt x="45" y="499"/>
                </a:lnTo>
                <a:lnTo>
                  <a:pt x="40" y="490"/>
                </a:lnTo>
                <a:lnTo>
                  <a:pt x="30" y="485"/>
                </a:lnTo>
                <a:lnTo>
                  <a:pt x="26" y="471"/>
                </a:lnTo>
                <a:lnTo>
                  <a:pt x="28" y="450"/>
                </a:lnTo>
                <a:lnTo>
                  <a:pt x="30" y="440"/>
                </a:lnTo>
                <a:lnTo>
                  <a:pt x="35" y="440"/>
                </a:lnTo>
                <a:lnTo>
                  <a:pt x="42" y="435"/>
                </a:lnTo>
                <a:lnTo>
                  <a:pt x="47" y="428"/>
                </a:lnTo>
                <a:lnTo>
                  <a:pt x="54" y="419"/>
                </a:lnTo>
                <a:lnTo>
                  <a:pt x="56" y="409"/>
                </a:lnTo>
                <a:lnTo>
                  <a:pt x="59" y="398"/>
                </a:lnTo>
                <a:lnTo>
                  <a:pt x="61" y="383"/>
                </a:lnTo>
                <a:lnTo>
                  <a:pt x="73" y="364"/>
                </a:lnTo>
                <a:lnTo>
                  <a:pt x="82" y="355"/>
                </a:lnTo>
                <a:lnTo>
                  <a:pt x="104" y="345"/>
                </a:lnTo>
                <a:lnTo>
                  <a:pt x="108" y="341"/>
                </a:lnTo>
                <a:lnTo>
                  <a:pt x="108" y="338"/>
                </a:lnTo>
                <a:lnTo>
                  <a:pt x="108" y="338"/>
                </a:lnTo>
                <a:lnTo>
                  <a:pt x="106" y="331"/>
                </a:lnTo>
                <a:lnTo>
                  <a:pt x="92" y="319"/>
                </a:lnTo>
                <a:lnTo>
                  <a:pt x="85" y="312"/>
                </a:lnTo>
                <a:lnTo>
                  <a:pt x="87" y="305"/>
                </a:lnTo>
                <a:lnTo>
                  <a:pt x="85" y="305"/>
                </a:lnTo>
                <a:lnTo>
                  <a:pt x="85" y="298"/>
                </a:lnTo>
                <a:lnTo>
                  <a:pt x="73" y="270"/>
                </a:lnTo>
                <a:lnTo>
                  <a:pt x="68" y="255"/>
                </a:lnTo>
                <a:lnTo>
                  <a:pt x="71" y="244"/>
                </a:lnTo>
                <a:lnTo>
                  <a:pt x="71" y="244"/>
                </a:lnTo>
                <a:lnTo>
                  <a:pt x="80" y="199"/>
                </a:lnTo>
                <a:lnTo>
                  <a:pt x="78" y="182"/>
                </a:lnTo>
                <a:lnTo>
                  <a:pt x="78" y="173"/>
                </a:lnTo>
                <a:lnTo>
                  <a:pt x="80" y="163"/>
                </a:lnTo>
                <a:lnTo>
                  <a:pt x="80" y="156"/>
                </a:lnTo>
                <a:lnTo>
                  <a:pt x="80" y="149"/>
                </a:lnTo>
                <a:lnTo>
                  <a:pt x="80" y="139"/>
                </a:lnTo>
                <a:lnTo>
                  <a:pt x="82" y="125"/>
                </a:lnTo>
                <a:lnTo>
                  <a:pt x="78" y="116"/>
                </a:lnTo>
                <a:lnTo>
                  <a:pt x="78" y="113"/>
                </a:lnTo>
                <a:lnTo>
                  <a:pt x="82" y="104"/>
                </a:lnTo>
                <a:lnTo>
                  <a:pt x="87" y="102"/>
                </a:lnTo>
                <a:lnTo>
                  <a:pt x="97" y="99"/>
                </a:lnTo>
                <a:lnTo>
                  <a:pt x="104" y="99"/>
                </a:lnTo>
                <a:lnTo>
                  <a:pt x="115" y="102"/>
                </a:lnTo>
                <a:lnTo>
                  <a:pt x="123" y="106"/>
                </a:lnTo>
                <a:lnTo>
                  <a:pt x="125" y="116"/>
                </a:lnTo>
                <a:lnTo>
                  <a:pt x="130" y="121"/>
                </a:lnTo>
                <a:lnTo>
                  <a:pt x="134" y="121"/>
                </a:lnTo>
                <a:lnTo>
                  <a:pt x="141" y="116"/>
                </a:lnTo>
                <a:lnTo>
                  <a:pt x="151" y="104"/>
                </a:lnTo>
                <a:lnTo>
                  <a:pt x="151" y="104"/>
                </a:lnTo>
                <a:lnTo>
                  <a:pt x="160" y="50"/>
                </a:lnTo>
                <a:lnTo>
                  <a:pt x="167" y="0"/>
                </a:lnTo>
                <a:lnTo>
                  <a:pt x="201" y="7"/>
                </a:lnTo>
                <a:lnTo>
                  <a:pt x="231" y="12"/>
                </a:lnTo>
                <a:lnTo>
                  <a:pt x="262" y="16"/>
                </a:lnTo>
                <a:lnTo>
                  <a:pt x="293" y="21"/>
                </a:lnTo>
                <a:lnTo>
                  <a:pt x="326" y="26"/>
                </a:lnTo>
                <a:lnTo>
                  <a:pt x="357" y="31"/>
                </a:lnTo>
                <a:lnTo>
                  <a:pt x="387" y="35"/>
                </a:lnTo>
                <a:lnTo>
                  <a:pt x="418" y="40"/>
                </a:lnTo>
                <a:lnTo>
                  <a:pt x="451" y="45"/>
                </a:lnTo>
                <a:lnTo>
                  <a:pt x="482" y="47"/>
                </a:lnTo>
                <a:lnTo>
                  <a:pt x="513" y="52"/>
                </a:lnTo>
                <a:lnTo>
                  <a:pt x="544" y="57"/>
                </a:lnTo>
                <a:lnTo>
                  <a:pt x="577" y="59"/>
                </a:lnTo>
                <a:lnTo>
                  <a:pt x="607" y="64"/>
                </a:lnTo>
                <a:lnTo>
                  <a:pt x="638" y="68"/>
                </a:lnTo>
                <a:lnTo>
                  <a:pt x="671" y="71"/>
                </a:lnTo>
                <a:lnTo>
                  <a:pt x="667" y="116"/>
                </a:lnTo>
                <a:lnTo>
                  <a:pt x="662" y="161"/>
                </a:lnTo>
                <a:close/>
              </a:path>
            </a:pathLst>
          </a:custGeom>
          <a:solidFill>
            <a:srgbClr val="92D050"/>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4" name="Freeform 3"/>
          <p:cNvSpPr>
            <a:spLocks/>
          </p:cNvSpPr>
          <p:nvPr/>
        </p:nvSpPr>
        <p:spPr bwMode="auto">
          <a:xfrm rot="60000">
            <a:off x="4274433" y="2807717"/>
            <a:ext cx="1149350" cy="879475"/>
          </a:xfrm>
          <a:custGeom>
            <a:avLst/>
            <a:gdLst/>
            <a:ahLst/>
            <a:cxnLst>
              <a:cxn ang="0">
                <a:pos x="0" y="507"/>
              </a:cxn>
              <a:cxn ang="0">
                <a:pos x="5" y="443"/>
              </a:cxn>
              <a:cxn ang="0">
                <a:pos x="12" y="381"/>
              </a:cxn>
              <a:cxn ang="0">
                <a:pos x="19" y="317"/>
              </a:cxn>
              <a:cxn ang="0">
                <a:pos x="26" y="254"/>
              </a:cxn>
              <a:cxn ang="0">
                <a:pos x="31" y="190"/>
              </a:cxn>
              <a:cxn ang="0">
                <a:pos x="38" y="128"/>
              </a:cxn>
              <a:cxn ang="0">
                <a:pos x="45" y="64"/>
              </a:cxn>
              <a:cxn ang="0">
                <a:pos x="52" y="0"/>
              </a:cxn>
              <a:cxn ang="0">
                <a:pos x="111" y="7"/>
              </a:cxn>
              <a:cxn ang="0">
                <a:pos x="173" y="12"/>
              </a:cxn>
              <a:cxn ang="0">
                <a:pos x="232" y="19"/>
              </a:cxn>
              <a:cxn ang="0">
                <a:pos x="291" y="24"/>
              </a:cxn>
              <a:cxn ang="0">
                <a:pos x="353" y="29"/>
              </a:cxn>
              <a:cxn ang="0">
                <a:pos x="412" y="31"/>
              </a:cxn>
              <a:cxn ang="0">
                <a:pos x="473" y="36"/>
              </a:cxn>
              <a:cxn ang="0">
                <a:pos x="532" y="38"/>
              </a:cxn>
              <a:cxn ang="0">
                <a:pos x="580" y="40"/>
              </a:cxn>
              <a:cxn ang="0">
                <a:pos x="629" y="43"/>
              </a:cxn>
              <a:cxn ang="0">
                <a:pos x="677" y="45"/>
              </a:cxn>
              <a:cxn ang="0">
                <a:pos x="724" y="45"/>
              </a:cxn>
              <a:cxn ang="0">
                <a:pos x="724" y="78"/>
              </a:cxn>
              <a:cxn ang="0">
                <a:pos x="722" y="109"/>
              </a:cxn>
              <a:cxn ang="0">
                <a:pos x="722" y="140"/>
              </a:cxn>
              <a:cxn ang="0">
                <a:pos x="722" y="173"/>
              </a:cxn>
              <a:cxn ang="0">
                <a:pos x="719" y="220"/>
              </a:cxn>
              <a:cxn ang="0">
                <a:pos x="719" y="268"/>
              </a:cxn>
              <a:cxn ang="0">
                <a:pos x="719" y="315"/>
              </a:cxn>
              <a:cxn ang="0">
                <a:pos x="717" y="362"/>
              </a:cxn>
              <a:cxn ang="0">
                <a:pos x="717" y="412"/>
              </a:cxn>
              <a:cxn ang="0">
                <a:pos x="715" y="459"/>
              </a:cxn>
              <a:cxn ang="0">
                <a:pos x="715" y="507"/>
              </a:cxn>
              <a:cxn ang="0">
                <a:pos x="715" y="554"/>
              </a:cxn>
              <a:cxn ang="0">
                <a:pos x="663" y="552"/>
              </a:cxn>
              <a:cxn ang="0">
                <a:pos x="613" y="552"/>
              </a:cxn>
              <a:cxn ang="0">
                <a:pos x="537" y="547"/>
              </a:cxn>
              <a:cxn ang="0">
                <a:pos x="459" y="545"/>
              </a:cxn>
              <a:cxn ang="0">
                <a:pos x="383" y="540"/>
              </a:cxn>
              <a:cxn ang="0">
                <a:pos x="305" y="535"/>
              </a:cxn>
              <a:cxn ang="0">
                <a:pos x="230" y="528"/>
              </a:cxn>
              <a:cxn ang="0">
                <a:pos x="152" y="521"/>
              </a:cxn>
              <a:cxn ang="0">
                <a:pos x="76" y="514"/>
              </a:cxn>
            </a:cxnLst>
            <a:rect l="0" t="0" r="r" b="b"/>
            <a:pathLst>
              <a:path w="724" h="554">
                <a:moveTo>
                  <a:pt x="38" y="512"/>
                </a:moveTo>
                <a:lnTo>
                  <a:pt x="0" y="507"/>
                </a:lnTo>
                <a:lnTo>
                  <a:pt x="3" y="476"/>
                </a:lnTo>
                <a:lnTo>
                  <a:pt x="5" y="443"/>
                </a:lnTo>
                <a:lnTo>
                  <a:pt x="10" y="412"/>
                </a:lnTo>
                <a:lnTo>
                  <a:pt x="12" y="381"/>
                </a:lnTo>
                <a:lnTo>
                  <a:pt x="17" y="348"/>
                </a:lnTo>
                <a:lnTo>
                  <a:pt x="19" y="317"/>
                </a:lnTo>
                <a:lnTo>
                  <a:pt x="22" y="284"/>
                </a:lnTo>
                <a:lnTo>
                  <a:pt x="26" y="254"/>
                </a:lnTo>
                <a:lnTo>
                  <a:pt x="29" y="223"/>
                </a:lnTo>
                <a:lnTo>
                  <a:pt x="31" y="190"/>
                </a:lnTo>
                <a:lnTo>
                  <a:pt x="36" y="159"/>
                </a:lnTo>
                <a:lnTo>
                  <a:pt x="38" y="128"/>
                </a:lnTo>
                <a:lnTo>
                  <a:pt x="43" y="95"/>
                </a:lnTo>
                <a:lnTo>
                  <a:pt x="45" y="64"/>
                </a:lnTo>
                <a:lnTo>
                  <a:pt x="48" y="31"/>
                </a:lnTo>
                <a:lnTo>
                  <a:pt x="52" y="0"/>
                </a:lnTo>
                <a:lnTo>
                  <a:pt x="83" y="3"/>
                </a:lnTo>
                <a:lnTo>
                  <a:pt x="111" y="7"/>
                </a:lnTo>
                <a:lnTo>
                  <a:pt x="142" y="10"/>
                </a:lnTo>
                <a:lnTo>
                  <a:pt x="173" y="12"/>
                </a:lnTo>
                <a:lnTo>
                  <a:pt x="201" y="14"/>
                </a:lnTo>
                <a:lnTo>
                  <a:pt x="232" y="19"/>
                </a:lnTo>
                <a:lnTo>
                  <a:pt x="263" y="22"/>
                </a:lnTo>
                <a:lnTo>
                  <a:pt x="291" y="24"/>
                </a:lnTo>
                <a:lnTo>
                  <a:pt x="322" y="26"/>
                </a:lnTo>
                <a:lnTo>
                  <a:pt x="353" y="29"/>
                </a:lnTo>
                <a:lnTo>
                  <a:pt x="381" y="29"/>
                </a:lnTo>
                <a:lnTo>
                  <a:pt x="412" y="31"/>
                </a:lnTo>
                <a:lnTo>
                  <a:pt x="443" y="33"/>
                </a:lnTo>
                <a:lnTo>
                  <a:pt x="473" y="36"/>
                </a:lnTo>
                <a:lnTo>
                  <a:pt x="502" y="38"/>
                </a:lnTo>
                <a:lnTo>
                  <a:pt x="532" y="38"/>
                </a:lnTo>
                <a:lnTo>
                  <a:pt x="556" y="40"/>
                </a:lnTo>
                <a:lnTo>
                  <a:pt x="580" y="40"/>
                </a:lnTo>
                <a:lnTo>
                  <a:pt x="603" y="43"/>
                </a:lnTo>
                <a:lnTo>
                  <a:pt x="629" y="43"/>
                </a:lnTo>
                <a:lnTo>
                  <a:pt x="653" y="43"/>
                </a:lnTo>
                <a:lnTo>
                  <a:pt x="677" y="45"/>
                </a:lnTo>
                <a:lnTo>
                  <a:pt x="700" y="45"/>
                </a:lnTo>
                <a:lnTo>
                  <a:pt x="724" y="45"/>
                </a:lnTo>
                <a:lnTo>
                  <a:pt x="724" y="62"/>
                </a:lnTo>
                <a:lnTo>
                  <a:pt x="724" y="78"/>
                </a:lnTo>
                <a:lnTo>
                  <a:pt x="724" y="93"/>
                </a:lnTo>
                <a:lnTo>
                  <a:pt x="722" y="109"/>
                </a:lnTo>
                <a:lnTo>
                  <a:pt x="722" y="126"/>
                </a:lnTo>
                <a:lnTo>
                  <a:pt x="722" y="140"/>
                </a:lnTo>
                <a:lnTo>
                  <a:pt x="722" y="156"/>
                </a:lnTo>
                <a:lnTo>
                  <a:pt x="722" y="173"/>
                </a:lnTo>
                <a:lnTo>
                  <a:pt x="722" y="197"/>
                </a:lnTo>
                <a:lnTo>
                  <a:pt x="719" y="220"/>
                </a:lnTo>
                <a:lnTo>
                  <a:pt x="719" y="244"/>
                </a:lnTo>
                <a:lnTo>
                  <a:pt x="719" y="268"/>
                </a:lnTo>
                <a:lnTo>
                  <a:pt x="719" y="291"/>
                </a:lnTo>
                <a:lnTo>
                  <a:pt x="719" y="315"/>
                </a:lnTo>
                <a:lnTo>
                  <a:pt x="717" y="339"/>
                </a:lnTo>
                <a:lnTo>
                  <a:pt x="717" y="362"/>
                </a:lnTo>
                <a:lnTo>
                  <a:pt x="717" y="388"/>
                </a:lnTo>
                <a:lnTo>
                  <a:pt x="717" y="412"/>
                </a:lnTo>
                <a:lnTo>
                  <a:pt x="717" y="436"/>
                </a:lnTo>
                <a:lnTo>
                  <a:pt x="715" y="459"/>
                </a:lnTo>
                <a:lnTo>
                  <a:pt x="715" y="483"/>
                </a:lnTo>
                <a:lnTo>
                  <a:pt x="715" y="507"/>
                </a:lnTo>
                <a:lnTo>
                  <a:pt x="715" y="531"/>
                </a:lnTo>
                <a:lnTo>
                  <a:pt x="715" y="554"/>
                </a:lnTo>
                <a:lnTo>
                  <a:pt x="689" y="554"/>
                </a:lnTo>
                <a:lnTo>
                  <a:pt x="663" y="552"/>
                </a:lnTo>
                <a:lnTo>
                  <a:pt x="639" y="552"/>
                </a:lnTo>
                <a:lnTo>
                  <a:pt x="613" y="552"/>
                </a:lnTo>
                <a:lnTo>
                  <a:pt x="575" y="549"/>
                </a:lnTo>
                <a:lnTo>
                  <a:pt x="537" y="547"/>
                </a:lnTo>
                <a:lnTo>
                  <a:pt x="497" y="547"/>
                </a:lnTo>
                <a:lnTo>
                  <a:pt x="459" y="545"/>
                </a:lnTo>
                <a:lnTo>
                  <a:pt x="421" y="542"/>
                </a:lnTo>
                <a:lnTo>
                  <a:pt x="383" y="540"/>
                </a:lnTo>
                <a:lnTo>
                  <a:pt x="343" y="538"/>
                </a:lnTo>
                <a:lnTo>
                  <a:pt x="305" y="535"/>
                </a:lnTo>
                <a:lnTo>
                  <a:pt x="268" y="531"/>
                </a:lnTo>
                <a:lnTo>
                  <a:pt x="230" y="528"/>
                </a:lnTo>
                <a:lnTo>
                  <a:pt x="192" y="526"/>
                </a:lnTo>
                <a:lnTo>
                  <a:pt x="152" y="521"/>
                </a:lnTo>
                <a:lnTo>
                  <a:pt x="114" y="519"/>
                </a:lnTo>
                <a:lnTo>
                  <a:pt x="76" y="514"/>
                </a:lnTo>
                <a:lnTo>
                  <a:pt x="38" y="512"/>
                </a:lnTo>
                <a:close/>
              </a:path>
            </a:pathLst>
          </a:custGeom>
          <a:solidFill>
            <a:srgbClr val="92D050"/>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5" name="Freeform 4"/>
          <p:cNvSpPr>
            <a:spLocks/>
          </p:cNvSpPr>
          <p:nvPr/>
        </p:nvSpPr>
        <p:spPr bwMode="auto">
          <a:xfrm rot="60000">
            <a:off x="9645177" y="2041154"/>
            <a:ext cx="273050" cy="288925"/>
          </a:xfrm>
          <a:custGeom>
            <a:avLst/>
            <a:gdLst/>
            <a:ahLst/>
            <a:cxnLst>
              <a:cxn ang="0">
                <a:pos x="59" y="28"/>
              </a:cxn>
              <a:cxn ang="0">
                <a:pos x="59" y="33"/>
              </a:cxn>
              <a:cxn ang="0">
                <a:pos x="64" y="31"/>
              </a:cxn>
              <a:cxn ang="0">
                <a:pos x="64" y="28"/>
              </a:cxn>
              <a:cxn ang="0">
                <a:pos x="73" y="23"/>
              </a:cxn>
              <a:cxn ang="0">
                <a:pos x="85" y="21"/>
              </a:cxn>
              <a:cxn ang="0">
                <a:pos x="94" y="16"/>
              </a:cxn>
              <a:cxn ang="0">
                <a:pos x="106" y="14"/>
              </a:cxn>
              <a:cxn ang="0">
                <a:pos x="116" y="9"/>
              </a:cxn>
              <a:cxn ang="0">
                <a:pos x="127" y="7"/>
              </a:cxn>
              <a:cxn ang="0">
                <a:pos x="137" y="2"/>
              </a:cxn>
              <a:cxn ang="0">
                <a:pos x="149" y="0"/>
              </a:cxn>
              <a:cxn ang="0">
                <a:pos x="149" y="0"/>
              </a:cxn>
              <a:cxn ang="0">
                <a:pos x="151" y="7"/>
              </a:cxn>
              <a:cxn ang="0">
                <a:pos x="153" y="16"/>
              </a:cxn>
              <a:cxn ang="0">
                <a:pos x="156" y="23"/>
              </a:cxn>
              <a:cxn ang="0">
                <a:pos x="158" y="31"/>
              </a:cxn>
              <a:cxn ang="0">
                <a:pos x="163" y="42"/>
              </a:cxn>
              <a:cxn ang="0">
                <a:pos x="165" y="52"/>
              </a:cxn>
              <a:cxn ang="0">
                <a:pos x="170" y="59"/>
              </a:cxn>
              <a:cxn ang="0">
                <a:pos x="170" y="66"/>
              </a:cxn>
              <a:cxn ang="0">
                <a:pos x="172" y="73"/>
              </a:cxn>
              <a:cxn ang="0">
                <a:pos x="172" y="76"/>
              </a:cxn>
              <a:cxn ang="0">
                <a:pos x="172" y="85"/>
              </a:cxn>
              <a:cxn ang="0">
                <a:pos x="165" y="85"/>
              </a:cxn>
              <a:cxn ang="0">
                <a:pos x="153" y="92"/>
              </a:cxn>
              <a:cxn ang="0">
                <a:pos x="137" y="104"/>
              </a:cxn>
              <a:cxn ang="0">
                <a:pos x="127" y="104"/>
              </a:cxn>
              <a:cxn ang="0">
                <a:pos x="118" y="111"/>
              </a:cxn>
              <a:cxn ang="0">
                <a:pos x="87" y="125"/>
              </a:cxn>
              <a:cxn ang="0">
                <a:pos x="78" y="125"/>
              </a:cxn>
              <a:cxn ang="0">
                <a:pos x="73" y="137"/>
              </a:cxn>
              <a:cxn ang="0">
                <a:pos x="61" y="147"/>
              </a:cxn>
              <a:cxn ang="0">
                <a:pos x="30" y="177"/>
              </a:cxn>
              <a:cxn ang="0">
                <a:pos x="28" y="182"/>
              </a:cxn>
              <a:cxn ang="0">
                <a:pos x="21" y="175"/>
              </a:cxn>
              <a:cxn ang="0">
                <a:pos x="14" y="170"/>
              </a:cxn>
              <a:cxn ang="0">
                <a:pos x="21" y="163"/>
              </a:cxn>
              <a:cxn ang="0">
                <a:pos x="26" y="158"/>
              </a:cxn>
              <a:cxn ang="0">
                <a:pos x="28" y="154"/>
              </a:cxn>
              <a:cxn ang="0">
                <a:pos x="30" y="149"/>
              </a:cxn>
              <a:cxn ang="0">
                <a:pos x="28" y="147"/>
              </a:cxn>
              <a:cxn ang="0">
                <a:pos x="23" y="142"/>
              </a:cxn>
              <a:cxn ang="0">
                <a:pos x="21" y="130"/>
              </a:cxn>
              <a:cxn ang="0">
                <a:pos x="16" y="118"/>
              </a:cxn>
              <a:cxn ang="0">
                <a:pos x="14" y="106"/>
              </a:cxn>
              <a:cxn ang="0">
                <a:pos x="12" y="94"/>
              </a:cxn>
              <a:cxn ang="0">
                <a:pos x="7" y="83"/>
              </a:cxn>
              <a:cxn ang="0">
                <a:pos x="4" y="71"/>
              </a:cxn>
              <a:cxn ang="0">
                <a:pos x="2" y="59"/>
              </a:cxn>
              <a:cxn ang="0">
                <a:pos x="0" y="47"/>
              </a:cxn>
              <a:cxn ang="0">
                <a:pos x="7" y="45"/>
              </a:cxn>
              <a:cxn ang="0">
                <a:pos x="14" y="42"/>
              </a:cxn>
              <a:cxn ang="0">
                <a:pos x="21" y="40"/>
              </a:cxn>
              <a:cxn ang="0">
                <a:pos x="28" y="38"/>
              </a:cxn>
              <a:cxn ang="0">
                <a:pos x="35" y="35"/>
              </a:cxn>
              <a:cxn ang="0">
                <a:pos x="45" y="33"/>
              </a:cxn>
              <a:cxn ang="0">
                <a:pos x="52" y="31"/>
              </a:cxn>
              <a:cxn ang="0">
                <a:pos x="59" y="28"/>
              </a:cxn>
            </a:cxnLst>
            <a:rect l="0" t="0" r="r" b="b"/>
            <a:pathLst>
              <a:path w="172" h="182">
                <a:moveTo>
                  <a:pt x="59" y="28"/>
                </a:moveTo>
                <a:lnTo>
                  <a:pt x="59" y="33"/>
                </a:lnTo>
                <a:lnTo>
                  <a:pt x="64" y="31"/>
                </a:lnTo>
                <a:lnTo>
                  <a:pt x="64" y="28"/>
                </a:lnTo>
                <a:lnTo>
                  <a:pt x="73" y="23"/>
                </a:lnTo>
                <a:lnTo>
                  <a:pt x="85" y="21"/>
                </a:lnTo>
                <a:lnTo>
                  <a:pt x="94" y="16"/>
                </a:lnTo>
                <a:lnTo>
                  <a:pt x="106" y="14"/>
                </a:lnTo>
                <a:lnTo>
                  <a:pt x="116" y="9"/>
                </a:lnTo>
                <a:lnTo>
                  <a:pt x="127" y="7"/>
                </a:lnTo>
                <a:lnTo>
                  <a:pt x="137" y="2"/>
                </a:lnTo>
                <a:lnTo>
                  <a:pt x="149" y="0"/>
                </a:lnTo>
                <a:lnTo>
                  <a:pt x="149" y="0"/>
                </a:lnTo>
                <a:lnTo>
                  <a:pt x="151" y="7"/>
                </a:lnTo>
                <a:lnTo>
                  <a:pt x="153" y="16"/>
                </a:lnTo>
                <a:lnTo>
                  <a:pt x="156" y="23"/>
                </a:lnTo>
                <a:lnTo>
                  <a:pt x="158" y="31"/>
                </a:lnTo>
                <a:lnTo>
                  <a:pt x="163" y="42"/>
                </a:lnTo>
                <a:lnTo>
                  <a:pt x="165" y="52"/>
                </a:lnTo>
                <a:lnTo>
                  <a:pt x="170" y="59"/>
                </a:lnTo>
                <a:lnTo>
                  <a:pt x="170" y="66"/>
                </a:lnTo>
                <a:lnTo>
                  <a:pt x="172" y="73"/>
                </a:lnTo>
                <a:lnTo>
                  <a:pt x="172" y="76"/>
                </a:lnTo>
                <a:lnTo>
                  <a:pt x="172" y="85"/>
                </a:lnTo>
                <a:lnTo>
                  <a:pt x="165" y="85"/>
                </a:lnTo>
                <a:lnTo>
                  <a:pt x="153" y="92"/>
                </a:lnTo>
                <a:lnTo>
                  <a:pt x="137" y="104"/>
                </a:lnTo>
                <a:lnTo>
                  <a:pt x="127" y="104"/>
                </a:lnTo>
                <a:lnTo>
                  <a:pt x="118" y="111"/>
                </a:lnTo>
                <a:lnTo>
                  <a:pt x="87" y="125"/>
                </a:lnTo>
                <a:lnTo>
                  <a:pt x="78" y="125"/>
                </a:lnTo>
                <a:lnTo>
                  <a:pt x="73" y="137"/>
                </a:lnTo>
                <a:lnTo>
                  <a:pt x="61" y="147"/>
                </a:lnTo>
                <a:lnTo>
                  <a:pt x="30" y="177"/>
                </a:lnTo>
                <a:lnTo>
                  <a:pt x="28" y="182"/>
                </a:lnTo>
                <a:lnTo>
                  <a:pt x="21" y="175"/>
                </a:lnTo>
                <a:lnTo>
                  <a:pt x="14" y="170"/>
                </a:lnTo>
                <a:lnTo>
                  <a:pt x="21" y="163"/>
                </a:lnTo>
                <a:lnTo>
                  <a:pt x="26" y="158"/>
                </a:lnTo>
                <a:lnTo>
                  <a:pt x="28" y="154"/>
                </a:lnTo>
                <a:lnTo>
                  <a:pt x="30" y="149"/>
                </a:lnTo>
                <a:lnTo>
                  <a:pt x="28" y="147"/>
                </a:lnTo>
                <a:lnTo>
                  <a:pt x="23" y="142"/>
                </a:lnTo>
                <a:lnTo>
                  <a:pt x="21" y="130"/>
                </a:lnTo>
                <a:lnTo>
                  <a:pt x="16" y="118"/>
                </a:lnTo>
                <a:lnTo>
                  <a:pt x="14" y="106"/>
                </a:lnTo>
                <a:lnTo>
                  <a:pt x="12" y="94"/>
                </a:lnTo>
                <a:lnTo>
                  <a:pt x="7" y="83"/>
                </a:lnTo>
                <a:lnTo>
                  <a:pt x="4" y="71"/>
                </a:lnTo>
                <a:lnTo>
                  <a:pt x="2" y="59"/>
                </a:lnTo>
                <a:lnTo>
                  <a:pt x="0" y="47"/>
                </a:lnTo>
                <a:lnTo>
                  <a:pt x="7" y="45"/>
                </a:lnTo>
                <a:lnTo>
                  <a:pt x="14" y="42"/>
                </a:lnTo>
                <a:lnTo>
                  <a:pt x="21" y="40"/>
                </a:lnTo>
                <a:lnTo>
                  <a:pt x="28" y="38"/>
                </a:lnTo>
                <a:lnTo>
                  <a:pt x="35" y="35"/>
                </a:lnTo>
                <a:lnTo>
                  <a:pt x="45" y="33"/>
                </a:lnTo>
                <a:lnTo>
                  <a:pt x="52" y="31"/>
                </a:lnTo>
                <a:lnTo>
                  <a:pt x="59" y="28"/>
                </a:lnTo>
                <a:close/>
              </a:path>
            </a:pathLst>
          </a:custGeom>
          <a:solidFill>
            <a:srgbClr val="92D050"/>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6" name="Freeform 5"/>
          <p:cNvSpPr>
            <a:spLocks/>
          </p:cNvSpPr>
          <p:nvPr/>
        </p:nvSpPr>
        <p:spPr bwMode="auto">
          <a:xfrm rot="60000">
            <a:off x="9283642" y="2866268"/>
            <a:ext cx="30163" cy="38100"/>
          </a:xfrm>
          <a:custGeom>
            <a:avLst/>
            <a:gdLst/>
            <a:ahLst/>
            <a:cxnLst>
              <a:cxn ang="0">
                <a:pos x="19" y="12"/>
              </a:cxn>
              <a:cxn ang="0">
                <a:pos x="14" y="24"/>
              </a:cxn>
              <a:cxn ang="0">
                <a:pos x="9" y="15"/>
              </a:cxn>
              <a:cxn ang="0">
                <a:pos x="7" y="12"/>
              </a:cxn>
              <a:cxn ang="0">
                <a:pos x="0" y="12"/>
              </a:cxn>
              <a:cxn ang="0">
                <a:pos x="0" y="10"/>
              </a:cxn>
              <a:cxn ang="0">
                <a:pos x="4" y="0"/>
              </a:cxn>
              <a:cxn ang="0">
                <a:pos x="12" y="5"/>
              </a:cxn>
              <a:cxn ang="0">
                <a:pos x="19" y="12"/>
              </a:cxn>
            </a:cxnLst>
            <a:rect l="0" t="0" r="r" b="b"/>
            <a:pathLst>
              <a:path w="19" h="24">
                <a:moveTo>
                  <a:pt x="19" y="12"/>
                </a:moveTo>
                <a:lnTo>
                  <a:pt x="14" y="24"/>
                </a:lnTo>
                <a:lnTo>
                  <a:pt x="9" y="15"/>
                </a:lnTo>
                <a:lnTo>
                  <a:pt x="7" y="12"/>
                </a:lnTo>
                <a:lnTo>
                  <a:pt x="0" y="12"/>
                </a:lnTo>
                <a:lnTo>
                  <a:pt x="0" y="10"/>
                </a:lnTo>
                <a:lnTo>
                  <a:pt x="4" y="0"/>
                </a:lnTo>
                <a:lnTo>
                  <a:pt x="12" y="5"/>
                </a:lnTo>
                <a:lnTo>
                  <a:pt x="19" y="12"/>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7" name="Freeform 6"/>
          <p:cNvSpPr>
            <a:spLocks/>
          </p:cNvSpPr>
          <p:nvPr/>
        </p:nvSpPr>
        <p:spPr bwMode="auto">
          <a:xfrm rot="60000">
            <a:off x="9439521" y="2638541"/>
            <a:ext cx="184150" cy="280988"/>
          </a:xfrm>
          <a:custGeom>
            <a:avLst/>
            <a:gdLst/>
            <a:ahLst/>
            <a:cxnLst>
              <a:cxn ang="0">
                <a:pos x="99" y="139"/>
              </a:cxn>
              <a:cxn ang="0">
                <a:pos x="97" y="146"/>
              </a:cxn>
              <a:cxn ang="0">
                <a:pos x="104" y="142"/>
              </a:cxn>
              <a:cxn ang="0">
                <a:pos x="106" y="144"/>
              </a:cxn>
              <a:cxn ang="0">
                <a:pos x="113" y="151"/>
              </a:cxn>
              <a:cxn ang="0">
                <a:pos x="116" y="158"/>
              </a:cxn>
              <a:cxn ang="0">
                <a:pos x="104" y="161"/>
              </a:cxn>
              <a:cxn ang="0">
                <a:pos x="85" y="168"/>
              </a:cxn>
              <a:cxn ang="0">
                <a:pos x="64" y="175"/>
              </a:cxn>
              <a:cxn ang="0">
                <a:pos x="54" y="177"/>
              </a:cxn>
              <a:cxn ang="0">
                <a:pos x="54" y="177"/>
              </a:cxn>
              <a:cxn ang="0">
                <a:pos x="54" y="177"/>
              </a:cxn>
              <a:cxn ang="0">
                <a:pos x="52" y="177"/>
              </a:cxn>
              <a:cxn ang="0">
                <a:pos x="52" y="177"/>
              </a:cxn>
              <a:cxn ang="0">
                <a:pos x="52" y="177"/>
              </a:cxn>
              <a:cxn ang="0">
                <a:pos x="52" y="177"/>
              </a:cxn>
              <a:cxn ang="0">
                <a:pos x="52" y="177"/>
              </a:cxn>
              <a:cxn ang="0">
                <a:pos x="52" y="177"/>
              </a:cxn>
              <a:cxn ang="0">
                <a:pos x="45" y="158"/>
              </a:cxn>
              <a:cxn ang="0">
                <a:pos x="40" y="139"/>
              </a:cxn>
              <a:cxn ang="0">
                <a:pos x="33" y="120"/>
              </a:cxn>
              <a:cxn ang="0">
                <a:pos x="26" y="101"/>
              </a:cxn>
              <a:cxn ang="0">
                <a:pos x="19" y="80"/>
              </a:cxn>
              <a:cxn ang="0">
                <a:pos x="14" y="61"/>
              </a:cxn>
              <a:cxn ang="0">
                <a:pos x="7" y="42"/>
              </a:cxn>
              <a:cxn ang="0">
                <a:pos x="0" y="23"/>
              </a:cxn>
              <a:cxn ang="0">
                <a:pos x="4" y="11"/>
              </a:cxn>
              <a:cxn ang="0">
                <a:pos x="7" y="7"/>
              </a:cxn>
              <a:cxn ang="0">
                <a:pos x="9" y="4"/>
              </a:cxn>
              <a:cxn ang="0">
                <a:pos x="21" y="0"/>
              </a:cxn>
              <a:cxn ang="0">
                <a:pos x="30" y="2"/>
              </a:cxn>
              <a:cxn ang="0">
                <a:pos x="28" y="7"/>
              </a:cxn>
              <a:cxn ang="0">
                <a:pos x="26" y="16"/>
              </a:cxn>
              <a:cxn ang="0">
                <a:pos x="21" y="28"/>
              </a:cxn>
              <a:cxn ang="0">
                <a:pos x="23" y="33"/>
              </a:cxn>
              <a:cxn ang="0">
                <a:pos x="26" y="37"/>
              </a:cxn>
              <a:cxn ang="0">
                <a:pos x="28" y="47"/>
              </a:cxn>
              <a:cxn ang="0">
                <a:pos x="35" y="54"/>
              </a:cxn>
              <a:cxn ang="0">
                <a:pos x="49" y="66"/>
              </a:cxn>
              <a:cxn ang="0">
                <a:pos x="59" y="90"/>
              </a:cxn>
              <a:cxn ang="0">
                <a:pos x="71" y="104"/>
              </a:cxn>
              <a:cxn ang="0">
                <a:pos x="87" y="118"/>
              </a:cxn>
              <a:cxn ang="0">
                <a:pos x="99" y="120"/>
              </a:cxn>
              <a:cxn ang="0">
                <a:pos x="101" y="125"/>
              </a:cxn>
              <a:cxn ang="0">
                <a:pos x="99" y="139"/>
              </a:cxn>
            </a:cxnLst>
            <a:rect l="0" t="0" r="r" b="b"/>
            <a:pathLst>
              <a:path w="116" h="177">
                <a:moveTo>
                  <a:pt x="99" y="139"/>
                </a:moveTo>
                <a:lnTo>
                  <a:pt x="97" y="146"/>
                </a:lnTo>
                <a:lnTo>
                  <a:pt x="104" y="142"/>
                </a:lnTo>
                <a:lnTo>
                  <a:pt x="106" y="144"/>
                </a:lnTo>
                <a:lnTo>
                  <a:pt x="113" y="151"/>
                </a:lnTo>
                <a:lnTo>
                  <a:pt x="116" y="158"/>
                </a:lnTo>
                <a:lnTo>
                  <a:pt x="104" y="161"/>
                </a:lnTo>
                <a:lnTo>
                  <a:pt x="85" y="168"/>
                </a:lnTo>
                <a:lnTo>
                  <a:pt x="64" y="175"/>
                </a:lnTo>
                <a:lnTo>
                  <a:pt x="54" y="177"/>
                </a:lnTo>
                <a:lnTo>
                  <a:pt x="54" y="177"/>
                </a:lnTo>
                <a:lnTo>
                  <a:pt x="54" y="177"/>
                </a:lnTo>
                <a:lnTo>
                  <a:pt x="52" y="177"/>
                </a:lnTo>
                <a:lnTo>
                  <a:pt x="52" y="177"/>
                </a:lnTo>
                <a:lnTo>
                  <a:pt x="52" y="177"/>
                </a:lnTo>
                <a:lnTo>
                  <a:pt x="52" y="177"/>
                </a:lnTo>
                <a:lnTo>
                  <a:pt x="52" y="177"/>
                </a:lnTo>
                <a:lnTo>
                  <a:pt x="52" y="177"/>
                </a:lnTo>
                <a:lnTo>
                  <a:pt x="45" y="158"/>
                </a:lnTo>
                <a:lnTo>
                  <a:pt x="40" y="139"/>
                </a:lnTo>
                <a:lnTo>
                  <a:pt x="33" y="120"/>
                </a:lnTo>
                <a:lnTo>
                  <a:pt x="26" y="101"/>
                </a:lnTo>
                <a:lnTo>
                  <a:pt x="19" y="80"/>
                </a:lnTo>
                <a:lnTo>
                  <a:pt x="14" y="61"/>
                </a:lnTo>
                <a:lnTo>
                  <a:pt x="7" y="42"/>
                </a:lnTo>
                <a:lnTo>
                  <a:pt x="0" y="23"/>
                </a:lnTo>
                <a:lnTo>
                  <a:pt x="4" y="11"/>
                </a:lnTo>
                <a:lnTo>
                  <a:pt x="7" y="7"/>
                </a:lnTo>
                <a:lnTo>
                  <a:pt x="9" y="4"/>
                </a:lnTo>
                <a:lnTo>
                  <a:pt x="21" y="0"/>
                </a:lnTo>
                <a:lnTo>
                  <a:pt x="30" y="2"/>
                </a:lnTo>
                <a:lnTo>
                  <a:pt x="28" y="7"/>
                </a:lnTo>
                <a:lnTo>
                  <a:pt x="26" y="16"/>
                </a:lnTo>
                <a:lnTo>
                  <a:pt x="21" y="28"/>
                </a:lnTo>
                <a:lnTo>
                  <a:pt x="23" y="33"/>
                </a:lnTo>
                <a:lnTo>
                  <a:pt x="26" y="37"/>
                </a:lnTo>
                <a:lnTo>
                  <a:pt x="28" y="47"/>
                </a:lnTo>
                <a:lnTo>
                  <a:pt x="35" y="54"/>
                </a:lnTo>
                <a:lnTo>
                  <a:pt x="49" y="66"/>
                </a:lnTo>
                <a:lnTo>
                  <a:pt x="59" y="90"/>
                </a:lnTo>
                <a:lnTo>
                  <a:pt x="71" y="104"/>
                </a:lnTo>
                <a:lnTo>
                  <a:pt x="87" y="118"/>
                </a:lnTo>
                <a:lnTo>
                  <a:pt x="99" y="120"/>
                </a:lnTo>
                <a:lnTo>
                  <a:pt x="101" y="125"/>
                </a:lnTo>
                <a:lnTo>
                  <a:pt x="99" y="139"/>
                </a:lnTo>
                <a:close/>
              </a:path>
            </a:pathLst>
          </a:custGeom>
          <a:solidFill>
            <a:srgbClr val="92D050"/>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8" name="Freeform 7"/>
          <p:cNvSpPr>
            <a:spLocks/>
          </p:cNvSpPr>
          <p:nvPr/>
        </p:nvSpPr>
        <p:spPr bwMode="auto">
          <a:xfrm rot="60000">
            <a:off x="8086650" y="3880206"/>
            <a:ext cx="889000" cy="909637"/>
          </a:xfrm>
          <a:custGeom>
            <a:avLst/>
            <a:gdLst/>
            <a:ahLst/>
            <a:cxnLst>
              <a:cxn ang="0">
                <a:pos x="241" y="28"/>
              </a:cxn>
              <a:cxn ang="0">
                <a:pos x="262" y="52"/>
              </a:cxn>
              <a:cxn ang="0">
                <a:pos x="291" y="61"/>
              </a:cxn>
              <a:cxn ang="0">
                <a:pos x="303" y="73"/>
              </a:cxn>
              <a:cxn ang="0">
                <a:pos x="362" y="130"/>
              </a:cxn>
              <a:cxn ang="0">
                <a:pos x="407" y="161"/>
              </a:cxn>
              <a:cxn ang="0">
                <a:pos x="421" y="180"/>
              </a:cxn>
              <a:cxn ang="0">
                <a:pos x="437" y="196"/>
              </a:cxn>
              <a:cxn ang="0">
                <a:pos x="473" y="222"/>
              </a:cxn>
              <a:cxn ang="0">
                <a:pos x="504" y="265"/>
              </a:cxn>
              <a:cxn ang="0">
                <a:pos x="530" y="307"/>
              </a:cxn>
              <a:cxn ang="0">
                <a:pos x="558" y="333"/>
              </a:cxn>
              <a:cxn ang="0">
                <a:pos x="539" y="345"/>
              </a:cxn>
              <a:cxn ang="0">
                <a:pos x="546" y="355"/>
              </a:cxn>
              <a:cxn ang="0">
                <a:pos x="534" y="369"/>
              </a:cxn>
              <a:cxn ang="0">
                <a:pos x="539" y="381"/>
              </a:cxn>
              <a:cxn ang="0">
                <a:pos x="537" y="393"/>
              </a:cxn>
              <a:cxn ang="0">
                <a:pos x="537" y="397"/>
              </a:cxn>
              <a:cxn ang="0">
                <a:pos x="523" y="416"/>
              </a:cxn>
              <a:cxn ang="0">
                <a:pos x="534" y="426"/>
              </a:cxn>
              <a:cxn ang="0">
                <a:pos x="520" y="438"/>
              </a:cxn>
              <a:cxn ang="0">
                <a:pos x="523" y="461"/>
              </a:cxn>
              <a:cxn ang="0">
                <a:pos x="523" y="490"/>
              </a:cxn>
              <a:cxn ang="0">
                <a:pos x="482" y="497"/>
              </a:cxn>
              <a:cxn ang="0">
                <a:pos x="473" y="502"/>
              </a:cxn>
              <a:cxn ang="0">
                <a:pos x="468" y="521"/>
              </a:cxn>
              <a:cxn ang="0">
                <a:pos x="473" y="551"/>
              </a:cxn>
              <a:cxn ang="0">
                <a:pos x="459" y="556"/>
              </a:cxn>
              <a:cxn ang="0">
                <a:pos x="449" y="539"/>
              </a:cxn>
              <a:cxn ang="0">
                <a:pos x="414" y="539"/>
              </a:cxn>
              <a:cxn ang="0">
                <a:pos x="362" y="547"/>
              </a:cxn>
              <a:cxn ang="0">
                <a:pos x="310" y="554"/>
              </a:cxn>
              <a:cxn ang="0">
                <a:pos x="258" y="561"/>
              </a:cxn>
              <a:cxn ang="0">
                <a:pos x="206" y="565"/>
              </a:cxn>
              <a:cxn ang="0">
                <a:pos x="161" y="573"/>
              </a:cxn>
              <a:cxn ang="0">
                <a:pos x="142" y="539"/>
              </a:cxn>
              <a:cxn ang="0">
                <a:pos x="128" y="468"/>
              </a:cxn>
              <a:cxn ang="0">
                <a:pos x="116" y="445"/>
              </a:cxn>
              <a:cxn ang="0">
                <a:pos x="116" y="409"/>
              </a:cxn>
              <a:cxn ang="0">
                <a:pos x="128" y="381"/>
              </a:cxn>
              <a:cxn ang="0">
                <a:pos x="118" y="367"/>
              </a:cxn>
              <a:cxn ang="0">
                <a:pos x="92" y="315"/>
              </a:cxn>
              <a:cxn ang="0">
                <a:pos x="78" y="281"/>
              </a:cxn>
              <a:cxn ang="0">
                <a:pos x="64" y="234"/>
              </a:cxn>
              <a:cxn ang="0">
                <a:pos x="47" y="189"/>
              </a:cxn>
              <a:cxn ang="0">
                <a:pos x="33" y="142"/>
              </a:cxn>
              <a:cxn ang="0">
                <a:pos x="16" y="94"/>
              </a:cxn>
              <a:cxn ang="0">
                <a:pos x="0" y="47"/>
              </a:cxn>
              <a:cxn ang="0">
                <a:pos x="102" y="30"/>
              </a:cxn>
              <a:cxn ang="0">
                <a:pos x="196" y="12"/>
              </a:cxn>
              <a:cxn ang="0">
                <a:pos x="258" y="0"/>
              </a:cxn>
            </a:cxnLst>
            <a:rect l="0" t="0" r="r" b="b"/>
            <a:pathLst>
              <a:path w="560" h="573">
                <a:moveTo>
                  <a:pt x="258" y="0"/>
                </a:moveTo>
                <a:lnTo>
                  <a:pt x="253" y="9"/>
                </a:lnTo>
                <a:lnTo>
                  <a:pt x="241" y="28"/>
                </a:lnTo>
                <a:lnTo>
                  <a:pt x="239" y="40"/>
                </a:lnTo>
                <a:lnTo>
                  <a:pt x="260" y="52"/>
                </a:lnTo>
                <a:lnTo>
                  <a:pt x="262" y="52"/>
                </a:lnTo>
                <a:lnTo>
                  <a:pt x="274" y="59"/>
                </a:lnTo>
                <a:lnTo>
                  <a:pt x="284" y="61"/>
                </a:lnTo>
                <a:lnTo>
                  <a:pt x="291" y="61"/>
                </a:lnTo>
                <a:lnTo>
                  <a:pt x="298" y="64"/>
                </a:lnTo>
                <a:lnTo>
                  <a:pt x="303" y="73"/>
                </a:lnTo>
                <a:lnTo>
                  <a:pt x="303" y="73"/>
                </a:lnTo>
                <a:lnTo>
                  <a:pt x="333" y="111"/>
                </a:lnTo>
                <a:lnTo>
                  <a:pt x="333" y="111"/>
                </a:lnTo>
                <a:lnTo>
                  <a:pt x="362" y="130"/>
                </a:lnTo>
                <a:lnTo>
                  <a:pt x="374" y="137"/>
                </a:lnTo>
                <a:lnTo>
                  <a:pt x="381" y="146"/>
                </a:lnTo>
                <a:lnTo>
                  <a:pt x="407" y="161"/>
                </a:lnTo>
                <a:lnTo>
                  <a:pt x="414" y="168"/>
                </a:lnTo>
                <a:lnTo>
                  <a:pt x="416" y="175"/>
                </a:lnTo>
                <a:lnTo>
                  <a:pt x="421" y="180"/>
                </a:lnTo>
                <a:lnTo>
                  <a:pt x="426" y="182"/>
                </a:lnTo>
                <a:lnTo>
                  <a:pt x="430" y="187"/>
                </a:lnTo>
                <a:lnTo>
                  <a:pt x="437" y="196"/>
                </a:lnTo>
                <a:lnTo>
                  <a:pt x="447" y="203"/>
                </a:lnTo>
                <a:lnTo>
                  <a:pt x="461" y="208"/>
                </a:lnTo>
                <a:lnTo>
                  <a:pt x="473" y="222"/>
                </a:lnTo>
                <a:lnTo>
                  <a:pt x="485" y="246"/>
                </a:lnTo>
                <a:lnTo>
                  <a:pt x="494" y="260"/>
                </a:lnTo>
                <a:lnTo>
                  <a:pt x="504" y="265"/>
                </a:lnTo>
                <a:lnTo>
                  <a:pt x="520" y="284"/>
                </a:lnTo>
                <a:lnTo>
                  <a:pt x="527" y="296"/>
                </a:lnTo>
                <a:lnTo>
                  <a:pt x="530" y="307"/>
                </a:lnTo>
                <a:lnTo>
                  <a:pt x="537" y="315"/>
                </a:lnTo>
                <a:lnTo>
                  <a:pt x="560" y="322"/>
                </a:lnTo>
                <a:lnTo>
                  <a:pt x="558" y="333"/>
                </a:lnTo>
                <a:lnTo>
                  <a:pt x="546" y="343"/>
                </a:lnTo>
                <a:lnTo>
                  <a:pt x="541" y="343"/>
                </a:lnTo>
                <a:lnTo>
                  <a:pt x="539" y="345"/>
                </a:lnTo>
                <a:lnTo>
                  <a:pt x="541" y="350"/>
                </a:lnTo>
                <a:lnTo>
                  <a:pt x="546" y="352"/>
                </a:lnTo>
                <a:lnTo>
                  <a:pt x="546" y="355"/>
                </a:lnTo>
                <a:lnTo>
                  <a:pt x="544" y="360"/>
                </a:lnTo>
                <a:lnTo>
                  <a:pt x="537" y="364"/>
                </a:lnTo>
                <a:lnTo>
                  <a:pt x="534" y="369"/>
                </a:lnTo>
                <a:lnTo>
                  <a:pt x="537" y="374"/>
                </a:lnTo>
                <a:lnTo>
                  <a:pt x="539" y="376"/>
                </a:lnTo>
                <a:lnTo>
                  <a:pt x="539" y="381"/>
                </a:lnTo>
                <a:lnTo>
                  <a:pt x="532" y="386"/>
                </a:lnTo>
                <a:lnTo>
                  <a:pt x="532" y="390"/>
                </a:lnTo>
                <a:lnTo>
                  <a:pt x="537" y="393"/>
                </a:lnTo>
                <a:lnTo>
                  <a:pt x="539" y="390"/>
                </a:lnTo>
                <a:lnTo>
                  <a:pt x="541" y="390"/>
                </a:lnTo>
                <a:lnTo>
                  <a:pt x="537" y="397"/>
                </a:lnTo>
                <a:lnTo>
                  <a:pt x="534" y="405"/>
                </a:lnTo>
                <a:lnTo>
                  <a:pt x="532" y="414"/>
                </a:lnTo>
                <a:lnTo>
                  <a:pt x="523" y="416"/>
                </a:lnTo>
                <a:lnTo>
                  <a:pt x="525" y="419"/>
                </a:lnTo>
                <a:lnTo>
                  <a:pt x="530" y="421"/>
                </a:lnTo>
                <a:lnTo>
                  <a:pt x="534" y="426"/>
                </a:lnTo>
                <a:lnTo>
                  <a:pt x="530" y="440"/>
                </a:lnTo>
                <a:lnTo>
                  <a:pt x="525" y="440"/>
                </a:lnTo>
                <a:lnTo>
                  <a:pt x="520" y="438"/>
                </a:lnTo>
                <a:lnTo>
                  <a:pt x="520" y="447"/>
                </a:lnTo>
                <a:lnTo>
                  <a:pt x="523" y="452"/>
                </a:lnTo>
                <a:lnTo>
                  <a:pt x="523" y="461"/>
                </a:lnTo>
                <a:lnTo>
                  <a:pt x="520" y="476"/>
                </a:lnTo>
                <a:lnTo>
                  <a:pt x="520" y="480"/>
                </a:lnTo>
                <a:lnTo>
                  <a:pt x="523" y="490"/>
                </a:lnTo>
                <a:lnTo>
                  <a:pt x="525" y="497"/>
                </a:lnTo>
                <a:lnTo>
                  <a:pt x="506" y="502"/>
                </a:lnTo>
                <a:lnTo>
                  <a:pt x="482" y="497"/>
                </a:lnTo>
                <a:lnTo>
                  <a:pt x="475" y="497"/>
                </a:lnTo>
                <a:lnTo>
                  <a:pt x="475" y="497"/>
                </a:lnTo>
                <a:lnTo>
                  <a:pt x="473" y="502"/>
                </a:lnTo>
                <a:lnTo>
                  <a:pt x="468" y="504"/>
                </a:lnTo>
                <a:lnTo>
                  <a:pt x="468" y="511"/>
                </a:lnTo>
                <a:lnTo>
                  <a:pt x="468" y="521"/>
                </a:lnTo>
                <a:lnTo>
                  <a:pt x="473" y="532"/>
                </a:lnTo>
                <a:lnTo>
                  <a:pt x="473" y="542"/>
                </a:lnTo>
                <a:lnTo>
                  <a:pt x="473" y="551"/>
                </a:lnTo>
                <a:lnTo>
                  <a:pt x="468" y="556"/>
                </a:lnTo>
                <a:lnTo>
                  <a:pt x="461" y="558"/>
                </a:lnTo>
                <a:lnTo>
                  <a:pt x="459" y="556"/>
                </a:lnTo>
                <a:lnTo>
                  <a:pt x="456" y="554"/>
                </a:lnTo>
                <a:lnTo>
                  <a:pt x="454" y="547"/>
                </a:lnTo>
                <a:lnTo>
                  <a:pt x="449" y="539"/>
                </a:lnTo>
                <a:lnTo>
                  <a:pt x="449" y="535"/>
                </a:lnTo>
                <a:lnTo>
                  <a:pt x="433" y="537"/>
                </a:lnTo>
                <a:lnTo>
                  <a:pt x="414" y="539"/>
                </a:lnTo>
                <a:lnTo>
                  <a:pt x="397" y="542"/>
                </a:lnTo>
                <a:lnTo>
                  <a:pt x="381" y="544"/>
                </a:lnTo>
                <a:lnTo>
                  <a:pt x="362" y="547"/>
                </a:lnTo>
                <a:lnTo>
                  <a:pt x="345" y="549"/>
                </a:lnTo>
                <a:lnTo>
                  <a:pt x="329" y="551"/>
                </a:lnTo>
                <a:lnTo>
                  <a:pt x="310" y="554"/>
                </a:lnTo>
                <a:lnTo>
                  <a:pt x="293" y="556"/>
                </a:lnTo>
                <a:lnTo>
                  <a:pt x="277" y="558"/>
                </a:lnTo>
                <a:lnTo>
                  <a:pt x="258" y="561"/>
                </a:lnTo>
                <a:lnTo>
                  <a:pt x="241" y="563"/>
                </a:lnTo>
                <a:lnTo>
                  <a:pt x="224" y="565"/>
                </a:lnTo>
                <a:lnTo>
                  <a:pt x="206" y="565"/>
                </a:lnTo>
                <a:lnTo>
                  <a:pt x="189" y="568"/>
                </a:lnTo>
                <a:lnTo>
                  <a:pt x="172" y="570"/>
                </a:lnTo>
                <a:lnTo>
                  <a:pt x="161" y="573"/>
                </a:lnTo>
                <a:lnTo>
                  <a:pt x="161" y="568"/>
                </a:lnTo>
                <a:lnTo>
                  <a:pt x="149" y="549"/>
                </a:lnTo>
                <a:lnTo>
                  <a:pt x="142" y="539"/>
                </a:lnTo>
                <a:lnTo>
                  <a:pt x="135" y="525"/>
                </a:lnTo>
                <a:lnTo>
                  <a:pt x="128" y="504"/>
                </a:lnTo>
                <a:lnTo>
                  <a:pt x="128" y="468"/>
                </a:lnTo>
                <a:lnTo>
                  <a:pt x="123" y="461"/>
                </a:lnTo>
                <a:lnTo>
                  <a:pt x="123" y="461"/>
                </a:lnTo>
                <a:lnTo>
                  <a:pt x="116" y="445"/>
                </a:lnTo>
                <a:lnTo>
                  <a:pt x="113" y="431"/>
                </a:lnTo>
                <a:lnTo>
                  <a:pt x="116" y="409"/>
                </a:lnTo>
                <a:lnTo>
                  <a:pt x="116" y="409"/>
                </a:lnTo>
                <a:lnTo>
                  <a:pt x="118" y="395"/>
                </a:lnTo>
                <a:lnTo>
                  <a:pt x="120" y="388"/>
                </a:lnTo>
                <a:lnTo>
                  <a:pt x="128" y="381"/>
                </a:lnTo>
                <a:lnTo>
                  <a:pt x="128" y="376"/>
                </a:lnTo>
                <a:lnTo>
                  <a:pt x="120" y="374"/>
                </a:lnTo>
                <a:lnTo>
                  <a:pt x="118" y="367"/>
                </a:lnTo>
                <a:lnTo>
                  <a:pt x="118" y="362"/>
                </a:lnTo>
                <a:lnTo>
                  <a:pt x="113" y="348"/>
                </a:lnTo>
                <a:lnTo>
                  <a:pt x="92" y="315"/>
                </a:lnTo>
                <a:lnTo>
                  <a:pt x="87" y="303"/>
                </a:lnTo>
                <a:lnTo>
                  <a:pt x="85" y="298"/>
                </a:lnTo>
                <a:lnTo>
                  <a:pt x="78" y="281"/>
                </a:lnTo>
                <a:lnTo>
                  <a:pt x="73" y="265"/>
                </a:lnTo>
                <a:lnTo>
                  <a:pt x="68" y="251"/>
                </a:lnTo>
                <a:lnTo>
                  <a:pt x="64" y="234"/>
                </a:lnTo>
                <a:lnTo>
                  <a:pt x="59" y="220"/>
                </a:lnTo>
                <a:lnTo>
                  <a:pt x="52" y="203"/>
                </a:lnTo>
                <a:lnTo>
                  <a:pt x="47" y="189"/>
                </a:lnTo>
                <a:lnTo>
                  <a:pt x="42" y="172"/>
                </a:lnTo>
                <a:lnTo>
                  <a:pt x="38" y="156"/>
                </a:lnTo>
                <a:lnTo>
                  <a:pt x="33" y="142"/>
                </a:lnTo>
                <a:lnTo>
                  <a:pt x="26" y="125"/>
                </a:lnTo>
                <a:lnTo>
                  <a:pt x="21" y="111"/>
                </a:lnTo>
                <a:lnTo>
                  <a:pt x="16" y="94"/>
                </a:lnTo>
                <a:lnTo>
                  <a:pt x="12" y="78"/>
                </a:lnTo>
                <a:lnTo>
                  <a:pt x="5" y="64"/>
                </a:lnTo>
                <a:lnTo>
                  <a:pt x="0" y="47"/>
                </a:lnTo>
                <a:lnTo>
                  <a:pt x="33" y="42"/>
                </a:lnTo>
                <a:lnTo>
                  <a:pt x="68" y="38"/>
                </a:lnTo>
                <a:lnTo>
                  <a:pt x="102" y="30"/>
                </a:lnTo>
                <a:lnTo>
                  <a:pt x="135" y="26"/>
                </a:lnTo>
                <a:lnTo>
                  <a:pt x="165" y="19"/>
                </a:lnTo>
                <a:lnTo>
                  <a:pt x="196" y="12"/>
                </a:lnTo>
                <a:lnTo>
                  <a:pt x="227" y="7"/>
                </a:lnTo>
                <a:lnTo>
                  <a:pt x="258" y="0"/>
                </a:lnTo>
                <a:lnTo>
                  <a:pt x="258" y="0"/>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9" name="Freeform 8"/>
          <p:cNvSpPr>
            <a:spLocks/>
          </p:cNvSpPr>
          <p:nvPr/>
        </p:nvSpPr>
        <p:spPr bwMode="auto">
          <a:xfrm rot="60000">
            <a:off x="8911450" y="4626763"/>
            <a:ext cx="11112" cy="49212"/>
          </a:xfrm>
          <a:custGeom>
            <a:avLst/>
            <a:gdLst/>
            <a:ahLst/>
            <a:cxnLst>
              <a:cxn ang="0">
                <a:pos x="4" y="0"/>
              </a:cxn>
              <a:cxn ang="0">
                <a:pos x="7" y="31"/>
              </a:cxn>
              <a:cxn ang="0">
                <a:pos x="2" y="21"/>
              </a:cxn>
              <a:cxn ang="0">
                <a:pos x="0" y="10"/>
              </a:cxn>
              <a:cxn ang="0">
                <a:pos x="2" y="2"/>
              </a:cxn>
              <a:cxn ang="0">
                <a:pos x="4" y="0"/>
              </a:cxn>
            </a:cxnLst>
            <a:rect l="0" t="0" r="r" b="b"/>
            <a:pathLst>
              <a:path w="7" h="31">
                <a:moveTo>
                  <a:pt x="4" y="0"/>
                </a:moveTo>
                <a:lnTo>
                  <a:pt x="7" y="31"/>
                </a:lnTo>
                <a:lnTo>
                  <a:pt x="2" y="21"/>
                </a:lnTo>
                <a:lnTo>
                  <a:pt x="0" y="10"/>
                </a:lnTo>
                <a:lnTo>
                  <a:pt x="2" y="2"/>
                </a:lnTo>
                <a:lnTo>
                  <a:pt x="4" y="0"/>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10" name="Freeform 9"/>
          <p:cNvSpPr>
            <a:spLocks/>
          </p:cNvSpPr>
          <p:nvPr/>
        </p:nvSpPr>
        <p:spPr bwMode="auto">
          <a:xfrm rot="60000">
            <a:off x="6242354" y="2340400"/>
            <a:ext cx="976313" cy="639762"/>
          </a:xfrm>
          <a:custGeom>
            <a:avLst/>
            <a:gdLst/>
            <a:ahLst/>
            <a:cxnLst>
              <a:cxn ang="0">
                <a:pos x="518" y="379"/>
              </a:cxn>
              <a:cxn ang="0">
                <a:pos x="513" y="398"/>
              </a:cxn>
              <a:cxn ang="0">
                <a:pos x="496" y="384"/>
              </a:cxn>
              <a:cxn ang="0">
                <a:pos x="482" y="372"/>
              </a:cxn>
              <a:cxn ang="0">
                <a:pos x="411" y="379"/>
              </a:cxn>
              <a:cxn ang="0">
                <a:pos x="338" y="386"/>
              </a:cxn>
              <a:cxn ang="0">
                <a:pos x="264" y="391"/>
              </a:cxn>
              <a:cxn ang="0">
                <a:pos x="191" y="398"/>
              </a:cxn>
              <a:cxn ang="0">
                <a:pos x="118" y="403"/>
              </a:cxn>
              <a:cxn ang="0">
                <a:pos x="85" y="386"/>
              </a:cxn>
              <a:cxn ang="0">
                <a:pos x="85" y="344"/>
              </a:cxn>
              <a:cxn ang="0">
                <a:pos x="78" y="322"/>
              </a:cxn>
              <a:cxn ang="0">
                <a:pos x="73" y="310"/>
              </a:cxn>
              <a:cxn ang="0">
                <a:pos x="73" y="294"/>
              </a:cxn>
              <a:cxn ang="0">
                <a:pos x="68" y="287"/>
              </a:cxn>
              <a:cxn ang="0">
                <a:pos x="59" y="277"/>
              </a:cxn>
              <a:cxn ang="0">
                <a:pos x="52" y="244"/>
              </a:cxn>
              <a:cxn ang="0">
                <a:pos x="44" y="223"/>
              </a:cxn>
              <a:cxn ang="0">
                <a:pos x="26" y="176"/>
              </a:cxn>
              <a:cxn ang="0">
                <a:pos x="14" y="154"/>
              </a:cxn>
              <a:cxn ang="0">
                <a:pos x="2" y="138"/>
              </a:cxn>
              <a:cxn ang="0">
                <a:pos x="7" y="119"/>
              </a:cxn>
              <a:cxn ang="0">
                <a:pos x="14" y="88"/>
              </a:cxn>
              <a:cxn ang="0">
                <a:pos x="11" y="76"/>
              </a:cxn>
              <a:cxn ang="0">
                <a:pos x="4" y="67"/>
              </a:cxn>
              <a:cxn ang="0">
                <a:pos x="4" y="55"/>
              </a:cxn>
              <a:cxn ang="0">
                <a:pos x="14" y="38"/>
              </a:cxn>
              <a:cxn ang="0">
                <a:pos x="104" y="33"/>
              </a:cxn>
              <a:cxn ang="0">
                <a:pos x="194" y="29"/>
              </a:cxn>
              <a:cxn ang="0">
                <a:pos x="283" y="22"/>
              </a:cxn>
              <a:cxn ang="0">
                <a:pos x="371" y="12"/>
              </a:cxn>
              <a:cxn ang="0">
                <a:pos x="461" y="5"/>
              </a:cxn>
              <a:cxn ang="0">
                <a:pos x="496" y="15"/>
              </a:cxn>
              <a:cxn ang="0">
                <a:pos x="508" y="29"/>
              </a:cxn>
              <a:cxn ang="0">
                <a:pos x="508" y="67"/>
              </a:cxn>
              <a:cxn ang="0">
                <a:pos x="529" y="97"/>
              </a:cxn>
              <a:cxn ang="0">
                <a:pos x="560" y="119"/>
              </a:cxn>
              <a:cxn ang="0">
                <a:pos x="577" y="135"/>
              </a:cxn>
              <a:cxn ang="0">
                <a:pos x="593" y="154"/>
              </a:cxn>
              <a:cxn ang="0">
                <a:pos x="615" y="173"/>
              </a:cxn>
              <a:cxn ang="0">
                <a:pos x="610" y="204"/>
              </a:cxn>
              <a:cxn ang="0">
                <a:pos x="600" y="230"/>
              </a:cxn>
              <a:cxn ang="0">
                <a:pos x="565" y="256"/>
              </a:cxn>
              <a:cxn ang="0">
                <a:pos x="536" y="282"/>
              </a:cxn>
              <a:cxn ang="0">
                <a:pos x="551" y="306"/>
              </a:cxn>
              <a:cxn ang="0">
                <a:pos x="541" y="348"/>
              </a:cxn>
            </a:cxnLst>
            <a:rect l="0" t="0" r="r" b="b"/>
            <a:pathLst>
              <a:path w="615" h="403">
                <a:moveTo>
                  <a:pt x="532" y="363"/>
                </a:moveTo>
                <a:lnTo>
                  <a:pt x="520" y="370"/>
                </a:lnTo>
                <a:lnTo>
                  <a:pt x="518" y="379"/>
                </a:lnTo>
                <a:lnTo>
                  <a:pt x="520" y="391"/>
                </a:lnTo>
                <a:lnTo>
                  <a:pt x="518" y="396"/>
                </a:lnTo>
                <a:lnTo>
                  <a:pt x="513" y="398"/>
                </a:lnTo>
                <a:lnTo>
                  <a:pt x="506" y="393"/>
                </a:lnTo>
                <a:lnTo>
                  <a:pt x="503" y="389"/>
                </a:lnTo>
                <a:lnTo>
                  <a:pt x="496" y="384"/>
                </a:lnTo>
                <a:lnTo>
                  <a:pt x="494" y="381"/>
                </a:lnTo>
                <a:lnTo>
                  <a:pt x="489" y="379"/>
                </a:lnTo>
                <a:lnTo>
                  <a:pt x="482" y="372"/>
                </a:lnTo>
                <a:lnTo>
                  <a:pt x="458" y="374"/>
                </a:lnTo>
                <a:lnTo>
                  <a:pt x="435" y="377"/>
                </a:lnTo>
                <a:lnTo>
                  <a:pt x="411" y="379"/>
                </a:lnTo>
                <a:lnTo>
                  <a:pt x="385" y="381"/>
                </a:lnTo>
                <a:lnTo>
                  <a:pt x="361" y="384"/>
                </a:lnTo>
                <a:lnTo>
                  <a:pt x="338" y="386"/>
                </a:lnTo>
                <a:lnTo>
                  <a:pt x="314" y="389"/>
                </a:lnTo>
                <a:lnTo>
                  <a:pt x="288" y="389"/>
                </a:lnTo>
                <a:lnTo>
                  <a:pt x="264" y="391"/>
                </a:lnTo>
                <a:lnTo>
                  <a:pt x="241" y="393"/>
                </a:lnTo>
                <a:lnTo>
                  <a:pt x="217" y="396"/>
                </a:lnTo>
                <a:lnTo>
                  <a:pt x="191" y="398"/>
                </a:lnTo>
                <a:lnTo>
                  <a:pt x="167" y="398"/>
                </a:lnTo>
                <a:lnTo>
                  <a:pt x="144" y="400"/>
                </a:lnTo>
                <a:lnTo>
                  <a:pt x="118" y="403"/>
                </a:lnTo>
                <a:lnTo>
                  <a:pt x="94" y="403"/>
                </a:lnTo>
                <a:lnTo>
                  <a:pt x="89" y="393"/>
                </a:lnTo>
                <a:lnTo>
                  <a:pt x="85" y="386"/>
                </a:lnTo>
                <a:lnTo>
                  <a:pt x="87" y="381"/>
                </a:lnTo>
                <a:lnTo>
                  <a:pt x="87" y="367"/>
                </a:lnTo>
                <a:lnTo>
                  <a:pt x="85" y="344"/>
                </a:lnTo>
                <a:lnTo>
                  <a:pt x="80" y="329"/>
                </a:lnTo>
                <a:lnTo>
                  <a:pt x="78" y="327"/>
                </a:lnTo>
                <a:lnTo>
                  <a:pt x="78" y="322"/>
                </a:lnTo>
                <a:lnTo>
                  <a:pt x="80" y="318"/>
                </a:lnTo>
                <a:lnTo>
                  <a:pt x="78" y="313"/>
                </a:lnTo>
                <a:lnTo>
                  <a:pt x="73" y="310"/>
                </a:lnTo>
                <a:lnTo>
                  <a:pt x="73" y="306"/>
                </a:lnTo>
                <a:lnTo>
                  <a:pt x="73" y="299"/>
                </a:lnTo>
                <a:lnTo>
                  <a:pt x="73" y="294"/>
                </a:lnTo>
                <a:lnTo>
                  <a:pt x="68" y="294"/>
                </a:lnTo>
                <a:lnTo>
                  <a:pt x="68" y="292"/>
                </a:lnTo>
                <a:lnTo>
                  <a:pt x="68" y="287"/>
                </a:lnTo>
                <a:lnTo>
                  <a:pt x="66" y="284"/>
                </a:lnTo>
                <a:lnTo>
                  <a:pt x="61" y="284"/>
                </a:lnTo>
                <a:lnTo>
                  <a:pt x="59" y="277"/>
                </a:lnTo>
                <a:lnTo>
                  <a:pt x="59" y="261"/>
                </a:lnTo>
                <a:lnTo>
                  <a:pt x="56" y="249"/>
                </a:lnTo>
                <a:lnTo>
                  <a:pt x="52" y="244"/>
                </a:lnTo>
                <a:lnTo>
                  <a:pt x="49" y="237"/>
                </a:lnTo>
                <a:lnTo>
                  <a:pt x="49" y="232"/>
                </a:lnTo>
                <a:lnTo>
                  <a:pt x="44" y="223"/>
                </a:lnTo>
                <a:lnTo>
                  <a:pt x="35" y="211"/>
                </a:lnTo>
                <a:lnTo>
                  <a:pt x="28" y="194"/>
                </a:lnTo>
                <a:lnTo>
                  <a:pt x="26" y="176"/>
                </a:lnTo>
                <a:lnTo>
                  <a:pt x="18" y="164"/>
                </a:lnTo>
                <a:lnTo>
                  <a:pt x="16" y="164"/>
                </a:lnTo>
                <a:lnTo>
                  <a:pt x="14" y="154"/>
                </a:lnTo>
                <a:lnTo>
                  <a:pt x="9" y="149"/>
                </a:lnTo>
                <a:lnTo>
                  <a:pt x="9" y="145"/>
                </a:lnTo>
                <a:lnTo>
                  <a:pt x="2" y="138"/>
                </a:lnTo>
                <a:lnTo>
                  <a:pt x="0" y="133"/>
                </a:lnTo>
                <a:lnTo>
                  <a:pt x="2" y="128"/>
                </a:lnTo>
                <a:lnTo>
                  <a:pt x="7" y="119"/>
                </a:lnTo>
                <a:lnTo>
                  <a:pt x="9" y="105"/>
                </a:lnTo>
                <a:lnTo>
                  <a:pt x="11" y="95"/>
                </a:lnTo>
                <a:lnTo>
                  <a:pt x="14" y="88"/>
                </a:lnTo>
                <a:lnTo>
                  <a:pt x="14" y="86"/>
                </a:lnTo>
                <a:lnTo>
                  <a:pt x="14" y="81"/>
                </a:lnTo>
                <a:lnTo>
                  <a:pt x="11" y="76"/>
                </a:lnTo>
                <a:lnTo>
                  <a:pt x="4" y="71"/>
                </a:lnTo>
                <a:lnTo>
                  <a:pt x="4" y="71"/>
                </a:lnTo>
                <a:lnTo>
                  <a:pt x="4" y="67"/>
                </a:lnTo>
                <a:lnTo>
                  <a:pt x="7" y="62"/>
                </a:lnTo>
                <a:lnTo>
                  <a:pt x="7" y="60"/>
                </a:lnTo>
                <a:lnTo>
                  <a:pt x="4" y="55"/>
                </a:lnTo>
                <a:lnTo>
                  <a:pt x="2" y="48"/>
                </a:lnTo>
                <a:lnTo>
                  <a:pt x="0" y="38"/>
                </a:lnTo>
                <a:lnTo>
                  <a:pt x="14" y="38"/>
                </a:lnTo>
                <a:lnTo>
                  <a:pt x="42" y="36"/>
                </a:lnTo>
                <a:lnTo>
                  <a:pt x="73" y="36"/>
                </a:lnTo>
                <a:lnTo>
                  <a:pt x="104" y="33"/>
                </a:lnTo>
                <a:lnTo>
                  <a:pt x="132" y="31"/>
                </a:lnTo>
                <a:lnTo>
                  <a:pt x="163" y="29"/>
                </a:lnTo>
                <a:lnTo>
                  <a:pt x="194" y="29"/>
                </a:lnTo>
                <a:lnTo>
                  <a:pt x="222" y="26"/>
                </a:lnTo>
                <a:lnTo>
                  <a:pt x="253" y="24"/>
                </a:lnTo>
                <a:lnTo>
                  <a:pt x="283" y="22"/>
                </a:lnTo>
                <a:lnTo>
                  <a:pt x="312" y="19"/>
                </a:lnTo>
                <a:lnTo>
                  <a:pt x="343" y="17"/>
                </a:lnTo>
                <a:lnTo>
                  <a:pt x="371" y="12"/>
                </a:lnTo>
                <a:lnTo>
                  <a:pt x="402" y="10"/>
                </a:lnTo>
                <a:lnTo>
                  <a:pt x="432" y="7"/>
                </a:lnTo>
                <a:lnTo>
                  <a:pt x="461" y="5"/>
                </a:lnTo>
                <a:lnTo>
                  <a:pt x="492" y="0"/>
                </a:lnTo>
                <a:lnTo>
                  <a:pt x="494" y="10"/>
                </a:lnTo>
                <a:lnTo>
                  <a:pt x="496" y="15"/>
                </a:lnTo>
                <a:lnTo>
                  <a:pt x="499" y="19"/>
                </a:lnTo>
                <a:lnTo>
                  <a:pt x="506" y="22"/>
                </a:lnTo>
                <a:lnTo>
                  <a:pt x="508" y="29"/>
                </a:lnTo>
                <a:lnTo>
                  <a:pt x="506" y="38"/>
                </a:lnTo>
                <a:lnTo>
                  <a:pt x="506" y="50"/>
                </a:lnTo>
                <a:lnTo>
                  <a:pt x="508" y="67"/>
                </a:lnTo>
                <a:lnTo>
                  <a:pt x="513" y="78"/>
                </a:lnTo>
                <a:lnTo>
                  <a:pt x="518" y="90"/>
                </a:lnTo>
                <a:lnTo>
                  <a:pt x="529" y="97"/>
                </a:lnTo>
                <a:lnTo>
                  <a:pt x="546" y="102"/>
                </a:lnTo>
                <a:lnTo>
                  <a:pt x="555" y="109"/>
                </a:lnTo>
                <a:lnTo>
                  <a:pt x="560" y="119"/>
                </a:lnTo>
                <a:lnTo>
                  <a:pt x="560" y="121"/>
                </a:lnTo>
                <a:lnTo>
                  <a:pt x="567" y="128"/>
                </a:lnTo>
                <a:lnTo>
                  <a:pt x="577" y="135"/>
                </a:lnTo>
                <a:lnTo>
                  <a:pt x="584" y="142"/>
                </a:lnTo>
                <a:lnTo>
                  <a:pt x="586" y="149"/>
                </a:lnTo>
                <a:lnTo>
                  <a:pt x="593" y="154"/>
                </a:lnTo>
                <a:lnTo>
                  <a:pt x="605" y="161"/>
                </a:lnTo>
                <a:lnTo>
                  <a:pt x="612" y="168"/>
                </a:lnTo>
                <a:lnTo>
                  <a:pt x="615" y="173"/>
                </a:lnTo>
                <a:lnTo>
                  <a:pt x="615" y="183"/>
                </a:lnTo>
                <a:lnTo>
                  <a:pt x="615" y="194"/>
                </a:lnTo>
                <a:lnTo>
                  <a:pt x="610" y="204"/>
                </a:lnTo>
                <a:lnTo>
                  <a:pt x="605" y="211"/>
                </a:lnTo>
                <a:lnTo>
                  <a:pt x="603" y="218"/>
                </a:lnTo>
                <a:lnTo>
                  <a:pt x="600" y="230"/>
                </a:lnTo>
                <a:lnTo>
                  <a:pt x="593" y="239"/>
                </a:lnTo>
                <a:lnTo>
                  <a:pt x="581" y="249"/>
                </a:lnTo>
                <a:lnTo>
                  <a:pt x="565" y="256"/>
                </a:lnTo>
                <a:lnTo>
                  <a:pt x="548" y="261"/>
                </a:lnTo>
                <a:lnTo>
                  <a:pt x="539" y="270"/>
                </a:lnTo>
                <a:lnTo>
                  <a:pt x="536" y="282"/>
                </a:lnTo>
                <a:lnTo>
                  <a:pt x="539" y="292"/>
                </a:lnTo>
                <a:lnTo>
                  <a:pt x="546" y="296"/>
                </a:lnTo>
                <a:lnTo>
                  <a:pt x="551" y="306"/>
                </a:lnTo>
                <a:lnTo>
                  <a:pt x="553" y="313"/>
                </a:lnTo>
                <a:lnTo>
                  <a:pt x="548" y="327"/>
                </a:lnTo>
                <a:lnTo>
                  <a:pt x="541" y="348"/>
                </a:lnTo>
                <a:lnTo>
                  <a:pt x="532" y="363"/>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11" name="Freeform 10"/>
          <p:cNvSpPr>
            <a:spLocks/>
          </p:cNvSpPr>
          <p:nvPr/>
        </p:nvSpPr>
        <p:spPr bwMode="auto">
          <a:xfrm rot="60000">
            <a:off x="3226743" y="1006260"/>
            <a:ext cx="946150" cy="1544638"/>
          </a:xfrm>
          <a:custGeom>
            <a:avLst/>
            <a:gdLst/>
            <a:ahLst/>
            <a:cxnLst>
              <a:cxn ang="0">
                <a:pos x="326" y="322"/>
              </a:cxn>
              <a:cxn ang="0">
                <a:pos x="331" y="336"/>
              </a:cxn>
              <a:cxn ang="0">
                <a:pos x="352" y="339"/>
              </a:cxn>
              <a:cxn ang="0">
                <a:pos x="343" y="358"/>
              </a:cxn>
              <a:cxn ang="0">
                <a:pos x="331" y="395"/>
              </a:cxn>
              <a:cxn ang="0">
                <a:pos x="326" y="417"/>
              </a:cxn>
              <a:cxn ang="0">
                <a:pos x="319" y="438"/>
              </a:cxn>
              <a:cxn ang="0">
                <a:pos x="312" y="464"/>
              </a:cxn>
              <a:cxn ang="0">
                <a:pos x="324" y="485"/>
              </a:cxn>
              <a:cxn ang="0">
                <a:pos x="338" y="481"/>
              </a:cxn>
              <a:cxn ang="0">
                <a:pos x="359" y="464"/>
              </a:cxn>
              <a:cxn ang="0">
                <a:pos x="374" y="478"/>
              </a:cxn>
              <a:cxn ang="0">
                <a:pos x="376" y="492"/>
              </a:cxn>
              <a:cxn ang="0">
                <a:pos x="383" y="533"/>
              </a:cxn>
              <a:cxn ang="0">
                <a:pos x="392" y="556"/>
              </a:cxn>
              <a:cxn ang="0">
                <a:pos x="390" y="578"/>
              </a:cxn>
              <a:cxn ang="0">
                <a:pos x="411" y="590"/>
              </a:cxn>
              <a:cxn ang="0">
                <a:pos x="418" y="616"/>
              </a:cxn>
              <a:cxn ang="0">
                <a:pos x="428" y="642"/>
              </a:cxn>
              <a:cxn ang="0">
                <a:pos x="437" y="642"/>
              </a:cxn>
              <a:cxn ang="0">
                <a:pos x="475" y="644"/>
              </a:cxn>
              <a:cxn ang="0">
                <a:pos x="487" y="635"/>
              </a:cxn>
              <a:cxn ang="0">
                <a:pos x="530" y="642"/>
              </a:cxn>
              <a:cxn ang="0">
                <a:pos x="560" y="644"/>
              </a:cxn>
              <a:cxn ang="0">
                <a:pos x="565" y="625"/>
              </a:cxn>
              <a:cxn ang="0">
                <a:pos x="577" y="625"/>
              </a:cxn>
              <a:cxn ang="0">
                <a:pos x="591" y="653"/>
              </a:cxn>
              <a:cxn ang="0">
                <a:pos x="589" y="715"/>
              </a:cxn>
              <a:cxn ang="0">
                <a:pos x="577" y="795"/>
              </a:cxn>
              <a:cxn ang="0">
                <a:pos x="567" y="874"/>
              </a:cxn>
              <a:cxn ang="0">
                <a:pos x="556" y="952"/>
              </a:cxn>
              <a:cxn ang="0">
                <a:pos x="501" y="966"/>
              </a:cxn>
              <a:cxn ang="0">
                <a:pos x="433" y="954"/>
              </a:cxn>
              <a:cxn ang="0">
                <a:pos x="362" y="945"/>
              </a:cxn>
              <a:cxn ang="0">
                <a:pos x="293" y="933"/>
              </a:cxn>
              <a:cxn ang="0">
                <a:pos x="172" y="912"/>
              </a:cxn>
              <a:cxn ang="0">
                <a:pos x="35" y="883"/>
              </a:cxn>
              <a:cxn ang="0">
                <a:pos x="16" y="793"/>
              </a:cxn>
              <a:cxn ang="0">
                <a:pos x="40" y="679"/>
              </a:cxn>
              <a:cxn ang="0">
                <a:pos x="59" y="623"/>
              </a:cxn>
              <a:cxn ang="0">
                <a:pos x="66" y="604"/>
              </a:cxn>
              <a:cxn ang="0">
                <a:pos x="45" y="580"/>
              </a:cxn>
              <a:cxn ang="0">
                <a:pos x="90" y="516"/>
              </a:cxn>
              <a:cxn ang="0">
                <a:pos x="142" y="431"/>
              </a:cxn>
              <a:cxn ang="0">
                <a:pos x="116" y="384"/>
              </a:cxn>
              <a:cxn ang="0">
                <a:pos x="118" y="358"/>
              </a:cxn>
              <a:cxn ang="0">
                <a:pos x="116" y="322"/>
              </a:cxn>
              <a:cxn ang="0">
                <a:pos x="130" y="260"/>
              </a:cxn>
              <a:cxn ang="0">
                <a:pos x="146" y="180"/>
              </a:cxn>
              <a:cxn ang="0">
                <a:pos x="163" y="102"/>
              </a:cxn>
              <a:cxn ang="0">
                <a:pos x="182" y="21"/>
              </a:cxn>
              <a:cxn ang="0">
                <a:pos x="267" y="19"/>
              </a:cxn>
              <a:cxn ang="0">
                <a:pos x="241" y="142"/>
              </a:cxn>
              <a:cxn ang="0">
                <a:pos x="258" y="185"/>
              </a:cxn>
              <a:cxn ang="0">
                <a:pos x="258" y="211"/>
              </a:cxn>
              <a:cxn ang="0">
                <a:pos x="253" y="218"/>
              </a:cxn>
              <a:cxn ang="0">
                <a:pos x="279" y="246"/>
              </a:cxn>
              <a:cxn ang="0">
                <a:pos x="307" y="296"/>
              </a:cxn>
              <a:cxn ang="0">
                <a:pos x="317" y="322"/>
              </a:cxn>
            </a:cxnLst>
            <a:rect l="0" t="0" r="r" b="b"/>
            <a:pathLst>
              <a:path w="596" h="973">
                <a:moveTo>
                  <a:pt x="317" y="322"/>
                </a:moveTo>
                <a:lnTo>
                  <a:pt x="319" y="322"/>
                </a:lnTo>
                <a:lnTo>
                  <a:pt x="324" y="322"/>
                </a:lnTo>
                <a:lnTo>
                  <a:pt x="326" y="322"/>
                </a:lnTo>
                <a:lnTo>
                  <a:pt x="329" y="327"/>
                </a:lnTo>
                <a:lnTo>
                  <a:pt x="326" y="331"/>
                </a:lnTo>
                <a:lnTo>
                  <a:pt x="329" y="334"/>
                </a:lnTo>
                <a:lnTo>
                  <a:pt x="331" y="336"/>
                </a:lnTo>
                <a:lnTo>
                  <a:pt x="336" y="336"/>
                </a:lnTo>
                <a:lnTo>
                  <a:pt x="348" y="336"/>
                </a:lnTo>
                <a:lnTo>
                  <a:pt x="350" y="336"/>
                </a:lnTo>
                <a:lnTo>
                  <a:pt x="352" y="339"/>
                </a:lnTo>
                <a:lnTo>
                  <a:pt x="352" y="341"/>
                </a:lnTo>
                <a:lnTo>
                  <a:pt x="350" y="346"/>
                </a:lnTo>
                <a:lnTo>
                  <a:pt x="348" y="353"/>
                </a:lnTo>
                <a:lnTo>
                  <a:pt x="343" y="358"/>
                </a:lnTo>
                <a:lnTo>
                  <a:pt x="343" y="365"/>
                </a:lnTo>
                <a:lnTo>
                  <a:pt x="338" y="376"/>
                </a:lnTo>
                <a:lnTo>
                  <a:pt x="333" y="386"/>
                </a:lnTo>
                <a:lnTo>
                  <a:pt x="331" y="395"/>
                </a:lnTo>
                <a:lnTo>
                  <a:pt x="326" y="398"/>
                </a:lnTo>
                <a:lnTo>
                  <a:pt x="329" y="405"/>
                </a:lnTo>
                <a:lnTo>
                  <a:pt x="324" y="414"/>
                </a:lnTo>
                <a:lnTo>
                  <a:pt x="326" y="417"/>
                </a:lnTo>
                <a:lnTo>
                  <a:pt x="329" y="421"/>
                </a:lnTo>
                <a:lnTo>
                  <a:pt x="329" y="433"/>
                </a:lnTo>
                <a:lnTo>
                  <a:pt x="329" y="436"/>
                </a:lnTo>
                <a:lnTo>
                  <a:pt x="319" y="438"/>
                </a:lnTo>
                <a:lnTo>
                  <a:pt x="317" y="440"/>
                </a:lnTo>
                <a:lnTo>
                  <a:pt x="314" y="445"/>
                </a:lnTo>
                <a:lnTo>
                  <a:pt x="314" y="459"/>
                </a:lnTo>
                <a:lnTo>
                  <a:pt x="312" y="464"/>
                </a:lnTo>
                <a:lnTo>
                  <a:pt x="310" y="469"/>
                </a:lnTo>
                <a:lnTo>
                  <a:pt x="310" y="471"/>
                </a:lnTo>
                <a:lnTo>
                  <a:pt x="317" y="476"/>
                </a:lnTo>
                <a:lnTo>
                  <a:pt x="324" y="485"/>
                </a:lnTo>
                <a:lnTo>
                  <a:pt x="326" y="485"/>
                </a:lnTo>
                <a:lnTo>
                  <a:pt x="329" y="485"/>
                </a:lnTo>
                <a:lnTo>
                  <a:pt x="333" y="485"/>
                </a:lnTo>
                <a:lnTo>
                  <a:pt x="338" y="481"/>
                </a:lnTo>
                <a:lnTo>
                  <a:pt x="345" y="478"/>
                </a:lnTo>
                <a:lnTo>
                  <a:pt x="357" y="469"/>
                </a:lnTo>
                <a:lnTo>
                  <a:pt x="359" y="466"/>
                </a:lnTo>
                <a:lnTo>
                  <a:pt x="359" y="464"/>
                </a:lnTo>
                <a:lnTo>
                  <a:pt x="362" y="466"/>
                </a:lnTo>
                <a:lnTo>
                  <a:pt x="364" y="466"/>
                </a:lnTo>
                <a:lnTo>
                  <a:pt x="369" y="474"/>
                </a:lnTo>
                <a:lnTo>
                  <a:pt x="374" y="478"/>
                </a:lnTo>
                <a:lnTo>
                  <a:pt x="374" y="481"/>
                </a:lnTo>
                <a:lnTo>
                  <a:pt x="374" y="481"/>
                </a:lnTo>
                <a:lnTo>
                  <a:pt x="374" y="488"/>
                </a:lnTo>
                <a:lnTo>
                  <a:pt x="376" y="492"/>
                </a:lnTo>
                <a:lnTo>
                  <a:pt x="374" y="500"/>
                </a:lnTo>
                <a:lnTo>
                  <a:pt x="376" y="509"/>
                </a:lnTo>
                <a:lnTo>
                  <a:pt x="376" y="519"/>
                </a:lnTo>
                <a:lnTo>
                  <a:pt x="383" y="533"/>
                </a:lnTo>
                <a:lnTo>
                  <a:pt x="385" y="542"/>
                </a:lnTo>
                <a:lnTo>
                  <a:pt x="390" y="547"/>
                </a:lnTo>
                <a:lnTo>
                  <a:pt x="392" y="552"/>
                </a:lnTo>
                <a:lnTo>
                  <a:pt x="392" y="556"/>
                </a:lnTo>
                <a:lnTo>
                  <a:pt x="392" y="561"/>
                </a:lnTo>
                <a:lnTo>
                  <a:pt x="388" y="568"/>
                </a:lnTo>
                <a:lnTo>
                  <a:pt x="390" y="573"/>
                </a:lnTo>
                <a:lnTo>
                  <a:pt x="390" y="578"/>
                </a:lnTo>
                <a:lnTo>
                  <a:pt x="397" y="587"/>
                </a:lnTo>
                <a:lnTo>
                  <a:pt x="400" y="587"/>
                </a:lnTo>
                <a:lnTo>
                  <a:pt x="407" y="587"/>
                </a:lnTo>
                <a:lnTo>
                  <a:pt x="411" y="590"/>
                </a:lnTo>
                <a:lnTo>
                  <a:pt x="414" y="594"/>
                </a:lnTo>
                <a:lnTo>
                  <a:pt x="418" y="601"/>
                </a:lnTo>
                <a:lnTo>
                  <a:pt x="418" y="608"/>
                </a:lnTo>
                <a:lnTo>
                  <a:pt x="418" y="616"/>
                </a:lnTo>
                <a:lnTo>
                  <a:pt x="421" y="625"/>
                </a:lnTo>
                <a:lnTo>
                  <a:pt x="421" y="632"/>
                </a:lnTo>
                <a:lnTo>
                  <a:pt x="423" y="637"/>
                </a:lnTo>
                <a:lnTo>
                  <a:pt x="428" y="642"/>
                </a:lnTo>
                <a:lnTo>
                  <a:pt x="433" y="646"/>
                </a:lnTo>
                <a:lnTo>
                  <a:pt x="435" y="646"/>
                </a:lnTo>
                <a:lnTo>
                  <a:pt x="437" y="644"/>
                </a:lnTo>
                <a:lnTo>
                  <a:pt x="437" y="642"/>
                </a:lnTo>
                <a:lnTo>
                  <a:pt x="440" y="637"/>
                </a:lnTo>
                <a:lnTo>
                  <a:pt x="447" y="635"/>
                </a:lnTo>
                <a:lnTo>
                  <a:pt x="454" y="635"/>
                </a:lnTo>
                <a:lnTo>
                  <a:pt x="475" y="644"/>
                </a:lnTo>
                <a:lnTo>
                  <a:pt x="478" y="644"/>
                </a:lnTo>
                <a:lnTo>
                  <a:pt x="478" y="642"/>
                </a:lnTo>
                <a:lnTo>
                  <a:pt x="482" y="635"/>
                </a:lnTo>
                <a:lnTo>
                  <a:pt x="487" y="635"/>
                </a:lnTo>
                <a:lnTo>
                  <a:pt x="492" y="635"/>
                </a:lnTo>
                <a:lnTo>
                  <a:pt x="506" y="637"/>
                </a:lnTo>
                <a:lnTo>
                  <a:pt x="523" y="639"/>
                </a:lnTo>
                <a:lnTo>
                  <a:pt x="530" y="642"/>
                </a:lnTo>
                <a:lnTo>
                  <a:pt x="544" y="642"/>
                </a:lnTo>
                <a:lnTo>
                  <a:pt x="556" y="644"/>
                </a:lnTo>
                <a:lnTo>
                  <a:pt x="558" y="644"/>
                </a:lnTo>
                <a:lnTo>
                  <a:pt x="560" y="644"/>
                </a:lnTo>
                <a:lnTo>
                  <a:pt x="558" y="639"/>
                </a:lnTo>
                <a:lnTo>
                  <a:pt x="558" y="635"/>
                </a:lnTo>
                <a:lnTo>
                  <a:pt x="563" y="630"/>
                </a:lnTo>
                <a:lnTo>
                  <a:pt x="565" y="625"/>
                </a:lnTo>
                <a:lnTo>
                  <a:pt x="567" y="623"/>
                </a:lnTo>
                <a:lnTo>
                  <a:pt x="572" y="620"/>
                </a:lnTo>
                <a:lnTo>
                  <a:pt x="575" y="623"/>
                </a:lnTo>
                <a:lnTo>
                  <a:pt x="577" y="625"/>
                </a:lnTo>
                <a:lnTo>
                  <a:pt x="579" y="630"/>
                </a:lnTo>
                <a:lnTo>
                  <a:pt x="584" y="644"/>
                </a:lnTo>
                <a:lnTo>
                  <a:pt x="586" y="649"/>
                </a:lnTo>
                <a:lnTo>
                  <a:pt x="591" y="653"/>
                </a:lnTo>
                <a:lnTo>
                  <a:pt x="596" y="656"/>
                </a:lnTo>
                <a:lnTo>
                  <a:pt x="594" y="677"/>
                </a:lnTo>
                <a:lnTo>
                  <a:pt x="591" y="696"/>
                </a:lnTo>
                <a:lnTo>
                  <a:pt x="589" y="715"/>
                </a:lnTo>
                <a:lnTo>
                  <a:pt x="586" y="736"/>
                </a:lnTo>
                <a:lnTo>
                  <a:pt x="582" y="755"/>
                </a:lnTo>
                <a:lnTo>
                  <a:pt x="579" y="774"/>
                </a:lnTo>
                <a:lnTo>
                  <a:pt x="577" y="795"/>
                </a:lnTo>
                <a:lnTo>
                  <a:pt x="575" y="814"/>
                </a:lnTo>
                <a:lnTo>
                  <a:pt x="572" y="833"/>
                </a:lnTo>
                <a:lnTo>
                  <a:pt x="570" y="855"/>
                </a:lnTo>
                <a:lnTo>
                  <a:pt x="567" y="874"/>
                </a:lnTo>
                <a:lnTo>
                  <a:pt x="565" y="893"/>
                </a:lnTo>
                <a:lnTo>
                  <a:pt x="563" y="914"/>
                </a:lnTo>
                <a:lnTo>
                  <a:pt x="558" y="933"/>
                </a:lnTo>
                <a:lnTo>
                  <a:pt x="556" y="952"/>
                </a:lnTo>
                <a:lnTo>
                  <a:pt x="553" y="973"/>
                </a:lnTo>
                <a:lnTo>
                  <a:pt x="537" y="971"/>
                </a:lnTo>
                <a:lnTo>
                  <a:pt x="518" y="968"/>
                </a:lnTo>
                <a:lnTo>
                  <a:pt x="501" y="966"/>
                </a:lnTo>
                <a:lnTo>
                  <a:pt x="485" y="964"/>
                </a:lnTo>
                <a:lnTo>
                  <a:pt x="466" y="959"/>
                </a:lnTo>
                <a:lnTo>
                  <a:pt x="449" y="956"/>
                </a:lnTo>
                <a:lnTo>
                  <a:pt x="433" y="954"/>
                </a:lnTo>
                <a:lnTo>
                  <a:pt x="414" y="952"/>
                </a:lnTo>
                <a:lnTo>
                  <a:pt x="397" y="949"/>
                </a:lnTo>
                <a:lnTo>
                  <a:pt x="378" y="947"/>
                </a:lnTo>
                <a:lnTo>
                  <a:pt x="362" y="945"/>
                </a:lnTo>
                <a:lnTo>
                  <a:pt x="345" y="940"/>
                </a:lnTo>
                <a:lnTo>
                  <a:pt x="326" y="938"/>
                </a:lnTo>
                <a:lnTo>
                  <a:pt x="310" y="935"/>
                </a:lnTo>
                <a:lnTo>
                  <a:pt x="293" y="933"/>
                </a:lnTo>
                <a:lnTo>
                  <a:pt x="274" y="928"/>
                </a:lnTo>
                <a:lnTo>
                  <a:pt x="241" y="923"/>
                </a:lnTo>
                <a:lnTo>
                  <a:pt x="206" y="916"/>
                </a:lnTo>
                <a:lnTo>
                  <a:pt x="172" y="912"/>
                </a:lnTo>
                <a:lnTo>
                  <a:pt x="137" y="904"/>
                </a:lnTo>
                <a:lnTo>
                  <a:pt x="104" y="897"/>
                </a:lnTo>
                <a:lnTo>
                  <a:pt x="68" y="890"/>
                </a:lnTo>
                <a:lnTo>
                  <a:pt x="35" y="883"/>
                </a:lnTo>
                <a:lnTo>
                  <a:pt x="0" y="876"/>
                </a:lnTo>
                <a:lnTo>
                  <a:pt x="7" y="848"/>
                </a:lnTo>
                <a:lnTo>
                  <a:pt x="12" y="819"/>
                </a:lnTo>
                <a:lnTo>
                  <a:pt x="16" y="793"/>
                </a:lnTo>
                <a:lnTo>
                  <a:pt x="23" y="765"/>
                </a:lnTo>
                <a:lnTo>
                  <a:pt x="28" y="736"/>
                </a:lnTo>
                <a:lnTo>
                  <a:pt x="35" y="708"/>
                </a:lnTo>
                <a:lnTo>
                  <a:pt x="40" y="679"/>
                </a:lnTo>
                <a:lnTo>
                  <a:pt x="47" y="649"/>
                </a:lnTo>
                <a:lnTo>
                  <a:pt x="47" y="649"/>
                </a:lnTo>
                <a:lnTo>
                  <a:pt x="57" y="632"/>
                </a:lnTo>
                <a:lnTo>
                  <a:pt x="59" y="623"/>
                </a:lnTo>
                <a:lnTo>
                  <a:pt x="59" y="618"/>
                </a:lnTo>
                <a:lnTo>
                  <a:pt x="61" y="611"/>
                </a:lnTo>
                <a:lnTo>
                  <a:pt x="66" y="608"/>
                </a:lnTo>
                <a:lnTo>
                  <a:pt x="66" y="604"/>
                </a:lnTo>
                <a:lnTo>
                  <a:pt x="64" y="597"/>
                </a:lnTo>
                <a:lnTo>
                  <a:pt x="59" y="592"/>
                </a:lnTo>
                <a:lnTo>
                  <a:pt x="50" y="587"/>
                </a:lnTo>
                <a:lnTo>
                  <a:pt x="45" y="580"/>
                </a:lnTo>
                <a:lnTo>
                  <a:pt x="47" y="568"/>
                </a:lnTo>
                <a:lnTo>
                  <a:pt x="59" y="552"/>
                </a:lnTo>
                <a:lnTo>
                  <a:pt x="78" y="530"/>
                </a:lnTo>
                <a:lnTo>
                  <a:pt x="90" y="516"/>
                </a:lnTo>
                <a:lnTo>
                  <a:pt x="94" y="507"/>
                </a:lnTo>
                <a:lnTo>
                  <a:pt x="106" y="485"/>
                </a:lnTo>
                <a:lnTo>
                  <a:pt x="132" y="452"/>
                </a:lnTo>
                <a:lnTo>
                  <a:pt x="142" y="431"/>
                </a:lnTo>
                <a:lnTo>
                  <a:pt x="139" y="419"/>
                </a:lnTo>
                <a:lnTo>
                  <a:pt x="135" y="407"/>
                </a:lnTo>
                <a:lnTo>
                  <a:pt x="123" y="395"/>
                </a:lnTo>
                <a:lnTo>
                  <a:pt x="116" y="384"/>
                </a:lnTo>
                <a:lnTo>
                  <a:pt x="116" y="376"/>
                </a:lnTo>
                <a:lnTo>
                  <a:pt x="113" y="369"/>
                </a:lnTo>
                <a:lnTo>
                  <a:pt x="113" y="360"/>
                </a:lnTo>
                <a:lnTo>
                  <a:pt x="118" y="358"/>
                </a:lnTo>
                <a:lnTo>
                  <a:pt x="118" y="348"/>
                </a:lnTo>
                <a:lnTo>
                  <a:pt x="116" y="334"/>
                </a:lnTo>
                <a:lnTo>
                  <a:pt x="113" y="324"/>
                </a:lnTo>
                <a:lnTo>
                  <a:pt x="116" y="322"/>
                </a:lnTo>
                <a:lnTo>
                  <a:pt x="116" y="322"/>
                </a:lnTo>
                <a:lnTo>
                  <a:pt x="120" y="301"/>
                </a:lnTo>
                <a:lnTo>
                  <a:pt x="125" y="282"/>
                </a:lnTo>
                <a:lnTo>
                  <a:pt x="130" y="260"/>
                </a:lnTo>
                <a:lnTo>
                  <a:pt x="132" y="242"/>
                </a:lnTo>
                <a:lnTo>
                  <a:pt x="137" y="220"/>
                </a:lnTo>
                <a:lnTo>
                  <a:pt x="142" y="201"/>
                </a:lnTo>
                <a:lnTo>
                  <a:pt x="146" y="180"/>
                </a:lnTo>
                <a:lnTo>
                  <a:pt x="151" y="161"/>
                </a:lnTo>
                <a:lnTo>
                  <a:pt x="156" y="140"/>
                </a:lnTo>
                <a:lnTo>
                  <a:pt x="158" y="121"/>
                </a:lnTo>
                <a:lnTo>
                  <a:pt x="163" y="102"/>
                </a:lnTo>
                <a:lnTo>
                  <a:pt x="168" y="81"/>
                </a:lnTo>
                <a:lnTo>
                  <a:pt x="172" y="62"/>
                </a:lnTo>
                <a:lnTo>
                  <a:pt x="177" y="40"/>
                </a:lnTo>
                <a:lnTo>
                  <a:pt x="182" y="21"/>
                </a:lnTo>
                <a:lnTo>
                  <a:pt x="187" y="0"/>
                </a:lnTo>
                <a:lnTo>
                  <a:pt x="213" y="7"/>
                </a:lnTo>
                <a:lnTo>
                  <a:pt x="246" y="14"/>
                </a:lnTo>
                <a:lnTo>
                  <a:pt x="267" y="19"/>
                </a:lnTo>
                <a:lnTo>
                  <a:pt x="260" y="50"/>
                </a:lnTo>
                <a:lnTo>
                  <a:pt x="253" y="81"/>
                </a:lnTo>
                <a:lnTo>
                  <a:pt x="246" y="111"/>
                </a:lnTo>
                <a:lnTo>
                  <a:pt x="241" y="142"/>
                </a:lnTo>
                <a:lnTo>
                  <a:pt x="246" y="156"/>
                </a:lnTo>
                <a:lnTo>
                  <a:pt x="251" y="166"/>
                </a:lnTo>
                <a:lnTo>
                  <a:pt x="253" y="175"/>
                </a:lnTo>
                <a:lnTo>
                  <a:pt x="258" y="185"/>
                </a:lnTo>
                <a:lnTo>
                  <a:pt x="260" y="187"/>
                </a:lnTo>
                <a:lnTo>
                  <a:pt x="260" y="197"/>
                </a:lnTo>
                <a:lnTo>
                  <a:pt x="258" y="204"/>
                </a:lnTo>
                <a:lnTo>
                  <a:pt x="258" y="211"/>
                </a:lnTo>
                <a:lnTo>
                  <a:pt x="258" y="215"/>
                </a:lnTo>
                <a:lnTo>
                  <a:pt x="255" y="215"/>
                </a:lnTo>
                <a:lnTo>
                  <a:pt x="253" y="215"/>
                </a:lnTo>
                <a:lnTo>
                  <a:pt x="253" y="218"/>
                </a:lnTo>
                <a:lnTo>
                  <a:pt x="255" y="218"/>
                </a:lnTo>
                <a:lnTo>
                  <a:pt x="262" y="227"/>
                </a:lnTo>
                <a:lnTo>
                  <a:pt x="269" y="237"/>
                </a:lnTo>
                <a:lnTo>
                  <a:pt x="279" y="246"/>
                </a:lnTo>
                <a:lnTo>
                  <a:pt x="284" y="251"/>
                </a:lnTo>
                <a:lnTo>
                  <a:pt x="293" y="272"/>
                </a:lnTo>
                <a:lnTo>
                  <a:pt x="300" y="287"/>
                </a:lnTo>
                <a:lnTo>
                  <a:pt x="307" y="296"/>
                </a:lnTo>
                <a:lnTo>
                  <a:pt x="310" y="305"/>
                </a:lnTo>
                <a:lnTo>
                  <a:pt x="317" y="317"/>
                </a:lnTo>
                <a:lnTo>
                  <a:pt x="317" y="322"/>
                </a:lnTo>
                <a:lnTo>
                  <a:pt x="317" y="322"/>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12" name="Freeform 11"/>
          <p:cNvSpPr>
            <a:spLocks/>
          </p:cNvSpPr>
          <p:nvPr/>
        </p:nvSpPr>
        <p:spPr bwMode="auto">
          <a:xfrm rot="60000">
            <a:off x="7045148" y="2491332"/>
            <a:ext cx="650875" cy="1131887"/>
          </a:xfrm>
          <a:custGeom>
            <a:avLst/>
            <a:gdLst/>
            <a:ahLst/>
            <a:cxnLst>
              <a:cxn ang="0">
                <a:pos x="393" y="426"/>
              </a:cxn>
              <a:cxn ang="0">
                <a:pos x="393" y="409"/>
              </a:cxn>
              <a:cxn ang="0">
                <a:pos x="398" y="391"/>
              </a:cxn>
              <a:cxn ang="0">
                <a:pos x="386" y="315"/>
              </a:cxn>
              <a:cxn ang="0">
                <a:pos x="372" y="201"/>
              </a:cxn>
              <a:cxn ang="0">
                <a:pos x="355" y="92"/>
              </a:cxn>
              <a:cxn ang="0">
                <a:pos x="339" y="59"/>
              </a:cxn>
              <a:cxn ang="0">
                <a:pos x="324" y="43"/>
              </a:cxn>
              <a:cxn ang="0">
                <a:pos x="313" y="0"/>
              </a:cxn>
              <a:cxn ang="0">
                <a:pos x="218" y="12"/>
              </a:cxn>
              <a:cxn ang="0">
                <a:pos x="93" y="28"/>
              </a:cxn>
              <a:cxn ang="0">
                <a:pos x="67" y="47"/>
              </a:cxn>
              <a:cxn ang="0">
                <a:pos x="83" y="66"/>
              </a:cxn>
              <a:cxn ang="0">
                <a:pos x="105" y="85"/>
              </a:cxn>
              <a:cxn ang="0">
                <a:pos x="100" y="116"/>
              </a:cxn>
              <a:cxn ang="0">
                <a:pos x="90" y="142"/>
              </a:cxn>
              <a:cxn ang="0">
                <a:pos x="55" y="168"/>
              </a:cxn>
              <a:cxn ang="0">
                <a:pos x="26" y="194"/>
              </a:cxn>
              <a:cxn ang="0">
                <a:pos x="41" y="218"/>
              </a:cxn>
              <a:cxn ang="0">
                <a:pos x="31" y="260"/>
              </a:cxn>
              <a:cxn ang="0">
                <a:pos x="8" y="291"/>
              </a:cxn>
              <a:cxn ang="0">
                <a:pos x="3" y="310"/>
              </a:cxn>
              <a:cxn ang="0">
                <a:pos x="8" y="367"/>
              </a:cxn>
              <a:cxn ang="0">
                <a:pos x="36" y="407"/>
              </a:cxn>
              <a:cxn ang="0">
                <a:pos x="97" y="478"/>
              </a:cxn>
              <a:cxn ang="0">
                <a:pos x="128" y="483"/>
              </a:cxn>
              <a:cxn ang="0">
                <a:pos x="152" y="490"/>
              </a:cxn>
              <a:cxn ang="0">
                <a:pos x="152" y="499"/>
              </a:cxn>
              <a:cxn ang="0">
                <a:pos x="138" y="568"/>
              </a:cxn>
              <a:cxn ang="0">
                <a:pos x="171" y="597"/>
              </a:cxn>
              <a:cxn ang="0">
                <a:pos x="218" y="625"/>
              </a:cxn>
              <a:cxn ang="0">
                <a:pos x="235" y="653"/>
              </a:cxn>
              <a:cxn ang="0">
                <a:pos x="237" y="679"/>
              </a:cxn>
              <a:cxn ang="0">
                <a:pos x="256" y="710"/>
              </a:cxn>
              <a:cxn ang="0">
                <a:pos x="263" y="710"/>
              </a:cxn>
              <a:cxn ang="0">
                <a:pos x="261" y="705"/>
              </a:cxn>
              <a:cxn ang="0">
                <a:pos x="268" y="705"/>
              </a:cxn>
              <a:cxn ang="0">
                <a:pos x="277" y="698"/>
              </a:cxn>
              <a:cxn ang="0">
                <a:pos x="329" y="691"/>
              </a:cxn>
              <a:cxn ang="0">
                <a:pos x="343" y="679"/>
              </a:cxn>
              <a:cxn ang="0">
                <a:pos x="336" y="658"/>
              </a:cxn>
              <a:cxn ang="0">
                <a:pos x="372" y="630"/>
              </a:cxn>
              <a:cxn ang="0">
                <a:pos x="372" y="599"/>
              </a:cxn>
              <a:cxn ang="0">
                <a:pos x="369" y="585"/>
              </a:cxn>
              <a:cxn ang="0">
                <a:pos x="372" y="568"/>
              </a:cxn>
              <a:cxn ang="0">
                <a:pos x="374" y="559"/>
              </a:cxn>
              <a:cxn ang="0">
                <a:pos x="377" y="552"/>
              </a:cxn>
              <a:cxn ang="0">
                <a:pos x="374" y="537"/>
              </a:cxn>
              <a:cxn ang="0">
                <a:pos x="384" y="530"/>
              </a:cxn>
              <a:cxn ang="0">
                <a:pos x="393" y="507"/>
              </a:cxn>
              <a:cxn ang="0">
                <a:pos x="405" y="478"/>
              </a:cxn>
              <a:cxn ang="0">
                <a:pos x="405" y="447"/>
              </a:cxn>
            </a:cxnLst>
            <a:rect l="0" t="0" r="r" b="b"/>
            <a:pathLst>
              <a:path w="410" h="713">
                <a:moveTo>
                  <a:pt x="405" y="447"/>
                </a:moveTo>
                <a:lnTo>
                  <a:pt x="400" y="436"/>
                </a:lnTo>
                <a:lnTo>
                  <a:pt x="393" y="426"/>
                </a:lnTo>
                <a:lnTo>
                  <a:pt x="391" y="417"/>
                </a:lnTo>
                <a:lnTo>
                  <a:pt x="393" y="414"/>
                </a:lnTo>
                <a:lnTo>
                  <a:pt x="393" y="409"/>
                </a:lnTo>
                <a:lnTo>
                  <a:pt x="391" y="402"/>
                </a:lnTo>
                <a:lnTo>
                  <a:pt x="393" y="395"/>
                </a:lnTo>
                <a:lnTo>
                  <a:pt x="398" y="391"/>
                </a:lnTo>
                <a:lnTo>
                  <a:pt x="398" y="388"/>
                </a:lnTo>
                <a:lnTo>
                  <a:pt x="393" y="353"/>
                </a:lnTo>
                <a:lnTo>
                  <a:pt x="386" y="315"/>
                </a:lnTo>
                <a:lnTo>
                  <a:pt x="381" y="277"/>
                </a:lnTo>
                <a:lnTo>
                  <a:pt x="377" y="239"/>
                </a:lnTo>
                <a:lnTo>
                  <a:pt x="372" y="201"/>
                </a:lnTo>
                <a:lnTo>
                  <a:pt x="365" y="163"/>
                </a:lnTo>
                <a:lnTo>
                  <a:pt x="360" y="125"/>
                </a:lnTo>
                <a:lnTo>
                  <a:pt x="355" y="92"/>
                </a:lnTo>
                <a:lnTo>
                  <a:pt x="350" y="88"/>
                </a:lnTo>
                <a:lnTo>
                  <a:pt x="346" y="78"/>
                </a:lnTo>
                <a:lnTo>
                  <a:pt x="339" y="59"/>
                </a:lnTo>
                <a:lnTo>
                  <a:pt x="332" y="50"/>
                </a:lnTo>
                <a:lnTo>
                  <a:pt x="329" y="47"/>
                </a:lnTo>
                <a:lnTo>
                  <a:pt x="324" y="43"/>
                </a:lnTo>
                <a:lnTo>
                  <a:pt x="320" y="35"/>
                </a:lnTo>
                <a:lnTo>
                  <a:pt x="317" y="19"/>
                </a:lnTo>
                <a:lnTo>
                  <a:pt x="313" y="0"/>
                </a:lnTo>
                <a:lnTo>
                  <a:pt x="301" y="2"/>
                </a:lnTo>
                <a:lnTo>
                  <a:pt x="261" y="7"/>
                </a:lnTo>
                <a:lnTo>
                  <a:pt x="218" y="12"/>
                </a:lnTo>
                <a:lnTo>
                  <a:pt x="175" y="19"/>
                </a:lnTo>
                <a:lnTo>
                  <a:pt x="135" y="24"/>
                </a:lnTo>
                <a:lnTo>
                  <a:pt x="93" y="28"/>
                </a:lnTo>
                <a:lnTo>
                  <a:pt x="50" y="33"/>
                </a:lnTo>
                <a:lnTo>
                  <a:pt x="57" y="40"/>
                </a:lnTo>
                <a:lnTo>
                  <a:pt x="67" y="47"/>
                </a:lnTo>
                <a:lnTo>
                  <a:pt x="74" y="54"/>
                </a:lnTo>
                <a:lnTo>
                  <a:pt x="76" y="61"/>
                </a:lnTo>
                <a:lnTo>
                  <a:pt x="83" y="66"/>
                </a:lnTo>
                <a:lnTo>
                  <a:pt x="95" y="73"/>
                </a:lnTo>
                <a:lnTo>
                  <a:pt x="102" y="80"/>
                </a:lnTo>
                <a:lnTo>
                  <a:pt x="105" y="85"/>
                </a:lnTo>
                <a:lnTo>
                  <a:pt x="105" y="95"/>
                </a:lnTo>
                <a:lnTo>
                  <a:pt x="105" y="106"/>
                </a:lnTo>
                <a:lnTo>
                  <a:pt x="100" y="116"/>
                </a:lnTo>
                <a:lnTo>
                  <a:pt x="95" y="123"/>
                </a:lnTo>
                <a:lnTo>
                  <a:pt x="93" y="130"/>
                </a:lnTo>
                <a:lnTo>
                  <a:pt x="90" y="142"/>
                </a:lnTo>
                <a:lnTo>
                  <a:pt x="83" y="151"/>
                </a:lnTo>
                <a:lnTo>
                  <a:pt x="71" y="161"/>
                </a:lnTo>
                <a:lnTo>
                  <a:pt x="55" y="168"/>
                </a:lnTo>
                <a:lnTo>
                  <a:pt x="38" y="173"/>
                </a:lnTo>
                <a:lnTo>
                  <a:pt x="29" y="182"/>
                </a:lnTo>
                <a:lnTo>
                  <a:pt x="26" y="194"/>
                </a:lnTo>
                <a:lnTo>
                  <a:pt x="29" y="204"/>
                </a:lnTo>
                <a:lnTo>
                  <a:pt x="36" y="208"/>
                </a:lnTo>
                <a:lnTo>
                  <a:pt x="41" y="218"/>
                </a:lnTo>
                <a:lnTo>
                  <a:pt x="43" y="225"/>
                </a:lnTo>
                <a:lnTo>
                  <a:pt x="38" y="239"/>
                </a:lnTo>
                <a:lnTo>
                  <a:pt x="31" y="260"/>
                </a:lnTo>
                <a:lnTo>
                  <a:pt x="22" y="275"/>
                </a:lnTo>
                <a:lnTo>
                  <a:pt x="10" y="282"/>
                </a:lnTo>
                <a:lnTo>
                  <a:pt x="8" y="291"/>
                </a:lnTo>
                <a:lnTo>
                  <a:pt x="10" y="303"/>
                </a:lnTo>
                <a:lnTo>
                  <a:pt x="8" y="308"/>
                </a:lnTo>
                <a:lnTo>
                  <a:pt x="3" y="310"/>
                </a:lnTo>
                <a:lnTo>
                  <a:pt x="0" y="331"/>
                </a:lnTo>
                <a:lnTo>
                  <a:pt x="0" y="348"/>
                </a:lnTo>
                <a:lnTo>
                  <a:pt x="8" y="367"/>
                </a:lnTo>
                <a:lnTo>
                  <a:pt x="12" y="381"/>
                </a:lnTo>
                <a:lnTo>
                  <a:pt x="17" y="391"/>
                </a:lnTo>
                <a:lnTo>
                  <a:pt x="36" y="407"/>
                </a:lnTo>
                <a:lnTo>
                  <a:pt x="67" y="431"/>
                </a:lnTo>
                <a:lnTo>
                  <a:pt x="88" y="454"/>
                </a:lnTo>
                <a:lnTo>
                  <a:pt x="97" y="478"/>
                </a:lnTo>
                <a:lnTo>
                  <a:pt x="107" y="488"/>
                </a:lnTo>
                <a:lnTo>
                  <a:pt x="116" y="483"/>
                </a:lnTo>
                <a:lnTo>
                  <a:pt x="128" y="483"/>
                </a:lnTo>
                <a:lnTo>
                  <a:pt x="142" y="485"/>
                </a:lnTo>
                <a:lnTo>
                  <a:pt x="149" y="490"/>
                </a:lnTo>
                <a:lnTo>
                  <a:pt x="152" y="490"/>
                </a:lnTo>
                <a:lnTo>
                  <a:pt x="152" y="492"/>
                </a:lnTo>
                <a:lnTo>
                  <a:pt x="152" y="495"/>
                </a:lnTo>
                <a:lnTo>
                  <a:pt x="152" y="499"/>
                </a:lnTo>
                <a:lnTo>
                  <a:pt x="140" y="542"/>
                </a:lnTo>
                <a:lnTo>
                  <a:pt x="135" y="561"/>
                </a:lnTo>
                <a:lnTo>
                  <a:pt x="138" y="568"/>
                </a:lnTo>
                <a:lnTo>
                  <a:pt x="145" y="578"/>
                </a:lnTo>
                <a:lnTo>
                  <a:pt x="159" y="589"/>
                </a:lnTo>
                <a:lnTo>
                  <a:pt x="171" y="597"/>
                </a:lnTo>
                <a:lnTo>
                  <a:pt x="180" y="601"/>
                </a:lnTo>
                <a:lnTo>
                  <a:pt x="197" y="608"/>
                </a:lnTo>
                <a:lnTo>
                  <a:pt x="218" y="625"/>
                </a:lnTo>
                <a:lnTo>
                  <a:pt x="230" y="634"/>
                </a:lnTo>
                <a:lnTo>
                  <a:pt x="230" y="644"/>
                </a:lnTo>
                <a:lnTo>
                  <a:pt x="235" y="653"/>
                </a:lnTo>
                <a:lnTo>
                  <a:pt x="239" y="660"/>
                </a:lnTo>
                <a:lnTo>
                  <a:pt x="239" y="670"/>
                </a:lnTo>
                <a:lnTo>
                  <a:pt x="237" y="679"/>
                </a:lnTo>
                <a:lnTo>
                  <a:pt x="239" y="689"/>
                </a:lnTo>
                <a:lnTo>
                  <a:pt x="249" y="703"/>
                </a:lnTo>
                <a:lnTo>
                  <a:pt x="256" y="710"/>
                </a:lnTo>
                <a:lnTo>
                  <a:pt x="261" y="713"/>
                </a:lnTo>
                <a:lnTo>
                  <a:pt x="263" y="713"/>
                </a:lnTo>
                <a:lnTo>
                  <a:pt x="263" y="710"/>
                </a:lnTo>
                <a:lnTo>
                  <a:pt x="261" y="710"/>
                </a:lnTo>
                <a:lnTo>
                  <a:pt x="261" y="708"/>
                </a:lnTo>
                <a:lnTo>
                  <a:pt x="261" y="705"/>
                </a:lnTo>
                <a:lnTo>
                  <a:pt x="263" y="703"/>
                </a:lnTo>
                <a:lnTo>
                  <a:pt x="263" y="703"/>
                </a:lnTo>
                <a:lnTo>
                  <a:pt x="268" y="705"/>
                </a:lnTo>
                <a:lnTo>
                  <a:pt x="277" y="713"/>
                </a:lnTo>
                <a:lnTo>
                  <a:pt x="275" y="708"/>
                </a:lnTo>
                <a:lnTo>
                  <a:pt x="277" y="698"/>
                </a:lnTo>
                <a:lnTo>
                  <a:pt x="284" y="689"/>
                </a:lnTo>
                <a:lnTo>
                  <a:pt x="301" y="684"/>
                </a:lnTo>
                <a:lnTo>
                  <a:pt x="329" y="691"/>
                </a:lnTo>
                <a:lnTo>
                  <a:pt x="343" y="691"/>
                </a:lnTo>
                <a:lnTo>
                  <a:pt x="346" y="686"/>
                </a:lnTo>
                <a:lnTo>
                  <a:pt x="343" y="679"/>
                </a:lnTo>
                <a:lnTo>
                  <a:pt x="339" y="670"/>
                </a:lnTo>
                <a:lnTo>
                  <a:pt x="336" y="663"/>
                </a:lnTo>
                <a:lnTo>
                  <a:pt x="336" y="658"/>
                </a:lnTo>
                <a:lnTo>
                  <a:pt x="346" y="651"/>
                </a:lnTo>
                <a:lnTo>
                  <a:pt x="365" y="642"/>
                </a:lnTo>
                <a:lnTo>
                  <a:pt x="372" y="630"/>
                </a:lnTo>
                <a:lnTo>
                  <a:pt x="367" y="620"/>
                </a:lnTo>
                <a:lnTo>
                  <a:pt x="367" y="611"/>
                </a:lnTo>
                <a:lnTo>
                  <a:pt x="372" y="599"/>
                </a:lnTo>
                <a:lnTo>
                  <a:pt x="374" y="597"/>
                </a:lnTo>
                <a:lnTo>
                  <a:pt x="369" y="587"/>
                </a:lnTo>
                <a:lnTo>
                  <a:pt x="369" y="585"/>
                </a:lnTo>
                <a:lnTo>
                  <a:pt x="372" y="585"/>
                </a:lnTo>
                <a:lnTo>
                  <a:pt x="372" y="578"/>
                </a:lnTo>
                <a:lnTo>
                  <a:pt x="372" y="568"/>
                </a:lnTo>
                <a:lnTo>
                  <a:pt x="372" y="563"/>
                </a:lnTo>
                <a:lnTo>
                  <a:pt x="374" y="561"/>
                </a:lnTo>
                <a:lnTo>
                  <a:pt x="374" y="559"/>
                </a:lnTo>
                <a:lnTo>
                  <a:pt x="374" y="559"/>
                </a:lnTo>
                <a:lnTo>
                  <a:pt x="374" y="556"/>
                </a:lnTo>
                <a:lnTo>
                  <a:pt x="377" y="552"/>
                </a:lnTo>
                <a:lnTo>
                  <a:pt x="377" y="547"/>
                </a:lnTo>
                <a:lnTo>
                  <a:pt x="374" y="542"/>
                </a:lnTo>
                <a:lnTo>
                  <a:pt x="374" y="537"/>
                </a:lnTo>
                <a:lnTo>
                  <a:pt x="374" y="535"/>
                </a:lnTo>
                <a:lnTo>
                  <a:pt x="379" y="530"/>
                </a:lnTo>
                <a:lnTo>
                  <a:pt x="384" y="530"/>
                </a:lnTo>
                <a:lnTo>
                  <a:pt x="386" y="525"/>
                </a:lnTo>
                <a:lnTo>
                  <a:pt x="391" y="514"/>
                </a:lnTo>
                <a:lnTo>
                  <a:pt x="393" y="507"/>
                </a:lnTo>
                <a:lnTo>
                  <a:pt x="398" y="504"/>
                </a:lnTo>
                <a:lnTo>
                  <a:pt x="403" y="497"/>
                </a:lnTo>
                <a:lnTo>
                  <a:pt x="405" y="478"/>
                </a:lnTo>
                <a:lnTo>
                  <a:pt x="410" y="469"/>
                </a:lnTo>
                <a:lnTo>
                  <a:pt x="410" y="462"/>
                </a:lnTo>
                <a:lnTo>
                  <a:pt x="405" y="447"/>
                </a:lnTo>
                <a:close/>
              </a:path>
            </a:pathLst>
          </a:custGeom>
          <a:solidFill>
            <a:srgbClr val="92D050"/>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13" name="Freeform 12"/>
          <p:cNvSpPr>
            <a:spLocks/>
          </p:cNvSpPr>
          <p:nvPr/>
        </p:nvSpPr>
        <p:spPr bwMode="auto">
          <a:xfrm rot="60000">
            <a:off x="7609619" y="2571366"/>
            <a:ext cx="508000" cy="876300"/>
          </a:xfrm>
          <a:custGeom>
            <a:avLst/>
            <a:gdLst/>
            <a:ahLst/>
            <a:cxnLst>
              <a:cxn ang="0">
                <a:pos x="312" y="353"/>
              </a:cxn>
              <a:cxn ang="0">
                <a:pos x="310" y="338"/>
              </a:cxn>
              <a:cxn ang="0">
                <a:pos x="296" y="253"/>
              </a:cxn>
              <a:cxn ang="0">
                <a:pos x="277" y="130"/>
              </a:cxn>
              <a:cxn ang="0">
                <a:pos x="256" y="7"/>
              </a:cxn>
              <a:cxn ang="0">
                <a:pos x="197" y="9"/>
              </a:cxn>
              <a:cxn ang="0">
                <a:pos x="111" y="26"/>
              </a:cxn>
              <a:cxn ang="0">
                <a:pos x="43" y="47"/>
              </a:cxn>
              <a:cxn ang="0">
                <a:pos x="17" y="57"/>
              </a:cxn>
              <a:cxn ang="0">
                <a:pos x="7" y="52"/>
              </a:cxn>
              <a:cxn ang="0">
                <a:pos x="0" y="47"/>
              </a:cxn>
              <a:cxn ang="0">
                <a:pos x="17" y="156"/>
              </a:cxn>
              <a:cxn ang="0">
                <a:pos x="31" y="270"/>
              </a:cxn>
              <a:cxn ang="0">
                <a:pos x="43" y="346"/>
              </a:cxn>
              <a:cxn ang="0">
                <a:pos x="38" y="364"/>
              </a:cxn>
              <a:cxn ang="0">
                <a:pos x="38" y="381"/>
              </a:cxn>
              <a:cxn ang="0">
                <a:pos x="55" y="417"/>
              </a:cxn>
              <a:cxn ang="0">
                <a:pos x="48" y="452"/>
              </a:cxn>
              <a:cxn ang="0">
                <a:pos x="36" y="469"/>
              </a:cxn>
              <a:cxn ang="0">
                <a:pos x="24" y="485"/>
              </a:cxn>
              <a:cxn ang="0">
                <a:pos x="19" y="497"/>
              </a:cxn>
              <a:cxn ang="0">
                <a:pos x="19" y="511"/>
              </a:cxn>
              <a:cxn ang="0">
                <a:pos x="19" y="516"/>
              </a:cxn>
              <a:cxn ang="0">
                <a:pos x="17" y="533"/>
              </a:cxn>
              <a:cxn ang="0">
                <a:pos x="14" y="542"/>
              </a:cxn>
              <a:cxn ang="0">
                <a:pos x="26" y="552"/>
              </a:cxn>
              <a:cxn ang="0">
                <a:pos x="33" y="542"/>
              </a:cxn>
              <a:cxn ang="0">
                <a:pos x="33" y="535"/>
              </a:cxn>
              <a:cxn ang="0">
                <a:pos x="50" y="533"/>
              </a:cxn>
              <a:cxn ang="0">
                <a:pos x="59" y="542"/>
              </a:cxn>
              <a:cxn ang="0">
                <a:pos x="62" y="525"/>
              </a:cxn>
              <a:cxn ang="0">
                <a:pos x="66" y="528"/>
              </a:cxn>
              <a:cxn ang="0">
                <a:pos x="83" y="525"/>
              </a:cxn>
              <a:cxn ang="0">
                <a:pos x="114" y="535"/>
              </a:cxn>
              <a:cxn ang="0">
                <a:pos x="133" y="511"/>
              </a:cxn>
              <a:cxn ang="0">
                <a:pos x="161" y="518"/>
              </a:cxn>
              <a:cxn ang="0">
                <a:pos x="166" y="499"/>
              </a:cxn>
              <a:cxn ang="0">
                <a:pos x="173" y="490"/>
              </a:cxn>
              <a:cxn ang="0">
                <a:pos x="180" y="483"/>
              </a:cxn>
              <a:cxn ang="0">
                <a:pos x="180" y="478"/>
              </a:cxn>
              <a:cxn ang="0">
                <a:pos x="187" y="483"/>
              </a:cxn>
              <a:cxn ang="0">
                <a:pos x="208" y="497"/>
              </a:cxn>
              <a:cxn ang="0">
                <a:pos x="225" y="480"/>
              </a:cxn>
              <a:cxn ang="0">
                <a:pos x="241" y="452"/>
              </a:cxn>
              <a:cxn ang="0">
                <a:pos x="253" y="426"/>
              </a:cxn>
              <a:cxn ang="0">
                <a:pos x="258" y="398"/>
              </a:cxn>
              <a:cxn ang="0">
                <a:pos x="277" y="391"/>
              </a:cxn>
              <a:cxn ang="0">
                <a:pos x="286" y="393"/>
              </a:cxn>
              <a:cxn ang="0">
                <a:pos x="310" y="379"/>
              </a:cxn>
              <a:cxn ang="0">
                <a:pos x="317" y="360"/>
              </a:cxn>
            </a:cxnLst>
            <a:rect l="0" t="0" r="r" b="b"/>
            <a:pathLst>
              <a:path w="320" h="552">
                <a:moveTo>
                  <a:pt x="312" y="360"/>
                </a:moveTo>
                <a:lnTo>
                  <a:pt x="310" y="357"/>
                </a:lnTo>
                <a:lnTo>
                  <a:pt x="312" y="353"/>
                </a:lnTo>
                <a:lnTo>
                  <a:pt x="312" y="348"/>
                </a:lnTo>
                <a:lnTo>
                  <a:pt x="308" y="343"/>
                </a:lnTo>
                <a:lnTo>
                  <a:pt x="310" y="338"/>
                </a:lnTo>
                <a:lnTo>
                  <a:pt x="310" y="336"/>
                </a:lnTo>
                <a:lnTo>
                  <a:pt x="303" y="293"/>
                </a:lnTo>
                <a:lnTo>
                  <a:pt x="296" y="253"/>
                </a:lnTo>
                <a:lnTo>
                  <a:pt x="289" y="213"/>
                </a:lnTo>
                <a:lnTo>
                  <a:pt x="284" y="170"/>
                </a:lnTo>
                <a:lnTo>
                  <a:pt x="277" y="130"/>
                </a:lnTo>
                <a:lnTo>
                  <a:pt x="270" y="90"/>
                </a:lnTo>
                <a:lnTo>
                  <a:pt x="263" y="47"/>
                </a:lnTo>
                <a:lnTo>
                  <a:pt x="256" y="7"/>
                </a:lnTo>
                <a:lnTo>
                  <a:pt x="253" y="0"/>
                </a:lnTo>
                <a:lnTo>
                  <a:pt x="225" y="5"/>
                </a:lnTo>
                <a:lnTo>
                  <a:pt x="197" y="9"/>
                </a:lnTo>
                <a:lnTo>
                  <a:pt x="168" y="16"/>
                </a:lnTo>
                <a:lnTo>
                  <a:pt x="140" y="21"/>
                </a:lnTo>
                <a:lnTo>
                  <a:pt x="111" y="26"/>
                </a:lnTo>
                <a:lnTo>
                  <a:pt x="83" y="31"/>
                </a:lnTo>
                <a:lnTo>
                  <a:pt x="62" y="33"/>
                </a:lnTo>
                <a:lnTo>
                  <a:pt x="43" y="47"/>
                </a:lnTo>
                <a:lnTo>
                  <a:pt x="36" y="52"/>
                </a:lnTo>
                <a:lnTo>
                  <a:pt x="26" y="54"/>
                </a:lnTo>
                <a:lnTo>
                  <a:pt x="17" y="57"/>
                </a:lnTo>
                <a:lnTo>
                  <a:pt x="12" y="54"/>
                </a:lnTo>
                <a:lnTo>
                  <a:pt x="10" y="52"/>
                </a:lnTo>
                <a:lnTo>
                  <a:pt x="7" y="52"/>
                </a:lnTo>
                <a:lnTo>
                  <a:pt x="5" y="52"/>
                </a:lnTo>
                <a:lnTo>
                  <a:pt x="0" y="47"/>
                </a:lnTo>
                <a:lnTo>
                  <a:pt x="0" y="47"/>
                </a:lnTo>
                <a:lnTo>
                  <a:pt x="5" y="80"/>
                </a:lnTo>
                <a:lnTo>
                  <a:pt x="10" y="118"/>
                </a:lnTo>
                <a:lnTo>
                  <a:pt x="17" y="156"/>
                </a:lnTo>
                <a:lnTo>
                  <a:pt x="22" y="194"/>
                </a:lnTo>
                <a:lnTo>
                  <a:pt x="26" y="232"/>
                </a:lnTo>
                <a:lnTo>
                  <a:pt x="31" y="270"/>
                </a:lnTo>
                <a:lnTo>
                  <a:pt x="38" y="308"/>
                </a:lnTo>
                <a:lnTo>
                  <a:pt x="43" y="343"/>
                </a:lnTo>
                <a:lnTo>
                  <a:pt x="43" y="346"/>
                </a:lnTo>
                <a:lnTo>
                  <a:pt x="38" y="350"/>
                </a:lnTo>
                <a:lnTo>
                  <a:pt x="36" y="357"/>
                </a:lnTo>
                <a:lnTo>
                  <a:pt x="38" y="364"/>
                </a:lnTo>
                <a:lnTo>
                  <a:pt x="38" y="369"/>
                </a:lnTo>
                <a:lnTo>
                  <a:pt x="36" y="372"/>
                </a:lnTo>
                <a:lnTo>
                  <a:pt x="38" y="381"/>
                </a:lnTo>
                <a:lnTo>
                  <a:pt x="45" y="391"/>
                </a:lnTo>
                <a:lnTo>
                  <a:pt x="50" y="402"/>
                </a:lnTo>
                <a:lnTo>
                  <a:pt x="55" y="417"/>
                </a:lnTo>
                <a:lnTo>
                  <a:pt x="55" y="424"/>
                </a:lnTo>
                <a:lnTo>
                  <a:pt x="50" y="433"/>
                </a:lnTo>
                <a:lnTo>
                  <a:pt x="48" y="452"/>
                </a:lnTo>
                <a:lnTo>
                  <a:pt x="43" y="459"/>
                </a:lnTo>
                <a:lnTo>
                  <a:pt x="38" y="462"/>
                </a:lnTo>
                <a:lnTo>
                  <a:pt x="36" y="469"/>
                </a:lnTo>
                <a:lnTo>
                  <a:pt x="31" y="480"/>
                </a:lnTo>
                <a:lnTo>
                  <a:pt x="29" y="485"/>
                </a:lnTo>
                <a:lnTo>
                  <a:pt x="24" y="485"/>
                </a:lnTo>
                <a:lnTo>
                  <a:pt x="19" y="490"/>
                </a:lnTo>
                <a:lnTo>
                  <a:pt x="19" y="492"/>
                </a:lnTo>
                <a:lnTo>
                  <a:pt x="19" y="497"/>
                </a:lnTo>
                <a:lnTo>
                  <a:pt x="22" y="502"/>
                </a:lnTo>
                <a:lnTo>
                  <a:pt x="22" y="507"/>
                </a:lnTo>
                <a:lnTo>
                  <a:pt x="19" y="511"/>
                </a:lnTo>
                <a:lnTo>
                  <a:pt x="19" y="514"/>
                </a:lnTo>
                <a:lnTo>
                  <a:pt x="19" y="514"/>
                </a:lnTo>
                <a:lnTo>
                  <a:pt x="19" y="516"/>
                </a:lnTo>
                <a:lnTo>
                  <a:pt x="17" y="518"/>
                </a:lnTo>
                <a:lnTo>
                  <a:pt x="17" y="523"/>
                </a:lnTo>
                <a:lnTo>
                  <a:pt x="17" y="533"/>
                </a:lnTo>
                <a:lnTo>
                  <a:pt x="17" y="540"/>
                </a:lnTo>
                <a:lnTo>
                  <a:pt x="14" y="540"/>
                </a:lnTo>
                <a:lnTo>
                  <a:pt x="14" y="542"/>
                </a:lnTo>
                <a:lnTo>
                  <a:pt x="19" y="552"/>
                </a:lnTo>
                <a:lnTo>
                  <a:pt x="22" y="552"/>
                </a:lnTo>
                <a:lnTo>
                  <a:pt x="26" y="552"/>
                </a:lnTo>
                <a:lnTo>
                  <a:pt x="31" y="549"/>
                </a:lnTo>
                <a:lnTo>
                  <a:pt x="33" y="547"/>
                </a:lnTo>
                <a:lnTo>
                  <a:pt x="33" y="542"/>
                </a:lnTo>
                <a:lnTo>
                  <a:pt x="31" y="535"/>
                </a:lnTo>
                <a:lnTo>
                  <a:pt x="33" y="535"/>
                </a:lnTo>
                <a:lnTo>
                  <a:pt x="33" y="535"/>
                </a:lnTo>
                <a:lnTo>
                  <a:pt x="40" y="537"/>
                </a:lnTo>
                <a:lnTo>
                  <a:pt x="45" y="537"/>
                </a:lnTo>
                <a:lnTo>
                  <a:pt x="50" y="533"/>
                </a:lnTo>
                <a:lnTo>
                  <a:pt x="55" y="535"/>
                </a:lnTo>
                <a:lnTo>
                  <a:pt x="57" y="540"/>
                </a:lnTo>
                <a:lnTo>
                  <a:pt x="59" y="542"/>
                </a:lnTo>
                <a:lnTo>
                  <a:pt x="62" y="540"/>
                </a:lnTo>
                <a:lnTo>
                  <a:pt x="62" y="533"/>
                </a:lnTo>
                <a:lnTo>
                  <a:pt x="62" y="525"/>
                </a:lnTo>
                <a:lnTo>
                  <a:pt x="62" y="525"/>
                </a:lnTo>
                <a:lnTo>
                  <a:pt x="64" y="525"/>
                </a:lnTo>
                <a:lnTo>
                  <a:pt x="66" y="528"/>
                </a:lnTo>
                <a:lnTo>
                  <a:pt x="69" y="528"/>
                </a:lnTo>
                <a:lnTo>
                  <a:pt x="76" y="525"/>
                </a:lnTo>
                <a:lnTo>
                  <a:pt x="83" y="525"/>
                </a:lnTo>
                <a:lnTo>
                  <a:pt x="102" y="533"/>
                </a:lnTo>
                <a:lnTo>
                  <a:pt x="109" y="537"/>
                </a:lnTo>
                <a:lnTo>
                  <a:pt x="114" y="535"/>
                </a:lnTo>
                <a:lnTo>
                  <a:pt x="118" y="525"/>
                </a:lnTo>
                <a:lnTo>
                  <a:pt x="123" y="518"/>
                </a:lnTo>
                <a:lnTo>
                  <a:pt x="133" y="511"/>
                </a:lnTo>
                <a:lnTo>
                  <a:pt x="142" y="511"/>
                </a:lnTo>
                <a:lnTo>
                  <a:pt x="154" y="518"/>
                </a:lnTo>
                <a:lnTo>
                  <a:pt x="161" y="518"/>
                </a:lnTo>
                <a:lnTo>
                  <a:pt x="166" y="514"/>
                </a:lnTo>
                <a:lnTo>
                  <a:pt x="168" y="507"/>
                </a:lnTo>
                <a:lnTo>
                  <a:pt x="166" y="499"/>
                </a:lnTo>
                <a:lnTo>
                  <a:pt x="168" y="497"/>
                </a:lnTo>
                <a:lnTo>
                  <a:pt x="171" y="495"/>
                </a:lnTo>
                <a:lnTo>
                  <a:pt x="173" y="490"/>
                </a:lnTo>
                <a:lnTo>
                  <a:pt x="171" y="485"/>
                </a:lnTo>
                <a:lnTo>
                  <a:pt x="173" y="483"/>
                </a:lnTo>
                <a:lnTo>
                  <a:pt x="180" y="483"/>
                </a:lnTo>
                <a:lnTo>
                  <a:pt x="180" y="480"/>
                </a:lnTo>
                <a:lnTo>
                  <a:pt x="180" y="478"/>
                </a:lnTo>
                <a:lnTo>
                  <a:pt x="180" y="478"/>
                </a:lnTo>
                <a:lnTo>
                  <a:pt x="180" y="478"/>
                </a:lnTo>
                <a:lnTo>
                  <a:pt x="185" y="478"/>
                </a:lnTo>
                <a:lnTo>
                  <a:pt x="187" y="483"/>
                </a:lnTo>
                <a:lnTo>
                  <a:pt x="189" y="488"/>
                </a:lnTo>
                <a:lnTo>
                  <a:pt x="197" y="492"/>
                </a:lnTo>
                <a:lnTo>
                  <a:pt x="208" y="497"/>
                </a:lnTo>
                <a:lnTo>
                  <a:pt x="215" y="497"/>
                </a:lnTo>
                <a:lnTo>
                  <a:pt x="223" y="492"/>
                </a:lnTo>
                <a:lnTo>
                  <a:pt x="225" y="480"/>
                </a:lnTo>
                <a:lnTo>
                  <a:pt x="227" y="464"/>
                </a:lnTo>
                <a:lnTo>
                  <a:pt x="234" y="454"/>
                </a:lnTo>
                <a:lnTo>
                  <a:pt x="241" y="452"/>
                </a:lnTo>
                <a:lnTo>
                  <a:pt x="246" y="445"/>
                </a:lnTo>
                <a:lnTo>
                  <a:pt x="249" y="433"/>
                </a:lnTo>
                <a:lnTo>
                  <a:pt x="253" y="426"/>
                </a:lnTo>
                <a:lnTo>
                  <a:pt x="260" y="419"/>
                </a:lnTo>
                <a:lnTo>
                  <a:pt x="263" y="409"/>
                </a:lnTo>
                <a:lnTo>
                  <a:pt x="258" y="398"/>
                </a:lnTo>
                <a:lnTo>
                  <a:pt x="263" y="393"/>
                </a:lnTo>
                <a:lnTo>
                  <a:pt x="272" y="388"/>
                </a:lnTo>
                <a:lnTo>
                  <a:pt x="277" y="391"/>
                </a:lnTo>
                <a:lnTo>
                  <a:pt x="282" y="391"/>
                </a:lnTo>
                <a:lnTo>
                  <a:pt x="284" y="393"/>
                </a:lnTo>
                <a:lnTo>
                  <a:pt x="286" y="393"/>
                </a:lnTo>
                <a:lnTo>
                  <a:pt x="289" y="391"/>
                </a:lnTo>
                <a:lnTo>
                  <a:pt x="294" y="388"/>
                </a:lnTo>
                <a:lnTo>
                  <a:pt x="310" y="379"/>
                </a:lnTo>
                <a:lnTo>
                  <a:pt x="320" y="369"/>
                </a:lnTo>
                <a:lnTo>
                  <a:pt x="320" y="364"/>
                </a:lnTo>
                <a:lnTo>
                  <a:pt x="317" y="360"/>
                </a:lnTo>
                <a:lnTo>
                  <a:pt x="312" y="360"/>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14" name="Freeform 13"/>
          <p:cNvSpPr>
            <a:spLocks/>
          </p:cNvSpPr>
          <p:nvPr/>
        </p:nvSpPr>
        <p:spPr bwMode="auto">
          <a:xfrm rot="60000">
            <a:off x="5407005" y="3088244"/>
            <a:ext cx="1193800" cy="623888"/>
          </a:xfrm>
          <a:custGeom>
            <a:avLst/>
            <a:gdLst/>
            <a:ahLst/>
            <a:cxnLst>
              <a:cxn ang="0">
                <a:pos x="685" y="14"/>
              </a:cxn>
              <a:cxn ang="0">
                <a:pos x="700" y="14"/>
              </a:cxn>
              <a:cxn ang="0">
                <a:pos x="702" y="28"/>
              </a:cxn>
              <a:cxn ang="0">
                <a:pos x="693" y="35"/>
              </a:cxn>
              <a:cxn ang="0">
                <a:pos x="688" y="59"/>
              </a:cxn>
              <a:cxn ang="0">
                <a:pos x="707" y="80"/>
              </a:cxn>
              <a:cxn ang="0">
                <a:pos x="719" y="97"/>
              </a:cxn>
              <a:cxn ang="0">
                <a:pos x="735" y="111"/>
              </a:cxn>
              <a:cxn ang="0">
                <a:pos x="738" y="144"/>
              </a:cxn>
              <a:cxn ang="0">
                <a:pos x="740" y="177"/>
              </a:cxn>
              <a:cxn ang="0">
                <a:pos x="740" y="210"/>
              </a:cxn>
              <a:cxn ang="0">
                <a:pos x="742" y="243"/>
              </a:cxn>
              <a:cxn ang="0">
                <a:pos x="745" y="277"/>
              </a:cxn>
              <a:cxn ang="0">
                <a:pos x="747" y="310"/>
              </a:cxn>
              <a:cxn ang="0">
                <a:pos x="749" y="343"/>
              </a:cxn>
              <a:cxn ang="0">
                <a:pos x="752" y="376"/>
              </a:cxn>
              <a:cxn ang="0">
                <a:pos x="704" y="378"/>
              </a:cxn>
              <a:cxn ang="0">
                <a:pos x="657" y="381"/>
              </a:cxn>
              <a:cxn ang="0">
                <a:pos x="610" y="383"/>
              </a:cxn>
              <a:cxn ang="0">
                <a:pos x="562" y="385"/>
              </a:cxn>
              <a:cxn ang="0">
                <a:pos x="518" y="388"/>
              </a:cxn>
              <a:cxn ang="0">
                <a:pos x="470" y="388"/>
              </a:cxn>
              <a:cxn ang="0">
                <a:pos x="423" y="390"/>
              </a:cxn>
              <a:cxn ang="0">
                <a:pos x="376" y="390"/>
              </a:cxn>
              <a:cxn ang="0">
                <a:pos x="328" y="393"/>
              </a:cxn>
              <a:cxn ang="0">
                <a:pos x="281" y="393"/>
              </a:cxn>
              <a:cxn ang="0">
                <a:pos x="234" y="393"/>
              </a:cxn>
              <a:cxn ang="0">
                <a:pos x="186" y="393"/>
              </a:cxn>
              <a:cxn ang="0">
                <a:pos x="139" y="393"/>
              </a:cxn>
              <a:cxn ang="0">
                <a:pos x="92" y="393"/>
              </a:cxn>
              <a:cxn ang="0">
                <a:pos x="47" y="390"/>
              </a:cxn>
              <a:cxn ang="0">
                <a:pos x="0" y="390"/>
              </a:cxn>
              <a:cxn ang="0">
                <a:pos x="0" y="343"/>
              </a:cxn>
              <a:cxn ang="0">
                <a:pos x="0" y="295"/>
              </a:cxn>
              <a:cxn ang="0">
                <a:pos x="2" y="248"/>
              </a:cxn>
              <a:cxn ang="0">
                <a:pos x="2" y="198"/>
              </a:cxn>
              <a:cxn ang="0">
                <a:pos x="4" y="151"/>
              </a:cxn>
              <a:cxn ang="0">
                <a:pos x="4" y="104"/>
              </a:cxn>
              <a:cxn ang="0">
                <a:pos x="4" y="56"/>
              </a:cxn>
              <a:cxn ang="0">
                <a:pos x="7" y="9"/>
              </a:cxn>
              <a:cxn ang="0">
                <a:pos x="47" y="9"/>
              </a:cxn>
              <a:cxn ang="0">
                <a:pos x="87" y="11"/>
              </a:cxn>
              <a:cxn ang="0">
                <a:pos x="130" y="11"/>
              </a:cxn>
              <a:cxn ang="0">
                <a:pos x="170" y="11"/>
              </a:cxn>
              <a:cxn ang="0">
                <a:pos x="210" y="11"/>
              </a:cxn>
              <a:cxn ang="0">
                <a:pos x="253" y="11"/>
              </a:cxn>
              <a:cxn ang="0">
                <a:pos x="293" y="11"/>
              </a:cxn>
              <a:cxn ang="0">
                <a:pos x="333" y="9"/>
              </a:cxn>
              <a:cxn ang="0">
                <a:pos x="373" y="9"/>
              </a:cxn>
              <a:cxn ang="0">
                <a:pos x="416" y="9"/>
              </a:cxn>
              <a:cxn ang="0">
                <a:pos x="456" y="7"/>
              </a:cxn>
              <a:cxn ang="0">
                <a:pos x="496" y="7"/>
              </a:cxn>
              <a:cxn ang="0">
                <a:pos x="539" y="4"/>
              </a:cxn>
              <a:cxn ang="0">
                <a:pos x="579" y="2"/>
              </a:cxn>
              <a:cxn ang="0">
                <a:pos x="619" y="0"/>
              </a:cxn>
              <a:cxn ang="0">
                <a:pos x="657" y="0"/>
              </a:cxn>
            </a:cxnLst>
            <a:rect l="0" t="0" r="r" b="b"/>
            <a:pathLst>
              <a:path w="752" h="393">
                <a:moveTo>
                  <a:pt x="681" y="14"/>
                </a:moveTo>
                <a:lnTo>
                  <a:pt x="685" y="14"/>
                </a:lnTo>
                <a:lnTo>
                  <a:pt x="693" y="11"/>
                </a:lnTo>
                <a:lnTo>
                  <a:pt x="700" y="14"/>
                </a:lnTo>
                <a:lnTo>
                  <a:pt x="702" y="23"/>
                </a:lnTo>
                <a:lnTo>
                  <a:pt x="702" y="28"/>
                </a:lnTo>
                <a:lnTo>
                  <a:pt x="697" y="30"/>
                </a:lnTo>
                <a:lnTo>
                  <a:pt x="693" y="35"/>
                </a:lnTo>
                <a:lnTo>
                  <a:pt x="685" y="49"/>
                </a:lnTo>
                <a:lnTo>
                  <a:pt x="688" y="59"/>
                </a:lnTo>
                <a:lnTo>
                  <a:pt x="700" y="68"/>
                </a:lnTo>
                <a:lnTo>
                  <a:pt x="707" y="80"/>
                </a:lnTo>
                <a:lnTo>
                  <a:pt x="712" y="90"/>
                </a:lnTo>
                <a:lnTo>
                  <a:pt x="719" y="97"/>
                </a:lnTo>
                <a:lnTo>
                  <a:pt x="735" y="106"/>
                </a:lnTo>
                <a:lnTo>
                  <a:pt x="735" y="111"/>
                </a:lnTo>
                <a:lnTo>
                  <a:pt x="735" y="127"/>
                </a:lnTo>
                <a:lnTo>
                  <a:pt x="738" y="144"/>
                </a:lnTo>
                <a:lnTo>
                  <a:pt x="738" y="161"/>
                </a:lnTo>
                <a:lnTo>
                  <a:pt x="740" y="177"/>
                </a:lnTo>
                <a:lnTo>
                  <a:pt x="740" y="194"/>
                </a:lnTo>
                <a:lnTo>
                  <a:pt x="740" y="210"/>
                </a:lnTo>
                <a:lnTo>
                  <a:pt x="742" y="227"/>
                </a:lnTo>
                <a:lnTo>
                  <a:pt x="742" y="243"/>
                </a:lnTo>
                <a:lnTo>
                  <a:pt x="745" y="260"/>
                </a:lnTo>
                <a:lnTo>
                  <a:pt x="745" y="277"/>
                </a:lnTo>
                <a:lnTo>
                  <a:pt x="747" y="293"/>
                </a:lnTo>
                <a:lnTo>
                  <a:pt x="747" y="310"/>
                </a:lnTo>
                <a:lnTo>
                  <a:pt x="749" y="326"/>
                </a:lnTo>
                <a:lnTo>
                  <a:pt x="749" y="343"/>
                </a:lnTo>
                <a:lnTo>
                  <a:pt x="749" y="359"/>
                </a:lnTo>
                <a:lnTo>
                  <a:pt x="752" y="376"/>
                </a:lnTo>
                <a:lnTo>
                  <a:pt x="728" y="376"/>
                </a:lnTo>
                <a:lnTo>
                  <a:pt x="704" y="378"/>
                </a:lnTo>
                <a:lnTo>
                  <a:pt x="681" y="378"/>
                </a:lnTo>
                <a:lnTo>
                  <a:pt x="657" y="381"/>
                </a:lnTo>
                <a:lnTo>
                  <a:pt x="633" y="381"/>
                </a:lnTo>
                <a:lnTo>
                  <a:pt x="610" y="383"/>
                </a:lnTo>
                <a:lnTo>
                  <a:pt x="586" y="383"/>
                </a:lnTo>
                <a:lnTo>
                  <a:pt x="562" y="385"/>
                </a:lnTo>
                <a:lnTo>
                  <a:pt x="539" y="385"/>
                </a:lnTo>
                <a:lnTo>
                  <a:pt x="518" y="388"/>
                </a:lnTo>
                <a:lnTo>
                  <a:pt x="494" y="388"/>
                </a:lnTo>
                <a:lnTo>
                  <a:pt x="470" y="388"/>
                </a:lnTo>
                <a:lnTo>
                  <a:pt x="447" y="390"/>
                </a:lnTo>
                <a:lnTo>
                  <a:pt x="423" y="390"/>
                </a:lnTo>
                <a:lnTo>
                  <a:pt x="399" y="390"/>
                </a:lnTo>
                <a:lnTo>
                  <a:pt x="376" y="390"/>
                </a:lnTo>
                <a:lnTo>
                  <a:pt x="352" y="390"/>
                </a:lnTo>
                <a:lnTo>
                  <a:pt x="328" y="393"/>
                </a:lnTo>
                <a:lnTo>
                  <a:pt x="305" y="393"/>
                </a:lnTo>
                <a:lnTo>
                  <a:pt x="281" y="393"/>
                </a:lnTo>
                <a:lnTo>
                  <a:pt x="257" y="393"/>
                </a:lnTo>
                <a:lnTo>
                  <a:pt x="234" y="393"/>
                </a:lnTo>
                <a:lnTo>
                  <a:pt x="210" y="393"/>
                </a:lnTo>
                <a:lnTo>
                  <a:pt x="186" y="393"/>
                </a:lnTo>
                <a:lnTo>
                  <a:pt x="163" y="393"/>
                </a:lnTo>
                <a:lnTo>
                  <a:pt x="139" y="393"/>
                </a:lnTo>
                <a:lnTo>
                  <a:pt x="115" y="393"/>
                </a:lnTo>
                <a:lnTo>
                  <a:pt x="92" y="393"/>
                </a:lnTo>
                <a:lnTo>
                  <a:pt x="71" y="393"/>
                </a:lnTo>
                <a:lnTo>
                  <a:pt x="47" y="390"/>
                </a:lnTo>
                <a:lnTo>
                  <a:pt x="23" y="390"/>
                </a:lnTo>
                <a:lnTo>
                  <a:pt x="0" y="390"/>
                </a:lnTo>
                <a:lnTo>
                  <a:pt x="0" y="367"/>
                </a:lnTo>
                <a:lnTo>
                  <a:pt x="0" y="343"/>
                </a:lnTo>
                <a:lnTo>
                  <a:pt x="0" y="319"/>
                </a:lnTo>
                <a:lnTo>
                  <a:pt x="0" y="295"/>
                </a:lnTo>
                <a:lnTo>
                  <a:pt x="2" y="272"/>
                </a:lnTo>
                <a:lnTo>
                  <a:pt x="2" y="248"/>
                </a:lnTo>
                <a:lnTo>
                  <a:pt x="2" y="224"/>
                </a:lnTo>
                <a:lnTo>
                  <a:pt x="2" y="198"/>
                </a:lnTo>
                <a:lnTo>
                  <a:pt x="2" y="175"/>
                </a:lnTo>
                <a:lnTo>
                  <a:pt x="4" y="151"/>
                </a:lnTo>
                <a:lnTo>
                  <a:pt x="4" y="127"/>
                </a:lnTo>
                <a:lnTo>
                  <a:pt x="4" y="104"/>
                </a:lnTo>
                <a:lnTo>
                  <a:pt x="4" y="80"/>
                </a:lnTo>
                <a:lnTo>
                  <a:pt x="4" y="56"/>
                </a:lnTo>
                <a:lnTo>
                  <a:pt x="7" y="33"/>
                </a:lnTo>
                <a:lnTo>
                  <a:pt x="7" y="9"/>
                </a:lnTo>
                <a:lnTo>
                  <a:pt x="26" y="9"/>
                </a:lnTo>
                <a:lnTo>
                  <a:pt x="47" y="9"/>
                </a:lnTo>
                <a:lnTo>
                  <a:pt x="68" y="9"/>
                </a:lnTo>
                <a:lnTo>
                  <a:pt x="87" y="11"/>
                </a:lnTo>
                <a:lnTo>
                  <a:pt x="108" y="11"/>
                </a:lnTo>
                <a:lnTo>
                  <a:pt x="130" y="11"/>
                </a:lnTo>
                <a:lnTo>
                  <a:pt x="149" y="11"/>
                </a:lnTo>
                <a:lnTo>
                  <a:pt x="170" y="11"/>
                </a:lnTo>
                <a:lnTo>
                  <a:pt x="191" y="11"/>
                </a:lnTo>
                <a:lnTo>
                  <a:pt x="210" y="11"/>
                </a:lnTo>
                <a:lnTo>
                  <a:pt x="231" y="11"/>
                </a:lnTo>
                <a:lnTo>
                  <a:pt x="253" y="11"/>
                </a:lnTo>
                <a:lnTo>
                  <a:pt x="272" y="11"/>
                </a:lnTo>
                <a:lnTo>
                  <a:pt x="293" y="11"/>
                </a:lnTo>
                <a:lnTo>
                  <a:pt x="312" y="11"/>
                </a:lnTo>
                <a:lnTo>
                  <a:pt x="333" y="9"/>
                </a:lnTo>
                <a:lnTo>
                  <a:pt x="354" y="9"/>
                </a:lnTo>
                <a:lnTo>
                  <a:pt x="373" y="9"/>
                </a:lnTo>
                <a:lnTo>
                  <a:pt x="395" y="9"/>
                </a:lnTo>
                <a:lnTo>
                  <a:pt x="416" y="9"/>
                </a:lnTo>
                <a:lnTo>
                  <a:pt x="435" y="9"/>
                </a:lnTo>
                <a:lnTo>
                  <a:pt x="456" y="7"/>
                </a:lnTo>
                <a:lnTo>
                  <a:pt x="477" y="7"/>
                </a:lnTo>
                <a:lnTo>
                  <a:pt x="496" y="7"/>
                </a:lnTo>
                <a:lnTo>
                  <a:pt x="518" y="4"/>
                </a:lnTo>
                <a:lnTo>
                  <a:pt x="539" y="4"/>
                </a:lnTo>
                <a:lnTo>
                  <a:pt x="558" y="4"/>
                </a:lnTo>
                <a:lnTo>
                  <a:pt x="579" y="2"/>
                </a:lnTo>
                <a:lnTo>
                  <a:pt x="598" y="2"/>
                </a:lnTo>
                <a:lnTo>
                  <a:pt x="619" y="0"/>
                </a:lnTo>
                <a:lnTo>
                  <a:pt x="641" y="0"/>
                </a:lnTo>
                <a:lnTo>
                  <a:pt x="657" y="0"/>
                </a:lnTo>
                <a:lnTo>
                  <a:pt x="681" y="14"/>
                </a:lnTo>
                <a:close/>
              </a:path>
            </a:pathLst>
          </a:custGeom>
          <a:solidFill>
            <a:srgbClr val="92D050"/>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15" name="Freeform 14"/>
          <p:cNvSpPr>
            <a:spLocks/>
          </p:cNvSpPr>
          <p:nvPr/>
        </p:nvSpPr>
        <p:spPr bwMode="auto">
          <a:xfrm rot="60000">
            <a:off x="7442178" y="3096446"/>
            <a:ext cx="1155700" cy="642937"/>
          </a:xfrm>
          <a:custGeom>
            <a:avLst/>
            <a:gdLst/>
            <a:ahLst/>
            <a:cxnLst>
              <a:cxn ang="0">
                <a:pos x="449" y="0"/>
              </a:cxn>
              <a:cxn ang="0">
                <a:pos x="487" y="31"/>
              </a:cxn>
              <a:cxn ang="0">
                <a:pos x="532" y="40"/>
              </a:cxn>
              <a:cxn ang="0">
                <a:pos x="565" y="38"/>
              </a:cxn>
              <a:cxn ang="0">
                <a:pos x="614" y="26"/>
              </a:cxn>
              <a:cxn ang="0">
                <a:pos x="643" y="47"/>
              </a:cxn>
              <a:cxn ang="0">
                <a:pos x="648" y="83"/>
              </a:cxn>
              <a:cxn ang="0">
                <a:pos x="674" y="111"/>
              </a:cxn>
              <a:cxn ang="0">
                <a:pos x="728" y="144"/>
              </a:cxn>
              <a:cxn ang="0">
                <a:pos x="667" y="213"/>
              </a:cxn>
              <a:cxn ang="0">
                <a:pos x="638" y="256"/>
              </a:cxn>
              <a:cxn ang="0">
                <a:pos x="581" y="298"/>
              </a:cxn>
              <a:cxn ang="0">
                <a:pos x="579" y="298"/>
              </a:cxn>
              <a:cxn ang="0">
                <a:pos x="574" y="301"/>
              </a:cxn>
              <a:cxn ang="0">
                <a:pos x="435" y="322"/>
              </a:cxn>
              <a:cxn ang="0">
                <a:pos x="295" y="341"/>
              </a:cxn>
              <a:cxn ang="0">
                <a:pos x="160" y="365"/>
              </a:cxn>
              <a:cxn ang="0">
                <a:pos x="134" y="362"/>
              </a:cxn>
              <a:cxn ang="0">
                <a:pos x="125" y="388"/>
              </a:cxn>
              <a:cxn ang="0">
                <a:pos x="54" y="398"/>
              </a:cxn>
              <a:cxn ang="0">
                <a:pos x="4" y="393"/>
              </a:cxn>
              <a:cxn ang="0">
                <a:pos x="18" y="391"/>
              </a:cxn>
              <a:cxn ang="0">
                <a:pos x="28" y="348"/>
              </a:cxn>
              <a:cxn ang="0">
                <a:pos x="30" y="315"/>
              </a:cxn>
              <a:cxn ang="0">
                <a:pos x="92" y="312"/>
              </a:cxn>
              <a:cxn ang="0">
                <a:pos x="82" y="284"/>
              </a:cxn>
              <a:cxn ang="0">
                <a:pos x="113" y="246"/>
              </a:cxn>
              <a:cxn ang="0">
                <a:pos x="123" y="223"/>
              </a:cxn>
              <a:cxn ang="0">
                <a:pos x="134" y="213"/>
              </a:cxn>
              <a:cxn ang="0">
                <a:pos x="141" y="208"/>
              </a:cxn>
              <a:cxn ang="0">
                <a:pos x="158" y="211"/>
              </a:cxn>
              <a:cxn ang="0">
                <a:pos x="163" y="196"/>
              </a:cxn>
              <a:cxn ang="0">
                <a:pos x="170" y="199"/>
              </a:cxn>
              <a:cxn ang="0">
                <a:pos x="210" y="208"/>
              </a:cxn>
              <a:cxn ang="0">
                <a:pos x="234" y="182"/>
              </a:cxn>
              <a:cxn ang="0">
                <a:pos x="267" y="185"/>
              </a:cxn>
              <a:cxn ang="0">
                <a:pos x="272" y="166"/>
              </a:cxn>
              <a:cxn ang="0">
                <a:pos x="281" y="154"/>
              </a:cxn>
              <a:cxn ang="0">
                <a:pos x="281" y="149"/>
              </a:cxn>
              <a:cxn ang="0">
                <a:pos x="298" y="163"/>
              </a:cxn>
              <a:cxn ang="0">
                <a:pos x="326" y="151"/>
              </a:cxn>
              <a:cxn ang="0">
                <a:pos x="347" y="116"/>
              </a:cxn>
              <a:cxn ang="0">
                <a:pos x="364" y="80"/>
              </a:cxn>
              <a:cxn ang="0">
                <a:pos x="378" y="62"/>
              </a:cxn>
              <a:cxn ang="0">
                <a:pos x="387" y="64"/>
              </a:cxn>
              <a:cxn ang="0">
                <a:pos x="421" y="40"/>
              </a:cxn>
              <a:cxn ang="0">
                <a:pos x="411" y="28"/>
              </a:cxn>
              <a:cxn ang="0">
                <a:pos x="411" y="9"/>
              </a:cxn>
              <a:cxn ang="0">
                <a:pos x="428" y="5"/>
              </a:cxn>
            </a:cxnLst>
            <a:rect l="0" t="0" r="r" b="b"/>
            <a:pathLst>
              <a:path w="728" h="405">
                <a:moveTo>
                  <a:pt x="428" y="5"/>
                </a:moveTo>
                <a:lnTo>
                  <a:pt x="435" y="5"/>
                </a:lnTo>
                <a:lnTo>
                  <a:pt x="442" y="0"/>
                </a:lnTo>
                <a:lnTo>
                  <a:pt x="449" y="0"/>
                </a:lnTo>
                <a:lnTo>
                  <a:pt x="458" y="5"/>
                </a:lnTo>
                <a:lnTo>
                  <a:pt x="465" y="12"/>
                </a:lnTo>
                <a:lnTo>
                  <a:pt x="475" y="24"/>
                </a:lnTo>
                <a:lnTo>
                  <a:pt x="487" y="31"/>
                </a:lnTo>
                <a:lnTo>
                  <a:pt x="503" y="31"/>
                </a:lnTo>
                <a:lnTo>
                  <a:pt x="515" y="33"/>
                </a:lnTo>
                <a:lnTo>
                  <a:pt x="525" y="40"/>
                </a:lnTo>
                <a:lnTo>
                  <a:pt x="532" y="40"/>
                </a:lnTo>
                <a:lnTo>
                  <a:pt x="539" y="35"/>
                </a:lnTo>
                <a:lnTo>
                  <a:pt x="546" y="33"/>
                </a:lnTo>
                <a:lnTo>
                  <a:pt x="553" y="33"/>
                </a:lnTo>
                <a:lnTo>
                  <a:pt x="565" y="38"/>
                </a:lnTo>
                <a:lnTo>
                  <a:pt x="579" y="33"/>
                </a:lnTo>
                <a:lnTo>
                  <a:pt x="598" y="19"/>
                </a:lnTo>
                <a:lnTo>
                  <a:pt x="610" y="17"/>
                </a:lnTo>
                <a:lnTo>
                  <a:pt x="614" y="26"/>
                </a:lnTo>
                <a:lnTo>
                  <a:pt x="624" y="35"/>
                </a:lnTo>
                <a:lnTo>
                  <a:pt x="640" y="45"/>
                </a:lnTo>
                <a:lnTo>
                  <a:pt x="640" y="45"/>
                </a:lnTo>
                <a:lnTo>
                  <a:pt x="643" y="47"/>
                </a:lnTo>
                <a:lnTo>
                  <a:pt x="648" y="66"/>
                </a:lnTo>
                <a:lnTo>
                  <a:pt x="648" y="71"/>
                </a:lnTo>
                <a:lnTo>
                  <a:pt x="648" y="78"/>
                </a:lnTo>
                <a:lnTo>
                  <a:pt x="648" y="83"/>
                </a:lnTo>
                <a:lnTo>
                  <a:pt x="652" y="88"/>
                </a:lnTo>
                <a:lnTo>
                  <a:pt x="664" y="99"/>
                </a:lnTo>
                <a:lnTo>
                  <a:pt x="667" y="107"/>
                </a:lnTo>
                <a:lnTo>
                  <a:pt x="674" y="111"/>
                </a:lnTo>
                <a:lnTo>
                  <a:pt x="678" y="118"/>
                </a:lnTo>
                <a:lnTo>
                  <a:pt x="693" y="133"/>
                </a:lnTo>
                <a:lnTo>
                  <a:pt x="714" y="144"/>
                </a:lnTo>
                <a:lnTo>
                  <a:pt x="728" y="144"/>
                </a:lnTo>
                <a:lnTo>
                  <a:pt x="695" y="185"/>
                </a:lnTo>
                <a:lnTo>
                  <a:pt x="681" y="199"/>
                </a:lnTo>
                <a:lnTo>
                  <a:pt x="667" y="211"/>
                </a:lnTo>
                <a:lnTo>
                  <a:pt x="667" y="213"/>
                </a:lnTo>
                <a:lnTo>
                  <a:pt x="664" y="223"/>
                </a:lnTo>
                <a:lnTo>
                  <a:pt x="655" y="234"/>
                </a:lnTo>
                <a:lnTo>
                  <a:pt x="650" y="244"/>
                </a:lnTo>
                <a:lnTo>
                  <a:pt x="638" y="256"/>
                </a:lnTo>
                <a:lnTo>
                  <a:pt x="629" y="268"/>
                </a:lnTo>
                <a:lnTo>
                  <a:pt x="605" y="284"/>
                </a:lnTo>
                <a:lnTo>
                  <a:pt x="591" y="289"/>
                </a:lnTo>
                <a:lnTo>
                  <a:pt x="581" y="298"/>
                </a:lnTo>
                <a:lnTo>
                  <a:pt x="579" y="298"/>
                </a:lnTo>
                <a:lnTo>
                  <a:pt x="579" y="298"/>
                </a:lnTo>
                <a:lnTo>
                  <a:pt x="579" y="298"/>
                </a:lnTo>
                <a:lnTo>
                  <a:pt x="579" y="298"/>
                </a:lnTo>
                <a:lnTo>
                  <a:pt x="577" y="301"/>
                </a:lnTo>
                <a:lnTo>
                  <a:pt x="577" y="301"/>
                </a:lnTo>
                <a:lnTo>
                  <a:pt x="577" y="301"/>
                </a:lnTo>
                <a:lnTo>
                  <a:pt x="574" y="301"/>
                </a:lnTo>
                <a:lnTo>
                  <a:pt x="541" y="308"/>
                </a:lnTo>
                <a:lnTo>
                  <a:pt x="506" y="312"/>
                </a:lnTo>
                <a:lnTo>
                  <a:pt x="470" y="317"/>
                </a:lnTo>
                <a:lnTo>
                  <a:pt x="435" y="322"/>
                </a:lnTo>
                <a:lnTo>
                  <a:pt x="399" y="327"/>
                </a:lnTo>
                <a:lnTo>
                  <a:pt x="364" y="331"/>
                </a:lnTo>
                <a:lnTo>
                  <a:pt x="331" y="336"/>
                </a:lnTo>
                <a:lnTo>
                  <a:pt x="295" y="341"/>
                </a:lnTo>
                <a:lnTo>
                  <a:pt x="262" y="348"/>
                </a:lnTo>
                <a:lnTo>
                  <a:pt x="227" y="353"/>
                </a:lnTo>
                <a:lnTo>
                  <a:pt x="193" y="360"/>
                </a:lnTo>
                <a:lnTo>
                  <a:pt x="160" y="365"/>
                </a:lnTo>
                <a:lnTo>
                  <a:pt x="158" y="362"/>
                </a:lnTo>
                <a:lnTo>
                  <a:pt x="149" y="362"/>
                </a:lnTo>
                <a:lnTo>
                  <a:pt x="134" y="362"/>
                </a:lnTo>
                <a:lnTo>
                  <a:pt x="134" y="362"/>
                </a:lnTo>
                <a:lnTo>
                  <a:pt x="139" y="374"/>
                </a:lnTo>
                <a:lnTo>
                  <a:pt x="141" y="386"/>
                </a:lnTo>
                <a:lnTo>
                  <a:pt x="141" y="386"/>
                </a:lnTo>
                <a:lnTo>
                  <a:pt x="125" y="388"/>
                </a:lnTo>
                <a:lnTo>
                  <a:pt x="108" y="391"/>
                </a:lnTo>
                <a:lnTo>
                  <a:pt x="89" y="393"/>
                </a:lnTo>
                <a:lnTo>
                  <a:pt x="73" y="395"/>
                </a:lnTo>
                <a:lnTo>
                  <a:pt x="54" y="398"/>
                </a:lnTo>
                <a:lnTo>
                  <a:pt x="37" y="400"/>
                </a:lnTo>
                <a:lnTo>
                  <a:pt x="21" y="402"/>
                </a:lnTo>
                <a:lnTo>
                  <a:pt x="0" y="405"/>
                </a:lnTo>
                <a:lnTo>
                  <a:pt x="4" y="393"/>
                </a:lnTo>
                <a:lnTo>
                  <a:pt x="9" y="391"/>
                </a:lnTo>
                <a:lnTo>
                  <a:pt x="11" y="388"/>
                </a:lnTo>
                <a:lnTo>
                  <a:pt x="16" y="391"/>
                </a:lnTo>
                <a:lnTo>
                  <a:pt x="18" y="391"/>
                </a:lnTo>
                <a:lnTo>
                  <a:pt x="23" y="386"/>
                </a:lnTo>
                <a:lnTo>
                  <a:pt x="26" y="374"/>
                </a:lnTo>
                <a:lnTo>
                  <a:pt x="28" y="362"/>
                </a:lnTo>
                <a:lnTo>
                  <a:pt x="28" y="348"/>
                </a:lnTo>
                <a:lnTo>
                  <a:pt x="23" y="339"/>
                </a:lnTo>
                <a:lnTo>
                  <a:pt x="21" y="334"/>
                </a:lnTo>
                <a:lnTo>
                  <a:pt x="23" y="324"/>
                </a:lnTo>
                <a:lnTo>
                  <a:pt x="30" y="315"/>
                </a:lnTo>
                <a:lnTo>
                  <a:pt x="47" y="310"/>
                </a:lnTo>
                <a:lnTo>
                  <a:pt x="75" y="317"/>
                </a:lnTo>
                <a:lnTo>
                  <a:pt x="89" y="317"/>
                </a:lnTo>
                <a:lnTo>
                  <a:pt x="92" y="312"/>
                </a:lnTo>
                <a:lnTo>
                  <a:pt x="89" y="305"/>
                </a:lnTo>
                <a:lnTo>
                  <a:pt x="85" y="296"/>
                </a:lnTo>
                <a:lnTo>
                  <a:pt x="82" y="289"/>
                </a:lnTo>
                <a:lnTo>
                  <a:pt x="82" y="284"/>
                </a:lnTo>
                <a:lnTo>
                  <a:pt x="92" y="277"/>
                </a:lnTo>
                <a:lnTo>
                  <a:pt x="111" y="268"/>
                </a:lnTo>
                <a:lnTo>
                  <a:pt x="118" y="256"/>
                </a:lnTo>
                <a:lnTo>
                  <a:pt x="113" y="246"/>
                </a:lnTo>
                <a:lnTo>
                  <a:pt x="113" y="237"/>
                </a:lnTo>
                <a:lnTo>
                  <a:pt x="118" y="225"/>
                </a:lnTo>
                <a:lnTo>
                  <a:pt x="120" y="223"/>
                </a:lnTo>
                <a:lnTo>
                  <a:pt x="123" y="223"/>
                </a:lnTo>
                <a:lnTo>
                  <a:pt x="127" y="223"/>
                </a:lnTo>
                <a:lnTo>
                  <a:pt x="132" y="220"/>
                </a:lnTo>
                <a:lnTo>
                  <a:pt x="134" y="218"/>
                </a:lnTo>
                <a:lnTo>
                  <a:pt x="134" y="213"/>
                </a:lnTo>
                <a:lnTo>
                  <a:pt x="132" y="206"/>
                </a:lnTo>
                <a:lnTo>
                  <a:pt x="134" y="206"/>
                </a:lnTo>
                <a:lnTo>
                  <a:pt x="134" y="206"/>
                </a:lnTo>
                <a:lnTo>
                  <a:pt x="141" y="208"/>
                </a:lnTo>
                <a:lnTo>
                  <a:pt x="146" y="208"/>
                </a:lnTo>
                <a:lnTo>
                  <a:pt x="151" y="204"/>
                </a:lnTo>
                <a:lnTo>
                  <a:pt x="156" y="206"/>
                </a:lnTo>
                <a:lnTo>
                  <a:pt x="158" y="211"/>
                </a:lnTo>
                <a:lnTo>
                  <a:pt x="160" y="213"/>
                </a:lnTo>
                <a:lnTo>
                  <a:pt x="163" y="211"/>
                </a:lnTo>
                <a:lnTo>
                  <a:pt x="163" y="204"/>
                </a:lnTo>
                <a:lnTo>
                  <a:pt x="163" y="196"/>
                </a:lnTo>
                <a:lnTo>
                  <a:pt x="163" y="196"/>
                </a:lnTo>
                <a:lnTo>
                  <a:pt x="165" y="196"/>
                </a:lnTo>
                <a:lnTo>
                  <a:pt x="167" y="199"/>
                </a:lnTo>
                <a:lnTo>
                  <a:pt x="170" y="199"/>
                </a:lnTo>
                <a:lnTo>
                  <a:pt x="177" y="196"/>
                </a:lnTo>
                <a:lnTo>
                  <a:pt x="184" y="196"/>
                </a:lnTo>
                <a:lnTo>
                  <a:pt x="203" y="204"/>
                </a:lnTo>
                <a:lnTo>
                  <a:pt x="210" y="208"/>
                </a:lnTo>
                <a:lnTo>
                  <a:pt x="215" y="206"/>
                </a:lnTo>
                <a:lnTo>
                  <a:pt x="219" y="196"/>
                </a:lnTo>
                <a:lnTo>
                  <a:pt x="224" y="189"/>
                </a:lnTo>
                <a:lnTo>
                  <a:pt x="234" y="182"/>
                </a:lnTo>
                <a:lnTo>
                  <a:pt x="243" y="182"/>
                </a:lnTo>
                <a:lnTo>
                  <a:pt x="255" y="189"/>
                </a:lnTo>
                <a:lnTo>
                  <a:pt x="262" y="189"/>
                </a:lnTo>
                <a:lnTo>
                  <a:pt x="267" y="185"/>
                </a:lnTo>
                <a:lnTo>
                  <a:pt x="269" y="178"/>
                </a:lnTo>
                <a:lnTo>
                  <a:pt x="267" y="170"/>
                </a:lnTo>
                <a:lnTo>
                  <a:pt x="269" y="168"/>
                </a:lnTo>
                <a:lnTo>
                  <a:pt x="272" y="166"/>
                </a:lnTo>
                <a:lnTo>
                  <a:pt x="274" y="161"/>
                </a:lnTo>
                <a:lnTo>
                  <a:pt x="272" y="156"/>
                </a:lnTo>
                <a:lnTo>
                  <a:pt x="274" y="154"/>
                </a:lnTo>
                <a:lnTo>
                  <a:pt x="281" y="154"/>
                </a:lnTo>
                <a:lnTo>
                  <a:pt x="281" y="151"/>
                </a:lnTo>
                <a:lnTo>
                  <a:pt x="281" y="149"/>
                </a:lnTo>
                <a:lnTo>
                  <a:pt x="281" y="149"/>
                </a:lnTo>
                <a:lnTo>
                  <a:pt x="281" y="149"/>
                </a:lnTo>
                <a:lnTo>
                  <a:pt x="286" y="149"/>
                </a:lnTo>
                <a:lnTo>
                  <a:pt x="288" y="154"/>
                </a:lnTo>
                <a:lnTo>
                  <a:pt x="290" y="159"/>
                </a:lnTo>
                <a:lnTo>
                  <a:pt x="298" y="163"/>
                </a:lnTo>
                <a:lnTo>
                  <a:pt x="309" y="168"/>
                </a:lnTo>
                <a:lnTo>
                  <a:pt x="316" y="168"/>
                </a:lnTo>
                <a:lnTo>
                  <a:pt x="324" y="163"/>
                </a:lnTo>
                <a:lnTo>
                  <a:pt x="326" y="151"/>
                </a:lnTo>
                <a:lnTo>
                  <a:pt x="328" y="135"/>
                </a:lnTo>
                <a:lnTo>
                  <a:pt x="335" y="125"/>
                </a:lnTo>
                <a:lnTo>
                  <a:pt x="342" y="123"/>
                </a:lnTo>
                <a:lnTo>
                  <a:pt x="347" y="116"/>
                </a:lnTo>
                <a:lnTo>
                  <a:pt x="350" y="104"/>
                </a:lnTo>
                <a:lnTo>
                  <a:pt x="354" y="97"/>
                </a:lnTo>
                <a:lnTo>
                  <a:pt x="361" y="90"/>
                </a:lnTo>
                <a:lnTo>
                  <a:pt x="364" y="80"/>
                </a:lnTo>
                <a:lnTo>
                  <a:pt x="359" y="69"/>
                </a:lnTo>
                <a:lnTo>
                  <a:pt x="364" y="64"/>
                </a:lnTo>
                <a:lnTo>
                  <a:pt x="373" y="59"/>
                </a:lnTo>
                <a:lnTo>
                  <a:pt x="378" y="62"/>
                </a:lnTo>
                <a:lnTo>
                  <a:pt x="383" y="62"/>
                </a:lnTo>
                <a:lnTo>
                  <a:pt x="385" y="64"/>
                </a:lnTo>
                <a:lnTo>
                  <a:pt x="385" y="64"/>
                </a:lnTo>
                <a:lnTo>
                  <a:pt x="387" y="64"/>
                </a:lnTo>
                <a:lnTo>
                  <a:pt x="390" y="62"/>
                </a:lnTo>
                <a:lnTo>
                  <a:pt x="395" y="59"/>
                </a:lnTo>
                <a:lnTo>
                  <a:pt x="411" y="50"/>
                </a:lnTo>
                <a:lnTo>
                  <a:pt x="421" y="40"/>
                </a:lnTo>
                <a:lnTo>
                  <a:pt x="421" y="35"/>
                </a:lnTo>
                <a:lnTo>
                  <a:pt x="418" y="31"/>
                </a:lnTo>
                <a:lnTo>
                  <a:pt x="413" y="31"/>
                </a:lnTo>
                <a:lnTo>
                  <a:pt x="411" y="28"/>
                </a:lnTo>
                <a:lnTo>
                  <a:pt x="413" y="24"/>
                </a:lnTo>
                <a:lnTo>
                  <a:pt x="413" y="19"/>
                </a:lnTo>
                <a:lnTo>
                  <a:pt x="409" y="14"/>
                </a:lnTo>
                <a:lnTo>
                  <a:pt x="411" y="9"/>
                </a:lnTo>
                <a:lnTo>
                  <a:pt x="411" y="7"/>
                </a:lnTo>
                <a:lnTo>
                  <a:pt x="416" y="2"/>
                </a:lnTo>
                <a:lnTo>
                  <a:pt x="423" y="0"/>
                </a:lnTo>
                <a:lnTo>
                  <a:pt x="428" y="5"/>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16" name="Freeform 15"/>
          <p:cNvSpPr>
            <a:spLocks/>
          </p:cNvSpPr>
          <p:nvPr/>
        </p:nvSpPr>
        <p:spPr bwMode="auto">
          <a:xfrm rot="60000">
            <a:off x="7417649" y="3721105"/>
            <a:ext cx="14288" cy="11112"/>
          </a:xfrm>
          <a:custGeom>
            <a:avLst/>
            <a:gdLst/>
            <a:ahLst/>
            <a:cxnLst>
              <a:cxn ang="0">
                <a:pos x="9" y="5"/>
              </a:cxn>
              <a:cxn ang="0">
                <a:pos x="2" y="7"/>
              </a:cxn>
              <a:cxn ang="0">
                <a:pos x="0" y="5"/>
              </a:cxn>
              <a:cxn ang="0">
                <a:pos x="0" y="2"/>
              </a:cxn>
              <a:cxn ang="0">
                <a:pos x="2" y="0"/>
              </a:cxn>
              <a:cxn ang="0">
                <a:pos x="2" y="0"/>
              </a:cxn>
              <a:cxn ang="0">
                <a:pos x="4" y="0"/>
              </a:cxn>
              <a:cxn ang="0">
                <a:pos x="7" y="2"/>
              </a:cxn>
              <a:cxn ang="0">
                <a:pos x="9" y="5"/>
              </a:cxn>
            </a:cxnLst>
            <a:rect l="0" t="0" r="r" b="b"/>
            <a:pathLst>
              <a:path w="9" h="7">
                <a:moveTo>
                  <a:pt x="9" y="5"/>
                </a:moveTo>
                <a:lnTo>
                  <a:pt x="2" y="7"/>
                </a:lnTo>
                <a:lnTo>
                  <a:pt x="0" y="5"/>
                </a:lnTo>
                <a:lnTo>
                  <a:pt x="0" y="2"/>
                </a:lnTo>
                <a:lnTo>
                  <a:pt x="2" y="0"/>
                </a:lnTo>
                <a:lnTo>
                  <a:pt x="2" y="0"/>
                </a:lnTo>
                <a:lnTo>
                  <a:pt x="4" y="0"/>
                </a:lnTo>
                <a:lnTo>
                  <a:pt x="7" y="2"/>
                </a:lnTo>
                <a:lnTo>
                  <a:pt x="9" y="5"/>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17" name="Freeform 16"/>
          <p:cNvSpPr>
            <a:spLocks/>
          </p:cNvSpPr>
          <p:nvPr/>
        </p:nvSpPr>
        <p:spPr bwMode="auto">
          <a:xfrm rot="60000">
            <a:off x="6378912" y="2934594"/>
            <a:ext cx="1108075" cy="906462"/>
          </a:xfrm>
          <a:custGeom>
            <a:avLst/>
            <a:gdLst/>
            <a:ahLst/>
            <a:cxnLst>
              <a:cxn ang="0">
                <a:pos x="433" y="107"/>
              </a:cxn>
              <a:cxn ang="0">
                <a:pos x="504" y="170"/>
              </a:cxn>
              <a:cxn ang="0">
                <a:pos x="532" y="199"/>
              </a:cxn>
              <a:cxn ang="0">
                <a:pos x="565" y="206"/>
              </a:cxn>
              <a:cxn ang="0">
                <a:pos x="568" y="211"/>
              </a:cxn>
              <a:cxn ang="0">
                <a:pos x="551" y="277"/>
              </a:cxn>
              <a:cxn ang="0">
                <a:pos x="575" y="305"/>
              </a:cxn>
              <a:cxn ang="0">
                <a:pos x="613" y="324"/>
              </a:cxn>
              <a:cxn ang="0">
                <a:pos x="646" y="360"/>
              </a:cxn>
              <a:cxn ang="0">
                <a:pos x="655" y="386"/>
              </a:cxn>
              <a:cxn ang="0">
                <a:pos x="665" y="419"/>
              </a:cxn>
              <a:cxn ang="0">
                <a:pos x="679" y="429"/>
              </a:cxn>
              <a:cxn ang="0">
                <a:pos x="677" y="424"/>
              </a:cxn>
              <a:cxn ang="0">
                <a:pos x="679" y="419"/>
              </a:cxn>
              <a:cxn ang="0">
                <a:pos x="698" y="438"/>
              </a:cxn>
              <a:cxn ang="0">
                <a:pos x="693" y="476"/>
              </a:cxn>
              <a:cxn ang="0">
                <a:pos x="681" y="478"/>
              </a:cxn>
              <a:cxn ang="0">
                <a:pos x="670" y="495"/>
              </a:cxn>
              <a:cxn ang="0">
                <a:pos x="667" y="495"/>
              </a:cxn>
              <a:cxn ang="0">
                <a:pos x="662" y="490"/>
              </a:cxn>
              <a:cxn ang="0">
                <a:pos x="658" y="492"/>
              </a:cxn>
              <a:cxn ang="0">
                <a:pos x="662" y="507"/>
              </a:cxn>
              <a:cxn ang="0">
                <a:pos x="655" y="521"/>
              </a:cxn>
              <a:cxn ang="0">
                <a:pos x="658" y="528"/>
              </a:cxn>
              <a:cxn ang="0">
                <a:pos x="651" y="533"/>
              </a:cxn>
              <a:cxn ang="0">
                <a:pos x="651" y="559"/>
              </a:cxn>
              <a:cxn ang="0">
                <a:pos x="615" y="566"/>
              </a:cxn>
              <a:cxn ang="0">
                <a:pos x="589" y="556"/>
              </a:cxn>
              <a:cxn ang="0">
                <a:pos x="603" y="540"/>
              </a:cxn>
              <a:cxn ang="0">
                <a:pos x="608" y="518"/>
              </a:cxn>
              <a:cxn ang="0">
                <a:pos x="570" y="507"/>
              </a:cxn>
              <a:cxn ang="0">
                <a:pos x="485" y="516"/>
              </a:cxn>
              <a:cxn ang="0">
                <a:pos x="400" y="526"/>
              </a:cxn>
              <a:cxn ang="0">
                <a:pos x="315" y="533"/>
              </a:cxn>
              <a:cxn ang="0">
                <a:pos x="230" y="540"/>
              </a:cxn>
              <a:cxn ang="0">
                <a:pos x="142" y="545"/>
              </a:cxn>
              <a:cxn ang="0">
                <a:pos x="140" y="497"/>
              </a:cxn>
              <a:cxn ang="0">
                <a:pos x="137" y="450"/>
              </a:cxn>
              <a:cxn ang="0">
                <a:pos x="135" y="400"/>
              </a:cxn>
              <a:cxn ang="0">
                <a:pos x="130" y="350"/>
              </a:cxn>
              <a:cxn ang="0">
                <a:pos x="128" y="301"/>
              </a:cxn>
              <a:cxn ang="0">
                <a:pos x="126" y="251"/>
              </a:cxn>
              <a:cxn ang="0">
                <a:pos x="123" y="213"/>
              </a:cxn>
              <a:cxn ang="0">
                <a:pos x="95" y="187"/>
              </a:cxn>
              <a:cxn ang="0">
                <a:pos x="73" y="156"/>
              </a:cxn>
              <a:cxn ang="0">
                <a:pos x="90" y="135"/>
              </a:cxn>
              <a:cxn ang="0">
                <a:pos x="81" y="118"/>
              </a:cxn>
              <a:cxn ang="0">
                <a:pos x="45" y="107"/>
              </a:cxn>
              <a:cxn ang="0">
                <a:pos x="33" y="81"/>
              </a:cxn>
              <a:cxn ang="0">
                <a:pos x="12" y="62"/>
              </a:cxn>
              <a:cxn ang="0">
                <a:pos x="0" y="31"/>
              </a:cxn>
              <a:cxn ang="0">
                <a:pos x="73" y="26"/>
              </a:cxn>
              <a:cxn ang="0">
                <a:pos x="147" y="21"/>
              </a:cxn>
              <a:cxn ang="0">
                <a:pos x="220" y="17"/>
              </a:cxn>
              <a:cxn ang="0">
                <a:pos x="291" y="9"/>
              </a:cxn>
              <a:cxn ang="0">
                <a:pos x="364" y="2"/>
              </a:cxn>
              <a:cxn ang="0">
                <a:pos x="400" y="9"/>
              </a:cxn>
              <a:cxn ang="0">
                <a:pos x="412" y="21"/>
              </a:cxn>
              <a:cxn ang="0">
                <a:pos x="416" y="64"/>
              </a:cxn>
            </a:cxnLst>
            <a:rect l="0" t="0" r="r" b="b"/>
            <a:pathLst>
              <a:path w="698" h="571">
                <a:moveTo>
                  <a:pt x="424" y="83"/>
                </a:moveTo>
                <a:lnTo>
                  <a:pt x="428" y="97"/>
                </a:lnTo>
                <a:lnTo>
                  <a:pt x="433" y="107"/>
                </a:lnTo>
                <a:lnTo>
                  <a:pt x="452" y="123"/>
                </a:lnTo>
                <a:lnTo>
                  <a:pt x="483" y="147"/>
                </a:lnTo>
                <a:lnTo>
                  <a:pt x="504" y="170"/>
                </a:lnTo>
                <a:lnTo>
                  <a:pt x="513" y="194"/>
                </a:lnTo>
                <a:lnTo>
                  <a:pt x="523" y="204"/>
                </a:lnTo>
                <a:lnTo>
                  <a:pt x="532" y="199"/>
                </a:lnTo>
                <a:lnTo>
                  <a:pt x="544" y="199"/>
                </a:lnTo>
                <a:lnTo>
                  <a:pt x="558" y="201"/>
                </a:lnTo>
                <a:lnTo>
                  <a:pt x="565" y="206"/>
                </a:lnTo>
                <a:lnTo>
                  <a:pt x="568" y="206"/>
                </a:lnTo>
                <a:lnTo>
                  <a:pt x="568" y="208"/>
                </a:lnTo>
                <a:lnTo>
                  <a:pt x="568" y="211"/>
                </a:lnTo>
                <a:lnTo>
                  <a:pt x="568" y="215"/>
                </a:lnTo>
                <a:lnTo>
                  <a:pt x="556" y="258"/>
                </a:lnTo>
                <a:lnTo>
                  <a:pt x="551" y="277"/>
                </a:lnTo>
                <a:lnTo>
                  <a:pt x="554" y="284"/>
                </a:lnTo>
                <a:lnTo>
                  <a:pt x="561" y="294"/>
                </a:lnTo>
                <a:lnTo>
                  <a:pt x="575" y="305"/>
                </a:lnTo>
                <a:lnTo>
                  <a:pt x="587" y="313"/>
                </a:lnTo>
                <a:lnTo>
                  <a:pt x="596" y="317"/>
                </a:lnTo>
                <a:lnTo>
                  <a:pt x="613" y="324"/>
                </a:lnTo>
                <a:lnTo>
                  <a:pt x="634" y="341"/>
                </a:lnTo>
                <a:lnTo>
                  <a:pt x="646" y="350"/>
                </a:lnTo>
                <a:lnTo>
                  <a:pt x="646" y="360"/>
                </a:lnTo>
                <a:lnTo>
                  <a:pt x="651" y="369"/>
                </a:lnTo>
                <a:lnTo>
                  <a:pt x="655" y="376"/>
                </a:lnTo>
                <a:lnTo>
                  <a:pt x="655" y="386"/>
                </a:lnTo>
                <a:lnTo>
                  <a:pt x="653" y="395"/>
                </a:lnTo>
                <a:lnTo>
                  <a:pt x="655" y="405"/>
                </a:lnTo>
                <a:lnTo>
                  <a:pt x="665" y="419"/>
                </a:lnTo>
                <a:lnTo>
                  <a:pt x="672" y="426"/>
                </a:lnTo>
                <a:lnTo>
                  <a:pt x="677" y="429"/>
                </a:lnTo>
                <a:lnTo>
                  <a:pt x="679" y="429"/>
                </a:lnTo>
                <a:lnTo>
                  <a:pt x="679" y="426"/>
                </a:lnTo>
                <a:lnTo>
                  <a:pt x="677" y="426"/>
                </a:lnTo>
                <a:lnTo>
                  <a:pt x="677" y="424"/>
                </a:lnTo>
                <a:lnTo>
                  <a:pt x="677" y="421"/>
                </a:lnTo>
                <a:lnTo>
                  <a:pt x="679" y="419"/>
                </a:lnTo>
                <a:lnTo>
                  <a:pt x="679" y="419"/>
                </a:lnTo>
                <a:lnTo>
                  <a:pt x="684" y="421"/>
                </a:lnTo>
                <a:lnTo>
                  <a:pt x="693" y="429"/>
                </a:lnTo>
                <a:lnTo>
                  <a:pt x="698" y="438"/>
                </a:lnTo>
                <a:lnTo>
                  <a:pt x="698" y="452"/>
                </a:lnTo>
                <a:lnTo>
                  <a:pt x="696" y="464"/>
                </a:lnTo>
                <a:lnTo>
                  <a:pt x="693" y="476"/>
                </a:lnTo>
                <a:lnTo>
                  <a:pt x="688" y="481"/>
                </a:lnTo>
                <a:lnTo>
                  <a:pt x="686" y="481"/>
                </a:lnTo>
                <a:lnTo>
                  <a:pt x="681" y="478"/>
                </a:lnTo>
                <a:lnTo>
                  <a:pt x="679" y="481"/>
                </a:lnTo>
                <a:lnTo>
                  <a:pt x="674" y="483"/>
                </a:lnTo>
                <a:lnTo>
                  <a:pt x="670" y="495"/>
                </a:lnTo>
                <a:lnTo>
                  <a:pt x="670" y="495"/>
                </a:lnTo>
                <a:lnTo>
                  <a:pt x="667" y="497"/>
                </a:lnTo>
                <a:lnTo>
                  <a:pt x="667" y="495"/>
                </a:lnTo>
                <a:lnTo>
                  <a:pt x="667" y="495"/>
                </a:lnTo>
                <a:lnTo>
                  <a:pt x="665" y="492"/>
                </a:lnTo>
                <a:lnTo>
                  <a:pt x="662" y="490"/>
                </a:lnTo>
                <a:lnTo>
                  <a:pt x="660" y="490"/>
                </a:lnTo>
                <a:lnTo>
                  <a:pt x="660" y="490"/>
                </a:lnTo>
                <a:lnTo>
                  <a:pt x="658" y="492"/>
                </a:lnTo>
                <a:lnTo>
                  <a:pt x="658" y="495"/>
                </a:lnTo>
                <a:lnTo>
                  <a:pt x="660" y="497"/>
                </a:lnTo>
                <a:lnTo>
                  <a:pt x="662" y="507"/>
                </a:lnTo>
                <a:lnTo>
                  <a:pt x="660" y="514"/>
                </a:lnTo>
                <a:lnTo>
                  <a:pt x="655" y="516"/>
                </a:lnTo>
                <a:lnTo>
                  <a:pt x="655" y="521"/>
                </a:lnTo>
                <a:lnTo>
                  <a:pt x="660" y="523"/>
                </a:lnTo>
                <a:lnTo>
                  <a:pt x="660" y="526"/>
                </a:lnTo>
                <a:lnTo>
                  <a:pt x="658" y="528"/>
                </a:lnTo>
                <a:lnTo>
                  <a:pt x="655" y="528"/>
                </a:lnTo>
                <a:lnTo>
                  <a:pt x="653" y="530"/>
                </a:lnTo>
                <a:lnTo>
                  <a:pt x="651" y="533"/>
                </a:lnTo>
                <a:lnTo>
                  <a:pt x="655" y="540"/>
                </a:lnTo>
                <a:lnTo>
                  <a:pt x="655" y="547"/>
                </a:lnTo>
                <a:lnTo>
                  <a:pt x="651" y="559"/>
                </a:lnTo>
                <a:lnTo>
                  <a:pt x="651" y="561"/>
                </a:lnTo>
                <a:lnTo>
                  <a:pt x="632" y="563"/>
                </a:lnTo>
                <a:lnTo>
                  <a:pt x="615" y="566"/>
                </a:lnTo>
                <a:lnTo>
                  <a:pt x="599" y="568"/>
                </a:lnTo>
                <a:lnTo>
                  <a:pt x="582" y="571"/>
                </a:lnTo>
                <a:lnTo>
                  <a:pt x="589" y="556"/>
                </a:lnTo>
                <a:lnTo>
                  <a:pt x="594" y="552"/>
                </a:lnTo>
                <a:lnTo>
                  <a:pt x="596" y="545"/>
                </a:lnTo>
                <a:lnTo>
                  <a:pt x="603" y="540"/>
                </a:lnTo>
                <a:lnTo>
                  <a:pt x="608" y="528"/>
                </a:lnTo>
                <a:lnTo>
                  <a:pt x="610" y="523"/>
                </a:lnTo>
                <a:lnTo>
                  <a:pt x="608" y="518"/>
                </a:lnTo>
                <a:lnTo>
                  <a:pt x="603" y="514"/>
                </a:lnTo>
                <a:lnTo>
                  <a:pt x="599" y="504"/>
                </a:lnTo>
                <a:lnTo>
                  <a:pt x="570" y="507"/>
                </a:lnTo>
                <a:lnTo>
                  <a:pt x="542" y="511"/>
                </a:lnTo>
                <a:lnTo>
                  <a:pt x="513" y="514"/>
                </a:lnTo>
                <a:lnTo>
                  <a:pt x="485" y="516"/>
                </a:lnTo>
                <a:lnTo>
                  <a:pt x="457" y="518"/>
                </a:lnTo>
                <a:lnTo>
                  <a:pt x="428" y="523"/>
                </a:lnTo>
                <a:lnTo>
                  <a:pt x="400" y="526"/>
                </a:lnTo>
                <a:lnTo>
                  <a:pt x="372" y="528"/>
                </a:lnTo>
                <a:lnTo>
                  <a:pt x="343" y="530"/>
                </a:lnTo>
                <a:lnTo>
                  <a:pt x="315" y="533"/>
                </a:lnTo>
                <a:lnTo>
                  <a:pt x="286" y="535"/>
                </a:lnTo>
                <a:lnTo>
                  <a:pt x="258" y="537"/>
                </a:lnTo>
                <a:lnTo>
                  <a:pt x="230" y="540"/>
                </a:lnTo>
                <a:lnTo>
                  <a:pt x="199" y="542"/>
                </a:lnTo>
                <a:lnTo>
                  <a:pt x="170" y="545"/>
                </a:lnTo>
                <a:lnTo>
                  <a:pt x="142" y="545"/>
                </a:lnTo>
                <a:lnTo>
                  <a:pt x="142" y="530"/>
                </a:lnTo>
                <a:lnTo>
                  <a:pt x="142" y="514"/>
                </a:lnTo>
                <a:lnTo>
                  <a:pt x="140" y="497"/>
                </a:lnTo>
                <a:lnTo>
                  <a:pt x="140" y="483"/>
                </a:lnTo>
                <a:lnTo>
                  <a:pt x="137" y="466"/>
                </a:lnTo>
                <a:lnTo>
                  <a:pt x="137" y="450"/>
                </a:lnTo>
                <a:lnTo>
                  <a:pt x="137" y="433"/>
                </a:lnTo>
                <a:lnTo>
                  <a:pt x="135" y="417"/>
                </a:lnTo>
                <a:lnTo>
                  <a:pt x="135" y="400"/>
                </a:lnTo>
                <a:lnTo>
                  <a:pt x="133" y="384"/>
                </a:lnTo>
                <a:lnTo>
                  <a:pt x="133" y="367"/>
                </a:lnTo>
                <a:lnTo>
                  <a:pt x="130" y="350"/>
                </a:lnTo>
                <a:lnTo>
                  <a:pt x="130" y="334"/>
                </a:lnTo>
                <a:lnTo>
                  <a:pt x="128" y="317"/>
                </a:lnTo>
                <a:lnTo>
                  <a:pt x="128" y="301"/>
                </a:lnTo>
                <a:lnTo>
                  <a:pt x="128" y="284"/>
                </a:lnTo>
                <a:lnTo>
                  <a:pt x="126" y="268"/>
                </a:lnTo>
                <a:lnTo>
                  <a:pt x="126" y="251"/>
                </a:lnTo>
                <a:lnTo>
                  <a:pt x="123" y="234"/>
                </a:lnTo>
                <a:lnTo>
                  <a:pt x="123" y="218"/>
                </a:lnTo>
                <a:lnTo>
                  <a:pt x="123" y="213"/>
                </a:lnTo>
                <a:lnTo>
                  <a:pt x="107" y="204"/>
                </a:lnTo>
                <a:lnTo>
                  <a:pt x="100" y="197"/>
                </a:lnTo>
                <a:lnTo>
                  <a:pt x="95" y="187"/>
                </a:lnTo>
                <a:lnTo>
                  <a:pt x="88" y="175"/>
                </a:lnTo>
                <a:lnTo>
                  <a:pt x="76" y="166"/>
                </a:lnTo>
                <a:lnTo>
                  <a:pt x="73" y="156"/>
                </a:lnTo>
                <a:lnTo>
                  <a:pt x="81" y="142"/>
                </a:lnTo>
                <a:lnTo>
                  <a:pt x="85" y="137"/>
                </a:lnTo>
                <a:lnTo>
                  <a:pt x="90" y="135"/>
                </a:lnTo>
                <a:lnTo>
                  <a:pt x="90" y="130"/>
                </a:lnTo>
                <a:lnTo>
                  <a:pt x="88" y="121"/>
                </a:lnTo>
                <a:lnTo>
                  <a:pt x="81" y="118"/>
                </a:lnTo>
                <a:lnTo>
                  <a:pt x="73" y="121"/>
                </a:lnTo>
                <a:lnTo>
                  <a:pt x="69" y="121"/>
                </a:lnTo>
                <a:lnTo>
                  <a:pt x="45" y="107"/>
                </a:lnTo>
                <a:lnTo>
                  <a:pt x="43" y="104"/>
                </a:lnTo>
                <a:lnTo>
                  <a:pt x="36" y="95"/>
                </a:lnTo>
                <a:lnTo>
                  <a:pt x="33" y="81"/>
                </a:lnTo>
                <a:lnTo>
                  <a:pt x="26" y="73"/>
                </a:lnTo>
                <a:lnTo>
                  <a:pt x="19" y="69"/>
                </a:lnTo>
                <a:lnTo>
                  <a:pt x="12" y="62"/>
                </a:lnTo>
                <a:lnTo>
                  <a:pt x="10" y="47"/>
                </a:lnTo>
                <a:lnTo>
                  <a:pt x="3" y="36"/>
                </a:lnTo>
                <a:lnTo>
                  <a:pt x="0" y="31"/>
                </a:lnTo>
                <a:lnTo>
                  <a:pt x="24" y="31"/>
                </a:lnTo>
                <a:lnTo>
                  <a:pt x="50" y="28"/>
                </a:lnTo>
                <a:lnTo>
                  <a:pt x="73" y="26"/>
                </a:lnTo>
                <a:lnTo>
                  <a:pt x="97" y="26"/>
                </a:lnTo>
                <a:lnTo>
                  <a:pt x="123" y="24"/>
                </a:lnTo>
                <a:lnTo>
                  <a:pt x="147" y="21"/>
                </a:lnTo>
                <a:lnTo>
                  <a:pt x="170" y="19"/>
                </a:lnTo>
                <a:lnTo>
                  <a:pt x="194" y="17"/>
                </a:lnTo>
                <a:lnTo>
                  <a:pt x="220" y="17"/>
                </a:lnTo>
                <a:lnTo>
                  <a:pt x="244" y="14"/>
                </a:lnTo>
                <a:lnTo>
                  <a:pt x="267" y="12"/>
                </a:lnTo>
                <a:lnTo>
                  <a:pt x="291" y="9"/>
                </a:lnTo>
                <a:lnTo>
                  <a:pt x="317" y="7"/>
                </a:lnTo>
                <a:lnTo>
                  <a:pt x="341" y="5"/>
                </a:lnTo>
                <a:lnTo>
                  <a:pt x="364" y="2"/>
                </a:lnTo>
                <a:lnTo>
                  <a:pt x="388" y="0"/>
                </a:lnTo>
                <a:lnTo>
                  <a:pt x="395" y="7"/>
                </a:lnTo>
                <a:lnTo>
                  <a:pt x="400" y="9"/>
                </a:lnTo>
                <a:lnTo>
                  <a:pt x="402" y="12"/>
                </a:lnTo>
                <a:lnTo>
                  <a:pt x="409" y="17"/>
                </a:lnTo>
                <a:lnTo>
                  <a:pt x="412" y="21"/>
                </a:lnTo>
                <a:lnTo>
                  <a:pt x="419" y="26"/>
                </a:lnTo>
                <a:lnTo>
                  <a:pt x="416" y="47"/>
                </a:lnTo>
                <a:lnTo>
                  <a:pt x="416" y="64"/>
                </a:lnTo>
                <a:lnTo>
                  <a:pt x="424" y="83"/>
                </a:lnTo>
                <a:close/>
              </a:path>
            </a:pathLst>
          </a:custGeom>
          <a:solidFill>
            <a:srgbClr val="92D050"/>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18" name="Freeform 17"/>
          <p:cNvSpPr>
            <a:spLocks/>
          </p:cNvSpPr>
          <p:nvPr/>
        </p:nvSpPr>
        <p:spPr bwMode="auto">
          <a:xfrm rot="60000">
            <a:off x="3613349" y="1048968"/>
            <a:ext cx="1614488" cy="1011237"/>
          </a:xfrm>
          <a:custGeom>
            <a:avLst/>
            <a:gdLst/>
            <a:ahLst/>
            <a:cxnLst>
              <a:cxn ang="0">
                <a:pos x="1001" y="464"/>
              </a:cxn>
              <a:cxn ang="0">
                <a:pos x="996" y="573"/>
              </a:cxn>
              <a:cxn ang="0">
                <a:pos x="993" y="632"/>
              </a:cxn>
              <a:cxn ang="0">
                <a:pos x="991" y="632"/>
              </a:cxn>
              <a:cxn ang="0">
                <a:pos x="951" y="630"/>
              </a:cxn>
              <a:cxn ang="0">
                <a:pos x="873" y="625"/>
              </a:cxn>
              <a:cxn ang="0">
                <a:pos x="795" y="620"/>
              </a:cxn>
              <a:cxn ang="0">
                <a:pos x="717" y="613"/>
              </a:cxn>
              <a:cxn ang="0">
                <a:pos x="636" y="606"/>
              </a:cxn>
              <a:cxn ang="0">
                <a:pos x="558" y="599"/>
              </a:cxn>
              <a:cxn ang="0">
                <a:pos x="480" y="589"/>
              </a:cxn>
              <a:cxn ang="0">
                <a:pos x="402" y="580"/>
              </a:cxn>
              <a:cxn ang="0">
                <a:pos x="360" y="606"/>
              </a:cxn>
              <a:cxn ang="0">
                <a:pos x="345" y="630"/>
              </a:cxn>
              <a:cxn ang="0">
                <a:pos x="334" y="604"/>
              </a:cxn>
              <a:cxn ang="0">
                <a:pos x="322" y="611"/>
              </a:cxn>
              <a:cxn ang="0">
                <a:pos x="317" y="625"/>
              </a:cxn>
              <a:cxn ang="0">
                <a:pos x="282" y="620"/>
              </a:cxn>
              <a:cxn ang="0">
                <a:pos x="241" y="616"/>
              </a:cxn>
              <a:cxn ang="0">
                <a:pos x="213" y="616"/>
              </a:cxn>
              <a:cxn ang="0">
                <a:pos x="196" y="625"/>
              </a:cxn>
              <a:cxn ang="0">
                <a:pos x="182" y="618"/>
              </a:cxn>
              <a:cxn ang="0">
                <a:pos x="177" y="589"/>
              </a:cxn>
              <a:cxn ang="0">
                <a:pos x="166" y="568"/>
              </a:cxn>
              <a:cxn ang="0">
                <a:pos x="149" y="554"/>
              </a:cxn>
              <a:cxn ang="0">
                <a:pos x="151" y="533"/>
              </a:cxn>
              <a:cxn ang="0">
                <a:pos x="135" y="500"/>
              </a:cxn>
              <a:cxn ang="0">
                <a:pos x="133" y="469"/>
              </a:cxn>
              <a:cxn ang="0">
                <a:pos x="128" y="455"/>
              </a:cxn>
              <a:cxn ang="0">
                <a:pos x="118" y="447"/>
              </a:cxn>
              <a:cxn ang="0">
                <a:pos x="92" y="466"/>
              </a:cxn>
              <a:cxn ang="0">
                <a:pos x="76" y="457"/>
              </a:cxn>
              <a:cxn ang="0">
                <a:pos x="73" y="440"/>
              </a:cxn>
              <a:cxn ang="0">
                <a:pos x="88" y="417"/>
              </a:cxn>
              <a:cxn ang="0">
                <a:pos x="83" y="395"/>
              </a:cxn>
              <a:cxn ang="0">
                <a:pos x="92" y="367"/>
              </a:cxn>
              <a:cxn ang="0">
                <a:pos x="107" y="334"/>
              </a:cxn>
              <a:cxn ang="0">
                <a:pos x="109" y="317"/>
              </a:cxn>
              <a:cxn ang="0">
                <a:pos x="88" y="315"/>
              </a:cxn>
              <a:cxn ang="0">
                <a:pos x="83" y="303"/>
              </a:cxn>
              <a:cxn ang="0">
                <a:pos x="76" y="298"/>
              </a:cxn>
              <a:cxn ang="0">
                <a:pos x="52" y="253"/>
              </a:cxn>
              <a:cxn ang="0">
                <a:pos x="21" y="208"/>
              </a:cxn>
              <a:cxn ang="0">
                <a:pos x="14" y="196"/>
              </a:cxn>
              <a:cxn ang="0">
                <a:pos x="19" y="178"/>
              </a:cxn>
              <a:cxn ang="0">
                <a:pos x="10" y="147"/>
              </a:cxn>
              <a:cxn ang="0">
                <a:pos x="12" y="62"/>
              </a:cxn>
              <a:cxn ang="0">
                <a:pos x="76" y="9"/>
              </a:cxn>
              <a:cxn ang="0">
                <a:pos x="187" y="31"/>
              </a:cxn>
              <a:cxn ang="0">
                <a:pos x="319" y="52"/>
              </a:cxn>
              <a:cxn ang="0">
                <a:pos x="459" y="73"/>
              </a:cxn>
              <a:cxn ang="0">
                <a:pos x="565" y="88"/>
              </a:cxn>
              <a:cxn ang="0">
                <a:pos x="707" y="102"/>
              </a:cxn>
              <a:cxn ang="0">
                <a:pos x="849" y="114"/>
              </a:cxn>
              <a:cxn ang="0">
                <a:pos x="991" y="123"/>
              </a:cxn>
              <a:cxn ang="0">
                <a:pos x="1015" y="199"/>
              </a:cxn>
              <a:cxn ang="0">
                <a:pos x="1010" y="296"/>
              </a:cxn>
              <a:cxn ang="0">
                <a:pos x="1005" y="393"/>
              </a:cxn>
            </a:cxnLst>
            <a:rect l="0" t="0" r="r" b="b"/>
            <a:pathLst>
              <a:path w="1017" h="637">
                <a:moveTo>
                  <a:pt x="1005" y="393"/>
                </a:moveTo>
                <a:lnTo>
                  <a:pt x="1003" y="417"/>
                </a:lnTo>
                <a:lnTo>
                  <a:pt x="1003" y="440"/>
                </a:lnTo>
                <a:lnTo>
                  <a:pt x="1001" y="464"/>
                </a:lnTo>
                <a:lnTo>
                  <a:pt x="1001" y="488"/>
                </a:lnTo>
                <a:lnTo>
                  <a:pt x="998" y="514"/>
                </a:lnTo>
                <a:lnTo>
                  <a:pt x="998" y="542"/>
                </a:lnTo>
                <a:lnTo>
                  <a:pt x="996" y="573"/>
                </a:lnTo>
                <a:lnTo>
                  <a:pt x="996" y="601"/>
                </a:lnTo>
                <a:lnTo>
                  <a:pt x="993" y="632"/>
                </a:lnTo>
                <a:lnTo>
                  <a:pt x="993" y="632"/>
                </a:lnTo>
                <a:lnTo>
                  <a:pt x="993" y="632"/>
                </a:lnTo>
                <a:lnTo>
                  <a:pt x="993" y="632"/>
                </a:lnTo>
                <a:lnTo>
                  <a:pt x="993" y="632"/>
                </a:lnTo>
                <a:lnTo>
                  <a:pt x="993" y="632"/>
                </a:lnTo>
                <a:lnTo>
                  <a:pt x="991" y="632"/>
                </a:lnTo>
                <a:lnTo>
                  <a:pt x="991" y="632"/>
                </a:lnTo>
                <a:lnTo>
                  <a:pt x="991" y="632"/>
                </a:lnTo>
                <a:lnTo>
                  <a:pt x="972" y="632"/>
                </a:lnTo>
                <a:lnTo>
                  <a:pt x="951" y="630"/>
                </a:lnTo>
                <a:lnTo>
                  <a:pt x="932" y="630"/>
                </a:lnTo>
                <a:lnTo>
                  <a:pt x="913" y="627"/>
                </a:lnTo>
                <a:lnTo>
                  <a:pt x="892" y="627"/>
                </a:lnTo>
                <a:lnTo>
                  <a:pt x="873" y="625"/>
                </a:lnTo>
                <a:lnTo>
                  <a:pt x="854" y="625"/>
                </a:lnTo>
                <a:lnTo>
                  <a:pt x="833" y="623"/>
                </a:lnTo>
                <a:lnTo>
                  <a:pt x="814" y="623"/>
                </a:lnTo>
                <a:lnTo>
                  <a:pt x="795" y="620"/>
                </a:lnTo>
                <a:lnTo>
                  <a:pt x="774" y="618"/>
                </a:lnTo>
                <a:lnTo>
                  <a:pt x="755" y="618"/>
                </a:lnTo>
                <a:lnTo>
                  <a:pt x="736" y="616"/>
                </a:lnTo>
                <a:lnTo>
                  <a:pt x="717" y="613"/>
                </a:lnTo>
                <a:lnTo>
                  <a:pt x="695" y="613"/>
                </a:lnTo>
                <a:lnTo>
                  <a:pt x="677" y="611"/>
                </a:lnTo>
                <a:lnTo>
                  <a:pt x="658" y="608"/>
                </a:lnTo>
                <a:lnTo>
                  <a:pt x="636" y="606"/>
                </a:lnTo>
                <a:lnTo>
                  <a:pt x="617" y="604"/>
                </a:lnTo>
                <a:lnTo>
                  <a:pt x="598" y="601"/>
                </a:lnTo>
                <a:lnTo>
                  <a:pt x="580" y="601"/>
                </a:lnTo>
                <a:lnTo>
                  <a:pt x="558" y="599"/>
                </a:lnTo>
                <a:lnTo>
                  <a:pt x="539" y="597"/>
                </a:lnTo>
                <a:lnTo>
                  <a:pt x="520" y="594"/>
                </a:lnTo>
                <a:lnTo>
                  <a:pt x="502" y="592"/>
                </a:lnTo>
                <a:lnTo>
                  <a:pt x="480" y="589"/>
                </a:lnTo>
                <a:lnTo>
                  <a:pt x="461" y="587"/>
                </a:lnTo>
                <a:lnTo>
                  <a:pt x="442" y="585"/>
                </a:lnTo>
                <a:lnTo>
                  <a:pt x="421" y="582"/>
                </a:lnTo>
                <a:lnTo>
                  <a:pt x="402" y="580"/>
                </a:lnTo>
                <a:lnTo>
                  <a:pt x="383" y="578"/>
                </a:lnTo>
                <a:lnTo>
                  <a:pt x="364" y="573"/>
                </a:lnTo>
                <a:lnTo>
                  <a:pt x="362" y="589"/>
                </a:lnTo>
                <a:lnTo>
                  <a:pt x="360" y="606"/>
                </a:lnTo>
                <a:lnTo>
                  <a:pt x="357" y="623"/>
                </a:lnTo>
                <a:lnTo>
                  <a:pt x="355" y="637"/>
                </a:lnTo>
                <a:lnTo>
                  <a:pt x="350" y="634"/>
                </a:lnTo>
                <a:lnTo>
                  <a:pt x="345" y="630"/>
                </a:lnTo>
                <a:lnTo>
                  <a:pt x="343" y="625"/>
                </a:lnTo>
                <a:lnTo>
                  <a:pt x="338" y="611"/>
                </a:lnTo>
                <a:lnTo>
                  <a:pt x="336" y="606"/>
                </a:lnTo>
                <a:lnTo>
                  <a:pt x="334" y="604"/>
                </a:lnTo>
                <a:lnTo>
                  <a:pt x="331" y="601"/>
                </a:lnTo>
                <a:lnTo>
                  <a:pt x="326" y="604"/>
                </a:lnTo>
                <a:lnTo>
                  <a:pt x="324" y="606"/>
                </a:lnTo>
                <a:lnTo>
                  <a:pt x="322" y="611"/>
                </a:lnTo>
                <a:lnTo>
                  <a:pt x="317" y="616"/>
                </a:lnTo>
                <a:lnTo>
                  <a:pt x="317" y="620"/>
                </a:lnTo>
                <a:lnTo>
                  <a:pt x="319" y="625"/>
                </a:lnTo>
                <a:lnTo>
                  <a:pt x="317" y="625"/>
                </a:lnTo>
                <a:lnTo>
                  <a:pt x="315" y="625"/>
                </a:lnTo>
                <a:lnTo>
                  <a:pt x="303" y="623"/>
                </a:lnTo>
                <a:lnTo>
                  <a:pt x="289" y="623"/>
                </a:lnTo>
                <a:lnTo>
                  <a:pt x="282" y="620"/>
                </a:lnTo>
                <a:lnTo>
                  <a:pt x="265" y="618"/>
                </a:lnTo>
                <a:lnTo>
                  <a:pt x="251" y="616"/>
                </a:lnTo>
                <a:lnTo>
                  <a:pt x="246" y="616"/>
                </a:lnTo>
                <a:lnTo>
                  <a:pt x="241" y="616"/>
                </a:lnTo>
                <a:lnTo>
                  <a:pt x="237" y="623"/>
                </a:lnTo>
                <a:lnTo>
                  <a:pt x="237" y="625"/>
                </a:lnTo>
                <a:lnTo>
                  <a:pt x="234" y="625"/>
                </a:lnTo>
                <a:lnTo>
                  <a:pt x="213" y="616"/>
                </a:lnTo>
                <a:lnTo>
                  <a:pt x="206" y="616"/>
                </a:lnTo>
                <a:lnTo>
                  <a:pt x="199" y="618"/>
                </a:lnTo>
                <a:lnTo>
                  <a:pt x="196" y="623"/>
                </a:lnTo>
                <a:lnTo>
                  <a:pt x="196" y="625"/>
                </a:lnTo>
                <a:lnTo>
                  <a:pt x="194" y="627"/>
                </a:lnTo>
                <a:lnTo>
                  <a:pt x="192" y="627"/>
                </a:lnTo>
                <a:lnTo>
                  <a:pt x="187" y="623"/>
                </a:lnTo>
                <a:lnTo>
                  <a:pt x="182" y="618"/>
                </a:lnTo>
                <a:lnTo>
                  <a:pt x="180" y="613"/>
                </a:lnTo>
                <a:lnTo>
                  <a:pt x="180" y="606"/>
                </a:lnTo>
                <a:lnTo>
                  <a:pt x="177" y="597"/>
                </a:lnTo>
                <a:lnTo>
                  <a:pt x="177" y="589"/>
                </a:lnTo>
                <a:lnTo>
                  <a:pt x="177" y="582"/>
                </a:lnTo>
                <a:lnTo>
                  <a:pt x="173" y="575"/>
                </a:lnTo>
                <a:lnTo>
                  <a:pt x="170" y="571"/>
                </a:lnTo>
                <a:lnTo>
                  <a:pt x="166" y="568"/>
                </a:lnTo>
                <a:lnTo>
                  <a:pt x="159" y="568"/>
                </a:lnTo>
                <a:lnTo>
                  <a:pt x="156" y="568"/>
                </a:lnTo>
                <a:lnTo>
                  <a:pt x="149" y="559"/>
                </a:lnTo>
                <a:lnTo>
                  <a:pt x="149" y="554"/>
                </a:lnTo>
                <a:lnTo>
                  <a:pt x="147" y="549"/>
                </a:lnTo>
                <a:lnTo>
                  <a:pt x="151" y="542"/>
                </a:lnTo>
                <a:lnTo>
                  <a:pt x="151" y="537"/>
                </a:lnTo>
                <a:lnTo>
                  <a:pt x="151" y="533"/>
                </a:lnTo>
                <a:lnTo>
                  <a:pt x="149" y="528"/>
                </a:lnTo>
                <a:lnTo>
                  <a:pt x="144" y="523"/>
                </a:lnTo>
                <a:lnTo>
                  <a:pt x="142" y="514"/>
                </a:lnTo>
                <a:lnTo>
                  <a:pt x="135" y="500"/>
                </a:lnTo>
                <a:lnTo>
                  <a:pt x="135" y="490"/>
                </a:lnTo>
                <a:lnTo>
                  <a:pt x="133" y="481"/>
                </a:lnTo>
                <a:lnTo>
                  <a:pt x="135" y="473"/>
                </a:lnTo>
                <a:lnTo>
                  <a:pt x="133" y="469"/>
                </a:lnTo>
                <a:lnTo>
                  <a:pt x="133" y="462"/>
                </a:lnTo>
                <a:lnTo>
                  <a:pt x="133" y="462"/>
                </a:lnTo>
                <a:lnTo>
                  <a:pt x="133" y="459"/>
                </a:lnTo>
                <a:lnTo>
                  <a:pt x="128" y="455"/>
                </a:lnTo>
                <a:lnTo>
                  <a:pt x="123" y="447"/>
                </a:lnTo>
                <a:lnTo>
                  <a:pt x="121" y="447"/>
                </a:lnTo>
                <a:lnTo>
                  <a:pt x="118" y="445"/>
                </a:lnTo>
                <a:lnTo>
                  <a:pt x="118" y="447"/>
                </a:lnTo>
                <a:lnTo>
                  <a:pt x="116" y="450"/>
                </a:lnTo>
                <a:lnTo>
                  <a:pt x="104" y="459"/>
                </a:lnTo>
                <a:lnTo>
                  <a:pt x="97" y="462"/>
                </a:lnTo>
                <a:lnTo>
                  <a:pt x="92" y="466"/>
                </a:lnTo>
                <a:lnTo>
                  <a:pt x="88" y="466"/>
                </a:lnTo>
                <a:lnTo>
                  <a:pt x="85" y="466"/>
                </a:lnTo>
                <a:lnTo>
                  <a:pt x="83" y="466"/>
                </a:lnTo>
                <a:lnTo>
                  <a:pt x="76" y="457"/>
                </a:lnTo>
                <a:lnTo>
                  <a:pt x="69" y="452"/>
                </a:lnTo>
                <a:lnTo>
                  <a:pt x="69" y="450"/>
                </a:lnTo>
                <a:lnTo>
                  <a:pt x="71" y="445"/>
                </a:lnTo>
                <a:lnTo>
                  <a:pt x="73" y="440"/>
                </a:lnTo>
                <a:lnTo>
                  <a:pt x="73" y="426"/>
                </a:lnTo>
                <a:lnTo>
                  <a:pt x="76" y="421"/>
                </a:lnTo>
                <a:lnTo>
                  <a:pt x="78" y="419"/>
                </a:lnTo>
                <a:lnTo>
                  <a:pt x="88" y="417"/>
                </a:lnTo>
                <a:lnTo>
                  <a:pt x="88" y="414"/>
                </a:lnTo>
                <a:lnTo>
                  <a:pt x="88" y="402"/>
                </a:lnTo>
                <a:lnTo>
                  <a:pt x="85" y="398"/>
                </a:lnTo>
                <a:lnTo>
                  <a:pt x="83" y="395"/>
                </a:lnTo>
                <a:lnTo>
                  <a:pt x="88" y="386"/>
                </a:lnTo>
                <a:lnTo>
                  <a:pt x="85" y="379"/>
                </a:lnTo>
                <a:lnTo>
                  <a:pt x="90" y="376"/>
                </a:lnTo>
                <a:lnTo>
                  <a:pt x="92" y="367"/>
                </a:lnTo>
                <a:lnTo>
                  <a:pt x="97" y="357"/>
                </a:lnTo>
                <a:lnTo>
                  <a:pt x="102" y="346"/>
                </a:lnTo>
                <a:lnTo>
                  <a:pt x="102" y="339"/>
                </a:lnTo>
                <a:lnTo>
                  <a:pt x="107" y="334"/>
                </a:lnTo>
                <a:lnTo>
                  <a:pt x="109" y="327"/>
                </a:lnTo>
                <a:lnTo>
                  <a:pt x="111" y="322"/>
                </a:lnTo>
                <a:lnTo>
                  <a:pt x="111" y="320"/>
                </a:lnTo>
                <a:lnTo>
                  <a:pt x="109" y="317"/>
                </a:lnTo>
                <a:lnTo>
                  <a:pt x="107" y="317"/>
                </a:lnTo>
                <a:lnTo>
                  <a:pt x="95" y="317"/>
                </a:lnTo>
                <a:lnTo>
                  <a:pt x="90" y="317"/>
                </a:lnTo>
                <a:lnTo>
                  <a:pt x="88" y="315"/>
                </a:lnTo>
                <a:lnTo>
                  <a:pt x="85" y="312"/>
                </a:lnTo>
                <a:lnTo>
                  <a:pt x="88" y="308"/>
                </a:lnTo>
                <a:lnTo>
                  <a:pt x="85" y="303"/>
                </a:lnTo>
                <a:lnTo>
                  <a:pt x="83" y="303"/>
                </a:lnTo>
                <a:lnTo>
                  <a:pt x="78" y="303"/>
                </a:lnTo>
                <a:lnTo>
                  <a:pt x="76" y="303"/>
                </a:lnTo>
                <a:lnTo>
                  <a:pt x="76" y="303"/>
                </a:lnTo>
                <a:lnTo>
                  <a:pt x="76" y="298"/>
                </a:lnTo>
                <a:lnTo>
                  <a:pt x="69" y="286"/>
                </a:lnTo>
                <a:lnTo>
                  <a:pt x="66" y="277"/>
                </a:lnTo>
                <a:lnTo>
                  <a:pt x="59" y="268"/>
                </a:lnTo>
                <a:lnTo>
                  <a:pt x="52" y="253"/>
                </a:lnTo>
                <a:lnTo>
                  <a:pt x="43" y="232"/>
                </a:lnTo>
                <a:lnTo>
                  <a:pt x="38" y="227"/>
                </a:lnTo>
                <a:lnTo>
                  <a:pt x="28" y="218"/>
                </a:lnTo>
                <a:lnTo>
                  <a:pt x="21" y="208"/>
                </a:lnTo>
                <a:lnTo>
                  <a:pt x="14" y="199"/>
                </a:lnTo>
                <a:lnTo>
                  <a:pt x="12" y="199"/>
                </a:lnTo>
                <a:lnTo>
                  <a:pt x="12" y="196"/>
                </a:lnTo>
                <a:lnTo>
                  <a:pt x="14" y="196"/>
                </a:lnTo>
                <a:lnTo>
                  <a:pt x="17" y="196"/>
                </a:lnTo>
                <a:lnTo>
                  <a:pt x="17" y="192"/>
                </a:lnTo>
                <a:lnTo>
                  <a:pt x="17" y="185"/>
                </a:lnTo>
                <a:lnTo>
                  <a:pt x="19" y="178"/>
                </a:lnTo>
                <a:lnTo>
                  <a:pt x="19" y="168"/>
                </a:lnTo>
                <a:lnTo>
                  <a:pt x="17" y="166"/>
                </a:lnTo>
                <a:lnTo>
                  <a:pt x="12" y="156"/>
                </a:lnTo>
                <a:lnTo>
                  <a:pt x="10" y="147"/>
                </a:lnTo>
                <a:lnTo>
                  <a:pt x="5" y="137"/>
                </a:lnTo>
                <a:lnTo>
                  <a:pt x="0" y="123"/>
                </a:lnTo>
                <a:lnTo>
                  <a:pt x="5" y="92"/>
                </a:lnTo>
                <a:lnTo>
                  <a:pt x="12" y="62"/>
                </a:lnTo>
                <a:lnTo>
                  <a:pt x="19" y="31"/>
                </a:lnTo>
                <a:lnTo>
                  <a:pt x="26" y="0"/>
                </a:lnTo>
                <a:lnTo>
                  <a:pt x="40" y="2"/>
                </a:lnTo>
                <a:lnTo>
                  <a:pt x="76" y="9"/>
                </a:lnTo>
                <a:lnTo>
                  <a:pt x="109" y="17"/>
                </a:lnTo>
                <a:lnTo>
                  <a:pt x="144" y="21"/>
                </a:lnTo>
                <a:lnTo>
                  <a:pt x="180" y="28"/>
                </a:lnTo>
                <a:lnTo>
                  <a:pt x="187" y="31"/>
                </a:lnTo>
                <a:lnTo>
                  <a:pt x="215" y="35"/>
                </a:lnTo>
                <a:lnTo>
                  <a:pt x="248" y="40"/>
                </a:lnTo>
                <a:lnTo>
                  <a:pt x="284" y="47"/>
                </a:lnTo>
                <a:lnTo>
                  <a:pt x="319" y="52"/>
                </a:lnTo>
                <a:lnTo>
                  <a:pt x="355" y="57"/>
                </a:lnTo>
                <a:lnTo>
                  <a:pt x="390" y="64"/>
                </a:lnTo>
                <a:lnTo>
                  <a:pt x="423" y="69"/>
                </a:lnTo>
                <a:lnTo>
                  <a:pt x="459" y="73"/>
                </a:lnTo>
                <a:lnTo>
                  <a:pt x="494" y="78"/>
                </a:lnTo>
                <a:lnTo>
                  <a:pt x="520" y="80"/>
                </a:lnTo>
                <a:lnTo>
                  <a:pt x="530" y="83"/>
                </a:lnTo>
                <a:lnTo>
                  <a:pt x="565" y="88"/>
                </a:lnTo>
                <a:lnTo>
                  <a:pt x="601" y="90"/>
                </a:lnTo>
                <a:lnTo>
                  <a:pt x="636" y="95"/>
                </a:lnTo>
                <a:lnTo>
                  <a:pt x="672" y="99"/>
                </a:lnTo>
                <a:lnTo>
                  <a:pt x="707" y="102"/>
                </a:lnTo>
                <a:lnTo>
                  <a:pt x="743" y="107"/>
                </a:lnTo>
                <a:lnTo>
                  <a:pt x="778" y="109"/>
                </a:lnTo>
                <a:lnTo>
                  <a:pt x="814" y="111"/>
                </a:lnTo>
                <a:lnTo>
                  <a:pt x="849" y="114"/>
                </a:lnTo>
                <a:lnTo>
                  <a:pt x="885" y="116"/>
                </a:lnTo>
                <a:lnTo>
                  <a:pt x="920" y="118"/>
                </a:lnTo>
                <a:lnTo>
                  <a:pt x="956" y="121"/>
                </a:lnTo>
                <a:lnTo>
                  <a:pt x="991" y="123"/>
                </a:lnTo>
                <a:lnTo>
                  <a:pt x="1017" y="125"/>
                </a:lnTo>
                <a:lnTo>
                  <a:pt x="1017" y="149"/>
                </a:lnTo>
                <a:lnTo>
                  <a:pt x="1015" y="173"/>
                </a:lnTo>
                <a:lnTo>
                  <a:pt x="1015" y="199"/>
                </a:lnTo>
                <a:lnTo>
                  <a:pt x="1012" y="223"/>
                </a:lnTo>
                <a:lnTo>
                  <a:pt x="1012" y="246"/>
                </a:lnTo>
                <a:lnTo>
                  <a:pt x="1010" y="270"/>
                </a:lnTo>
                <a:lnTo>
                  <a:pt x="1010" y="296"/>
                </a:lnTo>
                <a:lnTo>
                  <a:pt x="1008" y="320"/>
                </a:lnTo>
                <a:lnTo>
                  <a:pt x="1008" y="343"/>
                </a:lnTo>
                <a:lnTo>
                  <a:pt x="1005" y="367"/>
                </a:lnTo>
                <a:lnTo>
                  <a:pt x="1005" y="393"/>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19" name="Freeform 18"/>
          <p:cNvSpPr>
            <a:spLocks/>
          </p:cNvSpPr>
          <p:nvPr/>
        </p:nvSpPr>
        <p:spPr bwMode="auto">
          <a:xfrm rot="60000">
            <a:off x="5197351" y="1270109"/>
            <a:ext cx="1047750" cy="628650"/>
          </a:xfrm>
          <a:custGeom>
            <a:avLst/>
            <a:gdLst/>
            <a:ahLst/>
            <a:cxnLst>
              <a:cxn ang="0">
                <a:pos x="660" y="391"/>
              </a:cxn>
              <a:cxn ang="0">
                <a:pos x="620" y="391"/>
              </a:cxn>
              <a:cxn ang="0">
                <a:pos x="577" y="393"/>
              </a:cxn>
              <a:cxn ang="0">
                <a:pos x="537" y="396"/>
              </a:cxn>
              <a:cxn ang="0">
                <a:pos x="495" y="396"/>
              </a:cxn>
              <a:cxn ang="0">
                <a:pos x="454" y="396"/>
              </a:cxn>
              <a:cxn ang="0">
                <a:pos x="414" y="396"/>
              </a:cxn>
              <a:cxn ang="0">
                <a:pos x="372" y="396"/>
              </a:cxn>
              <a:cxn ang="0">
                <a:pos x="331" y="396"/>
              </a:cxn>
              <a:cxn ang="0">
                <a:pos x="289" y="396"/>
              </a:cxn>
              <a:cxn ang="0">
                <a:pos x="249" y="396"/>
              </a:cxn>
              <a:cxn ang="0">
                <a:pos x="206" y="396"/>
              </a:cxn>
              <a:cxn ang="0">
                <a:pos x="166" y="393"/>
              </a:cxn>
              <a:cxn ang="0">
                <a:pos x="126" y="393"/>
              </a:cxn>
              <a:cxn ang="0">
                <a:pos x="83" y="391"/>
              </a:cxn>
              <a:cxn ang="0">
                <a:pos x="43" y="391"/>
              </a:cxn>
              <a:cxn ang="0">
                <a:pos x="0" y="389"/>
              </a:cxn>
              <a:cxn ang="0">
                <a:pos x="3" y="339"/>
              </a:cxn>
              <a:cxn ang="0">
                <a:pos x="5" y="292"/>
              </a:cxn>
              <a:cxn ang="0">
                <a:pos x="7" y="242"/>
              </a:cxn>
              <a:cxn ang="0">
                <a:pos x="10" y="195"/>
              </a:cxn>
              <a:cxn ang="0">
                <a:pos x="12" y="145"/>
              </a:cxn>
              <a:cxn ang="0">
                <a:pos x="14" y="98"/>
              </a:cxn>
              <a:cxn ang="0">
                <a:pos x="17" y="48"/>
              </a:cxn>
              <a:cxn ang="0">
                <a:pos x="19" y="0"/>
              </a:cxn>
              <a:cxn ang="0">
                <a:pos x="64" y="3"/>
              </a:cxn>
              <a:cxn ang="0">
                <a:pos x="135" y="5"/>
              </a:cxn>
              <a:cxn ang="0">
                <a:pos x="206" y="8"/>
              </a:cxn>
              <a:cxn ang="0">
                <a:pos x="277" y="8"/>
              </a:cxn>
              <a:cxn ang="0">
                <a:pos x="348" y="8"/>
              </a:cxn>
              <a:cxn ang="0">
                <a:pos x="419" y="8"/>
              </a:cxn>
              <a:cxn ang="0">
                <a:pos x="490" y="8"/>
              </a:cxn>
              <a:cxn ang="0">
                <a:pos x="563" y="5"/>
              </a:cxn>
              <a:cxn ang="0">
                <a:pos x="596" y="43"/>
              </a:cxn>
              <a:cxn ang="0">
                <a:pos x="596" y="62"/>
              </a:cxn>
              <a:cxn ang="0">
                <a:pos x="599" y="83"/>
              </a:cxn>
              <a:cxn ang="0">
                <a:pos x="599" y="109"/>
              </a:cxn>
              <a:cxn ang="0">
                <a:pos x="610" y="140"/>
              </a:cxn>
              <a:cxn ang="0">
                <a:pos x="613" y="152"/>
              </a:cxn>
              <a:cxn ang="0">
                <a:pos x="625" y="183"/>
              </a:cxn>
              <a:cxn ang="0">
                <a:pos x="627" y="209"/>
              </a:cxn>
              <a:cxn ang="0">
                <a:pos x="632" y="261"/>
              </a:cxn>
              <a:cxn ang="0">
                <a:pos x="634" y="277"/>
              </a:cxn>
              <a:cxn ang="0">
                <a:pos x="636" y="301"/>
              </a:cxn>
              <a:cxn ang="0">
                <a:pos x="641" y="325"/>
              </a:cxn>
              <a:cxn ang="0">
                <a:pos x="655" y="348"/>
              </a:cxn>
              <a:cxn ang="0">
                <a:pos x="658" y="365"/>
              </a:cxn>
            </a:cxnLst>
            <a:rect l="0" t="0" r="r" b="b"/>
            <a:pathLst>
              <a:path w="660" h="396">
                <a:moveTo>
                  <a:pt x="658" y="382"/>
                </a:moveTo>
                <a:lnTo>
                  <a:pt x="660" y="391"/>
                </a:lnTo>
                <a:lnTo>
                  <a:pt x="639" y="391"/>
                </a:lnTo>
                <a:lnTo>
                  <a:pt x="620" y="391"/>
                </a:lnTo>
                <a:lnTo>
                  <a:pt x="599" y="393"/>
                </a:lnTo>
                <a:lnTo>
                  <a:pt x="577" y="393"/>
                </a:lnTo>
                <a:lnTo>
                  <a:pt x="558" y="393"/>
                </a:lnTo>
                <a:lnTo>
                  <a:pt x="537" y="396"/>
                </a:lnTo>
                <a:lnTo>
                  <a:pt x="516" y="396"/>
                </a:lnTo>
                <a:lnTo>
                  <a:pt x="495" y="396"/>
                </a:lnTo>
                <a:lnTo>
                  <a:pt x="476" y="396"/>
                </a:lnTo>
                <a:lnTo>
                  <a:pt x="454" y="396"/>
                </a:lnTo>
                <a:lnTo>
                  <a:pt x="433" y="396"/>
                </a:lnTo>
                <a:lnTo>
                  <a:pt x="414" y="396"/>
                </a:lnTo>
                <a:lnTo>
                  <a:pt x="393" y="396"/>
                </a:lnTo>
                <a:lnTo>
                  <a:pt x="372" y="396"/>
                </a:lnTo>
                <a:lnTo>
                  <a:pt x="350" y="396"/>
                </a:lnTo>
                <a:lnTo>
                  <a:pt x="331" y="396"/>
                </a:lnTo>
                <a:lnTo>
                  <a:pt x="310" y="396"/>
                </a:lnTo>
                <a:lnTo>
                  <a:pt x="289" y="396"/>
                </a:lnTo>
                <a:lnTo>
                  <a:pt x="270" y="396"/>
                </a:lnTo>
                <a:lnTo>
                  <a:pt x="249" y="396"/>
                </a:lnTo>
                <a:lnTo>
                  <a:pt x="227" y="396"/>
                </a:lnTo>
                <a:lnTo>
                  <a:pt x="206" y="396"/>
                </a:lnTo>
                <a:lnTo>
                  <a:pt x="187" y="396"/>
                </a:lnTo>
                <a:lnTo>
                  <a:pt x="166" y="393"/>
                </a:lnTo>
                <a:lnTo>
                  <a:pt x="144" y="393"/>
                </a:lnTo>
                <a:lnTo>
                  <a:pt x="126" y="393"/>
                </a:lnTo>
                <a:lnTo>
                  <a:pt x="104" y="393"/>
                </a:lnTo>
                <a:lnTo>
                  <a:pt x="83" y="391"/>
                </a:lnTo>
                <a:lnTo>
                  <a:pt x="64" y="391"/>
                </a:lnTo>
                <a:lnTo>
                  <a:pt x="43" y="391"/>
                </a:lnTo>
                <a:lnTo>
                  <a:pt x="21" y="389"/>
                </a:lnTo>
                <a:lnTo>
                  <a:pt x="0" y="389"/>
                </a:lnTo>
                <a:lnTo>
                  <a:pt x="3" y="363"/>
                </a:lnTo>
                <a:lnTo>
                  <a:pt x="3" y="339"/>
                </a:lnTo>
                <a:lnTo>
                  <a:pt x="5" y="315"/>
                </a:lnTo>
                <a:lnTo>
                  <a:pt x="5" y="292"/>
                </a:lnTo>
                <a:lnTo>
                  <a:pt x="7" y="268"/>
                </a:lnTo>
                <a:lnTo>
                  <a:pt x="7" y="242"/>
                </a:lnTo>
                <a:lnTo>
                  <a:pt x="10" y="218"/>
                </a:lnTo>
                <a:lnTo>
                  <a:pt x="10" y="195"/>
                </a:lnTo>
                <a:lnTo>
                  <a:pt x="12" y="171"/>
                </a:lnTo>
                <a:lnTo>
                  <a:pt x="12" y="145"/>
                </a:lnTo>
                <a:lnTo>
                  <a:pt x="14" y="121"/>
                </a:lnTo>
                <a:lnTo>
                  <a:pt x="14" y="98"/>
                </a:lnTo>
                <a:lnTo>
                  <a:pt x="17" y="74"/>
                </a:lnTo>
                <a:lnTo>
                  <a:pt x="17" y="48"/>
                </a:lnTo>
                <a:lnTo>
                  <a:pt x="19" y="24"/>
                </a:lnTo>
                <a:lnTo>
                  <a:pt x="19" y="0"/>
                </a:lnTo>
                <a:lnTo>
                  <a:pt x="29" y="0"/>
                </a:lnTo>
                <a:lnTo>
                  <a:pt x="64" y="3"/>
                </a:lnTo>
                <a:lnTo>
                  <a:pt x="100" y="3"/>
                </a:lnTo>
                <a:lnTo>
                  <a:pt x="135" y="5"/>
                </a:lnTo>
                <a:lnTo>
                  <a:pt x="171" y="5"/>
                </a:lnTo>
                <a:lnTo>
                  <a:pt x="206" y="8"/>
                </a:lnTo>
                <a:lnTo>
                  <a:pt x="241" y="8"/>
                </a:lnTo>
                <a:lnTo>
                  <a:pt x="277" y="8"/>
                </a:lnTo>
                <a:lnTo>
                  <a:pt x="312" y="8"/>
                </a:lnTo>
                <a:lnTo>
                  <a:pt x="348" y="8"/>
                </a:lnTo>
                <a:lnTo>
                  <a:pt x="383" y="8"/>
                </a:lnTo>
                <a:lnTo>
                  <a:pt x="419" y="8"/>
                </a:lnTo>
                <a:lnTo>
                  <a:pt x="454" y="8"/>
                </a:lnTo>
                <a:lnTo>
                  <a:pt x="490" y="8"/>
                </a:lnTo>
                <a:lnTo>
                  <a:pt x="525" y="8"/>
                </a:lnTo>
                <a:lnTo>
                  <a:pt x="563" y="5"/>
                </a:lnTo>
                <a:lnTo>
                  <a:pt x="587" y="5"/>
                </a:lnTo>
                <a:lnTo>
                  <a:pt x="596" y="43"/>
                </a:lnTo>
                <a:lnTo>
                  <a:pt x="596" y="55"/>
                </a:lnTo>
                <a:lnTo>
                  <a:pt x="596" y="62"/>
                </a:lnTo>
                <a:lnTo>
                  <a:pt x="599" y="76"/>
                </a:lnTo>
                <a:lnTo>
                  <a:pt x="599" y="83"/>
                </a:lnTo>
                <a:lnTo>
                  <a:pt x="599" y="95"/>
                </a:lnTo>
                <a:lnTo>
                  <a:pt x="599" y="109"/>
                </a:lnTo>
                <a:lnTo>
                  <a:pt x="603" y="126"/>
                </a:lnTo>
                <a:lnTo>
                  <a:pt x="610" y="140"/>
                </a:lnTo>
                <a:lnTo>
                  <a:pt x="610" y="145"/>
                </a:lnTo>
                <a:lnTo>
                  <a:pt x="613" y="152"/>
                </a:lnTo>
                <a:lnTo>
                  <a:pt x="618" y="161"/>
                </a:lnTo>
                <a:lnTo>
                  <a:pt x="625" y="183"/>
                </a:lnTo>
                <a:lnTo>
                  <a:pt x="625" y="204"/>
                </a:lnTo>
                <a:lnTo>
                  <a:pt x="627" y="209"/>
                </a:lnTo>
                <a:lnTo>
                  <a:pt x="632" y="254"/>
                </a:lnTo>
                <a:lnTo>
                  <a:pt x="632" y="261"/>
                </a:lnTo>
                <a:lnTo>
                  <a:pt x="636" y="268"/>
                </a:lnTo>
                <a:lnTo>
                  <a:pt x="634" y="277"/>
                </a:lnTo>
                <a:lnTo>
                  <a:pt x="634" y="282"/>
                </a:lnTo>
                <a:lnTo>
                  <a:pt x="636" y="301"/>
                </a:lnTo>
                <a:lnTo>
                  <a:pt x="639" y="308"/>
                </a:lnTo>
                <a:lnTo>
                  <a:pt x="641" y="325"/>
                </a:lnTo>
                <a:lnTo>
                  <a:pt x="653" y="341"/>
                </a:lnTo>
                <a:lnTo>
                  <a:pt x="655" y="348"/>
                </a:lnTo>
                <a:lnTo>
                  <a:pt x="655" y="353"/>
                </a:lnTo>
                <a:lnTo>
                  <a:pt x="658" y="365"/>
                </a:lnTo>
                <a:lnTo>
                  <a:pt x="658" y="382"/>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20" name="Freeform 19"/>
          <p:cNvSpPr>
            <a:spLocks/>
          </p:cNvSpPr>
          <p:nvPr/>
        </p:nvSpPr>
        <p:spPr bwMode="auto">
          <a:xfrm rot="60000">
            <a:off x="5127068" y="2482823"/>
            <a:ext cx="1333500" cy="619125"/>
          </a:xfrm>
          <a:custGeom>
            <a:avLst/>
            <a:gdLst/>
            <a:ahLst/>
            <a:cxnLst>
              <a:cxn ang="0">
                <a:pos x="109" y="5"/>
              </a:cxn>
              <a:cxn ang="0">
                <a:pos x="173" y="5"/>
              </a:cxn>
              <a:cxn ang="0">
                <a:pos x="237" y="7"/>
              </a:cxn>
              <a:cxn ang="0">
                <a:pos x="301" y="7"/>
              </a:cxn>
              <a:cxn ang="0">
                <a:pos x="367" y="9"/>
              </a:cxn>
              <a:cxn ang="0">
                <a:pos x="431" y="9"/>
              </a:cxn>
              <a:cxn ang="0">
                <a:pos x="495" y="7"/>
              </a:cxn>
              <a:cxn ang="0">
                <a:pos x="561" y="26"/>
              </a:cxn>
              <a:cxn ang="0">
                <a:pos x="585" y="26"/>
              </a:cxn>
              <a:cxn ang="0">
                <a:pos x="627" y="21"/>
              </a:cxn>
              <a:cxn ang="0">
                <a:pos x="651" y="28"/>
              </a:cxn>
              <a:cxn ang="0">
                <a:pos x="686" y="40"/>
              </a:cxn>
              <a:cxn ang="0">
                <a:pos x="703" y="57"/>
              </a:cxn>
              <a:cxn ang="0">
                <a:pos x="717" y="64"/>
              </a:cxn>
              <a:cxn ang="0">
                <a:pos x="727" y="76"/>
              </a:cxn>
              <a:cxn ang="0">
                <a:pos x="736" y="111"/>
              </a:cxn>
              <a:cxn ang="0">
                <a:pos x="750" y="132"/>
              </a:cxn>
              <a:cxn ang="0">
                <a:pos x="753" y="144"/>
              </a:cxn>
              <a:cxn ang="0">
                <a:pos x="760" y="161"/>
              </a:cxn>
              <a:cxn ang="0">
                <a:pos x="762" y="184"/>
              </a:cxn>
              <a:cxn ang="0">
                <a:pos x="769" y="187"/>
              </a:cxn>
              <a:cxn ang="0">
                <a:pos x="769" y="194"/>
              </a:cxn>
              <a:cxn ang="0">
                <a:pos x="774" y="199"/>
              </a:cxn>
              <a:cxn ang="0">
                <a:pos x="774" y="210"/>
              </a:cxn>
              <a:cxn ang="0">
                <a:pos x="781" y="218"/>
              </a:cxn>
              <a:cxn ang="0">
                <a:pos x="779" y="227"/>
              </a:cxn>
              <a:cxn ang="0">
                <a:pos x="786" y="244"/>
              </a:cxn>
              <a:cxn ang="0">
                <a:pos x="788" y="281"/>
              </a:cxn>
              <a:cxn ang="0">
                <a:pos x="790" y="293"/>
              </a:cxn>
              <a:cxn ang="0">
                <a:pos x="798" y="308"/>
              </a:cxn>
              <a:cxn ang="0">
                <a:pos x="807" y="334"/>
              </a:cxn>
              <a:cxn ang="0">
                <a:pos x="821" y="345"/>
              </a:cxn>
              <a:cxn ang="0">
                <a:pos x="831" y="367"/>
              </a:cxn>
              <a:cxn ang="0">
                <a:pos x="840" y="379"/>
              </a:cxn>
              <a:cxn ang="0">
                <a:pos x="802" y="379"/>
              </a:cxn>
              <a:cxn ang="0">
                <a:pos x="762" y="381"/>
              </a:cxn>
              <a:cxn ang="0">
                <a:pos x="722" y="383"/>
              </a:cxn>
              <a:cxn ang="0">
                <a:pos x="679" y="386"/>
              </a:cxn>
              <a:cxn ang="0">
                <a:pos x="639" y="386"/>
              </a:cxn>
              <a:cxn ang="0">
                <a:pos x="599" y="388"/>
              </a:cxn>
              <a:cxn ang="0">
                <a:pos x="556" y="388"/>
              </a:cxn>
              <a:cxn ang="0">
                <a:pos x="516" y="388"/>
              </a:cxn>
              <a:cxn ang="0">
                <a:pos x="476" y="390"/>
              </a:cxn>
              <a:cxn ang="0">
                <a:pos x="436" y="390"/>
              </a:cxn>
              <a:cxn ang="0">
                <a:pos x="393" y="390"/>
              </a:cxn>
              <a:cxn ang="0">
                <a:pos x="353" y="390"/>
              </a:cxn>
              <a:cxn ang="0">
                <a:pos x="313" y="390"/>
              </a:cxn>
              <a:cxn ang="0">
                <a:pos x="270" y="390"/>
              </a:cxn>
              <a:cxn ang="0">
                <a:pos x="230" y="388"/>
              </a:cxn>
              <a:cxn ang="0">
                <a:pos x="190" y="388"/>
              </a:cxn>
              <a:cxn ang="0">
                <a:pos x="190" y="355"/>
              </a:cxn>
              <a:cxn ang="0">
                <a:pos x="190" y="324"/>
              </a:cxn>
              <a:cxn ang="0">
                <a:pos x="192" y="293"/>
              </a:cxn>
              <a:cxn ang="0">
                <a:pos x="192" y="260"/>
              </a:cxn>
              <a:cxn ang="0">
                <a:pos x="145" y="260"/>
              </a:cxn>
              <a:cxn ang="0">
                <a:pos x="97" y="258"/>
              </a:cxn>
              <a:cxn ang="0">
                <a:pos x="48" y="255"/>
              </a:cxn>
              <a:cxn ang="0">
                <a:pos x="0" y="253"/>
              </a:cxn>
              <a:cxn ang="0">
                <a:pos x="3" y="189"/>
              </a:cxn>
              <a:cxn ang="0">
                <a:pos x="5" y="125"/>
              </a:cxn>
              <a:cxn ang="0">
                <a:pos x="10" y="64"/>
              </a:cxn>
              <a:cxn ang="0">
                <a:pos x="12" y="0"/>
              </a:cxn>
              <a:cxn ang="0">
                <a:pos x="76" y="2"/>
              </a:cxn>
            </a:cxnLst>
            <a:rect l="0" t="0" r="r" b="b"/>
            <a:pathLst>
              <a:path w="840" h="390">
                <a:moveTo>
                  <a:pt x="76" y="2"/>
                </a:moveTo>
                <a:lnTo>
                  <a:pt x="109" y="5"/>
                </a:lnTo>
                <a:lnTo>
                  <a:pt x="140" y="5"/>
                </a:lnTo>
                <a:lnTo>
                  <a:pt x="173" y="5"/>
                </a:lnTo>
                <a:lnTo>
                  <a:pt x="206" y="7"/>
                </a:lnTo>
                <a:lnTo>
                  <a:pt x="237" y="7"/>
                </a:lnTo>
                <a:lnTo>
                  <a:pt x="270" y="7"/>
                </a:lnTo>
                <a:lnTo>
                  <a:pt x="301" y="7"/>
                </a:lnTo>
                <a:lnTo>
                  <a:pt x="334" y="9"/>
                </a:lnTo>
                <a:lnTo>
                  <a:pt x="367" y="9"/>
                </a:lnTo>
                <a:lnTo>
                  <a:pt x="398" y="9"/>
                </a:lnTo>
                <a:lnTo>
                  <a:pt x="431" y="9"/>
                </a:lnTo>
                <a:lnTo>
                  <a:pt x="462" y="7"/>
                </a:lnTo>
                <a:lnTo>
                  <a:pt x="495" y="7"/>
                </a:lnTo>
                <a:lnTo>
                  <a:pt x="533" y="7"/>
                </a:lnTo>
                <a:lnTo>
                  <a:pt x="561" y="26"/>
                </a:lnTo>
                <a:lnTo>
                  <a:pt x="578" y="31"/>
                </a:lnTo>
                <a:lnTo>
                  <a:pt x="585" y="26"/>
                </a:lnTo>
                <a:lnTo>
                  <a:pt x="601" y="21"/>
                </a:lnTo>
                <a:lnTo>
                  <a:pt x="627" y="21"/>
                </a:lnTo>
                <a:lnTo>
                  <a:pt x="644" y="21"/>
                </a:lnTo>
                <a:lnTo>
                  <a:pt x="651" y="28"/>
                </a:lnTo>
                <a:lnTo>
                  <a:pt x="665" y="33"/>
                </a:lnTo>
                <a:lnTo>
                  <a:pt x="686" y="40"/>
                </a:lnTo>
                <a:lnTo>
                  <a:pt x="698" y="49"/>
                </a:lnTo>
                <a:lnTo>
                  <a:pt x="703" y="57"/>
                </a:lnTo>
                <a:lnTo>
                  <a:pt x="710" y="61"/>
                </a:lnTo>
                <a:lnTo>
                  <a:pt x="717" y="64"/>
                </a:lnTo>
                <a:lnTo>
                  <a:pt x="719" y="64"/>
                </a:lnTo>
                <a:lnTo>
                  <a:pt x="727" y="76"/>
                </a:lnTo>
                <a:lnTo>
                  <a:pt x="729" y="94"/>
                </a:lnTo>
                <a:lnTo>
                  <a:pt x="736" y="111"/>
                </a:lnTo>
                <a:lnTo>
                  <a:pt x="745" y="123"/>
                </a:lnTo>
                <a:lnTo>
                  <a:pt x="750" y="132"/>
                </a:lnTo>
                <a:lnTo>
                  <a:pt x="750" y="137"/>
                </a:lnTo>
                <a:lnTo>
                  <a:pt x="753" y="144"/>
                </a:lnTo>
                <a:lnTo>
                  <a:pt x="757" y="149"/>
                </a:lnTo>
                <a:lnTo>
                  <a:pt x="760" y="161"/>
                </a:lnTo>
                <a:lnTo>
                  <a:pt x="760" y="177"/>
                </a:lnTo>
                <a:lnTo>
                  <a:pt x="762" y="184"/>
                </a:lnTo>
                <a:lnTo>
                  <a:pt x="767" y="184"/>
                </a:lnTo>
                <a:lnTo>
                  <a:pt x="769" y="187"/>
                </a:lnTo>
                <a:lnTo>
                  <a:pt x="769" y="192"/>
                </a:lnTo>
                <a:lnTo>
                  <a:pt x="769" y="194"/>
                </a:lnTo>
                <a:lnTo>
                  <a:pt x="774" y="194"/>
                </a:lnTo>
                <a:lnTo>
                  <a:pt x="774" y="199"/>
                </a:lnTo>
                <a:lnTo>
                  <a:pt x="774" y="206"/>
                </a:lnTo>
                <a:lnTo>
                  <a:pt x="774" y="210"/>
                </a:lnTo>
                <a:lnTo>
                  <a:pt x="779" y="213"/>
                </a:lnTo>
                <a:lnTo>
                  <a:pt x="781" y="218"/>
                </a:lnTo>
                <a:lnTo>
                  <a:pt x="779" y="222"/>
                </a:lnTo>
                <a:lnTo>
                  <a:pt x="779" y="227"/>
                </a:lnTo>
                <a:lnTo>
                  <a:pt x="781" y="229"/>
                </a:lnTo>
                <a:lnTo>
                  <a:pt x="786" y="244"/>
                </a:lnTo>
                <a:lnTo>
                  <a:pt x="788" y="267"/>
                </a:lnTo>
                <a:lnTo>
                  <a:pt x="788" y="281"/>
                </a:lnTo>
                <a:lnTo>
                  <a:pt x="786" y="286"/>
                </a:lnTo>
                <a:lnTo>
                  <a:pt x="790" y="293"/>
                </a:lnTo>
                <a:lnTo>
                  <a:pt x="795" y="303"/>
                </a:lnTo>
                <a:lnTo>
                  <a:pt x="798" y="308"/>
                </a:lnTo>
                <a:lnTo>
                  <a:pt x="805" y="319"/>
                </a:lnTo>
                <a:lnTo>
                  <a:pt x="807" y="334"/>
                </a:lnTo>
                <a:lnTo>
                  <a:pt x="814" y="341"/>
                </a:lnTo>
                <a:lnTo>
                  <a:pt x="821" y="345"/>
                </a:lnTo>
                <a:lnTo>
                  <a:pt x="828" y="353"/>
                </a:lnTo>
                <a:lnTo>
                  <a:pt x="831" y="367"/>
                </a:lnTo>
                <a:lnTo>
                  <a:pt x="838" y="376"/>
                </a:lnTo>
                <a:lnTo>
                  <a:pt x="840" y="379"/>
                </a:lnTo>
                <a:lnTo>
                  <a:pt x="824" y="379"/>
                </a:lnTo>
                <a:lnTo>
                  <a:pt x="802" y="379"/>
                </a:lnTo>
                <a:lnTo>
                  <a:pt x="781" y="381"/>
                </a:lnTo>
                <a:lnTo>
                  <a:pt x="762" y="381"/>
                </a:lnTo>
                <a:lnTo>
                  <a:pt x="741" y="383"/>
                </a:lnTo>
                <a:lnTo>
                  <a:pt x="722" y="383"/>
                </a:lnTo>
                <a:lnTo>
                  <a:pt x="701" y="383"/>
                </a:lnTo>
                <a:lnTo>
                  <a:pt x="679" y="386"/>
                </a:lnTo>
                <a:lnTo>
                  <a:pt x="660" y="386"/>
                </a:lnTo>
                <a:lnTo>
                  <a:pt x="639" y="386"/>
                </a:lnTo>
                <a:lnTo>
                  <a:pt x="618" y="388"/>
                </a:lnTo>
                <a:lnTo>
                  <a:pt x="599" y="388"/>
                </a:lnTo>
                <a:lnTo>
                  <a:pt x="578" y="388"/>
                </a:lnTo>
                <a:lnTo>
                  <a:pt x="556" y="388"/>
                </a:lnTo>
                <a:lnTo>
                  <a:pt x="537" y="388"/>
                </a:lnTo>
                <a:lnTo>
                  <a:pt x="516" y="388"/>
                </a:lnTo>
                <a:lnTo>
                  <a:pt x="495" y="390"/>
                </a:lnTo>
                <a:lnTo>
                  <a:pt x="476" y="390"/>
                </a:lnTo>
                <a:lnTo>
                  <a:pt x="455" y="390"/>
                </a:lnTo>
                <a:lnTo>
                  <a:pt x="436" y="390"/>
                </a:lnTo>
                <a:lnTo>
                  <a:pt x="414" y="390"/>
                </a:lnTo>
                <a:lnTo>
                  <a:pt x="393" y="390"/>
                </a:lnTo>
                <a:lnTo>
                  <a:pt x="374" y="390"/>
                </a:lnTo>
                <a:lnTo>
                  <a:pt x="353" y="390"/>
                </a:lnTo>
                <a:lnTo>
                  <a:pt x="332" y="390"/>
                </a:lnTo>
                <a:lnTo>
                  <a:pt x="313" y="390"/>
                </a:lnTo>
                <a:lnTo>
                  <a:pt x="291" y="390"/>
                </a:lnTo>
                <a:lnTo>
                  <a:pt x="270" y="390"/>
                </a:lnTo>
                <a:lnTo>
                  <a:pt x="251" y="388"/>
                </a:lnTo>
                <a:lnTo>
                  <a:pt x="230" y="388"/>
                </a:lnTo>
                <a:lnTo>
                  <a:pt x="209" y="388"/>
                </a:lnTo>
                <a:lnTo>
                  <a:pt x="190" y="388"/>
                </a:lnTo>
                <a:lnTo>
                  <a:pt x="190" y="371"/>
                </a:lnTo>
                <a:lnTo>
                  <a:pt x="190" y="355"/>
                </a:lnTo>
                <a:lnTo>
                  <a:pt x="190" y="341"/>
                </a:lnTo>
                <a:lnTo>
                  <a:pt x="190" y="324"/>
                </a:lnTo>
                <a:lnTo>
                  <a:pt x="192" y="308"/>
                </a:lnTo>
                <a:lnTo>
                  <a:pt x="192" y="293"/>
                </a:lnTo>
                <a:lnTo>
                  <a:pt x="192" y="277"/>
                </a:lnTo>
                <a:lnTo>
                  <a:pt x="192" y="260"/>
                </a:lnTo>
                <a:lnTo>
                  <a:pt x="168" y="260"/>
                </a:lnTo>
                <a:lnTo>
                  <a:pt x="145" y="260"/>
                </a:lnTo>
                <a:lnTo>
                  <a:pt x="121" y="258"/>
                </a:lnTo>
                <a:lnTo>
                  <a:pt x="97" y="258"/>
                </a:lnTo>
                <a:lnTo>
                  <a:pt x="71" y="258"/>
                </a:lnTo>
                <a:lnTo>
                  <a:pt x="48" y="255"/>
                </a:lnTo>
                <a:lnTo>
                  <a:pt x="24" y="255"/>
                </a:lnTo>
                <a:lnTo>
                  <a:pt x="0" y="253"/>
                </a:lnTo>
                <a:lnTo>
                  <a:pt x="3" y="222"/>
                </a:lnTo>
                <a:lnTo>
                  <a:pt x="3" y="189"/>
                </a:lnTo>
                <a:lnTo>
                  <a:pt x="5" y="158"/>
                </a:lnTo>
                <a:lnTo>
                  <a:pt x="5" y="125"/>
                </a:lnTo>
                <a:lnTo>
                  <a:pt x="8" y="94"/>
                </a:lnTo>
                <a:lnTo>
                  <a:pt x="10" y="64"/>
                </a:lnTo>
                <a:lnTo>
                  <a:pt x="10" y="31"/>
                </a:lnTo>
                <a:lnTo>
                  <a:pt x="12" y="0"/>
                </a:lnTo>
                <a:lnTo>
                  <a:pt x="45" y="0"/>
                </a:lnTo>
                <a:lnTo>
                  <a:pt x="76" y="2"/>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21" name="Freeform 20"/>
          <p:cNvSpPr>
            <a:spLocks/>
          </p:cNvSpPr>
          <p:nvPr/>
        </p:nvSpPr>
        <p:spPr bwMode="auto">
          <a:xfrm rot="60000">
            <a:off x="9702077" y="1372058"/>
            <a:ext cx="263525" cy="565150"/>
          </a:xfrm>
          <a:custGeom>
            <a:avLst/>
            <a:gdLst/>
            <a:ahLst/>
            <a:cxnLst>
              <a:cxn ang="0">
                <a:pos x="41" y="12"/>
              </a:cxn>
              <a:cxn ang="0">
                <a:pos x="52" y="38"/>
              </a:cxn>
              <a:cxn ang="0">
                <a:pos x="64" y="64"/>
              </a:cxn>
              <a:cxn ang="0">
                <a:pos x="74" y="90"/>
              </a:cxn>
              <a:cxn ang="0">
                <a:pos x="86" y="119"/>
              </a:cxn>
              <a:cxn ang="0">
                <a:pos x="97" y="145"/>
              </a:cxn>
              <a:cxn ang="0">
                <a:pos x="107" y="171"/>
              </a:cxn>
              <a:cxn ang="0">
                <a:pos x="119" y="197"/>
              </a:cxn>
              <a:cxn ang="0">
                <a:pos x="128" y="218"/>
              </a:cxn>
              <a:cxn ang="0">
                <a:pos x="138" y="232"/>
              </a:cxn>
              <a:cxn ang="0">
                <a:pos x="154" y="249"/>
              </a:cxn>
              <a:cxn ang="0">
                <a:pos x="166" y="275"/>
              </a:cxn>
              <a:cxn ang="0">
                <a:pos x="157" y="287"/>
              </a:cxn>
              <a:cxn ang="0">
                <a:pos x="147" y="299"/>
              </a:cxn>
              <a:cxn ang="0">
                <a:pos x="135" y="318"/>
              </a:cxn>
              <a:cxn ang="0">
                <a:pos x="116" y="327"/>
              </a:cxn>
              <a:cxn ang="0">
                <a:pos x="93" y="334"/>
              </a:cxn>
              <a:cxn ang="0">
                <a:pos x="67" y="344"/>
              </a:cxn>
              <a:cxn ang="0">
                <a:pos x="43" y="351"/>
              </a:cxn>
              <a:cxn ang="0">
                <a:pos x="26" y="351"/>
              </a:cxn>
              <a:cxn ang="0">
                <a:pos x="17" y="344"/>
              </a:cxn>
              <a:cxn ang="0">
                <a:pos x="15" y="329"/>
              </a:cxn>
              <a:cxn ang="0">
                <a:pos x="17" y="318"/>
              </a:cxn>
              <a:cxn ang="0">
                <a:pos x="10" y="280"/>
              </a:cxn>
              <a:cxn ang="0">
                <a:pos x="3" y="249"/>
              </a:cxn>
              <a:cxn ang="0">
                <a:pos x="3" y="230"/>
              </a:cxn>
              <a:cxn ang="0">
                <a:pos x="8" y="206"/>
              </a:cxn>
              <a:cxn ang="0">
                <a:pos x="8" y="187"/>
              </a:cxn>
              <a:cxn ang="0">
                <a:pos x="0" y="150"/>
              </a:cxn>
              <a:cxn ang="0">
                <a:pos x="12" y="140"/>
              </a:cxn>
              <a:cxn ang="0">
                <a:pos x="24" y="121"/>
              </a:cxn>
              <a:cxn ang="0">
                <a:pos x="26" y="112"/>
              </a:cxn>
              <a:cxn ang="0">
                <a:pos x="26" y="102"/>
              </a:cxn>
              <a:cxn ang="0">
                <a:pos x="17" y="86"/>
              </a:cxn>
              <a:cxn ang="0">
                <a:pos x="17" y="60"/>
              </a:cxn>
              <a:cxn ang="0">
                <a:pos x="12" y="48"/>
              </a:cxn>
              <a:cxn ang="0">
                <a:pos x="17" y="7"/>
              </a:cxn>
              <a:cxn ang="0">
                <a:pos x="34" y="5"/>
              </a:cxn>
            </a:cxnLst>
            <a:rect l="0" t="0" r="r" b="b"/>
            <a:pathLst>
              <a:path w="166" h="356">
                <a:moveTo>
                  <a:pt x="36" y="0"/>
                </a:moveTo>
                <a:lnTo>
                  <a:pt x="41" y="12"/>
                </a:lnTo>
                <a:lnTo>
                  <a:pt x="45" y="26"/>
                </a:lnTo>
                <a:lnTo>
                  <a:pt x="52" y="38"/>
                </a:lnTo>
                <a:lnTo>
                  <a:pt x="57" y="52"/>
                </a:lnTo>
                <a:lnTo>
                  <a:pt x="64" y="64"/>
                </a:lnTo>
                <a:lnTo>
                  <a:pt x="69" y="79"/>
                </a:lnTo>
                <a:lnTo>
                  <a:pt x="74" y="90"/>
                </a:lnTo>
                <a:lnTo>
                  <a:pt x="81" y="105"/>
                </a:lnTo>
                <a:lnTo>
                  <a:pt x="86" y="119"/>
                </a:lnTo>
                <a:lnTo>
                  <a:pt x="90" y="131"/>
                </a:lnTo>
                <a:lnTo>
                  <a:pt x="97" y="145"/>
                </a:lnTo>
                <a:lnTo>
                  <a:pt x="102" y="157"/>
                </a:lnTo>
                <a:lnTo>
                  <a:pt x="107" y="171"/>
                </a:lnTo>
                <a:lnTo>
                  <a:pt x="114" y="183"/>
                </a:lnTo>
                <a:lnTo>
                  <a:pt x="119" y="197"/>
                </a:lnTo>
                <a:lnTo>
                  <a:pt x="126" y="211"/>
                </a:lnTo>
                <a:lnTo>
                  <a:pt x="128" y="218"/>
                </a:lnTo>
                <a:lnTo>
                  <a:pt x="131" y="228"/>
                </a:lnTo>
                <a:lnTo>
                  <a:pt x="138" y="232"/>
                </a:lnTo>
                <a:lnTo>
                  <a:pt x="149" y="242"/>
                </a:lnTo>
                <a:lnTo>
                  <a:pt x="154" y="249"/>
                </a:lnTo>
                <a:lnTo>
                  <a:pt x="164" y="258"/>
                </a:lnTo>
                <a:lnTo>
                  <a:pt x="166" y="275"/>
                </a:lnTo>
                <a:lnTo>
                  <a:pt x="166" y="284"/>
                </a:lnTo>
                <a:lnTo>
                  <a:pt x="157" y="287"/>
                </a:lnTo>
                <a:lnTo>
                  <a:pt x="152" y="292"/>
                </a:lnTo>
                <a:lnTo>
                  <a:pt x="147" y="299"/>
                </a:lnTo>
                <a:lnTo>
                  <a:pt x="142" y="303"/>
                </a:lnTo>
                <a:lnTo>
                  <a:pt x="135" y="318"/>
                </a:lnTo>
                <a:lnTo>
                  <a:pt x="131" y="322"/>
                </a:lnTo>
                <a:lnTo>
                  <a:pt x="116" y="327"/>
                </a:lnTo>
                <a:lnTo>
                  <a:pt x="105" y="332"/>
                </a:lnTo>
                <a:lnTo>
                  <a:pt x="93" y="334"/>
                </a:lnTo>
                <a:lnTo>
                  <a:pt x="81" y="339"/>
                </a:lnTo>
                <a:lnTo>
                  <a:pt x="67" y="344"/>
                </a:lnTo>
                <a:lnTo>
                  <a:pt x="55" y="348"/>
                </a:lnTo>
                <a:lnTo>
                  <a:pt x="43" y="351"/>
                </a:lnTo>
                <a:lnTo>
                  <a:pt x="29" y="356"/>
                </a:lnTo>
                <a:lnTo>
                  <a:pt x="26" y="351"/>
                </a:lnTo>
                <a:lnTo>
                  <a:pt x="19" y="346"/>
                </a:lnTo>
                <a:lnTo>
                  <a:pt x="17" y="344"/>
                </a:lnTo>
                <a:lnTo>
                  <a:pt x="17" y="339"/>
                </a:lnTo>
                <a:lnTo>
                  <a:pt x="15" y="329"/>
                </a:lnTo>
                <a:lnTo>
                  <a:pt x="17" y="325"/>
                </a:lnTo>
                <a:lnTo>
                  <a:pt x="17" y="318"/>
                </a:lnTo>
                <a:lnTo>
                  <a:pt x="12" y="294"/>
                </a:lnTo>
                <a:lnTo>
                  <a:pt x="10" y="280"/>
                </a:lnTo>
                <a:lnTo>
                  <a:pt x="3" y="256"/>
                </a:lnTo>
                <a:lnTo>
                  <a:pt x="3" y="249"/>
                </a:lnTo>
                <a:lnTo>
                  <a:pt x="3" y="242"/>
                </a:lnTo>
                <a:lnTo>
                  <a:pt x="3" y="230"/>
                </a:lnTo>
                <a:lnTo>
                  <a:pt x="8" y="218"/>
                </a:lnTo>
                <a:lnTo>
                  <a:pt x="8" y="206"/>
                </a:lnTo>
                <a:lnTo>
                  <a:pt x="8" y="195"/>
                </a:lnTo>
                <a:lnTo>
                  <a:pt x="8" y="187"/>
                </a:lnTo>
                <a:lnTo>
                  <a:pt x="5" y="173"/>
                </a:lnTo>
                <a:lnTo>
                  <a:pt x="0" y="150"/>
                </a:lnTo>
                <a:lnTo>
                  <a:pt x="3" y="147"/>
                </a:lnTo>
                <a:lnTo>
                  <a:pt x="12" y="140"/>
                </a:lnTo>
                <a:lnTo>
                  <a:pt x="15" y="135"/>
                </a:lnTo>
                <a:lnTo>
                  <a:pt x="24" y="121"/>
                </a:lnTo>
                <a:lnTo>
                  <a:pt x="26" y="116"/>
                </a:lnTo>
                <a:lnTo>
                  <a:pt x="26" y="112"/>
                </a:lnTo>
                <a:lnTo>
                  <a:pt x="26" y="105"/>
                </a:lnTo>
                <a:lnTo>
                  <a:pt x="26" y="102"/>
                </a:lnTo>
                <a:lnTo>
                  <a:pt x="26" y="100"/>
                </a:lnTo>
                <a:lnTo>
                  <a:pt x="17" y="86"/>
                </a:lnTo>
                <a:lnTo>
                  <a:pt x="15" y="81"/>
                </a:lnTo>
                <a:lnTo>
                  <a:pt x="17" y="60"/>
                </a:lnTo>
                <a:lnTo>
                  <a:pt x="12" y="52"/>
                </a:lnTo>
                <a:lnTo>
                  <a:pt x="12" y="48"/>
                </a:lnTo>
                <a:lnTo>
                  <a:pt x="12" y="22"/>
                </a:lnTo>
                <a:lnTo>
                  <a:pt x="17" y="7"/>
                </a:lnTo>
                <a:lnTo>
                  <a:pt x="29" y="7"/>
                </a:lnTo>
                <a:lnTo>
                  <a:pt x="34" y="5"/>
                </a:lnTo>
                <a:lnTo>
                  <a:pt x="36" y="0"/>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22" name="Freeform 21"/>
          <p:cNvSpPr>
            <a:spLocks/>
          </p:cNvSpPr>
          <p:nvPr/>
        </p:nvSpPr>
        <p:spPr bwMode="auto">
          <a:xfrm rot="60000">
            <a:off x="4150102" y="3609957"/>
            <a:ext cx="1081087" cy="1149350"/>
          </a:xfrm>
          <a:custGeom>
            <a:avLst/>
            <a:gdLst/>
            <a:ahLst/>
            <a:cxnLst>
              <a:cxn ang="0">
                <a:pos x="286" y="686"/>
              </a:cxn>
              <a:cxn ang="0">
                <a:pos x="262" y="684"/>
              </a:cxn>
              <a:cxn ang="0">
                <a:pos x="213" y="679"/>
              </a:cxn>
              <a:cxn ang="0">
                <a:pos x="165" y="675"/>
              </a:cxn>
              <a:cxn ang="0">
                <a:pos x="118" y="672"/>
              </a:cxn>
              <a:cxn ang="0">
                <a:pos x="94" y="684"/>
              </a:cxn>
              <a:cxn ang="0">
                <a:pos x="92" y="710"/>
              </a:cxn>
              <a:cxn ang="0">
                <a:pos x="52" y="722"/>
              </a:cxn>
              <a:cxn ang="0">
                <a:pos x="0" y="717"/>
              </a:cxn>
              <a:cxn ang="0">
                <a:pos x="7" y="627"/>
              </a:cxn>
              <a:cxn ang="0">
                <a:pos x="16" y="537"/>
              </a:cxn>
              <a:cxn ang="0">
                <a:pos x="23" y="447"/>
              </a:cxn>
              <a:cxn ang="0">
                <a:pos x="33" y="357"/>
              </a:cxn>
              <a:cxn ang="0">
                <a:pos x="42" y="270"/>
              </a:cxn>
              <a:cxn ang="0">
                <a:pos x="49" y="180"/>
              </a:cxn>
              <a:cxn ang="0">
                <a:pos x="59" y="90"/>
              </a:cxn>
              <a:cxn ang="0">
                <a:pos x="68" y="0"/>
              </a:cxn>
              <a:cxn ang="0">
                <a:pos x="144" y="7"/>
              </a:cxn>
              <a:cxn ang="0">
                <a:pos x="220" y="14"/>
              </a:cxn>
              <a:cxn ang="0">
                <a:pos x="298" y="21"/>
              </a:cxn>
              <a:cxn ang="0">
                <a:pos x="373" y="28"/>
              </a:cxn>
              <a:cxn ang="0">
                <a:pos x="451" y="33"/>
              </a:cxn>
              <a:cxn ang="0">
                <a:pos x="527" y="38"/>
              </a:cxn>
              <a:cxn ang="0">
                <a:pos x="605" y="40"/>
              </a:cxn>
              <a:cxn ang="0">
                <a:pos x="681" y="45"/>
              </a:cxn>
              <a:cxn ang="0">
                <a:pos x="681" y="76"/>
              </a:cxn>
              <a:cxn ang="0">
                <a:pos x="679" y="106"/>
              </a:cxn>
              <a:cxn ang="0">
                <a:pos x="674" y="144"/>
              </a:cxn>
              <a:cxn ang="0">
                <a:pos x="671" y="215"/>
              </a:cxn>
              <a:cxn ang="0">
                <a:pos x="669" y="286"/>
              </a:cxn>
              <a:cxn ang="0">
                <a:pos x="667" y="357"/>
              </a:cxn>
              <a:cxn ang="0">
                <a:pos x="662" y="428"/>
              </a:cxn>
              <a:cxn ang="0">
                <a:pos x="660" y="499"/>
              </a:cxn>
              <a:cxn ang="0">
                <a:pos x="657" y="570"/>
              </a:cxn>
              <a:cxn ang="0">
                <a:pos x="655" y="641"/>
              </a:cxn>
              <a:cxn ang="0">
                <a:pos x="629" y="677"/>
              </a:cxn>
              <a:cxn ang="0">
                <a:pos x="582" y="675"/>
              </a:cxn>
              <a:cxn ang="0">
                <a:pos x="532" y="672"/>
              </a:cxn>
              <a:cxn ang="0">
                <a:pos x="485" y="670"/>
              </a:cxn>
              <a:cxn ang="0">
                <a:pos x="435" y="667"/>
              </a:cxn>
              <a:cxn ang="0">
                <a:pos x="385" y="663"/>
              </a:cxn>
              <a:cxn ang="0">
                <a:pos x="338" y="660"/>
              </a:cxn>
              <a:cxn ang="0">
                <a:pos x="288" y="658"/>
              </a:cxn>
              <a:cxn ang="0">
                <a:pos x="265" y="656"/>
              </a:cxn>
              <a:cxn ang="0">
                <a:pos x="274" y="679"/>
              </a:cxn>
            </a:cxnLst>
            <a:rect l="0" t="0" r="r" b="b"/>
            <a:pathLst>
              <a:path w="681" h="724">
                <a:moveTo>
                  <a:pt x="274" y="679"/>
                </a:moveTo>
                <a:lnTo>
                  <a:pt x="286" y="686"/>
                </a:lnTo>
                <a:lnTo>
                  <a:pt x="286" y="686"/>
                </a:lnTo>
                <a:lnTo>
                  <a:pt x="262" y="684"/>
                </a:lnTo>
                <a:lnTo>
                  <a:pt x="239" y="682"/>
                </a:lnTo>
                <a:lnTo>
                  <a:pt x="213" y="679"/>
                </a:lnTo>
                <a:lnTo>
                  <a:pt x="189" y="677"/>
                </a:lnTo>
                <a:lnTo>
                  <a:pt x="165" y="675"/>
                </a:lnTo>
                <a:lnTo>
                  <a:pt x="142" y="675"/>
                </a:lnTo>
                <a:lnTo>
                  <a:pt x="118" y="672"/>
                </a:lnTo>
                <a:lnTo>
                  <a:pt x="94" y="670"/>
                </a:lnTo>
                <a:lnTo>
                  <a:pt x="94" y="684"/>
                </a:lnTo>
                <a:lnTo>
                  <a:pt x="92" y="696"/>
                </a:lnTo>
                <a:lnTo>
                  <a:pt x="92" y="710"/>
                </a:lnTo>
                <a:lnTo>
                  <a:pt x="90" y="724"/>
                </a:lnTo>
                <a:lnTo>
                  <a:pt x="52" y="722"/>
                </a:lnTo>
                <a:lnTo>
                  <a:pt x="12" y="717"/>
                </a:lnTo>
                <a:lnTo>
                  <a:pt x="0" y="717"/>
                </a:lnTo>
                <a:lnTo>
                  <a:pt x="2" y="672"/>
                </a:lnTo>
                <a:lnTo>
                  <a:pt x="7" y="627"/>
                </a:lnTo>
                <a:lnTo>
                  <a:pt x="12" y="582"/>
                </a:lnTo>
                <a:lnTo>
                  <a:pt x="16" y="537"/>
                </a:lnTo>
                <a:lnTo>
                  <a:pt x="19" y="492"/>
                </a:lnTo>
                <a:lnTo>
                  <a:pt x="23" y="447"/>
                </a:lnTo>
                <a:lnTo>
                  <a:pt x="28" y="402"/>
                </a:lnTo>
                <a:lnTo>
                  <a:pt x="33" y="357"/>
                </a:lnTo>
                <a:lnTo>
                  <a:pt x="38" y="315"/>
                </a:lnTo>
                <a:lnTo>
                  <a:pt x="42" y="270"/>
                </a:lnTo>
                <a:lnTo>
                  <a:pt x="45" y="225"/>
                </a:lnTo>
                <a:lnTo>
                  <a:pt x="49" y="180"/>
                </a:lnTo>
                <a:lnTo>
                  <a:pt x="54" y="135"/>
                </a:lnTo>
                <a:lnTo>
                  <a:pt x="59" y="90"/>
                </a:lnTo>
                <a:lnTo>
                  <a:pt x="64" y="45"/>
                </a:lnTo>
                <a:lnTo>
                  <a:pt x="68" y="0"/>
                </a:lnTo>
                <a:lnTo>
                  <a:pt x="106" y="5"/>
                </a:lnTo>
                <a:lnTo>
                  <a:pt x="144" y="7"/>
                </a:lnTo>
                <a:lnTo>
                  <a:pt x="182" y="12"/>
                </a:lnTo>
                <a:lnTo>
                  <a:pt x="220" y="14"/>
                </a:lnTo>
                <a:lnTo>
                  <a:pt x="260" y="19"/>
                </a:lnTo>
                <a:lnTo>
                  <a:pt x="298" y="21"/>
                </a:lnTo>
                <a:lnTo>
                  <a:pt x="336" y="24"/>
                </a:lnTo>
                <a:lnTo>
                  <a:pt x="373" y="28"/>
                </a:lnTo>
                <a:lnTo>
                  <a:pt x="411" y="31"/>
                </a:lnTo>
                <a:lnTo>
                  <a:pt x="451" y="33"/>
                </a:lnTo>
                <a:lnTo>
                  <a:pt x="489" y="35"/>
                </a:lnTo>
                <a:lnTo>
                  <a:pt x="527" y="38"/>
                </a:lnTo>
                <a:lnTo>
                  <a:pt x="565" y="40"/>
                </a:lnTo>
                <a:lnTo>
                  <a:pt x="605" y="40"/>
                </a:lnTo>
                <a:lnTo>
                  <a:pt x="643" y="42"/>
                </a:lnTo>
                <a:lnTo>
                  <a:pt x="681" y="45"/>
                </a:lnTo>
                <a:lnTo>
                  <a:pt x="681" y="59"/>
                </a:lnTo>
                <a:lnTo>
                  <a:pt x="681" y="76"/>
                </a:lnTo>
                <a:lnTo>
                  <a:pt x="681" y="92"/>
                </a:lnTo>
                <a:lnTo>
                  <a:pt x="679" y="106"/>
                </a:lnTo>
                <a:lnTo>
                  <a:pt x="674" y="106"/>
                </a:lnTo>
                <a:lnTo>
                  <a:pt x="674" y="144"/>
                </a:lnTo>
                <a:lnTo>
                  <a:pt x="671" y="180"/>
                </a:lnTo>
                <a:lnTo>
                  <a:pt x="671" y="215"/>
                </a:lnTo>
                <a:lnTo>
                  <a:pt x="669" y="251"/>
                </a:lnTo>
                <a:lnTo>
                  <a:pt x="669" y="286"/>
                </a:lnTo>
                <a:lnTo>
                  <a:pt x="667" y="322"/>
                </a:lnTo>
                <a:lnTo>
                  <a:pt x="667" y="357"/>
                </a:lnTo>
                <a:lnTo>
                  <a:pt x="664" y="393"/>
                </a:lnTo>
                <a:lnTo>
                  <a:pt x="662" y="428"/>
                </a:lnTo>
                <a:lnTo>
                  <a:pt x="662" y="464"/>
                </a:lnTo>
                <a:lnTo>
                  <a:pt x="660" y="499"/>
                </a:lnTo>
                <a:lnTo>
                  <a:pt x="660" y="535"/>
                </a:lnTo>
                <a:lnTo>
                  <a:pt x="657" y="570"/>
                </a:lnTo>
                <a:lnTo>
                  <a:pt x="657" y="606"/>
                </a:lnTo>
                <a:lnTo>
                  <a:pt x="655" y="641"/>
                </a:lnTo>
                <a:lnTo>
                  <a:pt x="655" y="677"/>
                </a:lnTo>
                <a:lnTo>
                  <a:pt x="629" y="677"/>
                </a:lnTo>
                <a:lnTo>
                  <a:pt x="605" y="675"/>
                </a:lnTo>
                <a:lnTo>
                  <a:pt x="582" y="675"/>
                </a:lnTo>
                <a:lnTo>
                  <a:pt x="556" y="672"/>
                </a:lnTo>
                <a:lnTo>
                  <a:pt x="532" y="672"/>
                </a:lnTo>
                <a:lnTo>
                  <a:pt x="508" y="670"/>
                </a:lnTo>
                <a:lnTo>
                  <a:pt x="485" y="670"/>
                </a:lnTo>
                <a:lnTo>
                  <a:pt x="459" y="667"/>
                </a:lnTo>
                <a:lnTo>
                  <a:pt x="435" y="667"/>
                </a:lnTo>
                <a:lnTo>
                  <a:pt x="411" y="665"/>
                </a:lnTo>
                <a:lnTo>
                  <a:pt x="385" y="663"/>
                </a:lnTo>
                <a:lnTo>
                  <a:pt x="362" y="663"/>
                </a:lnTo>
                <a:lnTo>
                  <a:pt x="338" y="660"/>
                </a:lnTo>
                <a:lnTo>
                  <a:pt x="312" y="658"/>
                </a:lnTo>
                <a:lnTo>
                  <a:pt x="288" y="658"/>
                </a:lnTo>
                <a:lnTo>
                  <a:pt x="265" y="656"/>
                </a:lnTo>
                <a:lnTo>
                  <a:pt x="265" y="656"/>
                </a:lnTo>
                <a:lnTo>
                  <a:pt x="274" y="679"/>
                </a:lnTo>
                <a:lnTo>
                  <a:pt x="274" y="679"/>
                </a:lnTo>
                <a:close/>
              </a:path>
            </a:pathLst>
          </a:custGeom>
          <a:solidFill>
            <a:srgbClr val="92D050"/>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23" name="Freeform 22"/>
          <p:cNvSpPr>
            <a:spLocks/>
          </p:cNvSpPr>
          <p:nvPr/>
        </p:nvSpPr>
        <p:spPr bwMode="auto">
          <a:xfrm rot="60000">
            <a:off x="2629418" y="2285637"/>
            <a:ext cx="1009650" cy="1571625"/>
          </a:xfrm>
          <a:custGeom>
            <a:avLst/>
            <a:gdLst/>
            <a:ahLst/>
            <a:cxnLst>
              <a:cxn ang="0">
                <a:pos x="508" y="862"/>
              </a:cxn>
              <a:cxn ang="0">
                <a:pos x="497" y="867"/>
              </a:cxn>
              <a:cxn ang="0">
                <a:pos x="490" y="852"/>
              </a:cxn>
              <a:cxn ang="0">
                <a:pos x="471" y="845"/>
              </a:cxn>
              <a:cxn ang="0">
                <a:pos x="454" y="848"/>
              </a:cxn>
              <a:cxn ang="0">
                <a:pos x="445" y="859"/>
              </a:cxn>
              <a:cxn ang="0">
                <a:pos x="449" y="871"/>
              </a:cxn>
              <a:cxn ang="0">
                <a:pos x="447" y="895"/>
              </a:cxn>
              <a:cxn ang="0">
                <a:pos x="447" y="909"/>
              </a:cxn>
              <a:cxn ang="0">
                <a:pos x="445" y="928"/>
              </a:cxn>
              <a:cxn ang="0">
                <a:pos x="438" y="990"/>
              </a:cxn>
              <a:cxn ang="0">
                <a:pos x="414" y="959"/>
              </a:cxn>
              <a:cxn ang="0">
                <a:pos x="371" y="900"/>
              </a:cxn>
              <a:cxn ang="0">
                <a:pos x="329" y="841"/>
              </a:cxn>
              <a:cxn ang="0">
                <a:pos x="286" y="779"/>
              </a:cxn>
              <a:cxn ang="0">
                <a:pos x="251" y="729"/>
              </a:cxn>
              <a:cxn ang="0">
                <a:pos x="220" y="687"/>
              </a:cxn>
              <a:cxn ang="0">
                <a:pos x="189" y="644"/>
              </a:cxn>
              <a:cxn ang="0">
                <a:pos x="161" y="601"/>
              </a:cxn>
              <a:cxn ang="0">
                <a:pos x="128" y="556"/>
              </a:cxn>
              <a:cxn ang="0">
                <a:pos x="90" y="504"/>
              </a:cxn>
              <a:cxn ang="0">
                <a:pos x="54" y="452"/>
              </a:cxn>
              <a:cxn ang="0">
                <a:pos x="19" y="400"/>
              </a:cxn>
              <a:cxn ang="0">
                <a:pos x="7" y="350"/>
              </a:cxn>
              <a:cxn ang="0">
                <a:pos x="17" y="305"/>
              </a:cxn>
              <a:cxn ang="0">
                <a:pos x="28" y="258"/>
              </a:cxn>
              <a:cxn ang="0">
                <a:pos x="38" y="211"/>
              </a:cxn>
              <a:cxn ang="0">
                <a:pos x="50" y="163"/>
              </a:cxn>
              <a:cxn ang="0">
                <a:pos x="61" y="118"/>
              </a:cxn>
              <a:cxn ang="0">
                <a:pos x="73" y="71"/>
              </a:cxn>
              <a:cxn ang="0">
                <a:pos x="83" y="24"/>
              </a:cxn>
              <a:cxn ang="0">
                <a:pos x="123" y="10"/>
              </a:cxn>
              <a:cxn ang="0">
                <a:pos x="192" y="26"/>
              </a:cxn>
              <a:cxn ang="0">
                <a:pos x="260" y="43"/>
              </a:cxn>
              <a:cxn ang="0">
                <a:pos x="329" y="57"/>
              </a:cxn>
              <a:cxn ang="0">
                <a:pos x="397" y="71"/>
              </a:cxn>
              <a:cxn ang="0">
                <a:pos x="466" y="85"/>
              </a:cxn>
              <a:cxn ang="0">
                <a:pos x="534" y="100"/>
              </a:cxn>
              <a:cxn ang="0">
                <a:pos x="603" y="111"/>
              </a:cxn>
              <a:cxn ang="0">
                <a:pos x="634" y="137"/>
              </a:cxn>
              <a:cxn ang="0">
                <a:pos x="627" y="175"/>
              </a:cxn>
              <a:cxn ang="0">
                <a:pos x="620" y="216"/>
              </a:cxn>
              <a:cxn ang="0">
                <a:pos x="615" y="256"/>
              </a:cxn>
              <a:cxn ang="0">
                <a:pos x="608" y="294"/>
              </a:cxn>
              <a:cxn ang="0">
                <a:pos x="601" y="334"/>
              </a:cxn>
              <a:cxn ang="0">
                <a:pos x="596" y="372"/>
              </a:cxn>
              <a:cxn ang="0">
                <a:pos x="589" y="412"/>
              </a:cxn>
              <a:cxn ang="0">
                <a:pos x="582" y="452"/>
              </a:cxn>
              <a:cxn ang="0">
                <a:pos x="575" y="490"/>
              </a:cxn>
              <a:cxn ang="0">
                <a:pos x="570" y="530"/>
              </a:cxn>
              <a:cxn ang="0">
                <a:pos x="563" y="571"/>
              </a:cxn>
              <a:cxn ang="0">
                <a:pos x="558" y="608"/>
              </a:cxn>
              <a:cxn ang="0">
                <a:pos x="551" y="649"/>
              </a:cxn>
              <a:cxn ang="0">
                <a:pos x="544" y="687"/>
              </a:cxn>
              <a:cxn ang="0">
                <a:pos x="539" y="727"/>
              </a:cxn>
              <a:cxn ang="0">
                <a:pos x="527" y="796"/>
              </a:cxn>
              <a:cxn ang="0">
                <a:pos x="518" y="850"/>
              </a:cxn>
            </a:cxnLst>
            <a:rect l="0" t="0" r="r" b="b"/>
            <a:pathLst>
              <a:path w="636" h="990">
                <a:moveTo>
                  <a:pt x="518" y="850"/>
                </a:moveTo>
                <a:lnTo>
                  <a:pt x="508" y="862"/>
                </a:lnTo>
                <a:lnTo>
                  <a:pt x="501" y="867"/>
                </a:lnTo>
                <a:lnTo>
                  <a:pt x="497" y="867"/>
                </a:lnTo>
                <a:lnTo>
                  <a:pt x="492" y="862"/>
                </a:lnTo>
                <a:lnTo>
                  <a:pt x="490" y="852"/>
                </a:lnTo>
                <a:lnTo>
                  <a:pt x="482" y="848"/>
                </a:lnTo>
                <a:lnTo>
                  <a:pt x="471" y="845"/>
                </a:lnTo>
                <a:lnTo>
                  <a:pt x="464" y="845"/>
                </a:lnTo>
                <a:lnTo>
                  <a:pt x="454" y="848"/>
                </a:lnTo>
                <a:lnTo>
                  <a:pt x="449" y="850"/>
                </a:lnTo>
                <a:lnTo>
                  <a:pt x="445" y="859"/>
                </a:lnTo>
                <a:lnTo>
                  <a:pt x="445" y="862"/>
                </a:lnTo>
                <a:lnTo>
                  <a:pt x="449" y="871"/>
                </a:lnTo>
                <a:lnTo>
                  <a:pt x="447" y="885"/>
                </a:lnTo>
                <a:lnTo>
                  <a:pt x="447" y="895"/>
                </a:lnTo>
                <a:lnTo>
                  <a:pt x="447" y="902"/>
                </a:lnTo>
                <a:lnTo>
                  <a:pt x="447" y="909"/>
                </a:lnTo>
                <a:lnTo>
                  <a:pt x="445" y="919"/>
                </a:lnTo>
                <a:lnTo>
                  <a:pt x="445" y="928"/>
                </a:lnTo>
                <a:lnTo>
                  <a:pt x="447" y="945"/>
                </a:lnTo>
                <a:lnTo>
                  <a:pt x="438" y="990"/>
                </a:lnTo>
                <a:lnTo>
                  <a:pt x="438" y="990"/>
                </a:lnTo>
                <a:lnTo>
                  <a:pt x="414" y="959"/>
                </a:lnTo>
                <a:lnTo>
                  <a:pt x="393" y="928"/>
                </a:lnTo>
                <a:lnTo>
                  <a:pt x="371" y="900"/>
                </a:lnTo>
                <a:lnTo>
                  <a:pt x="350" y="869"/>
                </a:lnTo>
                <a:lnTo>
                  <a:pt x="329" y="841"/>
                </a:lnTo>
                <a:lnTo>
                  <a:pt x="307" y="810"/>
                </a:lnTo>
                <a:lnTo>
                  <a:pt x="286" y="779"/>
                </a:lnTo>
                <a:lnTo>
                  <a:pt x="265" y="751"/>
                </a:lnTo>
                <a:lnTo>
                  <a:pt x="251" y="729"/>
                </a:lnTo>
                <a:lnTo>
                  <a:pt x="234" y="708"/>
                </a:lnTo>
                <a:lnTo>
                  <a:pt x="220" y="687"/>
                </a:lnTo>
                <a:lnTo>
                  <a:pt x="206" y="665"/>
                </a:lnTo>
                <a:lnTo>
                  <a:pt x="189" y="644"/>
                </a:lnTo>
                <a:lnTo>
                  <a:pt x="175" y="623"/>
                </a:lnTo>
                <a:lnTo>
                  <a:pt x="161" y="601"/>
                </a:lnTo>
                <a:lnTo>
                  <a:pt x="147" y="580"/>
                </a:lnTo>
                <a:lnTo>
                  <a:pt x="128" y="556"/>
                </a:lnTo>
                <a:lnTo>
                  <a:pt x="109" y="530"/>
                </a:lnTo>
                <a:lnTo>
                  <a:pt x="90" y="504"/>
                </a:lnTo>
                <a:lnTo>
                  <a:pt x="73" y="478"/>
                </a:lnTo>
                <a:lnTo>
                  <a:pt x="54" y="452"/>
                </a:lnTo>
                <a:lnTo>
                  <a:pt x="35" y="426"/>
                </a:lnTo>
                <a:lnTo>
                  <a:pt x="19" y="400"/>
                </a:lnTo>
                <a:lnTo>
                  <a:pt x="0" y="374"/>
                </a:lnTo>
                <a:lnTo>
                  <a:pt x="7" y="350"/>
                </a:lnTo>
                <a:lnTo>
                  <a:pt x="12" y="329"/>
                </a:lnTo>
                <a:lnTo>
                  <a:pt x="17" y="305"/>
                </a:lnTo>
                <a:lnTo>
                  <a:pt x="24" y="282"/>
                </a:lnTo>
                <a:lnTo>
                  <a:pt x="28" y="258"/>
                </a:lnTo>
                <a:lnTo>
                  <a:pt x="33" y="234"/>
                </a:lnTo>
                <a:lnTo>
                  <a:pt x="38" y="211"/>
                </a:lnTo>
                <a:lnTo>
                  <a:pt x="45" y="187"/>
                </a:lnTo>
                <a:lnTo>
                  <a:pt x="50" y="163"/>
                </a:lnTo>
                <a:lnTo>
                  <a:pt x="54" y="142"/>
                </a:lnTo>
                <a:lnTo>
                  <a:pt x="61" y="118"/>
                </a:lnTo>
                <a:lnTo>
                  <a:pt x="66" y="95"/>
                </a:lnTo>
                <a:lnTo>
                  <a:pt x="73" y="71"/>
                </a:lnTo>
                <a:lnTo>
                  <a:pt x="78" y="47"/>
                </a:lnTo>
                <a:lnTo>
                  <a:pt x="83" y="24"/>
                </a:lnTo>
                <a:lnTo>
                  <a:pt x="90" y="0"/>
                </a:lnTo>
                <a:lnTo>
                  <a:pt x="123" y="10"/>
                </a:lnTo>
                <a:lnTo>
                  <a:pt x="156" y="17"/>
                </a:lnTo>
                <a:lnTo>
                  <a:pt x="192" y="26"/>
                </a:lnTo>
                <a:lnTo>
                  <a:pt x="225" y="33"/>
                </a:lnTo>
                <a:lnTo>
                  <a:pt x="260" y="43"/>
                </a:lnTo>
                <a:lnTo>
                  <a:pt x="293" y="50"/>
                </a:lnTo>
                <a:lnTo>
                  <a:pt x="329" y="57"/>
                </a:lnTo>
                <a:lnTo>
                  <a:pt x="362" y="64"/>
                </a:lnTo>
                <a:lnTo>
                  <a:pt x="397" y="71"/>
                </a:lnTo>
                <a:lnTo>
                  <a:pt x="430" y="78"/>
                </a:lnTo>
                <a:lnTo>
                  <a:pt x="466" y="85"/>
                </a:lnTo>
                <a:lnTo>
                  <a:pt x="499" y="92"/>
                </a:lnTo>
                <a:lnTo>
                  <a:pt x="534" y="100"/>
                </a:lnTo>
                <a:lnTo>
                  <a:pt x="568" y="104"/>
                </a:lnTo>
                <a:lnTo>
                  <a:pt x="603" y="111"/>
                </a:lnTo>
                <a:lnTo>
                  <a:pt x="636" y="116"/>
                </a:lnTo>
                <a:lnTo>
                  <a:pt x="634" y="137"/>
                </a:lnTo>
                <a:lnTo>
                  <a:pt x="631" y="156"/>
                </a:lnTo>
                <a:lnTo>
                  <a:pt x="627" y="175"/>
                </a:lnTo>
                <a:lnTo>
                  <a:pt x="624" y="197"/>
                </a:lnTo>
                <a:lnTo>
                  <a:pt x="620" y="216"/>
                </a:lnTo>
                <a:lnTo>
                  <a:pt x="617" y="234"/>
                </a:lnTo>
                <a:lnTo>
                  <a:pt x="615" y="256"/>
                </a:lnTo>
                <a:lnTo>
                  <a:pt x="610" y="275"/>
                </a:lnTo>
                <a:lnTo>
                  <a:pt x="608" y="294"/>
                </a:lnTo>
                <a:lnTo>
                  <a:pt x="605" y="315"/>
                </a:lnTo>
                <a:lnTo>
                  <a:pt x="601" y="334"/>
                </a:lnTo>
                <a:lnTo>
                  <a:pt x="598" y="353"/>
                </a:lnTo>
                <a:lnTo>
                  <a:pt x="596" y="372"/>
                </a:lnTo>
                <a:lnTo>
                  <a:pt x="591" y="393"/>
                </a:lnTo>
                <a:lnTo>
                  <a:pt x="589" y="412"/>
                </a:lnTo>
                <a:lnTo>
                  <a:pt x="584" y="431"/>
                </a:lnTo>
                <a:lnTo>
                  <a:pt x="582" y="452"/>
                </a:lnTo>
                <a:lnTo>
                  <a:pt x="579" y="471"/>
                </a:lnTo>
                <a:lnTo>
                  <a:pt x="575" y="490"/>
                </a:lnTo>
                <a:lnTo>
                  <a:pt x="572" y="511"/>
                </a:lnTo>
                <a:lnTo>
                  <a:pt x="570" y="530"/>
                </a:lnTo>
                <a:lnTo>
                  <a:pt x="565" y="549"/>
                </a:lnTo>
                <a:lnTo>
                  <a:pt x="563" y="571"/>
                </a:lnTo>
                <a:lnTo>
                  <a:pt x="561" y="590"/>
                </a:lnTo>
                <a:lnTo>
                  <a:pt x="558" y="608"/>
                </a:lnTo>
                <a:lnTo>
                  <a:pt x="553" y="627"/>
                </a:lnTo>
                <a:lnTo>
                  <a:pt x="551" y="649"/>
                </a:lnTo>
                <a:lnTo>
                  <a:pt x="549" y="668"/>
                </a:lnTo>
                <a:lnTo>
                  <a:pt x="544" y="687"/>
                </a:lnTo>
                <a:lnTo>
                  <a:pt x="542" y="708"/>
                </a:lnTo>
                <a:lnTo>
                  <a:pt x="539" y="727"/>
                </a:lnTo>
                <a:lnTo>
                  <a:pt x="534" y="746"/>
                </a:lnTo>
                <a:lnTo>
                  <a:pt x="527" y="796"/>
                </a:lnTo>
                <a:lnTo>
                  <a:pt x="518" y="850"/>
                </a:lnTo>
                <a:lnTo>
                  <a:pt x="518" y="850"/>
                </a:lnTo>
                <a:close/>
              </a:path>
            </a:pathLst>
          </a:custGeom>
          <a:solidFill>
            <a:srgbClr val="92D050"/>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24" name="Freeform 23"/>
          <p:cNvSpPr>
            <a:spLocks/>
          </p:cNvSpPr>
          <p:nvPr/>
        </p:nvSpPr>
        <p:spPr bwMode="auto">
          <a:xfrm rot="60000">
            <a:off x="5231038" y="3684135"/>
            <a:ext cx="1419225" cy="676275"/>
          </a:xfrm>
          <a:custGeom>
            <a:avLst/>
            <a:gdLst/>
            <a:ahLst/>
            <a:cxnLst>
              <a:cxn ang="0">
                <a:pos x="865" y="97"/>
              </a:cxn>
              <a:cxn ang="0">
                <a:pos x="879" y="168"/>
              </a:cxn>
              <a:cxn ang="0">
                <a:pos x="886" y="230"/>
              </a:cxn>
              <a:cxn ang="0">
                <a:pos x="889" y="284"/>
              </a:cxn>
              <a:cxn ang="0">
                <a:pos x="891" y="341"/>
              </a:cxn>
              <a:cxn ang="0">
                <a:pos x="894" y="395"/>
              </a:cxn>
              <a:cxn ang="0">
                <a:pos x="863" y="414"/>
              </a:cxn>
              <a:cxn ang="0">
                <a:pos x="816" y="388"/>
              </a:cxn>
              <a:cxn ang="0">
                <a:pos x="792" y="400"/>
              </a:cxn>
              <a:cxn ang="0">
                <a:pos x="775" y="393"/>
              </a:cxn>
              <a:cxn ang="0">
                <a:pos x="747" y="405"/>
              </a:cxn>
              <a:cxn ang="0">
                <a:pos x="702" y="419"/>
              </a:cxn>
              <a:cxn ang="0">
                <a:pos x="681" y="417"/>
              </a:cxn>
              <a:cxn ang="0">
                <a:pos x="666" y="402"/>
              </a:cxn>
              <a:cxn ang="0">
                <a:pos x="652" y="410"/>
              </a:cxn>
              <a:cxn ang="0">
                <a:pos x="633" y="398"/>
              </a:cxn>
              <a:cxn ang="0">
                <a:pos x="619" y="410"/>
              </a:cxn>
              <a:cxn ang="0">
                <a:pos x="612" y="426"/>
              </a:cxn>
              <a:cxn ang="0">
                <a:pos x="607" y="410"/>
              </a:cxn>
              <a:cxn ang="0">
                <a:pos x="593" y="410"/>
              </a:cxn>
              <a:cxn ang="0">
                <a:pos x="574" y="407"/>
              </a:cxn>
              <a:cxn ang="0">
                <a:pos x="558" y="395"/>
              </a:cxn>
              <a:cxn ang="0">
                <a:pos x="536" y="410"/>
              </a:cxn>
              <a:cxn ang="0">
                <a:pos x="525" y="398"/>
              </a:cxn>
              <a:cxn ang="0">
                <a:pos x="508" y="376"/>
              </a:cxn>
              <a:cxn ang="0">
                <a:pos x="473" y="386"/>
              </a:cxn>
              <a:cxn ang="0">
                <a:pos x="435" y="376"/>
              </a:cxn>
              <a:cxn ang="0">
                <a:pos x="394" y="367"/>
              </a:cxn>
              <a:cxn ang="0">
                <a:pos x="376" y="339"/>
              </a:cxn>
              <a:cxn ang="0">
                <a:pos x="368" y="348"/>
              </a:cxn>
              <a:cxn ang="0">
                <a:pos x="321" y="329"/>
              </a:cxn>
              <a:cxn ang="0">
                <a:pos x="307" y="294"/>
              </a:cxn>
              <a:cxn ang="0">
                <a:pos x="307" y="232"/>
              </a:cxn>
              <a:cxn ang="0">
                <a:pos x="307" y="170"/>
              </a:cxn>
              <a:cxn ang="0">
                <a:pos x="307" y="111"/>
              </a:cxn>
              <a:cxn ang="0">
                <a:pos x="269" y="80"/>
              </a:cxn>
              <a:cxn ang="0">
                <a:pos x="191" y="78"/>
              </a:cxn>
              <a:cxn ang="0">
                <a:pos x="115" y="78"/>
              </a:cxn>
              <a:cxn ang="0">
                <a:pos x="40" y="76"/>
              </a:cxn>
              <a:cxn ang="0">
                <a:pos x="2" y="43"/>
              </a:cxn>
              <a:cxn ang="0">
                <a:pos x="52" y="12"/>
              </a:cxn>
              <a:cxn ang="0">
                <a:pos x="151" y="14"/>
              </a:cxn>
              <a:cxn ang="0">
                <a:pos x="243" y="17"/>
              </a:cxn>
              <a:cxn ang="0">
                <a:pos x="338" y="17"/>
              </a:cxn>
              <a:cxn ang="0">
                <a:pos x="432" y="17"/>
              </a:cxn>
              <a:cxn ang="0">
                <a:pos x="527" y="14"/>
              </a:cxn>
              <a:cxn ang="0">
                <a:pos x="622" y="12"/>
              </a:cxn>
              <a:cxn ang="0">
                <a:pos x="714" y="7"/>
              </a:cxn>
              <a:cxn ang="0">
                <a:pos x="808" y="2"/>
              </a:cxn>
              <a:cxn ang="0">
                <a:pos x="858" y="31"/>
              </a:cxn>
            </a:cxnLst>
            <a:rect l="0" t="0" r="r" b="b"/>
            <a:pathLst>
              <a:path w="894" h="426">
                <a:moveTo>
                  <a:pt x="858" y="47"/>
                </a:moveTo>
                <a:lnTo>
                  <a:pt x="858" y="62"/>
                </a:lnTo>
                <a:lnTo>
                  <a:pt x="863" y="80"/>
                </a:lnTo>
                <a:lnTo>
                  <a:pt x="865" y="97"/>
                </a:lnTo>
                <a:lnTo>
                  <a:pt x="870" y="116"/>
                </a:lnTo>
                <a:lnTo>
                  <a:pt x="872" y="133"/>
                </a:lnTo>
                <a:lnTo>
                  <a:pt x="875" y="149"/>
                </a:lnTo>
                <a:lnTo>
                  <a:pt x="879" y="168"/>
                </a:lnTo>
                <a:lnTo>
                  <a:pt x="882" y="185"/>
                </a:lnTo>
                <a:lnTo>
                  <a:pt x="886" y="201"/>
                </a:lnTo>
                <a:lnTo>
                  <a:pt x="886" y="215"/>
                </a:lnTo>
                <a:lnTo>
                  <a:pt x="886" y="230"/>
                </a:lnTo>
                <a:lnTo>
                  <a:pt x="886" y="244"/>
                </a:lnTo>
                <a:lnTo>
                  <a:pt x="889" y="258"/>
                </a:lnTo>
                <a:lnTo>
                  <a:pt x="889" y="272"/>
                </a:lnTo>
                <a:lnTo>
                  <a:pt x="889" y="284"/>
                </a:lnTo>
                <a:lnTo>
                  <a:pt x="889" y="298"/>
                </a:lnTo>
                <a:lnTo>
                  <a:pt x="891" y="312"/>
                </a:lnTo>
                <a:lnTo>
                  <a:pt x="891" y="327"/>
                </a:lnTo>
                <a:lnTo>
                  <a:pt x="891" y="341"/>
                </a:lnTo>
                <a:lnTo>
                  <a:pt x="891" y="355"/>
                </a:lnTo>
                <a:lnTo>
                  <a:pt x="891" y="367"/>
                </a:lnTo>
                <a:lnTo>
                  <a:pt x="894" y="381"/>
                </a:lnTo>
                <a:lnTo>
                  <a:pt x="894" y="395"/>
                </a:lnTo>
                <a:lnTo>
                  <a:pt x="894" y="410"/>
                </a:lnTo>
                <a:lnTo>
                  <a:pt x="894" y="424"/>
                </a:lnTo>
                <a:lnTo>
                  <a:pt x="870" y="419"/>
                </a:lnTo>
                <a:lnTo>
                  <a:pt x="863" y="414"/>
                </a:lnTo>
                <a:lnTo>
                  <a:pt x="853" y="410"/>
                </a:lnTo>
                <a:lnTo>
                  <a:pt x="842" y="400"/>
                </a:lnTo>
                <a:lnTo>
                  <a:pt x="823" y="391"/>
                </a:lnTo>
                <a:lnTo>
                  <a:pt x="816" y="388"/>
                </a:lnTo>
                <a:lnTo>
                  <a:pt x="813" y="388"/>
                </a:lnTo>
                <a:lnTo>
                  <a:pt x="808" y="395"/>
                </a:lnTo>
                <a:lnTo>
                  <a:pt x="799" y="400"/>
                </a:lnTo>
                <a:lnTo>
                  <a:pt x="792" y="400"/>
                </a:lnTo>
                <a:lnTo>
                  <a:pt x="782" y="400"/>
                </a:lnTo>
                <a:lnTo>
                  <a:pt x="780" y="398"/>
                </a:lnTo>
                <a:lnTo>
                  <a:pt x="778" y="395"/>
                </a:lnTo>
                <a:lnTo>
                  <a:pt x="775" y="393"/>
                </a:lnTo>
                <a:lnTo>
                  <a:pt x="771" y="393"/>
                </a:lnTo>
                <a:lnTo>
                  <a:pt x="756" y="400"/>
                </a:lnTo>
                <a:lnTo>
                  <a:pt x="754" y="402"/>
                </a:lnTo>
                <a:lnTo>
                  <a:pt x="747" y="405"/>
                </a:lnTo>
                <a:lnTo>
                  <a:pt x="737" y="402"/>
                </a:lnTo>
                <a:lnTo>
                  <a:pt x="719" y="410"/>
                </a:lnTo>
                <a:lnTo>
                  <a:pt x="711" y="417"/>
                </a:lnTo>
                <a:lnTo>
                  <a:pt x="702" y="419"/>
                </a:lnTo>
                <a:lnTo>
                  <a:pt x="700" y="426"/>
                </a:lnTo>
                <a:lnTo>
                  <a:pt x="697" y="424"/>
                </a:lnTo>
                <a:lnTo>
                  <a:pt x="688" y="417"/>
                </a:lnTo>
                <a:lnTo>
                  <a:pt x="681" y="417"/>
                </a:lnTo>
                <a:lnTo>
                  <a:pt x="669" y="410"/>
                </a:lnTo>
                <a:lnTo>
                  <a:pt x="669" y="402"/>
                </a:lnTo>
                <a:lnTo>
                  <a:pt x="666" y="402"/>
                </a:lnTo>
                <a:lnTo>
                  <a:pt x="666" y="402"/>
                </a:lnTo>
                <a:lnTo>
                  <a:pt x="664" y="402"/>
                </a:lnTo>
                <a:lnTo>
                  <a:pt x="659" y="407"/>
                </a:lnTo>
                <a:lnTo>
                  <a:pt x="655" y="410"/>
                </a:lnTo>
                <a:lnTo>
                  <a:pt x="652" y="410"/>
                </a:lnTo>
                <a:lnTo>
                  <a:pt x="643" y="405"/>
                </a:lnTo>
                <a:lnTo>
                  <a:pt x="638" y="400"/>
                </a:lnTo>
                <a:lnTo>
                  <a:pt x="636" y="398"/>
                </a:lnTo>
                <a:lnTo>
                  <a:pt x="633" y="398"/>
                </a:lnTo>
                <a:lnTo>
                  <a:pt x="629" y="400"/>
                </a:lnTo>
                <a:lnTo>
                  <a:pt x="626" y="407"/>
                </a:lnTo>
                <a:lnTo>
                  <a:pt x="624" y="410"/>
                </a:lnTo>
                <a:lnTo>
                  <a:pt x="619" y="410"/>
                </a:lnTo>
                <a:lnTo>
                  <a:pt x="619" y="414"/>
                </a:lnTo>
                <a:lnTo>
                  <a:pt x="617" y="424"/>
                </a:lnTo>
                <a:lnTo>
                  <a:pt x="614" y="426"/>
                </a:lnTo>
                <a:lnTo>
                  <a:pt x="612" y="426"/>
                </a:lnTo>
                <a:lnTo>
                  <a:pt x="607" y="424"/>
                </a:lnTo>
                <a:lnTo>
                  <a:pt x="605" y="419"/>
                </a:lnTo>
                <a:lnTo>
                  <a:pt x="605" y="417"/>
                </a:lnTo>
                <a:lnTo>
                  <a:pt x="607" y="410"/>
                </a:lnTo>
                <a:lnTo>
                  <a:pt x="605" y="407"/>
                </a:lnTo>
                <a:lnTo>
                  <a:pt x="603" y="405"/>
                </a:lnTo>
                <a:lnTo>
                  <a:pt x="598" y="410"/>
                </a:lnTo>
                <a:lnTo>
                  <a:pt x="593" y="410"/>
                </a:lnTo>
                <a:lnTo>
                  <a:pt x="588" y="414"/>
                </a:lnTo>
                <a:lnTo>
                  <a:pt x="584" y="414"/>
                </a:lnTo>
                <a:lnTo>
                  <a:pt x="581" y="414"/>
                </a:lnTo>
                <a:lnTo>
                  <a:pt x="574" y="407"/>
                </a:lnTo>
                <a:lnTo>
                  <a:pt x="565" y="405"/>
                </a:lnTo>
                <a:lnTo>
                  <a:pt x="562" y="398"/>
                </a:lnTo>
                <a:lnTo>
                  <a:pt x="560" y="395"/>
                </a:lnTo>
                <a:lnTo>
                  <a:pt x="558" y="395"/>
                </a:lnTo>
                <a:lnTo>
                  <a:pt x="555" y="395"/>
                </a:lnTo>
                <a:lnTo>
                  <a:pt x="553" y="398"/>
                </a:lnTo>
                <a:lnTo>
                  <a:pt x="541" y="407"/>
                </a:lnTo>
                <a:lnTo>
                  <a:pt x="536" y="410"/>
                </a:lnTo>
                <a:lnTo>
                  <a:pt x="532" y="412"/>
                </a:lnTo>
                <a:lnTo>
                  <a:pt x="529" y="410"/>
                </a:lnTo>
                <a:lnTo>
                  <a:pt x="525" y="407"/>
                </a:lnTo>
                <a:lnTo>
                  <a:pt x="525" y="398"/>
                </a:lnTo>
                <a:lnTo>
                  <a:pt x="522" y="395"/>
                </a:lnTo>
                <a:lnTo>
                  <a:pt x="513" y="391"/>
                </a:lnTo>
                <a:lnTo>
                  <a:pt x="510" y="383"/>
                </a:lnTo>
                <a:lnTo>
                  <a:pt x="508" y="376"/>
                </a:lnTo>
                <a:lnTo>
                  <a:pt x="496" y="379"/>
                </a:lnTo>
                <a:lnTo>
                  <a:pt x="482" y="379"/>
                </a:lnTo>
                <a:lnTo>
                  <a:pt x="475" y="383"/>
                </a:lnTo>
                <a:lnTo>
                  <a:pt x="473" y="386"/>
                </a:lnTo>
                <a:lnTo>
                  <a:pt x="468" y="383"/>
                </a:lnTo>
                <a:lnTo>
                  <a:pt x="456" y="376"/>
                </a:lnTo>
                <a:lnTo>
                  <a:pt x="442" y="379"/>
                </a:lnTo>
                <a:lnTo>
                  <a:pt x="435" y="376"/>
                </a:lnTo>
                <a:lnTo>
                  <a:pt x="416" y="369"/>
                </a:lnTo>
                <a:lnTo>
                  <a:pt x="402" y="369"/>
                </a:lnTo>
                <a:lnTo>
                  <a:pt x="397" y="369"/>
                </a:lnTo>
                <a:lnTo>
                  <a:pt x="394" y="367"/>
                </a:lnTo>
                <a:lnTo>
                  <a:pt x="392" y="357"/>
                </a:lnTo>
                <a:lnTo>
                  <a:pt x="387" y="348"/>
                </a:lnTo>
                <a:lnTo>
                  <a:pt x="385" y="346"/>
                </a:lnTo>
                <a:lnTo>
                  <a:pt x="376" y="339"/>
                </a:lnTo>
                <a:lnTo>
                  <a:pt x="373" y="339"/>
                </a:lnTo>
                <a:lnTo>
                  <a:pt x="373" y="341"/>
                </a:lnTo>
                <a:lnTo>
                  <a:pt x="371" y="348"/>
                </a:lnTo>
                <a:lnTo>
                  <a:pt x="368" y="348"/>
                </a:lnTo>
                <a:lnTo>
                  <a:pt x="357" y="346"/>
                </a:lnTo>
                <a:lnTo>
                  <a:pt x="347" y="348"/>
                </a:lnTo>
                <a:lnTo>
                  <a:pt x="340" y="346"/>
                </a:lnTo>
                <a:lnTo>
                  <a:pt x="321" y="329"/>
                </a:lnTo>
                <a:lnTo>
                  <a:pt x="314" y="324"/>
                </a:lnTo>
                <a:lnTo>
                  <a:pt x="307" y="322"/>
                </a:lnTo>
                <a:lnTo>
                  <a:pt x="307" y="308"/>
                </a:lnTo>
                <a:lnTo>
                  <a:pt x="307" y="294"/>
                </a:lnTo>
                <a:lnTo>
                  <a:pt x="307" y="277"/>
                </a:lnTo>
                <a:lnTo>
                  <a:pt x="307" y="263"/>
                </a:lnTo>
                <a:lnTo>
                  <a:pt x="307" y="246"/>
                </a:lnTo>
                <a:lnTo>
                  <a:pt x="307" y="232"/>
                </a:lnTo>
                <a:lnTo>
                  <a:pt x="307" y="218"/>
                </a:lnTo>
                <a:lnTo>
                  <a:pt x="307" y="201"/>
                </a:lnTo>
                <a:lnTo>
                  <a:pt x="307" y="187"/>
                </a:lnTo>
                <a:lnTo>
                  <a:pt x="307" y="170"/>
                </a:lnTo>
                <a:lnTo>
                  <a:pt x="307" y="156"/>
                </a:lnTo>
                <a:lnTo>
                  <a:pt x="307" y="140"/>
                </a:lnTo>
                <a:lnTo>
                  <a:pt x="307" y="125"/>
                </a:lnTo>
                <a:lnTo>
                  <a:pt x="307" y="111"/>
                </a:lnTo>
                <a:lnTo>
                  <a:pt x="307" y="95"/>
                </a:lnTo>
                <a:lnTo>
                  <a:pt x="307" y="80"/>
                </a:lnTo>
                <a:lnTo>
                  <a:pt x="288" y="80"/>
                </a:lnTo>
                <a:lnTo>
                  <a:pt x="269" y="80"/>
                </a:lnTo>
                <a:lnTo>
                  <a:pt x="250" y="80"/>
                </a:lnTo>
                <a:lnTo>
                  <a:pt x="231" y="80"/>
                </a:lnTo>
                <a:lnTo>
                  <a:pt x="212" y="80"/>
                </a:lnTo>
                <a:lnTo>
                  <a:pt x="191" y="78"/>
                </a:lnTo>
                <a:lnTo>
                  <a:pt x="172" y="78"/>
                </a:lnTo>
                <a:lnTo>
                  <a:pt x="153" y="78"/>
                </a:lnTo>
                <a:lnTo>
                  <a:pt x="134" y="78"/>
                </a:lnTo>
                <a:lnTo>
                  <a:pt x="115" y="78"/>
                </a:lnTo>
                <a:lnTo>
                  <a:pt x="96" y="78"/>
                </a:lnTo>
                <a:lnTo>
                  <a:pt x="78" y="76"/>
                </a:lnTo>
                <a:lnTo>
                  <a:pt x="59" y="76"/>
                </a:lnTo>
                <a:lnTo>
                  <a:pt x="40" y="76"/>
                </a:lnTo>
                <a:lnTo>
                  <a:pt x="18" y="76"/>
                </a:lnTo>
                <a:lnTo>
                  <a:pt x="0" y="73"/>
                </a:lnTo>
                <a:lnTo>
                  <a:pt x="2" y="59"/>
                </a:lnTo>
                <a:lnTo>
                  <a:pt x="2" y="43"/>
                </a:lnTo>
                <a:lnTo>
                  <a:pt x="2" y="26"/>
                </a:lnTo>
                <a:lnTo>
                  <a:pt x="2" y="12"/>
                </a:lnTo>
                <a:lnTo>
                  <a:pt x="28" y="12"/>
                </a:lnTo>
                <a:lnTo>
                  <a:pt x="52" y="12"/>
                </a:lnTo>
                <a:lnTo>
                  <a:pt x="78" y="14"/>
                </a:lnTo>
                <a:lnTo>
                  <a:pt x="104" y="14"/>
                </a:lnTo>
                <a:lnTo>
                  <a:pt x="127" y="14"/>
                </a:lnTo>
                <a:lnTo>
                  <a:pt x="151" y="14"/>
                </a:lnTo>
                <a:lnTo>
                  <a:pt x="175" y="17"/>
                </a:lnTo>
                <a:lnTo>
                  <a:pt x="196" y="17"/>
                </a:lnTo>
                <a:lnTo>
                  <a:pt x="219" y="17"/>
                </a:lnTo>
                <a:lnTo>
                  <a:pt x="243" y="17"/>
                </a:lnTo>
                <a:lnTo>
                  <a:pt x="267" y="17"/>
                </a:lnTo>
                <a:lnTo>
                  <a:pt x="290" y="17"/>
                </a:lnTo>
                <a:lnTo>
                  <a:pt x="314" y="17"/>
                </a:lnTo>
                <a:lnTo>
                  <a:pt x="338" y="17"/>
                </a:lnTo>
                <a:lnTo>
                  <a:pt x="361" y="17"/>
                </a:lnTo>
                <a:lnTo>
                  <a:pt x="385" y="17"/>
                </a:lnTo>
                <a:lnTo>
                  <a:pt x="409" y="17"/>
                </a:lnTo>
                <a:lnTo>
                  <a:pt x="432" y="17"/>
                </a:lnTo>
                <a:lnTo>
                  <a:pt x="456" y="14"/>
                </a:lnTo>
                <a:lnTo>
                  <a:pt x="480" y="14"/>
                </a:lnTo>
                <a:lnTo>
                  <a:pt x="503" y="14"/>
                </a:lnTo>
                <a:lnTo>
                  <a:pt x="527" y="14"/>
                </a:lnTo>
                <a:lnTo>
                  <a:pt x="551" y="14"/>
                </a:lnTo>
                <a:lnTo>
                  <a:pt x="574" y="12"/>
                </a:lnTo>
                <a:lnTo>
                  <a:pt x="598" y="12"/>
                </a:lnTo>
                <a:lnTo>
                  <a:pt x="622" y="12"/>
                </a:lnTo>
                <a:lnTo>
                  <a:pt x="643" y="9"/>
                </a:lnTo>
                <a:lnTo>
                  <a:pt x="666" y="9"/>
                </a:lnTo>
                <a:lnTo>
                  <a:pt x="690" y="7"/>
                </a:lnTo>
                <a:lnTo>
                  <a:pt x="714" y="7"/>
                </a:lnTo>
                <a:lnTo>
                  <a:pt x="737" y="5"/>
                </a:lnTo>
                <a:lnTo>
                  <a:pt x="761" y="5"/>
                </a:lnTo>
                <a:lnTo>
                  <a:pt x="785" y="2"/>
                </a:lnTo>
                <a:lnTo>
                  <a:pt x="808" y="2"/>
                </a:lnTo>
                <a:lnTo>
                  <a:pt x="832" y="0"/>
                </a:lnTo>
                <a:lnTo>
                  <a:pt x="856" y="0"/>
                </a:lnTo>
                <a:lnTo>
                  <a:pt x="856" y="14"/>
                </a:lnTo>
                <a:lnTo>
                  <a:pt x="858" y="31"/>
                </a:lnTo>
                <a:lnTo>
                  <a:pt x="858" y="47"/>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25" name="Freeform 24"/>
          <p:cNvSpPr>
            <a:spLocks/>
          </p:cNvSpPr>
          <p:nvPr/>
        </p:nvSpPr>
        <p:spPr bwMode="auto">
          <a:xfrm rot="60000">
            <a:off x="2174637" y="1295589"/>
            <a:ext cx="1276350" cy="1085850"/>
          </a:xfrm>
          <a:custGeom>
            <a:avLst/>
            <a:gdLst/>
            <a:ahLst/>
            <a:cxnLst>
              <a:cxn ang="0">
                <a:pos x="210" y="14"/>
              </a:cxn>
              <a:cxn ang="0">
                <a:pos x="231" y="23"/>
              </a:cxn>
              <a:cxn ang="0">
                <a:pos x="255" y="28"/>
              </a:cxn>
              <a:cxn ang="0">
                <a:pos x="272" y="59"/>
              </a:cxn>
              <a:cxn ang="0">
                <a:pos x="276" y="106"/>
              </a:cxn>
              <a:cxn ang="0">
                <a:pos x="317" y="123"/>
              </a:cxn>
              <a:cxn ang="0">
                <a:pos x="343" y="118"/>
              </a:cxn>
              <a:cxn ang="0">
                <a:pos x="397" y="135"/>
              </a:cxn>
              <a:cxn ang="0">
                <a:pos x="442" y="147"/>
              </a:cxn>
              <a:cxn ang="0">
                <a:pos x="513" y="144"/>
              </a:cxn>
              <a:cxn ang="0">
                <a:pos x="593" y="147"/>
              </a:cxn>
              <a:cxn ang="0">
                <a:pos x="619" y="149"/>
              </a:cxn>
              <a:cxn ang="0">
                <a:pos x="688" y="166"/>
              </a:cxn>
              <a:cxn ang="0">
                <a:pos x="756" y="180"/>
              </a:cxn>
              <a:cxn ang="0">
                <a:pos x="785" y="203"/>
              </a:cxn>
              <a:cxn ang="0">
                <a:pos x="804" y="239"/>
              </a:cxn>
              <a:cxn ang="0">
                <a:pos x="756" y="315"/>
              </a:cxn>
              <a:cxn ang="0">
                <a:pos x="721" y="360"/>
              </a:cxn>
              <a:cxn ang="0">
                <a:pos x="712" y="395"/>
              </a:cxn>
              <a:cxn ang="0">
                <a:pos x="728" y="412"/>
              </a:cxn>
              <a:cxn ang="0">
                <a:pos x="721" y="426"/>
              </a:cxn>
              <a:cxn ang="0">
                <a:pos x="709" y="457"/>
              </a:cxn>
              <a:cxn ang="0">
                <a:pos x="697" y="516"/>
              </a:cxn>
              <a:cxn ang="0">
                <a:pos x="678" y="601"/>
              </a:cxn>
              <a:cxn ang="0">
                <a:pos x="662" y="684"/>
              </a:cxn>
              <a:cxn ang="0">
                <a:pos x="560" y="663"/>
              </a:cxn>
              <a:cxn ang="0">
                <a:pos x="456" y="637"/>
              </a:cxn>
              <a:cxn ang="0">
                <a:pos x="364" y="615"/>
              </a:cxn>
              <a:cxn ang="0">
                <a:pos x="293" y="596"/>
              </a:cxn>
              <a:cxn ang="0">
                <a:pos x="222" y="577"/>
              </a:cxn>
              <a:cxn ang="0">
                <a:pos x="151" y="556"/>
              </a:cxn>
              <a:cxn ang="0">
                <a:pos x="80" y="535"/>
              </a:cxn>
              <a:cxn ang="0">
                <a:pos x="7" y="514"/>
              </a:cxn>
              <a:cxn ang="0">
                <a:pos x="4" y="461"/>
              </a:cxn>
              <a:cxn ang="0">
                <a:pos x="9" y="405"/>
              </a:cxn>
              <a:cxn ang="0">
                <a:pos x="47" y="345"/>
              </a:cxn>
              <a:cxn ang="0">
                <a:pos x="63" y="338"/>
              </a:cxn>
              <a:cxn ang="0">
                <a:pos x="63" y="324"/>
              </a:cxn>
              <a:cxn ang="0">
                <a:pos x="92" y="263"/>
              </a:cxn>
              <a:cxn ang="0">
                <a:pos x="115" y="208"/>
              </a:cxn>
              <a:cxn ang="0">
                <a:pos x="158" y="102"/>
              </a:cxn>
              <a:cxn ang="0">
                <a:pos x="172" y="47"/>
              </a:cxn>
              <a:cxn ang="0">
                <a:pos x="184" y="0"/>
              </a:cxn>
            </a:cxnLst>
            <a:rect l="0" t="0" r="r" b="b"/>
            <a:pathLst>
              <a:path w="804" h="684">
                <a:moveTo>
                  <a:pt x="186" y="0"/>
                </a:moveTo>
                <a:lnTo>
                  <a:pt x="189" y="7"/>
                </a:lnTo>
                <a:lnTo>
                  <a:pt x="210" y="14"/>
                </a:lnTo>
                <a:lnTo>
                  <a:pt x="224" y="12"/>
                </a:lnTo>
                <a:lnTo>
                  <a:pt x="227" y="14"/>
                </a:lnTo>
                <a:lnTo>
                  <a:pt x="231" y="23"/>
                </a:lnTo>
                <a:lnTo>
                  <a:pt x="238" y="26"/>
                </a:lnTo>
                <a:lnTo>
                  <a:pt x="246" y="28"/>
                </a:lnTo>
                <a:lnTo>
                  <a:pt x="255" y="28"/>
                </a:lnTo>
                <a:lnTo>
                  <a:pt x="262" y="33"/>
                </a:lnTo>
                <a:lnTo>
                  <a:pt x="269" y="40"/>
                </a:lnTo>
                <a:lnTo>
                  <a:pt x="272" y="59"/>
                </a:lnTo>
                <a:lnTo>
                  <a:pt x="272" y="90"/>
                </a:lnTo>
                <a:lnTo>
                  <a:pt x="272" y="99"/>
                </a:lnTo>
                <a:lnTo>
                  <a:pt x="276" y="106"/>
                </a:lnTo>
                <a:lnTo>
                  <a:pt x="283" y="111"/>
                </a:lnTo>
                <a:lnTo>
                  <a:pt x="312" y="123"/>
                </a:lnTo>
                <a:lnTo>
                  <a:pt x="317" y="123"/>
                </a:lnTo>
                <a:lnTo>
                  <a:pt x="317" y="123"/>
                </a:lnTo>
                <a:lnTo>
                  <a:pt x="321" y="125"/>
                </a:lnTo>
                <a:lnTo>
                  <a:pt x="343" y="118"/>
                </a:lnTo>
                <a:lnTo>
                  <a:pt x="361" y="121"/>
                </a:lnTo>
                <a:lnTo>
                  <a:pt x="383" y="128"/>
                </a:lnTo>
                <a:lnTo>
                  <a:pt x="397" y="135"/>
                </a:lnTo>
                <a:lnTo>
                  <a:pt x="399" y="139"/>
                </a:lnTo>
                <a:lnTo>
                  <a:pt x="411" y="144"/>
                </a:lnTo>
                <a:lnTo>
                  <a:pt x="442" y="147"/>
                </a:lnTo>
                <a:lnTo>
                  <a:pt x="473" y="149"/>
                </a:lnTo>
                <a:lnTo>
                  <a:pt x="492" y="149"/>
                </a:lnTo>
                <a:lnTo>
                  <a:pt x="513" y="144"/>
                </a:lnTo>
                <a:lnTo>
                  <a:pt x="558" y="144"/>
                </a:lnTo>
                <a:lnTo>
                  <a:pt x="581" y="147"/>
                </a:lnTo>
                <a:lnTo>
                  <a:pt x="593" y="147"/>
                </a:lnTo>
                <a:lnTo>
                  <a:pt x="596" y="144"/>
                </a:lnTo>
                <a:lnTo>
                  <a:pt x="598" y="144"/>
                </a:lnTo>
                <a:lnTo>
                  <a:pt x="619" y="149"/>
                </a:lnTo>
                <a:lnTo>
                  <a:pt x="643" y="156"/>
                </a:lnTo>
                <a:lnTo>
                  <a:pt x="664" y="161"/>
                </a:lnTo>
                <a:lnTo>
                  <a:pt x="688" y="166"/>
                </a:lnTo>
                <a:lnTo>
                  <a:pt x="712" y="170"/>
                </a:lnTo>
                <a:lnTo>
                  <a:pt x="733" y="175"/>
                </a:lnTo>
                <a:lnTo>
                  <a:pt x="756" y="180"/>
                </a:lnTo>
                <a:lnTo>
                  <a:pt x="778" y="184"/>
                </a:lnTo>
                <a:lnTo>
                  <a:pt x="778" y="192"/>
                </a:lnTo>
                <a:lnTo>
                  <a:pt x="785" y="203"/>
                </a:lnTo>
                <a:lnTo>
                  <a:pt x="797" y="215"/>
                </a:lnTo>
                <a:lnTo>
                  <a:pt x="801" y="227"/>
                </a:lnTo>
                <a:lnTo>
                  <a:pt x="804" y="239"/>
                </a:lnTo>
                <a:lnTo>
                  <a:pt x="794" y="260"/>
                </a:lnTo>
                <a:lnTo>
                  <a:pt x="768" y="293"/>
                </a:lnTo>
                <a:lnTo>
                  <a:pt x="756" y="315"/>
                </a:lnTo>
                <a:lnTo>
                  <a:pt x="752" y="324"/>
                </a:lnTo>
                <a:lnTo>
                  <a:pt x="740" y="338"/>
                </a:lnTo>
                <a:lnTo>
                  <a:pt x="721" y="360"/>
                </a:lnTo>
                <a:lnTo>
                  <a:pt x="709" y="376"/>
                </a:lnTo>
                <a:lnTo>
                  <a:pt x="707" y="388"/>
                </a:lnTo>
                <a:lnTo>
                  <a:pt x="712" y="395"/>
                </a:lnTo>
                <a:lnTo>
                  <a:pt x="721" y="400"/>
                </a:lnTo>
                <a:lnTo>
                  <a:pt x="726" y="405"/>
                </a:lnTo>
                <a:lnTo>
                  <a:pt x="728" y="412"/>
                </a:lnTo>
                <a:lnTo>
                  <a:pt x="728" y="416"/>
                </a:lnTo>
                <a:lnTo>
                  <a:pt x="723" y="419"/>
                </a:lnTo>
                <a:lnTo>
                  <a:pt x="721" y="426"/>
                </a:lnTo>
                <a:lnTo>
                  <a:pt x="721" y="431"/>
                </a:lnTo>
                <a:lnTo>
                  <a:pt x="719" y="440"/>
                </a:lnTo>
                <a:lnTo>
                  <a:pt x="709" y="457"/>
                </a:lnTo>
                <a:lnTo>
                  <a:pt x="709" y="457"/>
                </a:lnTo>
                <a:lnTo>
                  <a:pt x="702" y="487"/>
                </a:lnTo>
                <a:lnTo>
                  <a:pt x="697" y="516"/>
                </a:lnTo>
                <a:lnTo>
                  <a:pt x="690" y="544"/>
                </a:lnTo>
                <a:lnTo>
                  <a:pt x="685" y="573"/>
                </a:lnTo>
                <a:lnTo>
                  <a:pt x="678" y="601"/>
                </a:lnTo>
                <a:lnTo>
                  <a:pt x="674" y="627"/>
                </a:lnTo>
                <a:lnTo>
                  <a:pt x="669" y="656"/>
                </a:lnTo>
                <a:lnTo>
                  <a:pt x="662" y="684"/>
                </a:lnTo>
                <a:lnTo>
                  <a:pt x="629" y="677"/>
                </a:lnTo>
                <a:lnTo>
                  <a:pt x="593" y="670"/>
                </a:lnTo>
                <a:lnTo>
                  <a:pt x="560" y="663"/>
                </a:lnTo>
                <a:lnTo>
                  <a:pt x="525" y="653"/>
                </a:lnTo>
                <a:lnTo>
                  <a:pt x="492" y="646"/>
                </a:lnTo>
                <a:lnTo>
                  <a:pt x="456" y="637"/>
                </a:lnTo>
                <a:lnTo>
                  <a:pt x="423" y="630"/>
                </a:lnTo>
                <a:lnTo>
                  <a:pt x="390" y="620"/>
                </a:lnTo>
                <a:lnTo>
                  <a:pt x="364" y="615"/>
                </a:lnTo>
                <a:lnTo>
                  <a:pt x="340" y="608"/>
                </a:lnTo>
                <a:lnTo>
                  <a:pt x="317" y="601"/>
                </a:lnTo>
                <a:lnTo>
                  <a:pt x="293" y="596"/>
                </a:lnTo>
                <a:lnTo>
                  <a:pt x="269" y="589"/>
                </a:lnTo>
                <a:lnTo>
                  <a:pt x="246" y="582"/>
                </a:lnTo>
                <a:lnTo>
                  <a:pt x="222" y="577"/>
                </a:lnTo>
                <a:lnTo>
                  <a:pt x="198" y="570"/>
                </a:lnTo>
                <a:lnTo>
                  <a:pt x="175" y="563"/>
                </a:lnTo>
                <a:lnTo>
                  <a:pt x="151" y="556"/>
                </a:lnTo>
                <a:lnTo>
                  <a:pt x="127" y="549"/>
                </a:lnTo>
                <a:lnTo>
                  <a:pt x="104" y="542"/>
                </a:lnTo>
                <a:lnTo>
                  <a:pt x="80" y="535"/>
                </a:lnTo>
                <a:lnTo>
                  <a:pt x="56" y="528"/>
                </a:lnTo>
                <a:lnTo>
                  <a:pt x="33" y="521"/>
                </a:lnTo>
                <a:lnTo>
                  <a:pt x="7" y="514"/>
                </a:lnTo>
                <a:lnTo>
                  <a:pt x="0" y="495"/>
                </a:lnTo>
                <a:lnTo>
                  <a:pt x="2" y="471"/>
                </a:lnTo>
                <a:lnTo>
                  <a:pt x="4" y="461"/>
                </a:lnTo>
                <a:lnTo>
                  <a:pt x="14" y="438"/>
                </a:lnTo>
                <a:lnTo>
                  <a:pt x="14" y="426"/>
                </a:lnTo>
                <a:lnTo>
                  <a:pt x="9" y="405"/>
                </a:lnTo>
                <a:lnTo>
                  <a:pt x="18" y="390"/>
                </a:lnTo>
                <a:lnTo>
                  <a:pt x="26" y="383"/>
                </a:lnTo>
                <a:lnTo>
                  <a:pt x="47" y="345"/>
                </a:lnTo>
                <a:lnTo>
                  <a:pt x="49" y="343"/>
                </a:lnTo>
                <a:lnTo>
                  <a:pt x="54" y="343"/>
                </a:lnTo>
                <a:lnTo>
                  <a:pt x="63" y="338"/>
                </a:lnTo>
                <a:lnTo>
                  <a:pt x="59" y="336"/>
                </a:lnTo>
                <a:lnTo>
                  <a:pt x="54" y="338"/>
                </a:lnTo>
                <a:lnTo>
                  <a:pt x="63" y="324"/>
                </a:lnTo>
                <a:lnTo>
                  <a:pt x="73" y="312"/>
                </a:lnTo>
                <a:lnTo>
                  <a:pt x="75" y="308"/>
                </a:lnTo>
                <a:lnTo>
                  <a:pt x="92" y="263"/>
                </a:lnTo>
                <a:lnTo>
                  <a:pt x="104" y="229"/>
                </a:lnTo>
                <a:lnTo>
                  <a:pt x="113" y="220"/>
                </a:lnTo>
                <a:lnTo>
                  <a:pt x="115" y="208"/>
                </a:lnTo>
                <a:lnTo>
                  <a:pt x="120" y="192"/>
                </a:lnTo>
                <a:lnTo>
                  <a:pt x="125" y="175"/>
                </a:lnTo>
                <a:lnTo>
                  <a:pt x="158" y="102"/>
                </a:lnTo>
                <a:lnTo>
                  <a:pt x="158" y="92"/>
                </a:lnTo>
                <a:lnTo>
                  <a:pt x="165" y="80"/>
                </a:lnTo>
                <a:lnTo>
                  <a:pt x="172" y="47"/>
                </a:lnTo>
                <a:lnTo>
                  <a:pt x="184" y="12"/>
                </a:lnTo>
                <a:lnTo>
                  <a:pt x="184" y="7"/>
                </a:lnTo>
                <a:lnTo>
                  <a:pt x="184" y="0"/>
                </a:lnTo>
                <a:lnTo>
                  <a:pt x="186" y="0"/>
                </a:lnTo>
                <a:close/>
              </a:path>
            </a:pathLst>
          </a:custGeom>
          <a:solidFill>
            <a:srgbClr val="92D050"/>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26" name="Freeform 25"/>
          <p:cNvSpPr>
            <a:spLocks/>
          </p:cNvSpPr>
          <p:nvPr/>
        </p:nvSpPr>
        <p:spPr bwMode="auto">
          <a:xfrm rot="60000">
            <a:off x="8635746" y="2202445"/>
            <a:ext cx="939800" cy="657225"/>
          </a:xfrm>
          <a:custGeom>
            <a:avLst/>
            <a:gdLst/>
            <a:ahLst/>
            <a:cxnLst>
              <a:cxn ang="0">
                <a:pos x="544" y="173"/>
              </a:cxn>
              <a:cxn ang="0">
                <a:pos x="530" y="156"/>
              </a:cxn>
              <a:cxn ang="0">
                <a:pos x="532" y="142"/>
              </a:cxn>
              <a:cxn ang="0">
                <a:pos x="525" y="120"/>
              </a:cxn>
              <a:cxn ang="0">
                <a:pos x="537" y="92"/>
              </a:cxn>
              <a:cxn ang="0">
                <a:pos x="544" y="66"/>
              </a:cxn>
              <a:cxn ang="0">
                <a:pos x="542" y="54"/>
              </a:cxn>
              <a:cxn ang="0">
                <a:pos x="513" y="45"/>
              </a:cxn>
              <a:cxn ang="0">
                <a:pos x="502" y="28"/>
              </a:cxn>
              <a:cxn ang="0">
                <a:pos x="497" y="14"/>
              </a:cxn>
              <a:cxn ang="0">
                <a:pos x="476" y="4"/>
              </a:cxn>
              <a:cxn ang="0">
                <a:pos x="442" y="7"/>
              </a:cxn>
              <a:cxn ang="0">
                <a:pos x="405" y="19"/>
              </a:cxn>
              <a:cxn ang="0">
                <a:pos x="369" y="30"/>
              </a:cxn>
              <a:cxn ang="0">
                <a:pos x="331" y="42"/>
              </a:cxn>
              <a:cxn ang="0">
                <a:pos x="293" y="52"/>
              </a:cxn>
              <a:cxn ang="0">
                <a:pos x="256" y="64"/>
              </a:cxn>
              <a:cxn ang="0">
                <a:pos x="220" y="73"/>
              </a:cxn>
              <a:cxn ang="0">
                <a:pos x="182" y="83"/>
              </a:cxn>
              <a:cxn ang="0">
                <a:pos x="144" y="94"/>
              </a:cxn>
              <a:cxn ang="0">
                <a:pos x="107" y="104"/>
              </a:cxn>
              <a:cxn ang="0">
                <a:pos x="69" y="113"/>
              </a:cxn>
              <a:cxn ang="0">
                <a:pos x="62" y="80"/>
              </a:cxn>
              <a:cxn ang="0">
                <a:pos x="29" y="109"/>
              </a:cxn>
              <a:cxn ang="0">
                <a:pos x="0" y="132"/>
              </a:cxn>
              <a:cxn ang="0">
                <a:pos x="12" y="182"/>
              </a:cxn>
              <a:cxn ang="0">
                <a:pos x="31" y="260"/>
              </a:cxn>
              <a:cxn ang="0">
                <a:pos x="40" y="300"/>
              </a:cxn>
              <a:cxn ang="0">
                <a:pos x="50" y="343"/>
              </a:cxn>
              <a:cxn ang="0">
                <a:pos x="62" y="400"/>
              </a:cxn>
              <a:cxn ang="0">
                <a:pos x="90" y="409"/>
              </a:cxn>
              <a:cxn ang="0">
                <a:pos x="128" y="400"/>
              </a:cxn>
              <a:cxn ang="0">
                <a:pos x="163" y="390"/>
              </a:cxn>
              <a:cxn ang="0">
                <a:pos x="230" y="374"/>
              </a:cxn>
              <a:cxn ang="0">
                <a:pos x="293" y="355"/>
              </a:cxn>
              <a:cxn ang="0">
                <a:pos x="360" y="338"/>
              </a:cxn>
              <a:cxn ang="0">
                <a:pos x="424" y="319"/>
              </a:cxn>
              <a:cxn ang="0">
                <a:pos x="487" y="300"/>
              </a:cxn>
              <a:cxn ang="0">
                <a:pos x="516" y="277"/>
              </a:cxn>
              <a:cxn ang="0">
                <a:pos x="539" y="272"/>
              </a:cxn>
              <a:cxn ang="0">
                <a:pos x="561" y="255"/>
              </a:cxn>
              <a:cxn ang="0">
                <a:pos x="577" y="225"/>
              </a:cxn>
            </a:cxnLst>
            <a:rect l="0" t="0" r="r" b="b"/>
            <a:pathLst>
              <a:path w="592" h="414">
                <a:moveTo>
                  <a:pt x="558" y="184"/>
                </a:moveTo>
                <a:lnTo>
                  <a:pt x="554" y="184"/>
                </a:lnTo>
                <a:lnTo>
                  <a:pt x="544" y="173"/>
                </a:lnTo>
                <a:lnTo>
                  <a:pt x="535" y="170"/>
                </a:lnTo>
                <a:lnTo>
                  <a:pt x="532" y="168"/>
                </a:lnTo>
                <a:lnTo>
                  <a:pt x="530" y="156"/>
                </a:lnTo>
                <a:lnTo>
                  <a:pt x="528" y="149"/>
                </a:lnTo>
                <a:lnTo>
                  <a:pt x="528" y="146"/>
                </a:lnTo>
                <a:lnTo>
                  <a:pt x="532" y="142"/>
                </a:lnTo>
                <a:lnTo>
                  <a:pt x="535" y="132"/>
                </a:lnTo>
                <a:lnTo>
                  <a:pt x="532" y="130"/>
                </a:lnTo>
                <a:lnTo>
                  <a:pt x="525" y="120"/>
                </a:lnTo>
                <a:lnTo>
                  <a:pt x="525" y="116"/>
                </a:lnTo>
                <a:lnTo>
                  <a:pt x="530" y="109"/>
                </a:lnTo>
                <a:lnTo>
                  <a:pt x="537" y="92"/>
                </a:lnTo>
                <a:lnTo>
                  <a:pt x="539" y="75"/>
                </a:lnTo>
                <a:lnTo>
                  <a:pt x="542" y="71"/>
                </a:lnTo>
                <a:lnTo>
                  <a:pt x="544" y="66"/>
                </a:lnTo>
                <a:lnTo>
                  <a:pt x="549" y="61"/>
                </a:lnTo>
                <a:lnTo>
                  <a:pt x="547" y="57"/>
                </a:lnTo>
                <a:lnTo>
                  <a:pt x="542" y="54"/>
                </a:lnTo>
                <a:lnTo>
                  <a:pt x="523" y="52"/>
                </a:lnTo>
                <a:lnTo>
                  <a:pt x="518" y="49"/>
                </a:lnTo>
                <a:lnTo>
                  <a:pt x="513" y="45"/>
                </a:lnTo>
                <a:lnTo>
                  <a:pt x="509" y="40"/>
                </a:lnTo>
                <a:lnTo>
                  <a:pt x="504" y="33"/>
                </a:lnTo>
                <a:lnTo>
                  <a:pt x="502" y="28"/>
                </a:lnTo>
                <a:lnTo>
                  <a:pt x="502" y="21"/>
                </a:lnTo>
                <a:lnTo>
                  <a:pt x="497" y="16"/>
                </a:lnTo>
                <a:lnTo>
                  <a:pt x="497" y="14"/>
                </a:lnTo>
                <a:lnTo>
                  <a:pt x="492" y="12"/>
                </a:lnTo>
                <a:lnTo>
                  <a:pt x="480" y="9"/>
                </a:lnTo>
                <a:lnTo>
                  <a:pt x="476" y="4"/>
                </a:lnTo>
                <a:lnTo>
                  <a:pt x="466" y="0"/>
                </a:lnTo>
                <a:lnTo>
                  <a:pt x="454" y="4"/>
                </a:lnTo>
                <a:lnTo>
                  <a:pt x="442" y="7"/>
                </a:lnTo>
                <a:lnTo>
                  <a:pt x="431" y="12"/>
                </a:lnTo>
                <a:lnTo>
                  <a:pt x="416" y="16"/>
                </a:lnTo>
                <a:lnTo>
                  <a:pt x="405" y="19"/>
                </a:lnTo>
                <a:lnTo>
                  <a:pt x="393" y="23"/>
                </a:lnTo>
                <a:lnTo>
                  <a:pt x="381" y="26"/>
                </a:lnTo>
                <a:lnTo>
                  <a:pt x="369" y="30"/>
                </a:lnTo>
                <a:lnTo>
                  <a:pt x="355" y="35"/>
                </a:lnTo>
                <a:lnTo>
                  <a:pt x="343" y="38"/>
                </a:lnTo>
                <a:lnTo>
                  <a:pt x="331" y="42"/>
                </a:lnTo>
                <a:lnTo>
                  <a:pt x="320" y="45"/>
                </a:lnTo>
                <a:lnTo>
                  <a:pt x="305" y="49"/>
                </a:lnTo>
                <a:lnTo>
                  <a:pt x="293" y="52"/>
                </a:lnTo>
                <a:lnTo>
                  <a:pt x="282" y="57"/>
                </a:lnTo>
                <a:lnTo>
                  <a:pt x="270" y="59"/>
                </a:lnTo>
                <a:lnTo>
                  <a:pt x="256" y="64"/>
                </a:lnTo>
                <a:lnTo>
                  <a:pt x="244" y="66"/>
                </a:lnTo>
                <a:lnTo>
                  <a:pt x="232" y="71"/>
                </a:lnTo>
                <a:lnTo>
                  <a:pt x="220" y="73"/>
                </a:lnTo>
                <a:lnTo>
                  <a:pt x="206" y="78"/>
                </a:lnTo>
                <a:lnTo>
                  <a:pt x="194" y="80"/>
                </a:lnTo>
                <a:lnTo>
                  <a:pt x="182" y="83"/>
                </a:lnTo>
                <a:lnTo>
                  <a:pt x="168" y="87"/>
                </a:lnTo>
                <a:lnTo>
                  <a:pt x="156" y="90"/>
                </a:lnTo>
                <a:lnTo>
                  <a:pt x="144" y="94"/>
                </a:lnTo>
                <a:lnTo>
                  <a:pt x="133" y="97"/>
                </a:lnTo>
                <a:lnTo>
                  <a:pt x="118" y="101"/>
                </a:lnTo>
                <a:lnTo>
                  <a:pt x="107" y="104"/>
                </a:lnTo>
                <a:lnTo>
                  <a:pt x="95" y="106"/>
                </a:lnTo>
                <a:lnTo>
                  <a:pt x="81" y="111"/>
                </a:lnTo>
                <a:lnTo>
                  <a:pt x="69" y="113"/>
                </a:lnTo>
                <a:lnTo>
                  <a:pt x="64" y="97"/>
                </a:lnTo>
                <a:lnTo>
                  <a:pt x="62" y="80"/>
                </a:lnTo>
                <a:lnTo>
                  <a:pt x="62" y="80"/>
                </a:lnTo>
                <a:lnTo>
                  <a:pt x="36" y="101"/>
                </a:lnTo>
                <a:lnTo>
                  <a:pt x="33" y="106"/>
                </a:lnTo>
                <a:lnTo>
                  <a:pt x="29" y="109"/>
                </a:lnTo>
                <a:lnTo>
                  <a:pt x="21" y="116"/>
                </a:lnTo>
                <a:lnTo>
                  <a:pt x="17" y="120"/>
                </a:lnTo>
                <a:lnTo>
                  <a:pt x="0" y="132"/>
                </a:lnTo>
                <a:lnTo>
                  <a:pt x="3" y="142"/>
                </a:lnTo>
                <a:lnTo>
                  <a:pt x="10" y="168"/>
                </a:lnTo>
                <a:lnTo>
                  <a:pt x="12" y="182"/>
                </a:lnTo>
                <a:lnTo>
                  <a:pt x="14" y="194"/>
                </a:lnTo>
                <a:lnTo>
                  <a:pt x="21" y="220"/>
                </a:lnTo>
                <a:lnTo>
                  <a:pt x="31" y="260"/>
                </a:lnTo>
                <a:lnTo>
                  <a:pt x="33" y="274"/>
                </a:lnTo>
                <a:lnTo>
                  <a:pt x="36" y="286"/>
                </a:lnTo>
                <a:lnTo>
                  <a:pt x="40" y="300"/>
                </a:lnTo>
                <a:lnTo>
                  <a:pt x="43" y="315"/>
                </a:lnTo>
                <a:lnTo>
                  <a:pt x="45" y="329"/>
                </a:lnTo>
                <a:lnTo>
                  <a:pt x="50" y="343"/>
                </a:lnTo>
                <a:lnTo>
                  <a:pt x="57" y="371"/>
                </a:lnTo>
                <a:lnTo>
                  <a:pt x="59" y="386"/>
                </a:lnTo>
                <a:lnTo>
                  <a:pt x="62" y="400"/>
                </a:lnTo>
                <a:lnTo>
                  <a:pt x="66" y="414"/>
                </a:lnTo>
                <a:lnTo>
                  <a:pt x="78" y="412"/>
                </a:lnTo>
                <a:lnTo>
                  <a:pt x="90" y="409"/>
                </a:lnTo>
                <a:lnTo>
                  <a:pt x="102" y="407"/>
                </a:lnTo>
                <a:lnTo>
                  <a:pt x="116" y="402"/>
                </a:lnTo>
                <a:lnTo>
                  <a:pt x="128" y="400"/>
                </a:lnTo>
                <a:lnTo>
                  <a:pt x="140" y="397"/>
                </a:lnTo>
                <a:lnTo>
                  <a:pt x="152" y="393"/>
                </a:lnTo>
                <a:lnTo>
                  <a:pt x="163" y="390"/>
                </a:lnTo>
                <a:lnTo>
                  <a:pt x="185" y="386"/>
                </a:lnTo>
                <a:lnTo>
                  <a:pt x="208" y="378"/>
                </a:lnTo>
                <a:lnTo>
                  <a:pt x="230" y="374"/>
                </a:lnTo>
                <a:lnTo>
                  <a:pt x="251" y="367"/>
                </a:lnTo>
                <a:lnTo>
                  <a:pt x="272" y="362"/>
                </a:lnTo>
                <a:lnTo>
                  <a:pt x="293" y="355"/>
                </a:lnTo>
                <a:lnTo>
                  <a:pt x="315" y="350"/>
                </a:lnTo>
                <a:lnTo>
                  <a:pt x="338" y="343"/>
                </a:lnTo>
                <a:lnTo>
                  <a:pt x="360" y="338"/>
                </a:lnTo>
                <a:lnTo>
                  <a:pt x="381" y="331"/>
                </a:lnTo>
                <a:lnTo>
                  <a:pt x="402" y="324"/>
                </a:lnTo>
                <a:lnTo>
                  <a:pt x="424" y="319"/>
                </a:lnTo>
                <a:lnTo>
                  <a:pt x="445" y="312"/>
                </a:lnTo>
                <a:lnTo>
                  <a:pt x="466" y="305"/>
                </a:lnTo>
                <a:lnTo>
                  <a:pt x="487" y="300"/>
                </a:lnTo>
                <a:lnTo>
                  <a:pt x="509" y="293"/>
                </a:lnTo>
                <a:lnTo>
                  <a:pt x="513" y="281"/>
                </a:lnTo>
                <a:lnTo>
                  <a:pt x="516" y="277"/>
                </a:lnTo>
                <a:lnTo>
                  <a:pt x="518" y="274"/>
                </a:lnTo>
                <a:lnTo>
                  <a:pt x="530" y="270"/>
                </a:lnTo>
                <a:lnTo>
                  <a:pt x="539" y="272"/>
                </a:lnTo>
                <a:lnTo>
                  <a:pt x="542" y="270"/>
                </a:lnTo>
                <a:lnTo>
                  <a:pt x="547" y="262"/>
                </a:lnTo>
                <a:lnTo>
                  <a:pt x="561" y="255"/>
                </a:lnTo>
                <a:lnTo>
                  <a:pt x="565" y="241"/>
                </a:lnTo>
                <a:lnTo>
                  <a:pt x="570" y="234"/>
                </a:lnTo>
                <a:lnTo>
                  <a:pt x="577" y="225"/>
                </a:lnTo>
                <a:lnTo>
                  <a:pt x="592" y="210"/>
                </a:lnTo>
                <a:lnTo>
                  <a:pt x="558" y="184"/>
                </a:lnTo>
                <a:close/>
              </a:path>
            </a:pathLst>
          </a:custGeom>
          <a:solidFill>
            <a:srgbClr val="92D050"/>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27" name="Freeform 26"/>
          <p:cNvSpPr>
            <a:spLocks/>
          </p:cNvSpPr>
          <p:nvPr/>
        </p:nvSpPr>
        <p:spPr bwMode="auto">
          <a:xfrm rot="60000">
            <a:off x="8470374" y="3784587"/>
            <a:ext cx="811212" cy="612775"/>
          </a:xfrm>
          <a:custGeom>
            <a:avLst/>
            <a:gdLst/>
            <a:ahLst/>
            <a:cxnLst>
              <a:cxn ang="0">
                <a:pos x="236" y="2"/>
              </a:cxn>
              <a:cxn ang="0">
                <a:pos x="257" y="23"/>
              </a:cxn>
              <a:cxn ang="0">
                <a:pos x="288" y="28"/>
              </a:cxn>
              <a:cxn ang="0">
                <a:pos x="331" y="19"/>
              </a:cxn>
              <a:cxn ang="0">
                <a:pos x="376" y="9"/>
              </a:cxn>
              <a:cxn ang="0">
                <a:pos x="425" y="42"/>
              </a:cxn>
              <a:cxn ang="0">
                <a:pos x="477" y="73"/>
              </a:cxn>
              <a:cxn ang="0">
                <a:pos x="511" y="97"/>
              </a:cxn>
              <a:cxn ang="0">
                <a:pos x="466" y="170"/>
              </a:cxn>
              <a:cxn ang="0">
                <a:pos x="459" y="177"/>
              </a:cxn>
              <a:cxn ang="0">
                <a:pos x="463" y="199"/>
              </a:cxn>
              <a:cxn ang="0">
                <a:pos x="440" y="227"/>
              </a:cxn>
              <a:cxn ang="0">
                <a:pos x="421" y="258"/>
              </a:cxn>
              <a:cxn ang="0">
                <a:pos x="407" y="274"/>
              </a:cxn>
              <a:cxn ang="0">
                <a:pos x="385" y="296"/>
              </a:cxn>
              <a:cxn ang="0">
                <a:pos x="371" y="308"/>
              </a:cxn>
              <a:cxn ang="0">
                <a:pos x="340" y="315"/>
              </a:cxn>
              <a:cxn ang="0">
                <a:pos x="354" y="326"/>
              </a:cxn>
              <a:cxn ang="0">
                <a:pos x="345" y="345"/>
              </a:cxn>
              <a:cxn ang="0">
                <a:pos x="336" y="334"/>
              </a:cxn>
              <a:cxn ang="0">
                <a:pos x="331" y="343"/>
              </a:cxn>
              <a:cxn ang="0">
                <a:pos x="326" y="348"/>
              </a:cxn>
              <a:cxn ang="0">
                <a:pos x="336" y="357"/>
              </a:cxn>
              <a:cxn ang="0">
                <a:pos x="321" y="374"/>
              </a:cxn>
              <a:cxn ang="0">
                <a:pos x="298" y="379"/>
              </a:cxn>
              <a:cxn ang="0">
                <a:pos x="281" y="348"/>
              </a:cxn>
              <a:cxn ang="0">
                <a:pos x="246" y="310"/>
              </a:cxn>
              <a:cxn ang="0">
                <a:pos x="208" y="267"/>
              </a:cxn>
              <a:cxn ang="0">
                <a:pos x="187" y="246"/>
              </a:cxn>
              <a:cxn ang="0">
                <a:pos x="175" y="232"/>
              </a:cxn>
              <a:cxn ang="0">
                <a:pos x="135" y="201"/>
              </a:cxn>
              <a:cxn ang="0">
                <a:pos x="94" y="175"/>
              </a:cxn>
              <a:cxn ang="0">
                <a:pos x="59" y="128"/>
              </a:cxn>
              <a:cxn ang="0">
                <a:pos x="35" y="123"/>
              </a:cxn>
              <a:cxn ang="0">
                <a:pos x="0" y="104"/>
              </a:cxn>
              <a:cxn ang="0">
                <a:pos x="19" y="64"/>
              </a:cxn>
              <a:cxn ang="0">
                <a:pos x="35" y="54"/>
              </a:cxn>
              <a:cxn ang="0">
                <a:pos x="64" y="38"/>
              </a:cxn>
              <a:cxn ang="0">
                <a:pos x="92" y="21"/>
              </a:cxn>
              <a:cxn ang="0">
                <a:pos x="139" y="14"/>
              </a:cxn>
              <a:cxn ang="0">
                <a:pos x="189" y="4"/>
              </a:cxn>
              <a:cxn ang="0">
                <a:pos x="224" y="0"/>
              </a:cxn>
            </a:cxnLst>
            <a:rect l="0" t="0" r="r" b="b"/>
            <a:pathLst>
              <a:path w="511" h="386">
                <a:moveTo>
                  <a:pt x="227" y="7"/>
                </a:moveTo>
                <a:lnTo>
                  <a:pt x="227" y="9"/>
                </a:lnTo>
                <a:lnTo>
                  <a:pt x="236" y="2"/>
                </a:lnTo>
                <a:lnTo>
                  <a:pt x="243" y="7"/>
                </a:lnTo>
                <a:lnTo>
                  <a:pt x="255" y="16"/>
                </a:lnTo>
                <a:lnTo>
                  <a:pt x="257" y="23"/>
                </a:lnTo>
                <a:lnTo>
                  <a:pt x="260" y="33"/>
                </a:lnTo>
                <a:lnTo>
                  <a:pt x="274" y="31"/>
                </a:lnTo>
                <a:lnTo>
                  <a:pt x="288" y="28"/>
                </a:lnTo>
                <a:lnTo>
                  <a:pt x="302" y="23"/>
                </a:lnTo>
                <a:lnTo>
                  <a:pt x="317" y="21"/>
                </a:lnTo>
                <a:lnTo>
                  <a:pt x="331" y="19"/>
                </a:lnTo>
                <a:lnTo>
                  <a:pt x="347" y="16"/>
                </a:lnTo>
                <a:lnTo>
                  <a:pt x="362" y="12"/>
                </a:lnTo>
                <a:lnTo>
                  <a:pt x="376" y="9"/>
                </a:lnTo>
                <a:lnTo>
                  <a:pt x="392" y="21"/>
                </a:lnTo>
                <a:lnTo>
                  <a:pt x="409" y="31"/>
                </a:lnTo>
                <a:lnTo>
                  <a:pt x="425" y="42"/>
                </a:lnTo>
                <a:lnTo>
                  <a:pt x="442" y="52"/>
                </a:lnTo>
                <a:lnTo>
                  <a:pt x="459" y="64"/>
                </a:lnTo>
                <a:lnTo>
                  <a:pt x="477" y="73"/>
                </a:lnTo>
                <a:lnTo>
                  <a:pt x="494" y="85"/>
                </a:lnTo>
                <a:lnTo>
                  <a:pt x="511" y="97"/>
                </a:lnTo>
                <a:lnTo>
                  <a:pt x="511" y="97"/>
                </a:lnTo>
                <a:lnTo>
                  <a:pt x="487" y="123"/>
                </a:lnTo>
                <a:lnTo>
                  <a:pt x="482" y="132"/>
                </a:lnTo>
                <a:lnTo>
                  <a:pt x="466" y="170"/>
                </a:lnTo>
                <a:lnTo>
                  <a:pt x="466" y="192"/>
                </a:lnTo>
                <a:lnTo>
                  <a:pt x="459" y="184"/>
                </a:lnTo>
                <a:lnTo>
                  <a:pt x="459" y="177"/>
                </a:lnTo>
                <a:lnTo>
                  <a:pt x="456" y="173"/>
                </a:lnTo>
                <a:lnTo>
                  <a:pt x="454" y="184"/>
                </a:lnTo>
                <a:lnTo>
                  <a:pt x="463" y="199"/>
                </a:lnTo>
                <a:lnTo>
                  <a:pt x="459" y="206"/>
                </a:lnTo>
                <a:lnTo>
                  <a:pt x="447" y="222"/>
                </a:lnTo>
                <a:lnTo>
                  <a:pt x="440" y="227"/>
                </a:lnTo>
                <a:lnTo>
                  <a:pt x="430" y="232"/>
                </a:lnTo>
                <a:lnTo>
                  <a:pt x="430" y="244"/>
                </a:lnTo>
                <a:lnTo>
                  <a:pt x="421" y="258"/>
                </a:lnTo>
                <a:lnTo>
                  <a:pt x="414" y="265"/>
                </a:lnTo>
                <a:lnTo>
                  <a:pt x="399" y="265"/>
                </a:lnTo>
                <a:lnTo>
                  <a:pt x="407" y="274"/>
                </a:lnTo>
                <a:lnTo>
                  <a:pt x="402" y="281"/>
                </a:lnTo>
                <a:lnTo>
                  <a:pt x="395" y="291"/>
                </a:lnTo>
                <a:lnTo>
                  <a:pt x="385" y="296"/>
                </a:lnTo>
                <a:lnTo>
                  <a:pt x="380" y="298"/>
                </a:lnTo>
                <a:lnTo>
                  <a:pt x="376" y="300"/>
                </a:lnTo>
                <a:lnTo>
                  <a:pt x="371" y="308"/>
                </a:lnTo>
                <a:lnTo>
                  <a:pt x="364" y="315"/>
                </a:lnTo>
                <a:lnTo>
                  <a:pt x="352" y="312"/>
                </a:lnTo>
                <a:lnTo>
                  <a:pt x="340" y="315"/>
                </a:lnTo>
                <a:lnTo>
                  <a:pt x="336" y="319"/>
                </a:lnTo>
                <a:lnTo>
                  <a:pt x="347" y="322"/>
                </a:lnTo>
                <a:lnTo>
                  <a:pt x="354" y="326"/>
                </a:lnTo>
                <a:lnTo>
                  <a:pt x="354" y="336"/>
                </a:lnTo>
                <a:lnTo>
                  <a:pt x="352" y="338"/>
                </a:lnTo>
                <a:lnTo>
                  <a:pt x="345" y="345"/>
                </a:lnTo>
                <a:lnTo>
                  <a:pt x="343" y="345"/>
                </a:lnTo>
                <a:lnTo>
                  <a:pt x="340" y="341"/>
                </a:lnTo>
                <a:lnTo>
                  <a:pt x="336" y="334"/>
                </a:lnTo>
                <a:lnTo>
                  <a:pt x="333" y="336"/>
                </a:lnTo>
                <a:lnTo>
                  <a:pt x="333" y="341"/>
                </a:lnTo>
                <a:lnTo>
                  <a:pt x="331" y="343"/>
                </a:lnTo>
                <a:lnTo>
                  <a:pt x="319" y="331"/>
                </a:lnTo>
                <a:lnTo>
                  <a:pt x="321" y="341"/>
                </a:lnTo>
                <a:lnTo>
                  <a:pt x="326" y="348"/>
                </a:lnTo>
                <a:lnTo>
                  <a:pt x="331" y="352"/>
                </a:lnTo>
                <a:lnTo>
                  <a:pt x="333" y="352"/>
                </a:lnTo>
                <a:lnTo>
                  <a:pt x="336" y="357"/>
                </a:lnTo>
                <a:lnTo>
                  <a:pt x="331" y="367"/>
                </a:lnTo>
                <a:lnTo>
                  <a:pt x="328" y="371"/>
                </a:lnTo>
                <a:lnTo>
                  <a:pt x="321" y="374"/>
                </a:lnTo>
                <a:lnTo>
                  <a:pt x="319" y="381"/>
                </a:lnTo>
                <a:lnTo>
                  <a:pt x="321" y="386"/>
                </a:lnTo>
                <a:lnTo>
                  <a:pt x="298" y="379"/>
                </a:lnTo>
                <a:lnTo>
                  <a:pt x="291" y="371"/>
                </a:lnTo>
                <a:lnTo>
                  <a:pt x="288" y="360"/>
                </a:lnTo>
                <a:lnTo>
                  <a:pt x="281" y="348"/>
                </a:lnTo>
                <a:lnTo>
                  <a:pt x="265" y="329"/>
                </a:lnTo>
                <a:lnTo>
                  <a:pt x="255" y="324"/>
                </a:lnTo>
                <a:lnTo>
                  <a:pt x="246" y="310"/>
                </a:lnTo>
                <a:lnTo>
                  <a:pt x="234" y="286"/>
                </a:lnTo>
                <a:lnTo>
                  <a:pt x="222" y="272"/>
                </a:lnTo>
                <a:lnTo>
                  <a:pt x="208" y="267"/>
                </a:lnTo>
                <a:lnTo>
                  <a:pt x="198" y="260"/>
                </a:lnTo>
                <a:lnTo>
                  <a:pt x="191" y="251"/>
                </a:lnTo>
                <a:lnTo>
                  <a:pt x="187" y="246"/>
                </a:lnTo>
                <a:lnTo>
                  <a:pt x="182" y="244"/>
                </a:lnTo>
                <a:lnTo>
                  <a:pt x="177" y="239"/>
                </a:lnTo>
                <a:lnTo>
                  <a:pt x="175" y="232"/>
                </a:lnTo>
                <a:lnTo>
                  <a:pt x="168" y="225"/>
                </a:lnTo>
                <a:lnTo>
                  <a:pt x="142" y="210"/>
                </a:lnTo>
                <a:lnTo>
                  <a:pt x="135" y="201"/>
                </a:lnTo>
                <a:lnTo>
                  <a:pt x="123" y="194"/>
                </a:lnTo>
                <a:lnTo>
                  <a:pt x="94" y="175"/>
                </a:lnTo>
                <a:lnTo>
                  <a:pt x="94" y="175"/>
                </a:lnTo>
                <a:lnTo>
                  <a:pt x="64" y="137"/>
                </a:lnTo>
                <a:lnTo>
                  <a:pt x="64" y="137"/>
                </a:lnTo>
                <a:lnTo>
                  <a:pt x="59" y="128"/>
                </a:lnTo>
                <a:lnTo>
                  <a:pt x="52" y="125"/>
                </a:lnTo>
                <a:lnTo>
                  <a:pt x="45" y="125"/>
                </a:lnTo>
                <a:lnTo>
                  <a:pt x="35" y="123"/>
                </a:lnTo>
                <a:lnTo>
                  <a:pt x="23" y="116"/>
                </a:lnTo>
                <a:lnTo>
                  <a:pt x="21" y="116"/>
                </a:lnTo>
                <a:lnTo>
                  <a:pt x="0" y="104"/>
                </a:lnTo>
                <a:lnTo>
                  <a:pt x="2" y="92"/>
                </a:lnTo>
                <a:lnTo>
                  <a:pt x="14" y="73"/>
                </a:lnTo>
                <a:lnTo>
                  <a:pt x="19" y="64"/>
                </a:lnTo>
                <a:lnTo>
                  <a:pt x="19" y="64"/>
                </a:lnTo>
                <a:lnTo>
                  <a:pt x="21" y="64"/>
                </a:lnTo>
                <a:lnTo>
                  <a:pt x="35" y="54"/>
                </a:lnTo>
                <a:lnTo>
                  <a:pt x="52" y="45"/>
                </a:lnTo>
                <a:lnTo>
                  <a:pt x="54" y="45"/>
                </a:lnTo>
                <a:lnTo>
                  <a:pt x="64" y="38"/>
                </a:lnTo>
                <a:lnTo>
                  <a:pt x="80" y="28"/>
                </a:lnTo>
                <a:lnTo>
                  <a:pt x="87" y="21"/>
                </a:lnTo>
                <a:lnTo>
                  <a:pt x="92" y="21"/>
                </a:lnTo>
                <a:lnTo>
                  <a:pt x="106" y="19"/>
                </a:lnTo>
                <a:lnTo>
                  <a:pt x="123" y="16"/>
                </a:lnTo>
                <a:lnTo>
                  <a:pt x="139" y="14"/>
                </a:lnTo>
                <a:lnTo>
                  <a:pt x="156" y="12"/>
                </a:lnTo>
                <a:lnTo>
                  <a:pt x="172" y="9"/>
                </a:lnTo>
                <a:lnTo>
                  <a:pt x="189" y="4"/>
                </a:lnTo>
                <a:lnTo>
                  <a:pt x="205" y="2"/>
                </a:lnTo>
                <a:lnTo>
                  <a:pt x="220" y="0"/>
                </a:lnTo>
                <a:lnTo>
                  <a:pt x="224" y="0"/>
                </a:lnTo>
                <a:lnTo>
                  <a:pt x="224" y="2"/>
                </a:lnTo>
                <a:lnTo>
                  <a:pt x="227" y="7"/>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28" name="Freeform 27"/>
          <p:cNvSpPr>
            <a:spLocks/>
          </p:cNvSpPr>
          <p:nvPr/>
        </p:nvSpPr>
        <p:spPr bwMode="auto">
          <a:xfrm rot="60000">
            <a:off x="5155829" y="1887645"/>
            <a:ext cx="1119187" cy="695325"/>
          </a:xfrm>
          <a:custGeom>
            <a:avLst/>
            <a:gdLst/>
            <a:ahLst/>
            <a:cxnLst>
              <a:cxn ang="0">
                <a:pos x="40" y="0"/>
              </a:cxn>
              <a:cxn ang="0">
                <a:pos x="83" y="2"/>
              </a:cxn>
              <a:cxn ang="0">
                <a:pos x="123" y="4"/>
              </a:cxn>
              <a:cxn ang="0">
                <a:pos x="163" y="4"/>
              </a:cxn>
              <a:cxn ang="0">
                <a:pos x="206" y="7"/>
              </a:cxn>
              <a:cxn ang="0">
                <a:pos x="246" y="7"/>
              </a:cxn>
              <a:cxn ang="0">
                <a:pos x="289" y="7"/>
              </a:cxn>
              <a:cxn ang="0">
                <a:pos x="329" y="7"/>
              </a:cxn>
              <a:cxn ang="0">
                <a:pos x="369" y="7"/>
              </a:cxn>
              <a:cxn ang="0">
                <a:pos x="412" y="7"/>
              </a:cxn>
              <a:cxn ang="0">
                <a:pos x="452" y="7"/>
              </a:cxn>
              <a:cxn ang="0">
                <a:pos x="495" y="7"/>
              </a:cxn>
              <a:cxn ang="0">
                <a:pos x="535" y="7"/>
              </a:cxn>
              <a:cxn ang="0">
                <a:pos x="577" y="4"/>
              </a:cxn>
              <a:cxn ang="0">
                <a:pos x="618" y="4"/>
              </a:cxn>
              <a:cxn ang="0">
                <a:pos x="658" y="2"/>
              </a:cxn>
              <a:cxn ang="0">
                <a:pos x="677" y="14"/>
              </a:cxn>
              <a:cxn ang="0">
                <a:pos x="672" y="26"/>
              </a:cxn>
              <a:cxn ang="0">
                <a:pos x="655" y="42"/>
              </a:cxn>
              <a:cxn ang="0">
                <a:pos x="658" y="52"/>
              </a:cxn>
              <a:cxn ang="0">
                <a:pos x="670" y="66"/>
              </a:cxn>
              <a:cxn ang="0">
                <a:pos x="691" y="83"/>
              </a:cxn>
              <a:cxn ang="0">
                <a:pos x="693" y="139"/>
              </a:cxn>
              <a:cxn ang="0">
                <a:pos x="698" y="199"/>
              </a:cxn>
              <a:cxn ang="0">
                <a:pos x="700" y="255"/>
              </a:cxn>
              <a:cxn ang="0">
                <a:pos x="703" y="312"/>
              </a:cxn>
              <a:cxn ang="0">
                <a:pos x="691" y="322"/>
              </a:cxn>
              <a:cxn ang="0">
                <a:pos x="696" y="334"/>
              </a:cxn>
              <a:cxn ang="0">
                <a:pos x="693" y="341"/>
              </a:cxn>
              <a:cxn ang="0">
                <a:pos x="693" y="345"/>
              </a:cxn>
              <a:cxn ang="0">
                <a:pos x="703" y="355"/>
              </a:cxn>
              <a:cxn ang="0">
                <a:pos x="703" y="362"/>
              </a:cxn>
              <a:cxn ang="0">
                <a:pos x="698" y="379"/>
              </a:cxn>
              <a:cxn ang="0">
                <a:pos x="691" y="402"/>
              </a:cxn>
              <a:cxn ang="0">
                <a:pos x="691" y="412"/>
              </a:cxn>
              <a:cxn ang="0">
                <a:pos x="698" y="423"/>
              </a:cxn>
              <a:cxn ang="0">
                <a:pos x="705" y="438"/>
              </a:cxn>
              <a:cxn ang="0">
                <a:pos x="691" y="431"/>
              </a:cxn>
              <a:cxn ang="0">
                <a:pos x="674" y="414"/>
              </a:cxn>
              <a:cxn ang="0">
                <a:pos x="639" y="402"/>
              </a:cxn>
              <a:cxn ang="0">
                <a:pos x="615" y="395"/>
              </a:cxn>
              <a:cxn ang="0">
                <a:pos x="573" y="400"/>
              </a:cxn>
              <a:cxn ang="0">
                <a:pos x="549" y="400"/>
              </a:cxn>
              <a:cxn ang="0">
                <a:pos x="483" y="381"/>
              </a:cxn>
              <a:cxn ang="0">
                <a:pos x="419" y="383"/>
              </a:cxn>
              <a:cxn ang="0">
                <a:pos x="355" y="383"/>
              </a:cxn>
              <a:cxn ang="0">
                <a:pos x="289" y="381"/>
              </a:cxn>
              <a:cxn ang="0">
                <a:pos x="225" y="381"/>
              </a:cxn>
              <a:cxn ang="0">
                <a:pos x="161" y="379"/>
              </a:cxn>
              <a:cxn ang="0">
                <a:pos x="97" y="379"/>
              </a:cxn>
              <a:cxn ang="0">
                <a:pos x="33" y="374"/>
              </a:cxn>
              <a:cxn ang="0">
                <a:pos x="3" y="341"/>
              </a:cxn>
              <a:cxn ang="0">
                <a:pos x="5" y="277"/>
              </a:cxn>
              <a:cxn ang="0">
                <a:pos x="7" y="215"/>
              </a:cxn>
              <a:cxn ang="0">
                <a:pos x="10" y="151"/>
              </a:cxn>
              <a:cxn ang="0">
                <a:pos x="12" y="118"/>
              </a:cxn>
              <a:cxn ang="0">
                <a:pos x="14" y="118"/>
              </a:cxn>
              <a:cxn ang="0">
                <a:pos x="14" y="118"/>
              </a:cxn>
              <a:cxn ang="0">
                <a:pos x="14" y="118"/>
              </a:cxn>
              <a:cxn ang="0">
                <a:pos x="17" y="87"/>
              </a:cxn>
              <a:cxn ang="0">
                <a:pos x="19" y="28"/>
              </a:cxn>
            </a:cxnLst>
            <a:rect l="0" t="0" r="r" b="b"/>
            <a:pathLst>
              <a:path w="705" h="438">
                <a:moveTo>
                  <a:pt x="19" y="0"/>
                </a:moveTo>
                <a:lnTo>
                  <a:pt x="40" y="0"/>
                </a:lnTo>
                <a:lnTo>
                  <a:pt x="62" y="2"/>
                </a:lnTo>
                <a:lnTo>
                  <a:pt x="83" y="2"/>
                </a:lnTo>
                <a:lnTo>
                  <a:pt x="102" y="2"/>
                </a:lnTo>
                <a:lnTo>
                  <a:pt x="123" y="4"/>
                </a:lnTo>
                <a:lnTo>
                  <a:pt x="145" y="4"/>
                </a:lnTo>
                <a:lnTo>
                  <a:pt x="163" y="4"/>
                </a:lnTo>
                <a:lnTo>
                  <a:pt x="185" y="4"/>
                </a:lnTo>
                <a:lnTo>
                  <a:pt x="206" y="7"/>
                </a:lnTo>
                <a:lnTo>
                  <a:pt x="225" y="7"/>
                </a:lnTo>
                <a:lnTo>
                  <a:pt x="246" y="7"/>
                </a:lnTo>
                <a:lnTo>
                  <a:pt x="268" y="7"/>
                </a:lnTo>
                <a:lnTo>
                  <a:pt x="289" y="7"/>
                </a:lnTo>
                <a:lnTo>
                  <a:pt x="308" y="7"/>
                </a:lnTo>
                <a:lnTo>
                  <a:pt x="329" y="7"/>
                </a:lnTo>
                <a:lnTo>
                  <a:pt x="350" y="7"/>
                </a:lnTo>
                <a:lnTo>
                  <a:pt x="369" y="7"/>
                </a:lnTo>
                <a:lnTo>
                  <a:pt x="391" y="7"/>
                </a:lnTo>
                <a:lnTo>
                  <a:pt x="412" y="7"/>
                </a:lnTo>
                <a:lnTo>
                  <a:pt x="433" y="7"/>
                </a:lnTo>
                <a:lnTo>
                  <a:pt x="452" y="7"/>
                </a:lnTo>
                <a:lnTo>
                  <a:pt x="473" y="7"/>
                </a:lnTo>
                <a:lnTo>
                  <a:pt x="495" y="7"/>
                </a:lnTo>
                <a:lnTo>
                  <a:pt x="514" y="7"/>
                </a:lnTo>
                <a:lnTo>
                  <a:pt x="535" y="7"/>
                </a:lnTo>
                <a:lnTo>
                  <a:pt x="556" y="7"/>
                </a:lnTo>
                <a:lnTo>
                  <a:pt x="577" y="4"/>
                </a:lnTo>
                <a:lnTo>
                  <a:pt x="596" y="4"/>
                </a:lnTo>
                <a:lnTo>
                  <a:pt x="618" y="4"/>
                </a:lnTo>
                <a:lnTo>
                  <a:pt x="639" y="2"/>
                </a:lnTo>
                <a:lnTo>
                  <a:pt x="658" y="2"/>
                </a:lnTo>
                <a:lnTo>
                  <a:pt x="679" y="2"/>
                </a:lnTo>
                <a:lnTo>
                  <a:pt x="677" y="14"/>
                </a:lnTo>
                <a:lnTo>
                  <a:pt x="674" y="21"/>
                </a:lnTo>
                <a:lnTo>
                  <a:pt x="672" y="26"/>
                </a:lnTo>
                <a:lnTo>
                  <a:pt x="658" y="38"/>
                </a:lnTo>
                <a:lnTo>
                  <a:pt x="655" y="42"/>
                </a:lnTo>
                <a:lnTo>
                  <a:pt x="655" y="47"/>
                </a:lnTo>
                <a:lnTo>
                  <a:pt x="658" y="52"/>
                </a:lnTo>
                <a:lnTo>
                  <a:pt x="665" y="64"/>
                </a:lnTo>
                <a:lnTo>
                  <a:pt x="670" y="66"/>
                </a:lnTo>
                <a:lnTo>
                  <a:pt x="684" y="73"/>
                </a:lnTo>
                <a:lnTo>
                  <a:pt x="691" y="83"/>
                </a:lnTo>
                <a:lnTo>
                  <a:pt x="693" y="111"/>
                </a:lnTo>
                <a:lnTo>
                  <a:pt x="693" y="139"/>
                </a:lnTo>
                <a:lnTo>
                  <a:pt x="696" y="168"/>
                </a:lnTo>
                <a:lnTo>
                  <a:pt x="698" y="199"/>
                </a:lnTo>
                <a:lnTo>
                  <a:pt x="698" y="227"/>
                </a:lnTo>
                <a:lnTo>
                  <a:pt x="700" y="255"/>
                </a:lnTo>
                <a:lnTo>
                  <a:pt x="700" y="284"/>
                </a:lnTo>
                <a:lnTo>
                  <a:pt x="703" y="312"/>
                </a:lnTo>
                <a:lnTo>
                  <a:pt x="689" y="312"/>
                </a:lnTo>
                <a:lnTo>
                  <a:pt x="691" y="322"/>
                </a:lnTo>
                <a:lnTo>
                  <a:pt x="693" y="329"/>
                </a:lnTo>
                <a:lnTo>
                  <a:pt x="696" y="334"/>
                </a:lnTo>
                <a:lnTo>
                  <a:pt x="696" y="336"/>
                </a:lnTo>
                <a:lnTo>
                  <a:pt x="693" y="341"/>
                </a:lnTo>
                <a:lnTo>
                  <a:pt x="693" y="345"/>
                </a:lnTo>
                <a:lnTo>
                  <a:pt x="693" y="345"/>
                </a:lnTo>
                <a:lnTo>
                  <a:pt x="700" y="350"/>
                </a:lnTo>
                <a:lnTo>
                  <a:pt x="703" y="355"/>
                </a:lnTo>
                <a:lnTo>
                  <a:pt x="703" y="360"/>
                </a:lnTo>
                <a:lnTo>
                  <a:pt x="703" y="362"/>
                </a:lnTo>
                <a:lnTo>
                  <a:pt x="700" y="369"/>
                </a:lnTo>
                <a:lnTo>
                  <a:pt x="698" y="379"/>
                </a:lnTo>
                <a:lnTo>
                  <a:pt x="696" y="393"/>
                </a:lnTo>
                <a:lnTo>
                  <a:pt x="691" y="402"/>
                </a:lnTo>
                <a:lnTo>
                  <a:pt x="689" y="407"/>
                </a:lnTo>
                <a:lnTo>
                  <a:pt x="691" y="412"/>
                </a:lnTo>
                <a:lnTo>
                  <a:pt x="698" y="419"/>
                </a:lnTo>
                <a:lnTo>
                  <a:pt x="698" y="423"/>
                </a:lnTo>
                <a:lnTo>
                  <a:pt x="703" y="428"/>
                </a:lnTo>
                <a:lnTo>
                  <a:pt x="705" y="438"/>
                </a:lnTo>
                <a:lnTo>
                  <a:pt x="698" y="435"/>
                </a:lnTo>
                <a:lnTo>
                  <a:pt x="691" y="431"/>
                </a:lnTo>
                <a:lnTo>
                  <a:pt x="686" y="423"/>
                </a:lnTo>
                <a:lnTo>
                  <a:pt x="674" y="414"/>
                </a:lnTo>
                <a:lnTo>
                  <a:pt x="653" y="407"/>
                </a:lnTo>
                <a:lnTo>
                  <a:pt x="639" y="402"/>
                </a:lnTo>
                <a:lnTo>
                  <a:pt x="632" y="395"/>
                </a:lnTo>
                <a:lnTo>
                  <a:pt x="615" y="395"/>
                </a:lnTo>
                <a:lnTo>
                  <a:pt x="589" y="395"/>
                </a:lnTo>
                <a:lnTo>
                  <a:pt x="573" y="400"/>
                </a:lnTo>
                <a:lnTo>
                  <a:pt x="566" y="405"/>
                </a:lnTo>
                <a:lnTo>
                  <a:pt x="549" y="400"/>
                </a:lnTo>
                <a:lnTo>
                  <a:pt x="521" y="381"/>
                </a:lnTo>
                <a:lnTo>
                  <a:pt x="483" y="381"/>
                </a:lnTo>
                <a:lnTo>
                  <a:pt x="450" y="381"/>
                </a:lnTo>
                <a:lnTo>
                  <a:pt x="419" y="383"/>
                </a:lnTo>
                <a:lnTo>
                  <a:pt x="386" y="383"/>
                </a:lnTo>
                <a:lnTo>
                  <a:pt x="355" y="383"/>
                </a:lnTo>
                <a:lnTo>
                  <a:pt x="322" y="383"/>
                </a:lnTo>
                <a:lnTo>
                  <a:pt x="289" y="381"/>
                </a:lnTo>
                <a:lnTo>
                  <a:pt x="258" y="381"/>
                </a:lnTo>
                <a:lnTo>
                  <a:pt x="225" y="381"/>
                </a:lnTo>
                <a:lnTo>
                  <a:pt x="194" y="381"/>
                </a:lnTo>
                <a:lnTo>
                  <a:pt x="161" y="379"/>
                </a:lnTo>
                <a:lnTo>
                  <a:pt x="128" y="379"/>
                </a:lnTo>
                <a:lnTo>
                  <a:pt x="97" y="379"/>
                </a:lnTo>
                <a:lnTo>
                  <a:pt x="64" y="376"/>
                </a:lnTo>
                <a:lnTo>
                  <a:pt x="33" y="374"/>
                </a:lnTo>
                <a:lnTo>
                  <a:pt x="0" y="374"/>
                </a:lnTo>
                <a:lnTo>
                  <a:pt x="3" y="341"/>
                </a:lnTo>
                <a:lnTo>
                  <a:pt x="3" y="310"/>
                </a:lnTo>
                <a:lnTo>
                  <a:pt x="5" y="277"/>
                </a:lnTo>
                <a:lnTo>
                  <a:pt x="5" y="246"/>
                </a:lnTo>
                <a:lnTo>
                  <a:pt x="7" y="215"/>
                </a:lnTo>
                <a:lnTo>
                  <a:pt x="10" y="182"/>
                </a:lnTo>
                <a:lnTo>
                  <a:pt x="10" y="151"/>
                </a:lnTo>
                <a:lnTo>
                  <a:pt x="12" y="118"/>
                </a:lnTo>
                <a:lnTo>
                  <a:pt x="12" y="118"/>
                </a:lnTo>
                <a:lnTo>
                  <a:pt x="12" y="118"/>
                </a:lnTo>
                <a:lnTo>
                  <a:pt x="14" y="118"/>
                </a:lnTo>
                <a:lnTo>
                  <a:pt x="14" y="118"/>
                </a:lnTo>
                <a:lnTo>
                  <a:pt x="14" y="118"/>
                </a:lnTo>
                <a:lnTo>
                  <a:pt x="14" y="118"/>
                </a:lnTo>
                <a:lnTo>
                  <a:pt x="14" y="118"/>
                </a:lnTo>
                <a:lnTo>
                  <a:pt x="14" y="118"/>
                </a:lnTo>
                <a:lnTo>
                  <a:pt x="17" y="87"/>
                </a:lnTo>
                <a:lnTo>
                  <a:pt x="17" y="59"/>
                </a:lnTo>
                <a:lnTo>
                  <a:pt x="19" y="28"/>
                </a:lnTo>
                <a:lnTo>
                  <a:pt x="19" y="0"/>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29" name="Freeform 28"/>
          <p:cNvSpPr>
            <a:spLocks/>
          </p:cNvSpPr>
          <p:nvPr/>
        </p:nvSpPr>
        <p:spPr bwMode="auto">
          <a:xfrm rot="60000">
            <a:off x="7329528" y="3497820"/>
            <a:ext cx="1344612" cy="560388"/>
          </a:xfrm>
          <a:custGeom>
            <a:avLst/>
            <a:gdLst/>
            <a:ahLst/>
            <a:cxnLst>
              <a:cxn ang="0">
                <a:pos x="260" y="107"/>
              </a:cxn>
              <a:cxn ang="0">
                <a:pos x="362" y="88"/>
              </a:cxn>
              <a:cxn ang="0">
                <a:pos x="466" y="74"/>
              </a:cxn>
              <a:cxn ang="0">
                <a:pos x="573" y="59"/>
              </a:cxn>
              <a:cxn ang="0">
                <a:pos x="644" y="48"/>
              </a:cxn>
              <a:cxn ang="0">
                <a:pos x="646" y="45"/>
              </a:cxn>
              <a:cxn ang="0">
                <a:pos x="646" y="45"/>
              </a:cxn>
              <a:cxn ang="0">
                <a:pos x="719" y="31"/>
              </a:cxn>
              <a:cxn ang="0">
                <a:pos x="797" y="15"/>
              </a:cxn>
              <a:cxn ang="0">
                <a:pos x="833" y="5"/>
              </a:cxn>
              <a:cxn ang="0">
                <a:pos x="847" y="19"/>
              </a:cxn>
              <a:cxn ang="0">
                <a:pos x="840" y="38"/>
              </a:cxn>
              <a:cxn ang="0">
                <a:pos x="821" y="71"/>
              </a:cxn>
              <a:cxn ang="0">
                <a:pos x="797" y="76"/>
              </a:cxn>
              <a:cxn ang="0">
                <a:pos x="778" y="100"/>
              </a:cxn>
              <a:cxn ang="0">
                <a:pos x="771" y="100"/>
              </a:cxn>
              <a:cxn ang="0">
                <a:pos x="764" y="93"/>
              </a:cxn>
              <a:cxn ang="0">
                <a:pos x="748" y="109"/>
              </a:cxn>
              <a:cxn ang="0">
                <a:pos x="741" y="121"/>
              </a:cxn>
              <a:cxn ang="0">
                <a:pos x="722" y="138"/>
              </a:cxn>
              <a:cxn ang="0">
                <a:pos x="665" y="178"/>
              </a:cxn>
              <a:cxn ang="0">
                <a:pos x="641" y="202"/>
              </a:cxn>
              <a:cxn ang="0">
                <a:pos x="620" y="225"/>
              </a:cxn>
              <a:cxn ang="0">
                <a:pos x="618" y="261"/>
              </a:cxn>
              <a:cxn ang="0">
                <a:pos x="516" y="277"/>
              </a:cxn>
              <a:cxn ang="0">
                <a:pos x="450" y="289"/>
              </a:cxn>
              <a:cxn ang="0">
                <a:pos x="400" y="296"/>
              </a:cxn>
              <a:cxn ang="0">
                <a:pos x="350" y="303"/>
              </a:cxn>
              <a:cxn ang="0">
                <a:pos x="301" y="310"/>
              </a:cxn>
              <a:cxn ang="0">
                <a:pos x="251" y="318"/>
              </a:cxn>
              <a:cxn ang="0">
                <a:pos x="218" y="322"/>
              </a:cxn>
              <a:cxn ang="0">
                <a:pos x="192" y="327"/>
              </a:cxn>
              <a:cxn ang="0">
                <a:pos x="109" y="339"/>
              </a:cxn>
              <a:cxn ang="0">
                <a:pos x="29" y="348"/>
              </a:cxn>
              <a:cxn ang="0">
                <a:pos x="5" y="346"/>
              </a:cxn>
              <a:cxn ang="0">
                <a:pos x="17" y="310"/>
              </a:cxn>
              <a:cxn ang="0">
                <a:pos x="31" y="273"/>
              </a:cxn>
              <a:cxn ang="0">
                <a:pos x="43" y="244"/>
              </a:cxn>
              <a:cxn ang="0">
                <a:pos x="43" y="237"/>
              </a:cxn>
              <a:cxn ang="0">
                <a:pos x="45" y="232"/>
              </a:cxn>
              <a:cxn ang="0">
                <a:pos x="50" y="225"/>
              </a:cxn>
              <a:cxn ang="0">
                <a:pos x="48" y="216"/>
              </a:cxn>
              <a:cxn ang="0">
                <a:pos x="48" y="190"/>
              </a:cxn>
              <a:cxn ang="0">
                <a:pos x="55" y="185"/>
              </a:cxn>
              <a:cxn ang="0">
                <a:pos x="52" y="178"/>
              </a:cxn>
              <a:cxn ang="0">
                <a:pos x="59" y="164"/>
              </a:cxn>
              <a:cxn ang="0">
                <a:pos x="64" y="152"/>
              </a:cxn>
              <a:cxn ang="0">
                <a:pos x="67" y="152"/>
              </a:cxn>
              <a:cxn ang="0">
                <a:pos x="121" y="145"/>
              </a:cxn>
              <a:cxn ang="0">
                <a:pos x="175" y="138"/>
              </a:cxn>
              <a:cxn ang="0">
                <a:pos x="208" y="133"/>
              </a:cxn>
              <a:cxn ang="0">
                <a:pos x="201" y="109"/>
              </a:cxn>
            </a:cxnLst>
            <a:rect l="0" t="0" r="r" b="b"/>
            <a:pathLst>
              <a:path w="847" h="353">
                <a:moveTo>
                  <a:pt x="225" y="109"/>
                </a:moveTo>
                <a:lnTo>
                  <a:pt x="227" y="112"/>
                </a:lnTo>
                <a:lnTo>
                  <a:pt x="260" y="107"/>
                </a:lnTo>
                <a:lnTo>
                  <a:pt x="294" y="100"/>
                </a:lnTo>
                <a:lnTo>
                  <a:pt x="329" y="95"/>
                </a:lnTo>
                <a:lnTo>
                  <a:pt x="362" y="88"/>
                </a:lnTo>
                <a:lnTo>
                  <a:pt x="398" y="83"/>
                </a:lnTo>
                <a:lnTo>
                  <a:pt x="431" y="78"/>
                </a:lnTo>
                <a:lnTo>
                  <a:pt x="466" y="74"/>
                </a:lnTo>
                <a:lnTo>
                  <a:pt x="502" y="69"/>
                </a:lnTo>
                <a:lnTo>
                  <a:pt x="537" y="64"/>
                </a:lnTo>
                <a:lnTo>
                  <a:pt x="573" y="59"/>
                </a:lnTo>
                <a:lnTo>
                  <a:pt x="608" y="55"/>
                </a:lnTo>
                <a:lnTo>
                  <a:pt x="641" y="48"/>
                </a:lnTo>
                <a:lnTo>
                  <a:pt x="644" y="48"/>
                </a:lnTo>
                <a:lnTo>
                  <a:pt x="644" y="48"/>
                </a:lnTo>
                <a:lnTo>
                  <a:pt x="644" y="48"/>
                </a:lnTo>
                <a:lnTo>
                  <a:pt x="646" y="45"/>
                </a:lnTo>
                <a:lnTo>
                  <a:pt x="646" y="45"/>
                </a:lnTo>
                <a:lnTo>
                  <a:pt x="646" y="45"/>
                </a:lnTo>
                <a:lnTo>
                  <a:pt x="646" y="45"/>
                </a:lnTo>
                <a:lnTo>
                  <a:pt x="648" y="45"/>
                </a:lnTo>
                <a:lnTo>
                  <a:pt x="670" y="41"/>
                </a:lnTo>
                <a:lnTo>
                  <a:pt x="719" y="31"/>
                </a:lnTo>
                <a:lnTo>
                  <a:pt x="752" y="24"/>
                </a:lnTo>
                <a:lnTo>
                  <a:pt x="781" y="17"/>
                </a:lnTo>
                <a:lnTo>
                  <a:pt x="797" y="15"/>
                </a:lnTo>
                <a:lnTo>
                  <a:pt x="819" y="10"/>
                </a:lnTo>
                <a:lnTo>
                  <a:pt x="823" y="5"/>
                </a:lnTo>
                <a:lnTo>
                  <a:pt x="833" y="5"/>
                </a:lnTo>
                <a:lnTo>
                  <a:pt x="847" y="0"/>
                </a:lnTo>
                <a:lnTo>
                  <a:pt x="845" y="12"/>
                </a:lnTo>
                <a:lnTo>
                  <a:pt x="847" y="19"/>
                </a:lnTo>
                <a:lnTo>
                  <a:pt x="845" y="29"/>
                </a:lnTo>
                <a:lnTo>
                  <a:pt x="847" y="36"/>
                </a:lnTo>
                <a:lnTo>
                  <a:pt x="840" y="38"/>
                </a:lnTo>
                <a:lnTo>
                  <a:pt x="835" y="41"/>
                </a:lnTo>
                <a:lnTo>
                  <a:pt x="830" y="45"/>
                </a:lnTo>
                <a:lnTo>
                  <a:pt x="821" y="71"/>
                </a:lnTo>
                <a:lnTo>
                  <a:pt x="816" y="74"/>
                </a:lnTo>
                <a:lnTo>
                  <a:pt x="807" y="71"/>
                </a:lnTo>
                <a:lnTo>
                  <a:pt x="797" y="76"/>
                </a:lnTo>
                <a:lnTo>
                  <a:pt x="790" y="81"/>
                </a:lnTo>
                <a:lnTo>
                  <a:pt x="781" y="95"/>
                </a:lnTo>
                <a:lnTo>
                  <a:pt x="778" y="100"/>
                </a:lnTo>
                <a:lnTo>
                  <a:pt x="774" y="102"/>
                </a:lnTo>
                <a:lnTo>
                  <a:pt x="771" y="102"/>
                </a:lnTo>
                <a:lnTo>
                  <a:pt x="771" y="100"/>
                </a:lnTo>
                <a:lnTo>
                  <a:pt x="769" y="95"/>
                </a:lnTo>
                <a:lnTo>
                  <a:pt x="767" y="93"/>
                </a:lnTo>
                <a:lnTo>
                  <a:pt x="764" y="93"/>
                </a:lnTo>
                <a:lnTo>
                  <a:pt x="757" y="97"/>
                </a:lnTo>
                <a:lnTo>
                  <a:pt x="752" y="102"/>
                </a:lnTo>
                <a:lnTo>
                  <a:pt x="748" y="109"/>
                </a:lnTo>
                <a:lnTo>
                  <a:pt x="741" y="112"/>
                </a:lnTo>
                <a:lnTo>
                  <a:pt x="741" y="112"/>
                </a:lnTo>
                <a:lnTo>
                  <a:pt x="741" y="121"/>
                </a:lnTo>
                <a:lnTo>
                  <a:pt x="738" y="126"/>
                </a:lnTo>
                <a:lnTo>
                  <a:pt x="734" y="131"/>
                </a:lnTo>
                <a:lnTo>
                  <a:pt x="722" y="138"/>
                </a:lnTo>
                <a:lnTo>
                  <a:pt x="707" y="152"/>
                </a:lnTo>
                <a:lnTo>
                  <a:pt x="686" y="168"/>
                </a:lnTo>
                <a:lnTo>
                  <a:pt x="665" y="178"/>
                </a:lnTo>
                <a:lnTo>
                  <a:pt x="658" y="180"/>
                </a:lnTo>
                <a:lnTo>
                  <a:pt x="651" y="185"/>
                </a:lnTo>
                <a:lnTo>
                  <a:pt x="641" y="202"/>
                </a:lnTo>
                <a:lnTo>
                  <a:pt x="637" y="218"/>
                </a:lnTo>
                <a:lnTo>
                  <a:pt x="632" y="223"/>
                </a:lnTo>
                <a:lnTo>
                  <a:pt x="620" y="225"/>
                </a:lnTo>
                <a:lnTo>
                  <a:pt x="618" y="225"/>
                </a:lnTo>
                <a:lnTo>
                  <a:pt x="615" y="232"/>
                </a:lnTo>
                <a:lnTo>
                  <a:pt x="618" y="261"/>
                </a:lnTo>
                <a:lnTo>
                  <a:pt x="585" y="265"/>
                </a:lnTo>
                <a:lnTo>
                  <a:pt x="551" y="273"/>
                </a:lnTo>
                <a:lnTo>
                  <a:pt x="516" y="277"/>
                </a:lnTo>
                <a:lnTo>
                  <a:pt x="483" y="282"/>
                </a:lnTo>
                <a:lnTo>
                  <a:pt x="466" y="284"/>
                </a:lnTo>
                <a:lnTo>
                  <a:pt x="450" y="289"/>
                </a:lnTo>
                <a:lnTo>
                  <a:pt x="433" y="291"/>
                </a:lnTo>
                <a:lnTo>
                  <a:pt x="417" y="294"/>
                </a:lnTo>
                <a:lnTo>
                  <a:pt x="400" y="296"/>
                </a:lnTo>
                <a:lnTo>
                  <a:pt x="383" y="299"/>
                </a:lnTo>
                <a:lnTo>
                  <a:pt x="367" y="301"/>
                </a:lnTo>
                <a:lnTo>
                  <a:pt x="350" y="303"/>
                </a:lnTo>
                <a:lnTo>
                  <a:pt x="334" y="306"/>
                </a:lnTo>
                <a:lnTo>
                  <a:pt x="317" y="308"/>
                </a:lnTo>
                <a:lnTo>
                  <a:pt x="301" y="310"/>
                </a:lnTo>
                <a:lnTo>
                  <a:pt x="284" y="313"/>
                </a:lnTo>
                <a:lnTo>
                  <a:pt x="268" y="315"/>
                </a:lnTo>
                <a:lnTo>
                  <a:pt x="251" y="318"/>
                </a:lnTo>
                <a:lnTo>
                  <a:pt x="234" y="320"/>
                </a:lnTo>
                <a:lnTo>
                  <a:pt x="218" y="322"/>
                </a:lnTo>
                <a:lnTo>
                  <a:pt x="218" y="322"/>
                </a:lnTo>
                <a:lnTo>
                  <a:pt x="218" y="322"/>
                </a:lnTo>
                <a:lnTo>
                  <a:pt x="220" y="325"/>
                </a:lnTo>
                <a:lnTo>
                  <a:pt x="192" y="327"/>
                </a:lnTo>
                <a:lnTo>
                  <a:pt x="166" y="332"/>
                </a:lnTo>
                <a:lnTo>
                  <a:pt x="137" y="336"/>
                </a:lnTo>
                <a:lnTo>
                  <a:pt x="109" y="339"/>
                </a:lnTo>
                <a:lnTo>
                  <a:pt x="83" y="344"/>
                </a:lnTo>
                <a:lnTo>
                  <a:pt x="55" y="346"/>
                </a:lnTo>
                <a:lnTo>
                  <a:pt x="29" y="348"/>
                </a:lnTo>
                <a:lnTo>
                  <a:pt x="0" y="353"/>
                </a:lnTo>
                <a:lnTo>
                  <a:pt x="0" y="351"/>
                </a:lnTo>
                <a:lnTo>
                  <a:pt x="5" y="346"/>
                </a:lnTo>
                <a:lnTo>
                  <a:pt x="14" y="336"/>
                </a:lnTo>
                <a:lnTo>
                  <a:pt x="19" y="325"/>
                </a:lnTo>
                <a:lnTo>
                  <a:pt x="17" y="310"/>
                </a:lnTo>
                <a:lnTo>
                  <a:pt x="19" y="296"/>
                </a:lnTo>
                <a:lnTo>
                  <a:pt x="29" y="284"/>
                </a:lnTo>
                <a:lnTo>
                  <a:pt x="31" y="273"/>
                </a:lnTo>
                <a:lnTo>
                  <a:pt x="29" y="263"/>
                </a:lnTo>
                <a:lnTo>
                  <a:pt x="31" y="254"/>
                </a:lnTo>
                <a:lnTo>
                  <a:pt x="43" y="244"/>
                </a:lnTo>
                <a:lnTo>
                  <a:pt x="45" y="242"/>
                </a:lnTo>
                <a:lnTo>
                  <a:pt x="43" y="239"/>
                </a:lnTo>
                <a:lnTo>
                  <a:pt x="43" y="237"/>
                </a:lnTo>
                <a:lnTo>
                  <a:pt x="43" y="235"/>
                </a:lnTo>
                <a:lnTo>
                  <a:pt x="43" y="235"/>
                </a:lnTo>
                <a:lnTo>
                  <a:pt x="45" y="232"/>
                </a:lnTo>
                <a:lnTo>
                  <a:pt x="50" y="230"/>
                </a:lnTo>
                <a:lnTo>
                  <a:pt x="50" y="228"/>
                </a:lnTo>
                <a:lnTo>
                  <a:pt x="50" y="225"/>
                </a:lnTo>
                <a:lnTo>
                  <a:pt x="48" y="220"/>
                </a:lnTo>
                <a:lnTo>
                  <a:pt x="48" y="218"/>
                </a:lnTo>
                <a:lnTo>
                  <a:pt x="48" y="216"/>
                </a:lnTo>
                <a:lnTo>
                  <a:pt x="52" y="204"/>
                </a:lnTo>
                <a:lnTo>
                  <a:pt x="52" y="197"/>
                </a:lnTo>
                <a:lnTo>
                  <a:pt x="48" y="190"/>
                </a:lnTo>
                <a:lnTo>
                  <a:pt x="50" y="187"/>
                </a:lnTo>
                <a:lnTo>
                  <a:pt x="52" y="185"/>
                </a:lnTo>
                <a:lnTo>
                  <a:pt x="55" y="185"/>
                </a:lnTo>
                <a:lnTo>
                  <a:pt x="57" y="183"/>
                </a:lnTo>
                <a:lnTo>
                  <a:pt x="57" y="180"/>
                </a:lnTo>
                <a:lnTo>
                  <a:pt x="52" y="178"/>
                </a:lnTo>
                <a:lnTo>
                  <a:pt x="52" y="173"/>
                </a:lnTo>
                <a:lnTo>
                  <a:pt x="57" y="171"/>
                </a:lnTo>
                <a:lnTo>
                  <a:pt x="59" y="164"/>
                </a:lnTo>
                <a:lnTo>
                  <a:pt x="57" y="154"/>
                </a:lnTo>
                <a:lnTo>
                  <a:pt x="64" y="152"/>
                </a:lnTo>
                <a:lnTo>
                  <a:pt x="64" y="152"/>
                </a:lnTo>
                <a:lnTo>
                  <a:pt x="64" y="154"/>
                </a:lnTo>
                <a:lnTo>
                  <a:pt x="67" y="152"/>
                </a:lnTo>
                <a:lnTo>
                  <a:pt x="67" y="152"/>
                </a:lnTo>
                <a:lnTo>
                  <a:pt x="88" y="149"/>
                </a:lnTo>
                <a:lnTo>
                  <a:pt x="104" y="147"/>
                </a:lnTo>
                <a:lnTo>
                  <a:pt x="121" y="145"/>
                </a:lnTo>
                <a:lnTo>
                  <a:pt x="140" y="142"/>
                </a:lnTo>
                <a:lnTo>
                  <a:pt x="156" y="140"/>
                </a:lnTo>
                <a:lnTo>
                  <a:pt x="175" y="138"/>
                </a:lnTo>
                <a:lnTo>
                  <a:pt x="192" y="135"/>
                </a:lnTo>
                <a:lnTo>
                  <a:pt x="208" y="133"/>
                </a:lnTo>
                <a:lnTo>
                  <a:pt x="208" y="133"/>
                </a:lnTo>
                <a:lnTo>
                  <a:pt x="206" y="121"/>
                </a:lnTo>
                <a:lnTo>
                  <a:pt x="201" y="109"/>
                </a:lnTo>
                <a:lnTo>
                  <a:pt x="201" y="109"/>
                </a:lnTo>
                <a:lnTo>
                  <a:pt x="216" y="109"/>
                </a:lnTo>
                <a:lnTo>
                  <a:pt x="225" y="109"/>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30" name="Freeform 29"/>
          <p:cNvSpPr>
            <a:spLocks/>
          </p:cNvSpPr>
          <p:nvPr/>
        </p:nvSpPr>
        <p:spPr bwMode="auto">
          <a:xfrm rot="60000">
            <a:off x="3477813" y="2483480"/>
            <a:ext cx="882650" cy="1112838"/>
          </a:xfrm>
          <a:custGeom>
            <a:avLst/>
            <a:gdLst/>
            <a:ahLst/>
            <a:cxnLst>
              <a:cxn ang="0">
                <a:pos x="154" y="10"/>
              </a:cxn>
              <a:cxn ang="0">
                <a:pos x="190" y="17"/>
              </a:cxn>
              <a:cxn ang="0">
                <a:pos x="225" y="21"/>
              </a:cxn>
              <a:cxn ang="0">
                <a:pos x="261" y="26"/>
              </a:cxn>
              <a:cxn ang="0">
                <a:pos x="294" y="31"/>
              </a:cxn>
              <a:cxn ang="0">
                <a:pos x="329" y="38"/>
              </a:cxn>
              <a:cxn ang="0">
                <a:pos x="365" y="43"/>
              </a:cxn>
              <a:cxn ang="0">
                <a:pos x="379" y="59"/>
              </a:cxn>
              <a:cxn ang="0">
                <a:pos x="377" y="92"/>
              </a:cxn>
              <a:cxn ang="0">
                <a:pos x="372" y="123"/>
              </a:cxn>
              <a:cxn ang="0">
                <a:pos x="367" y="154"/>
              </a:cxn>
              <a:cxn ang="0">
                <a:pos x="388" y="173"/>
              </a:cxn>
              <a:cxn ang="0">
                <a:pos x="436" y="180"/>
              </a:cxn>
              <a:cxn ang="0">
                <a:pos x="485" y="187"/>
              </a:cxn>
              <a:cxn ang="0">
                <a:pos x="533" y="192"/>
              </a:cxn>
              <a:cxn ang="0">
                <a:pos x="552" y="225"/>
              </a:cxn>
              <a:cxn ang="0">
                <a:pos x="547" y="289"/>
              </a:cxn>
              <a:cxn ang="0">
                <a:pos x="540" y="353"/>
              </a:cxn>
              <a:cxn ang="0">
                <a:pos x="533" y="417"/>
              </a:cxn>
              <a:cxn ang="0">
                <a:pos x="526" y="478"/>
              </a:cxn>
              <a:cxn ang="0">
                <a:pos x="521" y="542"/>
              </a:cxn>
              <a:cxn ang="0">
                <a:pos x="514" y="606"/>
              </a:cxn>
              <a:cxn ang="0">
                <a:pos x="507" y="670"/>
              </a:cxn>
              <a:cxn ang="0">
                <a:pos x="471" y="698"/>
              </a:cxn>
              <a:cxn ang="0">
                <a:pos x="410" y="689"/>
              </a:cxn>
              <a:cxn ang="0">
                <a:pos x="346" y="682"/>
              </a:cxn>
              <a:cxn ang="0">
                <a:pos x="284" y="675"/>
              </a:cxn>
              <a:cxn ang="0">
                <a:pos x="220" y="665"/>
              </a:cxn>
              <a:cxn ang="0">
                <a:pos x="159" y="656"/>
              </a:cxn>
              <a:cxn ang="0">
                <a:pos x="95" y="646"/>
              </a:cxn>
              <a:cxn ang="0">
                <a:pos x="34" y="637"/>
              </a:cxn>
              <a:cxn ang="0">
                <a:pos x="5" y="611"/>
              </a:cxn>
              <a:cxn ang="0">
                <a:pos x="10" y="571"/>
              </a:cxn>
              <a:cxn ang="0">
                <a:pos x="17" y="533"/>
              </a:cxn>
              <a:cxn ang="0">
                <a:pos x="24" y="492"/>
              </a:cxn>
              <a:cxn ang="0">
                <a:pos x="29" y="455"/>
              </a:cxn>
              <a:cxn ang="0">
                <a:pos x="36" y="414"/>
              </a:cxn>
              <a:cxn ang="0">
                <a:pos x="41" y="374"/>
              </a:cxn>
              <a:cxn ang="0">
                <a:pos x="48" y="336"/>
              </a:cxn>
              <a:cxn ang="0">
                <a:pos x="55" y="296"/>
              </a:cxn>
              <a:cxn ang="0">
                <a:pos x="62" y="256"/>
              </a:cxn>
              <a:cxn ang="0">
                <a:pos x="67" y="218"/>
              </a:cxn>
              <a:cxn ang="0">
                <a:pos x="74" y="178"/>
              </a:cxn>
              <a:cxn ang="0">
                <a:pos x="81" y="140"/>
              </a:cxn>
              <a:cxn ang="0">
                <a:pos x="86" y="100"/>
              </a:cxn>
              <a:cxn ang="0">
                <a:pos x="93" y="59"/>
              </a:cxn>
              <a:cxn ang="0">
                <a:pos x="100" y="21"/>
              </a:cxn>
              <a:cxn ang="0">
                <a:pos x="121" y="5"/>
              </a:cxn>
            </a:cxnLst>
            <a:rect l="0" t="0" r="r" b="b"/>
            <a:pathLst>
              <a:path w="556" h="701">
                <a:moveTo>
                  <a:pt x="138" y="7"/>
                </a:moveTo>
                <a:lnTo>
                  <a:pt x="154" y="10"/>
                </a:lnTo>
                <a:lnTo>
                  <a:pt x="173" y="12"/>
                </a:lnTo>
                <a:lnTo>
                  <a:pt x="190" y="17"/>
                </a:lnTo>
                <a:lnTo>
                  <a:pt x="206" y="19"/>
                </a:lnTo>
                <a:lnTo>
                  <a:pt x="225" y="21"/>
                </a:lnTo>
                <a:lnTo>
                  <a:pt x="242" y="24"/>
                </a:lnTo>
                <a:lnTo>
                  <a:pt x="261" y="26"/>
                </a:lnTo>
                <a:lnTo>
                  <a:pt x="277" y="28"/>
                </a:lnTo>
                <a:lnTo>
                  <a:pt x="294" y="31"/>
                </a:lnTo>
                <a:lnTo>
                  <a:pt x="313" y="36"/>
                </a:lnTo>
                <a:lnTo>
                  <a:pt x="329" y="38"/>
                </a:lnTo>
                <a:lnTo>
                  <a:pt x="346" y="40"/>
                </a:lnTo>
                <a:lnTo>
                  <a:pt x="365" y="43"/>
                </a:lnTo>
                <a:lnTo>
                  <a:pt x="381" y="45"/>
                </a:lnTo>
                <a:lnTo>
                  <a:pt x="379" y="59"/>
                </a:lnTo>
                <a:lnTo>
                  <a:pt x="377" y="76"/>
                </a:lnTo>
                <a:lnTo>
                  <a:pt x="377" y="92"/>
                </a:lnTo>
                <a:lnTo>
                  <a:pt x="374" y="107"/>
                </a:lnTo>
                <a:lnTo>
                  <a:pt x="372" y="123"/>
                </a:lnTo>
                <a:lnTo>
                  <a:pt x="369" y="140"/>
                </a:lnTo>
                <a:lnTo>
                  <a:pt x="367" y="154"/>
                </a:lnTo>
                <a:lnTo>
                  <a:pt x="365" y="171"/>
                </a:lnTo>
                <a:lnTo>
                  <a:pt x="388" y="173"/>
                </a:lnTo>
                <a:lnTo>
                  <a:pt x="412" y="178"/>
                </a:lnTo>
                <a:lnTo>
                  <a:pt x="436" y="180"/>
                </a:lnTo>
                <a:lnTo>
                  <a:pt x="462" y="182"/>
                </a:lnTo>
                <a:lnTo>
                  <a:pt x="485" y="187"/>
                </a:lnTo>
                <a:lnTo>
                  <a:pt x="509" y="189"/>
                </a:lnTo>
                <a:lnTo>
                  <a:pt x="533" y="192"/>
                </a:lnTo>
                <a:lnTo>
                  <a:pt x="556" y="194"/>
                </a:lnTo>
                <a:lnTo>
                  <a:pt x="552" y="225"/>
                </a:lnTo>
                <a:lnTo>
                  <a:pt x="549" y="258"/>
                </a:lnTo>
                <a:lnTo>
                  <a:pt x="547" y="289"/>
                </a:lnTo>
                <a:lnTo>
                  <a:pt x="542" y="322"/>
                </a:lnTo>
                <a:lnTo>
                  <a:pt x="540" y="353"/>
                </a:lnTo>
                <a:lnTo>
                  <a:pt x="535" y="384"/>
                </a:lnTo>
                <a:lnTo>
                  <a:pt x="533" y="417"/>
                </a:lnTo>
                <a:lnTo>
                  <a:pt x="530" y="448"/>
                </a:lnTo>
                <a:lnTo>
                  <a:pt x="526" y="478"/>
                </a:lnTo>
                <a:lnTo>
                  <a:pt x="523" y="511"/>
                </a:lnTo>
                <a:lnTo>
                  <a:pt x="521" y="542"/>
                </a:lnTo>
                <a:lnTo>
                  <a:pt x="516" y="575"/>
                </a:lnTo>
                <a:lnTo>
                  <a:pt x="514" y="606"/>
                </a:lnTo>
                <a:lnTo>
                  <a:pt x="509" y="637"/>
                </a:lnTo>
                <a:lnTo>
                  <a:pt x="507" y="670"/>
                </a:lnTo>
                <a:lnTo>
                  <a:pt x="504" y="701"/>
                </a:lnTo>
                <a:lnTo>
                  <a:pt x="471" y="698"/>
                </a:lnTo>
                <a:lnTo>
                  <a:pt x="440" y="694"/>
                </a:lnTo>
                <a:lnTo>
                  <a:pt x="410" y="689"/>
                </a:lnTo>
                <a:lnTo>
                  <a:pt x="377" y="687"/>
                </a:lnTo>
                <a:lnTo>
                  <a:pt x="346" y="682"/>
                </a:lnTo>
                <a:lnTo>
                  <a:pt x="315" y="677"/>
                </a:lnTo>
                <a:lnTo>
                  <a:pt x="284" y="675"/>
                </a:lnTo>
                <a:lnTo>
                  <a:pt x="251" y="670"/>
                </a:lnTo>
                <a:lnTo>
                  <a:pt x="220" y="665"/>
                </a:lnTo>
                <a:lnTo>
                  <a:pt x="190" y="661"/>
                </a:lnTo>
                <a:lnTo>
                  <a:pt x="159" y="656"/>
                </a:lnTo>
                <a:lnTo>
                  <a:pt x="126" y="651"/>
                </a:lnTo>
                <a:lnTo>
                  <a:pt x="95" y="646"/>
                </a:lnTo>
                <a:lnTo>
                  <a:pt x="64" y="642"/>
                </a:lnTo>
                <a:lnTo>
                  <a:pt x="34" y="637"/>
                </a:lnTo>
                <a:lnTo>
                  <a:pt x="0" y="630"/>
                </a:lnTo>
                <a:lnTo>
                  <a:pt x="5" y="611"/>
                </a:lnTo>
                <a:lnTo>
                  <a:pt x="8" y="592"/>
                </a:lnTo>
                <a:lnTo>
                  <a:pt x="10" y="571"/>
                </a:lnTo>
                <a:lnTo>
                  <a:pt x="15" y="552"/>
                </a:lnTo>
                <a:lnTo>
                  <a:pt x="17" y="533"/>
                </a:lnTo>
                <a:lnTo>
                  <a:pt x="19" y="511"/>
                </a:lnTo>
                <a:lnTo>
                  <a:pt x="24" y="492"/>
                </a:lnTo>
                <a:lnTo>
                  <a:pt x="27" y="474"/>
                </a:lnTo>
                <a:lnTo>
                  <a:pt x="29" y="455"/>
                </a:lnTo>
                <a:lnTo>
                  <a:pt x="31" y="433"/>
                </a:lnTo>
                <a:lnTo>
                  <a:pt x="36" y="414"/>
                </a:lnTo>
                <a:lnTo>
                  <a:pt x="38" y="395"/>
                </a:lnTo>
                <a:lnTo>
                  <a:pt x="41" y="374"/>
                </a:lnTo>
                <a:lnTo>
                  <a:pt x="45" y="355"/>
                </a:lnTo>
                <a:lnTo>
                  <a:pt x="48" y="336"/>
                </a:lnTo>
                <a:lnTo>
                  <a:pt x="50" y="315"/>
                </a:lnTo>
                <a:lnTo>
                  <a:pt x="55" y="296"/>
                </a:lnTo>
                <a:lnTo>
                  <a:pt x="57" y="277"/>
                </a:lnTo>
                <a:lnTo>
                  <a:pt x="62" y="256"/>
                </a:lnTo>
                <a:lnTo>
                  <a:pt x="64" y="237"/>
                </a:lnTo>
                <a:lnTo>
                  <a:pt x="67" y="218"/>
                </a:lnTo>
                <a:lnTo>
                  <a:pt x="71" y="199"/>
                </a:lnTo>
                <a:lnTo>
                  <a:pt x="74" y="178"/>
                </a:lnTo>
                <a:lnTo>
                  <a:pt x="76" y="159"/>
                </a:lnTo>
                <a:lnTo>
                  <a:pt x="81" y="140"/>
                </a:lnTo>
                <a:lnTo>
                  <a:pt x="83" y="118"/>
                </a:lnTo>
                <a:lnTo>
                  <a:pt x="86" y="100"/>
                </a:lnTo>
                <a:lnTo>
                  <a:pt x="90" y="81"/>
                </a:lnTo>
                <a:lnTo>
                  <a:pt x="93" y="59"/>
                </a:lnTo>
                <a:lnTo>
                  <a:pt x="97" y="40"/>
                </a:lnTo>
                <a:lnTo>
                  <a:pt x="100" y="21"/>
                </a:lnTo>
                <a:lnTo>
                  <a:pt x="102" y="0"/>
                </a:lnTo>
                <a:lnTo>
                  <a:pt x="121" y="5"/>
                </a:lnTo>
                <a:lnTo>
                  <a:pt x="138" y="7"/>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31" name="Freeform 30"/>
          <p:cNvSpPr>
            <a:spLocks/>
          </p:cNvSpPr>
          <p:nvPr/>
        </p:nvSpPr>
        <p:spPr bwMode="auto">
          <a:xfrm rot="60000">
            <a:off x="9480493" y="1444426"/>
            <a:ext cx="266700" cy="522287"/>
          </a:xfrm>
          <a:custGeom>
            <a:avLst/>
            <a:gdLst/>
            <a:ahLst/>
            <a:cxnLst>
              <a:cxn ang="0">
                <a:pos x="142" y="194"/>
              </a:cxn>
              <a:cxn ang="0">
                <a:pos x="142" y="208"/>
              </a:cxn>
              <a:cxn ang="0">
                <a:pos x="151" y="246"/>
              </a:cxn>
              <a:cxn ang="0">
                <a:pos x="156" y="277"/>
              </a:cxn>
              <a:cxn ang="0">
                <a:pos x="156" y="291"/>
              </a:cxn>
              <a:cxn ang="0">
                <a:pos x="158" y="298"/>
              </a:cxn>
              <a:cxn ang="0">
                <a:pos x="168" y="308"/>
              </a:cxn>
              <a:cxn ang="0">
                <a:pos x="151" y="312"/>
              </a:cxn>
              <a:cxn ang="0">
                <a:pos x="135" y="319"/>
              </a:cxn>
              <a:cxn ang="0">
                <a:pos x="118" y="324"/>
              </a:cxn>
              <a:cxn ang="0">
                <a:pos x="99" y="329"/>
              </a:cxn>
              <a:cxn ang="0">
                <a:pos x="95" y="315"/>
              </a:cxn>
              <a:cxn ang="0">
                <a:pos x="87" y="296"/>
              </a:cxn>
              <a:cxn ang="0">
                <a:pos x="78" y="267"/>
              </a:cxn>
              <a:cxn ang="0">
                <a:pos x="71" y="246"/>
              </a:cxn>
              <a:cxn ang="0">
                <a:pos x="59" y="225"/>
              </a:cxn>
              <a:cxn ang="0">
                <a:pos x="57" y="225"/>
              </a:cxn>
              <a:cxn ang="0">
                <a:pos x="52" y="232"/>
              </a:cxn>
              <a:cxn ang="0">
                <a:pos x="50" y="227"/>
              </a:cxn>
              <a:cxn ang="0">
                <a:pos x="47" y="203"/>
              </a:cxn>
              <a:cxn ang="0">
                <a:pos x="33" y="177"/>
              </a:cxn>
              <a:cxn ang="0">
                <a:pos x="31" y="165"/>
              </a:cxn>
              <a:cxn ang="0">
                <a:pos x="33" y="149"/>
              </a:cxn>
              <a:cxn ang="0">
                <a:pos x="28" y="135"/>
              </a:cxn>
              <a:cxn ang="0">
                <a:pos x="14" y="106"/>
              </a:cxn>
              <a:cxn ang="0">
                <a:pos x="5" y="76"/>
              </a:cxn>
              <a:cxn ang="0">
                <a:pos x="0" y="57"/>
              </a:cxn>
              <a:cxn ang="0">
                <a:pos x="47" y="40"/>
              </a:cxn>
              <a:cxn ang="0">
                <a:pos x="118" y="14"/>
              </a:cxn>
              <a:cxn ang="0">
                <a:pos x="151" y="4"/>
              </a:cxn>
              <a:cxn ang="0">
                <a:pos x="154" y="33"/>
              </a:cxn>
              <a:cxn ang="0">
                <a:pos x="165" y="52"/>
              </a:cxn>
              <a:cxn ang="0">
                <a:pos x="165" y="57"/>
              </a:cxn>
              <a:cxn ang="0">
                <a:pos x="165" y="68"/>
              </a:cxn>
              <a:cxn ang="0">
                <a:pos x="154" y="87"/>
              </a:cxn>
              <a:cxn ang="0">
                <a:pos x="142" y="99"/>
              </a:cxn>
              <a:cxn ang="0">
                <a:pos x="144" y="125"/>
              </a:cxn>
              <a:cxn ang="0">
                <a:pos x="147" y="147"/>
              </a:cxn>
              <a:cxn ang="0">
                <a:pos x="147" y="170"/>
              </a:cxn>
            </a:cxnLst>
            <a:rect l="0" t="0" r="r" b="b"/>
            <a:pathLst>
              <a:path w="168" h="329">
                <a:moveTo>
                  <a:pt x="142" y="182"/>
                </a:moveTo>
                <a:lnTo>
                  <a:pt x="142" y="194"/>
                </a:lnTo>
                <a:lnTo>
                  <a:pt x="142" y="201"/>
                </a:lnTo>
                <a:lnTo>
                  <a:pt x="142" y="208"/>
                </a:lnTo>
                <a:lnTo>
                  <a:pt x="149" y="232"/>
                </a:lnTo>
                <a:lnTo>
                  <a:pt x="151" y="246"/>
                </a:lnTo>
                <a:lnTo>
                  <a:pt x="156" y="270"/>
                </a:lnTo>
                <a:lnTo>
                  <a:pt x="156" y="277"/>
                </a:lnTo>
                <a:lnTo>
                  <a:pt x="154" y="281"/>
                </a:lnTo>
                <a:lnTo>
                  <a:pt x="156" y="291"/>
                </a:lnTo>
                <a:lnTo>
                  <a:pt x="156" y="296"/>
                </a:lnTo>
                <a:lnTo>
                  <a:pt x="158" y="298"/>
                </a:lnTo>
                <a:lnTo>
                  <a:pt x="165" y="303"/>
                </a:lnTo>
                <a:lnTo>
                  <a:pt x="168" y="308"/>
                </a:lnTo>
                <a:lnTo>
                  <a:pt x="161" y="310"/>
                </a:lnTo>
                <a:lnTo>
                  <a:pt x="151" y="312"/>
                </a:lnTo>
                <a:lnTo>
                  <a:pt x="144" y="315"/>
                </a:lnTo>
                <a:lnTo>
                  <a:pt x="135" y="319"/>
                </a:lnTo>
                <a:lnTo>
                  <a:pt x="125" y="322"/>
                </a:lnTo>
                <a:lnTo>
                  <a:pt x="118" y="324"/>
                </a:lnTo>
                <a:lnTo>
                  <a:pt x="109" y="326"/>
                </a:lnTo>
                <a:lnTo>
                  <a:pt x="99" y="329"/>
                </a:lnTo>
                <a:lnTo>
                  <a:pt x="95" y="322"/>
                </a:lnTo>
                <a:lnTo>
                  <a:pt x="95" y="315"/>
                </a:lnTo>
                <a:lnTo>
                  <a:pt x="92" y="308"/>
                </a:lnTo>
                <a:lnTo>
                  <a:pt x="87" y="296"/>
                </a:lnTo>
                <a:lnTo>
                  <a:pt x="85" y="284"/>
                </a:lnTo>
                <a:lnTo>
                  <a:pt x="78" y="267"/>
                </a:lnTo>
                <a:lnTo>
                  <a:pt x="76" y="255"/>
                </a:lnTo>
                <a:lnTo>
                  <a:pt x="71" y="246"/>
                </a:lnTo>
                <a:lnTo>
                  <a:pt x="69" y="232"/>
                </a:lnTo>
                <a:lnTo>
                  <a:pt x="59" y="225"/>
                </a:lnTo>
                <a:lnTo>
                  <a:pt x="57" y="225"/>
                </a:lnTo>
                <a:lnTo>
                  <a:pt x="57" y="225"/>
                </a:lnTo>
                <a:lnTo>
                  <a:pt x="54" y="232"/>
                </a:lnTo>
                <a:lnTo>
                  <a:pt x="52" y="232"/>
                </a:lnTo>
                <a:lnTo>
                  <a:pt x="52" y="232"/>
                </a:lnTo>
                <a:lnTo>
                  <a:pt x="50" y="227"/>
                </a:lnTo>
                <a:lnTo>
                  <a:pt x="47" y="210"/>
                </a:lnTo>
                <a:lnTo>
                  <a:pt x="47" y="203"/>
                </a:lnTo>
                <a:lnTo>
                  <a:pt x="42" y="196"/>
                </a:lnTo>
                <a:lnTo>
                  <a:pt x="33" y="177"/>
                </a:lnTo>
                <a:lnTo>
                  <a:pt x="31" y="173"/>
                </a:lnTo>
                <a:lnTo>
                  <a:pt x="31" y="165"/>
                </a:lnTo>
                <a:lnTo>
                  <a:pt x="31" y="158"/>
                </a:lnTo>
                <a:lnTo>
                  <a:pt x="33" y="149"/>
                </a:lnTo>
                <a:lnTo>
                  <a:pt x="33" y="147"/>
                </a:lnTo>
                <a:lnTo>
                  <a:pt x="28" y="135"/>
                </a:lnTo>
                <a:lnTo>
                  <a:pt x="26" y="123"/>
                </a:lnTo>
                <a:lnTo>
                  <a:pt x="14" y="106"/>
                </a:lnTo>
                <a:lnTo>
                  <a:pt x="9" y="85"/>
                </a:lnTo>
                <a:lnTo>
                  <a:pt x="5" y="76"/>
                </a:lnTo>
                <a:lnTo>
                  <a:pt x="2" y="64"/>
                </a:lnTo>
                <a:lnTo>
                  <a:pt x="0" y="57"/>
                </a:lnTo>
                <a:lnTo>
                  <a:pt x="14" y="52"/>
                </a:lnTo>
                <a:lnTo>
                  <a:pt x="47" y="40"/>
                </a:lnTo>
                <a:lnTo>
                  <a:pt x="83" y="26"/>
                </a:lnTo>
                <a:lnTo>
                  <a:pt x="118" y="14"/>
                </a:lnTo>
                <a:lnTo>
                  <a:pt x="151" y="0"/>
                </a:lnTo>
                <a:lnTo>
                  <a:pt x="151" y="4"/>
                </a:lnTo>
                <a:lnTo>
                  <a:pt x="156" y="12"/>
                </a:lnTo>
                <a:lnTo>
                  <a:pt x="154" y="33"/>
                </a:lnTo>
                <a:lnTo>
                  <a:pt x="156" y="38"/>
                </a:lnTo>
                <a:lnTo>
                  <a:pt x="165" y="52"/>
                </a:lnTo>
                <a:lnTo>
                  <a:pt x="165" y="54"/>
                </a:lnTo>
                <a:lnTo>
                  <a:pt x="165" y="57"/>
                </a:lnTo>
                <a:lnTo>
                  <a:pt x="165" y="64"/>
                </a:lnTo>
                <a:lnTo>
                  <a:pt x="165" y="68"/>
                </a:lnTo>
                <a:lnTo>
                  <a:pt x="163" y="73"/>
                </a:lnTo>
                <a:lnTo>
                  <a:pt x="154" y="87"/>
                </a:lnTo>
                <a:lnTo>
                  <a:pt x="151" y="92"/>
                </a:lnTo>
                <a:lnTo>
                  <a:pt x="142" y="99"/>
                </a:lnTo>
                <a:lnTo>
                  <a:pt x="139" y="102"/>
                </a:lnTo>
                <a:lnTo>
                  <a:pt x="144" y="125"/>
                </a:lnTo>
                <a:lnTo>
                  <a:pt x="147" y="139"/>
                </a:lnTo>
                <a:lnTo>
                  <a:pt x="147" y="147"/>
                </a:lnTo>
                <a:lnTo>
                  <a:pt x="147" y="158"/>
                </a:lnTo>
                <a:lnTo>
                  <a:pt x="147" y="170"/>
                </a:lnTo>
                <a:lnTo>
                  <a:pt x="142" y="182"/>
                </a:lnTo>
                <a:close/>
              </a:path>
            </a:pathLst>
          </a:custGeom>
          <a:solidFill>
            <a:srgbClr val="92D050"/>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32" name="Freeform 31"/>
          <p:cNvSpPr>
            <a:spLocks/>
          </p:cNvSpPr>
          <p:nvPr/>
        </p:nvSpPr>
        <p:spPr bwMode="auto">
          <a:xfrm rot="60000">
            <a:off x="8465011" y="2673727"/>
            <a:ext cx="703263" cy="719138"/>
          </a:xfrm>
          <a:custGeom>
            <a:avLst/>
            <a:gdLst/>
            <a:ahLst/>
            <a:cxnLst>
              <a:cxn ang="0">
                <a:pos x="180" y="112"/>
              </a:cxn>
              <a:cxn ang="0">
                <a:pos x="218" y="102"/>
              </a:cxn>
              <a:cxn ang="0">
                <a:pos x="254" y="93"/>
              </a:cxn>
              <a:cxn ang="0">
                <a:pos x="272" y="121"/>
              </a:cxn>
              <a:cxn ang="0">
                <a:pos x="291" y="142"/>
              </a:cxn>
              <a:cxn ang="0">
                <a:pos x="315" y="109"/>
              </a:cxn>
              <a:cxn ang="0">
                <a:pos x="334" y="88"/>
              </a:cxn>
              <a:cxn ang="0">
                <a:pos x="339" y="86"/>
              </a:cxn>
              <a:cxn ang="0">
                <a:pos x="346" y="93"/>
              </a:cxn>
              <a:cxn ang="0">
                <a:pos x="365" y="90"/>
              </a:cxn>
              <a:cxn ang="0">
                <a:pos x="369" y="76"/>
              </a:cxn>
              <a:cxn ang="0">
                <a:pos x="398" y="62"/>
              </a:cxn>
              <a:cxn ang="0">
                <a:pos x="419" y="64"/>
              </a:cxn>
              <a:cxn ang="0">
                <a:pos x="424" y="71"/>
              </a:cxn>
              <a:cxn ang="0">
                <a:pos x="433" y="81"/>
              </a:cxn>
              <a:cxn ang="0">
                <a:pos x="438" y="86"/>
              </a:cxn>
              <a:cxn ang="0">
                <a:pos x="440" y="109"/>
              </a:cxn>
              <a:cxn ang="0">
                <a:pos x="407" y="107"/>
              </a:cxn>
              <a:cxn ang="0">
                <a:pos x="381" y="102"/>
              </a:cxn>
              <a:cxn ang="0">
                <a:pos x="381" y="135"/>
              </a:cxn>
              <a:cxn ang="0">
                <a:pos x="362" y="171"/>
              </a:cxn>
              <a:cxn ang="0">
                <a:pos x="351" y="187"/>
              </a:cxn>
              <a:cxn ang="0">
                <a:pos x="334" y="202"/>
              </a:cxn>
              <a:cxn ang="0">
                <a:pos x="327" y="232"/>
              </a:cxn>
              <a:cxn ang="0">
                <a:pos x="310" y="247"/>
              </a:cxn>
              <a:cxn ang="0">
                <a:pos x="294" y="237"/>
              </a:cxn>
              <a:cxn ang="0">
                <a:pos x="282" y="242"/>
              </a:cxn>
              <a:cxn ang="0">
                <a:pos x="277" y="280"/>
              </a:cxn>
              <a:cxn ang="0">
                <a:pos x="254" y="344"/>
              </a:cxn>
              <a:cxn ang="0">
                <a:pos x="251" y="367"/>
              </a:cxn>
              <a:cxn ang="0">
                <a:pos x="249" y="386"/>
              </a:cxn>
              <a:cxn ang="0">
                <a:pos x="232" y="396"/>
              </a:cxn>
              <a:cxn ang="0">
                <a:pos x="209" y="410"/>
              </a:cxn>
              <a:cxn ang="0">
                <a:pos x="199" y="410"/>
              </a:cxn>
              <a:cxn ang="0">
                <a:pos x="197" y="424"/>
              </a:cxn>
              <a:cxn ang="0">
                <a:pos x="171" y="436"/>
              </a:cxn>
              <a:cxn ang="0">
                <a:pos x="147" y="441"/>
              </a:cxn>
              <a:cxn ang="0">
                <a:pos x="133" y="453"/>
              </a:cxn>
              <a:cxn ang="0">
                <a:pos x="107" y="448"/>
              </a:cxn>
              <a:cxn ang="0">
                <a:pos x="93" y="434"/>
              </a:cxn>
              <a:cxn ang="0">
                <a:pos x="88" y="419"/>
              </a:cxn>
              <a:cxn ang="0">
                <a:pos x="38" y="393"/>
              </a:cxn>
              <a:cxn ang="0">
                <a:pos x="24" y="374"/>
              </a:cxn>
              <a:cxn ang="0">
                <a:pos x="8" y="353"/>
              </a:cxn>
              <a:cxn ang="0">
                <a:pos x="3" y="322"/>
              </a:cxn>
              <a:cxn ang="0">
                <a:pos x="24" y="318"/>
              </a:cxn>
              <a:cxn ang="0">
                <a:pos x="31" y="294"/>
              </a:cxn>
              <a:cxn ang="0">
                <a:pos x="36" y="277"/>
              </a:cxn>
              <a:cxn ang="0">
                <a:pos x="41" y="244"/>
              </a:cxn>
              <a:cxn ang="0">
                <a:pos x="55" y="242"/>
              </a:cxn>
              <a:cxn ang="0">
                <a:pos x="60" y="249"/>
              </a:cxn>
              <a:cxn ang="0">
                <a:pos x="67" y="239"/>
              </a:cxn>
              <a:cxn ang="0">
                <a:pos x="64" y="228"/>
              </a:cxn>
              <a:cxn ang="0">
                <a:pos x="67" y="213"/>
              </a:cxn>
              <a:cxn ang="0">
                <a:pos x="76" y="194"/>
              </a:cxn>
              <a:cxn ang="0">
                <a:pos x="90" y="176"/>
              </a:cxn>
              <a:cxn ang="0">
                <a:pos x="107" y="173"/>
              </a:cxn>
              <a:cxn ang="0">
                <a:pos x="135" y="131"/>
              </a:cxn>
              <a:cxn ang="0">
                <a:pos x="140" y="60"/>
              </a:cxn>
              <a:cxn ang="0">
                <a:pos x="135" y="19"/>
              </a:cxn>
              <a:cxn ang="0">
                <a:pos x="142" y="0"/>
              </a:cxn>
              <a:cxn ang="0">
                <a:pos x="152" y="43"/>
              </a:cxn>
              <a:cxn ang="0">
                <a:pos x="161" y="86"/>
              </a:cxn>
            </a:cxnLst>
            <a:rect l="0" t="0" r="r" b="b"/>
            <a:pathLst>
              <a:path w="443" h="453">
                <a:moveTo>
                  <a:pt x="164" y="100"/>
                </a:moveTo>
                <a:lnTo>
                  <a:pt x="168" y="114"/>
                </a:lnTo>
                <a:lnTo>
                  <a:pt x="180" y="112"/>
                </a:lnTo>
                <a:lnTo>
                  <a:pt x="192" y="109"/>
                </a:lnTo>
                <a:lnTo>
                  <a:pt x="204" y="107"/>
                </a:lnTo>
                <a:lnTo>
                  <a:pt x="218" y="102"/>
                </a:lnTo>
                <a:lnTo>
                  <a:pt x="230" y="100"/>
                </a:lnTo>
                <a:lnTo>
                  <a:pt x="242" y="97"/>
                </a:lnTo>
                <a:lnTo>
                  <a:pt x="254" y="93"/>
                </a:lnTo>
                <a:lnTo>
                  <a:pt x="265" y="90"/>
                </a:lnTo>
                <a:lnTo>
                  <a:pt x="270" y="107"/>
                </a:lnTo>
                <a:lnTo>
                  <a:pt x="272" y="121"/>
                </a:lnTo>
                <a:lnTo>
                  <a:pt x="277" y="138"/>
                </a:lnTo>
                <a:lnTo>
                  <a:pt x="280" y="154"/>
                </a:lnTo>
                <a:lnTo>
                  <a:pt x="291" y="142"/>
                </a:lnTo>
                <a:lnTo>
                  <a:pt x="296" y="138"/>
                </a:lnTo>
                <a:lnTo>
                  <a:pt x="310" y="112"/>
                </a:lnTo>
                <a:lnTo>
                  <a:pt x="315" y="109"/>
                </a:lnTo>
                <a:lnTo>
                  <a:pt x="322" y="112"/>
                </a:lnTo>
                <a:lnTo>
                  <a:pt x="334" y="93"/>
                </a:lnTo>
                <a:lnTo>
                  <a:pt x="334" y="88"/>
                </a:lnTo>
                <a:lnTo>
                  <a:pt x="334" y="86"/>
                </a:lnTo>
                <a:lnTo>
                  <a:pt x="336" y="86"/>
                </a:lnTo>
                <a:lnTo>
                  <a:pt x="339" y="86"/>
                </a:lnTo>
                <a:lnTo>
                  <a:pt x="339" y="88"/>
                </a:lnTo>
                <a:lnTo>
                  <a:pt x="339" y="90"/>
                </a:lnTo>
                <a:lnTo>
                  <a:pt x="346" y="93"/>
                </a:lnTo>
                <a:lnTo>
                  <a:pt x="355" y="93"/>
                </a:lnTo>
                <a:lnTo>
                  <a:pt x="358" y="93"/>
                </a:lnTo>
                <a:lnTo>
                  <a:pt x="365" y="90"/>
                </a:lnTo>
                <a:lnTo>
                  <a:pt x="367" y="86"/>
                </a:lnTo>
                <a:lnTo>
                  <a:pt x="367" y="81"/>
                </a:lnTo>
                <a:lnTo>
                  <a:pt x="369" y="76"/>
                </a:lnTo>
                <a:lnTo>
                  <a:pt x="377" y="71"/>
                </a:lnTo>
                <a:lnTo>
                  <a:pt x="388" y="62"/>
                </a:lnTo>
                <a:lnTo>
                  <a:pt x="398" y="62"/>
                </a:lnTo>
                <a:lnTo>
                  <a:pt x="405" y="64"/>
                </a:lnTo>
                <a:lnTo>
                  <a:pt x="412" y="67"/>
                </a:lnTo>
                <a:lnTo>
                  <a:pt x="419" y="64"/>
                </a:lnTo>
                <a:lnTo>
                  <a:pt x="422" y="64"/>
                </a:lnTo>
                <a:lnTo>
                  <a:pt x="422" y="69"/>
                </a:lnTo>
                <a:lnTo>
                  <a:pt x="424" y="71"/>
                </a:lnTo>
                <a:lnTo>
                  <a:pt x="431" y="74"/>
                </a:lnTo>
                <a:lnTo>
                  <a:pt x="433" y="76"/>
                </a:lnTo>
                <a:lnTo>
                  <a:pt x="433" y="81"/>
                </a:lnTo>
                <a:lnTo>
                  <a:pt x="433" y="83"/>
                </a:lnTo>
                <a:lnTo>
                  <a:pt x="436" y="83"/>
                </a:lnTo>
                <a:lnTo>
                  <a:pt x="438" y="86"/>
                </a:lnTo>
                <a:lnTo>
                  <a:pt x="440" y="93"/>
                </a:lnTo>
                <a:lnTo>
                  <a:pt x="443" y="93"/>
                </a:lnTo>
                <a:lnTo>
                  <a:pt x="440" y="109"/>
                </a:lnTo>
                <a:lnTo>
                  <a:pt x="438" y="121"/>
                </a:lnTo>
                <a:lnTo>
                  <a:pt x="426" y="114"/>
                </a:lnTo>
                <a:lnTo>
                  <a:pt x="407" y="107"/>
                </a:lnTo>
                <a:lnTo>
                  <a:pt x="398" y="102"/>
                </a:lnTo>
                <a:lnTo>
                  <a:pt x="384" y="95"/>
                </a:lnTo>
                <a:lnTo>
                  <a:pt x="381" y="102"/>
                </a:lnTo>
                <a:lnTo>
                  <a:pt x="384" y="112"/>
                </a:lnTo>
                <a:lnTo>
                  <a:pt x="381" y="121"/>
                </a:lnTo>
                <a:lnTo>
                  <a:pt x="381" y="135"/>
                </a:lnTo>
                <a:lnTo>
                  <a:pt x="372" y="159"/>
                </a:lnTo>
                <a:lnTo>
                  <a:pt x="365" y="171"/>
                </a:lnTo>
                <a:lnTo>
                  <a:pt x="362" y="171"/>
                </a:lnTo>
                <a:lnTo>
                  <a:pt x="360" y="173"/>
                </a:lnTo>
                <a:lnTo>
                  <a:pt x="355" y="180"/>
                </a:lnTo>
                <a:lnTo>
                  <a:pt x="351" y="187"/>
                </a:lnTo>
                <a:lnTo>
                  <a:pt x="339" y="190"/>
                </a:lnTo>
                <a:lnTo>
                  <a:pt x="336" y="197"/>
                </a:lnTo>
                <a:lnTo>
                  <a:pt x="334" y="202"/>
                </a:lnTo>
                <a:lnTo>
                  <a:pt x="334" y="211"/>
                </a:lnTo>
                <a:lnTo>
                  <a:pt x="329" y="221"/>
                </a:lnTo>
                <a:lnTo>
                  <a:pt x="327" y="232"/>
                </a:lnTo>
                <a:lnTo>
                  <a:pt x="325" y="239"/>
                </a:lnTo>
                <a:lnTo>
                  <a:pt x="320" y="244"/>
                </a:lnTo>
                <a:lnTo>
                  <a:pt x="310" y="247"/>
                </a:lnTo>
                <a:lnTo>
                  <a:pt x="301" y="244"/>
                </a:lnTo>
                <a:lnTo>
                  <a:pt x="296" y="239"/>
                </a:lnTo>
                <a:lnTo>
                  <a:pt x="294" y="237"/>
                </a:lnTo>
                <a:lnTo>
                  <a:pt x="289" y="235"/>
                </a:lnTo>
                <a:lnTo>
                  <a:pt x="284" y="237"/>
                </a:lnTo>
                <a:lnTo>
                  <a:pt x="282" y="242"/>
                </a:lnTo>
                <a:lnTo>
                  <a:pt x="282" y="261"/>
                </a:lnTo>
                <a:lnTo>
                  <a:pt x="277" y="270"/>
                </a:lnTo>
                <a:lnTo>
                  <a:pt x="277" y="280"/>
                </a:lnTo>
                <a:lnTo>
                  <a:pt x="270" y="292"/>
                </a:lnTo>
                <a:lnTo>
                  <a:pt x="268" y="310"/>
                </a:lnTo>
                <a:lnTo>
                  <a:pt x="254" y="344"/>
                </a:lnTo>
                <a:lnTo>
                  <a:pt x="249" y="355"/>
                </a:lnTo>
                <a:lnTo>
                  <a:pt x="249" y="365"/>
                </a:lnTo>
                <a:lnTo>
                  <a:pt x="251" y="367"/>
                </a:lnTo>
                <a:lnTo>
                  <a:pt x="254" y="370"/>
                </a:lnTo>
                <a:lnTo>
                  <a:pt x="251" y="379"/>
                </a:lnTo>
                <a:lnTo>
                  <a:pt x="249" y="386"/>
                </a:lnTo>
                <a:lnTo>
                  <a:pt x="244" y="393"/>
                </a:lnTo>
                <a:lnTo>
                  <a:pt x="237" y="400"/>
                </a:lnTo>
                <a:lnTo>
                  <a:pt x="232" y="396"/>
                </a:lnTo>
                <a:lnTo>
                  <a:pt x="232" y="396"/>
                </a:lnTo>
                <a:lnTo>
                  <a:pt x="213" y="410"/>
                </a:lnTo>
                <a:lnTo>
                  <a:pt x="209" y="410"/>
                </a:lnTo>
                <a:lnTo>
                  <a:pt x="202" y="410"/>
                </a:lnTo>
                <a:lnTo>
                  <a:pt x="199" y="410"/>
                </a:lnTo>
                <a:lnTo>
                  <a:pt x="199" y="410"/>
                </a:lnTo>
                <a:lnTo>
                  <a:pt x="197" y="412"/>
                </a:lnTo>
                <a:lnTo>
                  <a:pt x="199" y="419"/>
                </a:lnTo>
                <a:lnTo>
                  <a:pt x="197" y="424"/>
                </a:lnTo>
                <a:lnTo>
                  <a:pt x="194" y="426"/>
                </a:lnTo>
                <a:lnTo>
                  <a:pt x="183" y="431"/>
                </a:lnTo>
                <a:lnTo>
                  <a:pt x="171" y="436"/>
                </a:lnTo>
                <a:lnTo>
                  <a:pt x="166" y="438"/>
                </a:lnTo>
                <a:lnTo>
                  <a:pt x="152" y="431"/>
                </a:lnTo>
                <a:lnTo>
                  <a:pt x="147" y="441"/>
                </a:lnTo>
                <a:lnTo>
                  <a:pt x="142" y="445"/>
                </a:lnTo>
                <a:lnTo>
                  <a:pt x="135" y="453"/>
                </a:lnTo>
                <a:lnTo>
                  <a:pt x="133" y="453"/>
                </a:lnTo>
                <a:lnTo>
                  <a:pt x="126" y="453"/>
                </a:lnTo>
                <a:lnTo>
                  <a:pt x="114" y="448"/>
                </a:lnTo>
                <a:lnTo>
                  <a:pt x="107" y="448"/>
                </a:lnTo>
                <a:lnTo>
                  <a:pt x="102" y="445"/>
                </a:lnTo>
                <a:lnTo>
                  <a:pt x="97" y="441"/>
                </a:lnTo>
                <a:lnTo>
                  <a:pt x="93" y="434"/>
                </a:lnTo>
                <a:lnTo>
                  <a:pt x="88" y="429"/>
                </a:lnTo>
                <a:lnTo>
                  <a:pt x="88" y="424"/>
                </a:lnTo>
                <a:lnTo>
                  <a:pt x="88" y="419"/>
                </a:lnTo>
                <a:lnTo>
                  <a:pt x="74" y="419"/>
                </a:lnTo>
                <a:lnTo>
                  <a:pt x="53" y="408"/>
                </a:lnTo>
                <a:lnTo>
                  <a:pt x="38" y="393"/>
                </a:lnTo>
                <a:lnTo>
                  <a:pt x="34" y="386"/>
                </a:lnTo>
                <a:lnTo>
                  <a:pt x="27" y="382"/>
                </a:lnTo>
                <a:lnTo>
                  <a:pt x="24" y="374"/>
                </a:lnTo>
                <a:lnTo>
                  <a:pt x="12" y="363"/>
                </a:lnTo>
                <a:lnTo>
                  <a:pt x="8" y="358"/>
                </a:lnTo>
                <a:lnTo>
                  <a:pt x="8" y="353"/>
                </a:lnTo>
                <a:lnTo>
                  <a:pt x="8" y="346"/>
                </a:lnTo>
                <a:lnTo>
                  <a:pt x="8" y="341"/>
                </a:lnTo>
                <a:lnTo>
                  <a:pt x="3" y="322"/>
                </a:lnTo>
                <a:lnTo>
                  <a:pt x="0" y="320"/>
                </a:lnTo>
                <a:lnTo>
                  <a:pt x="12" y="322"/>
                </a:lnTo>
                <a:lnTo>
                  <a:pt x="24" y="318"/>
                </a:lnTo>
                <a:lnTo>
                  <a:pt x="29" y="310"/>
                </a:lnTo>
                <a:lnTo>
                  <a:pt x="29" y="301"/>
                </a:lnTo>
                <a:lnTo>
                  <a:pt x="31" y="294"/>
                </a:lnTo>
                <a:lnTo>
                  <a:pt x="36" y="292"/>
                </a:lnTo>
                <a:lnTo>
                  <a:pt x="38" y="287"/>
                </a:lnTo>
                <a:lnTo>
                  <a:pt x="36" y="277"/>
                </a:lnTo>
                <a:lnTo>
                  <a:pt x="34" y="270"/>
                </a:lnTo>
                <a:lnTo>
                  <a:pt x="34" y="261"/>
                </a:lnTo>
                <a:lnTo>
                  <a:pt x="41" y="244"/>
                </a:lnTo>
                <a:lnTo>
                  <a:pt x="45" y="237"/>
                </a:lnTo>
                <a:lnTo>
                  <a:pt x="50" y="237"/>
                </a:lnTo>
                <a:lnTo>
                  <a:pt x="55" y="242"/>
                </a:lnTo>
                <a:lnTo>
                  <a:pt x="57" y="249"/>
                </a:lnTo>
                <a:lnTo>
                  <a:pt x="60" y="249"/>
                </a:lnTo>
                <a:lnTo>
                  <a:pt x="60" y="249"/>
                </a:lnTo>
                <a:lnTo>
                  <a:pt x="62" y="242"/>
                </a:lnTo>
                <a:lnTo>
                  <a:pt x="67" y="239"/>
                </a:lnTo>
                <a:lnTo>
                  <a:pt x="67" y="239"/>
                </a:lnTo>
                <a:lnTo>
                  <a:pt x="69" y="239"/>
                </a:lnTo>
                <a:lnTo>
                  <a:pt x="69" y="237"/>
                </a:lnTo>
                <a:lnTo>
                  <a:pt x="64" y="228"/>
                </a:lnTo>
                <a:lnTo>
                  <a:pt x="62" y="223"/>
                </a:lnTo>
                <a:lnTo>
                  <a:pt x="67" y="221"/>
                </a:lnTo>
                <a:lnTo>
                  <a:pt x="67" y="213"/>
                </a:lnTo>
                <a:lnTo>
                  <a:pt x="69" y="202"/>
                </a:lnTo>
                <a:lnTo>
                  <a:pt x="71" y="197"/>
                </a:lnTo>
                <a:lnTo>
                  <a:pt x="76" y="194"/>
                </a:lnTo>
                <a:lnTo>
                  <a:pt x="81" y="190"/>
                </a:lnTo>
                <a:lnTo>
                  <a:pt x="86" y="180"/>
                </a:lnTo>
                <a:lnTo>
                  <a:pt x="90" y="176"/>
                </a:lnTo>
                <a:lnTo>
                  <a:pt x="95" y="178"/>
                </a:lnTo>
                <a:lnTo>
                  <a:pt x="100" y="178"/>
                </a:lnTo>
                <a:lnTo>
                  <a:pt x="107" y="173"/>
                </a:lnTo>
                <a:lnTo>
                  <a:pt x="116" y="161"/>
                </a:lnTo>
                <a:lnTo>
                  <a:pt x="131" y="145"/>
                </a:lnTo>
                <a:lnTo>
                  <a:pt x="135" y="131"/>
                </a:lnTo>
                <a:lnTo>
                  <a:pt x="133" y="121"/>
                </a:lnTo>
                <a:lnTo>
                  <a:pt x="135" y="97"/>
                </a:lnTo>
                <a:lnTo>
                  <a:pt x="140" y="60"/>
                </a:lnTo>
                <a:lnTo>
                  <a:pt x="142" y="36"/>
                </a:lnTo>
                <a:lnTo>
                  <a:pt x="140" y="26"/>
                </a:lnTo>
                <a:lnTo>
                  <a:pt x="135" y="19"/>
                </a:lnTo>
                <a:lnTo>
                  <a:pt x="131" y="12"/>
                </a:lnTo>
                <a:lnTo>
                  <a:pt x="131" y="7"/>
                </a:lnTo>
                <a:lnTo>
                  <a:pt x="142" y="0"/>
                </a:lnTo>
                <a:lnTo>
                  <a:pt x="145" y="15"/>
                </a:lnTo>
                <a:lnTo>
                  <a:pt x="147" y="29"/>
                </a:lnTo>
                <a:lnTo>
                  <a:pt x="152" y="43"/>
                </a:lnTo>
                <a:lnTo>
                  <a:pt x="154" y="57"/>
                </a:lnTo>
                <a:lnTo>
                  <a:pt x="159" y="71"/>
                </a:lnTo>
                <a:lnTo>
                  <a:pt x="161" y="86"/>
                </a:lnTo>
                <a:lnTo>
                  <a:pt x="164" y="100"/>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33" name="Freeform 32"/>
          <p:cNvSpPr>
            <a:spLocks/>
          </p:cNvSpPr>
          <p:nvPr/>
        </p:nvSpPr>
        <p:spPr bwMode="auto">
          <a:xfrm rot="60000">
            <a:off x="4068297" y="1962216"/>
            <a:ext cx="1103313" cy="901700"/>
          </a:xfrm>
          <a:custGeom>
            <a:avLst/>
            <a:gdLst/>
            <a:ahLst/>
            <a:cxnLst>
              <a:cxn ang="0">
                <a:pos x="0" y="507"/>
              </a:cxn>
              <a:cxn ang="0">
                <a:pos x="4" y="476"/>
              </a:cxn>
              <a:cxn ang="0">
                <a:pos x="9" y="443"/>
              </a:cxn>
              <a:cxn ang="0">
                <a:pos x="12" y="412"/>
              </a:cxn>
              <a:cxn ang="0">
                <a:pos x="16" y="381"/>
              </a:cxn>
              <a:cxn ang="0">
                <a:pos x="21" y="341"/>
              </a:cxn>
              <a:cxn ang="0">
                <a:pos x="28" y="301"/>
              </a:cxn>
              <a:cxn ang="0">
                <a:pos x="33" y="263"/>
              </a:cxn>
              <a:cxn ang="0">
                <a:pos x="38" y="222"/>
              </a:cxn>
              <a:cxn ang="0">
                <a:pos x="42" y="182"/>
              </a:cxn>
              <a:cxn ang="0">
                <a:pos x="49" y="144"/>
              </a:cxn>
              <a:cxn ang="0">
                <a:pos x="54" y="104"/>
              </a:cxn>
              <a:cxn ang="0">
                <a:pos x="59" y="64"/>
              </a:cxn>
              <a:cxn ang="0">
                <a:pos x="64" y="33"/>
              </a:cxn>
              <a:cxn ang="0">
                <a:pos x="68" y="0"/>
              </a:cxn>
              <a:cxn ang="0">
                <a:pos x="106" y="7"/>
              </a:cxn>
              <a:cxn ang="0">
                <a:pos x="146" y="12"/>
              </a:cxn>
              <a:cxn ang="0">
                <a:pos x="184" y="16"/>
              </a:cxn>
              <a:cxn ang="0">
                <a:pos x="224" y="21"/>
              </a:cxn>
              <a:cxn ang="0">
                <a:pos x="262" y="26"/>
              </a:cxn>
              <a:cxn ang="0">
                <a:pos x="302" y="28"/>
              </a:cxn>
              <a:cxn ang="0">
                <a:pos x="340" y="33"/>
              </a:cxn>
              <a:cxn ang="0">
                <a:pos x="381" y="38"/>
              </a:cxn>
              <a:cxn ang="0">
                <a:pos x="421" y="40"/>
              </a:cxn>
              <a:cxn ang="0">
                <a:pos x="459" y="45"/>
              </a:cxn>
              <a:cxn ang="0">
                <a:pos x="499" y="47"/>
              </a:cxn>
              <a:cxn ang="0">
                <a:pos x="537" y="50"/>
              </a:cxn>
              <a:cxn ang="0">
                <a:pos x="577" y="52"/>
              </a:cxn>
              <a:cxn ang="0">
                <a:pos x="617" y="54"/>
              </a:cxn>
              <a:cxn ang="0">
                <a:pos x="655" y="57"/>
              </a:cxn>
              <a:cxn ang="0">
                <a:pos x="695" y="59"/>
              </a:cxn>
              <a:cxn ang="0">
                <a:pos x="693" y="123"/>
              </a:cxn>
              <a:cxn ang="0">
                <a:pos x="688" y="187"/>
              </a:cxn>
              <a:cxn ang="0">
                <a:pos x="686" y="251"/>
              </a:cxn>
              <a:cxn ang="0">
                <a:pos x="683" y="315"/>
              </a:cxn>
              <a:cxn ang="0">
                <a:pos x="681" y="379"/>
              </a:cxn>
              <a:cxn ang="0">
                <a:pos x="676" y="440"/>
              </a:cxn>
              <a:cxn ang="0">
                <a:pos x="674" y="504"/>
              </a:cxn>
              <a:cxn ang="0">
                <a:pos x="671" y="568"/>
              </a:cxn>
              <a:cxn ang="0">
                <a:pos x="612" y="566"/>
              </a:cxn>
              <a:cxn ang="0">
                <a:pos x="551" y="561"/>
              </a:cxn>
              <a:cxn ang="0">
                <a:pos x="492" y="559"/>
              </a:cxn>
              <a:cxn ang="0">
                <a:pos x="430" y="554"/>
              </a:cxn>
              <a:cxn ang="0">
                <a:pos x="371" y="549"/>
              </a:cxn>
              <a:cxn ang="0">
                <a:pos x="312" y="542"/>
              </a:cxn>
              <a:cxn ang="0">
                <a:pos x="250" y="537"/>
              </a:cxn>
              <a:cxn ang="0">
                <a:pos x="191" y="530"/>
              </a:cxn>
              <a:cxn ang="0">
                <a:pos x="144" y="525"/>
              </a:cxn>
              <a:cxn ang="0">
                <a:pos x="97" y="518"/>
              </a:cxn>
              <a:cxn ang="0">
                <a:pos x="47" y="514"/>
              </a:cxn>
            </a:cxnLst>
            <a:rect l="0" t="0" r="r" b="b"/>
            <a:pathLst>
              <a:path w="695" h="568">
                <a:moveTo>
                  <a:pt x="23" y="509"/>
                </a:moveTo>
                <a:lnTo>
                  <a:pt x="0" y="507"/>
                </a:lnTo>
                <a:lnTo>
                  <a:pt x="2" y="490"/>
                </a:lnTo>
                <a:lnTo>
                  <a:pt x="4" y="476"/>
                </a:lnTo>
                <a:lnTo>
                  <a:pt x="7" y="459"/>
                </a:lnTo>
                <a:lnTo>
                  <a:pt x="9" y="443"/>
                </a:lnTo>
                <a:lnTo>
                  <a:pt x="12" y="428"/>
                </a:lnTo>
                <a:lnTo>
                  <a:pt x="12" y="412"/>
                </a:lnTo>
                <a:lnTo>
                  <a:pt x="14" y="395"/>
                </a:lnTo>
                <a:lnTo>
                  <a:pt x="16" y="381"/>
                </a:lnTo>
                <a:lnTo>
                  <a:pt x="19" y="360"/>
                </a:lnTo>
                <a:lnTo>
                  <a:pt x="21" y="341"/>
                </a:lnTo>
                <a:lnTo>
                  <a:pt x="26" y="322"/>
                </a:lnTo>
                <a:lnTo>
                  <a:pt x="28" y="301"/>
                </a:lnTo>
                <a:lnTo>
                  <a:pt x="30" y="282"/>
                </a:lnTo>
                <a:lnTo>
                  <a:pt x="33" y="263"/>
                </a:lnTo>
                <a:lnTo>
                  <a:pt x="35" y="241"/>
                </a:lnTo>
                <a:lnTo>
                  <a:pt x="38" y="222"/>
                </a:lnTo>
                <a:lnTo>
                  <a:pt x="40" y="203"/>
                </a:lnTo>
                <a:lnTo>
                  <a:pt x="42" y="182"/>
                </a:lnTo>
                <a:lnTo>
                  <a:pt x="45" y="163"/>
                </a:lnTo>
                <a:lnTo>
                  <a:pt x="49" y="144"/>
                </a:lnTo>
                <a:lnTo>
                  <a:pt x="52" y="123"/>
                </a:lnTo>
                <a:lnTo>
                  <a:pt x="54" y="104"/>
                </a:lnTo>
                <a:lnTo>
                  <a:pt x="57" y="85"/>
                </a:lnTo>
                <a:lnTo>
                  <a:pt x="59" y="64"/>
                </a:lnTo>
                <a:lnTo>
                  <a:pt x="61" y="50"/>
                </a:lnTo>
                <a:lnTo>
                  <a:pt x="64" y="33"/>
                </a:lnTo>
                <a:lnTo>
                  <a:pt x="66" y="16"/>
                </a:lnTo>
                <a:lnTo>
                  <a:pt x="68" y="0"/>
                </a:lnTo>
                <a:lnTo>
                  <a:pt x="87" y="5"/>
                </a:lnTo>
                <a:lnTo>
                  <a:pt x="106" y="7"/>
                </a:lnTo>
                <a:lnTo>
                  <a:pt x="125" y="9"/>
                </a:lnTo>
                <a:lnTo>
                  <a:pt x="146" y="12"/>
                </a:lnTo>
                <a:lnTo>
                  <a:pt x="165" y="14"/>
                </a:lnTo>
                <a:lnTo>
                  <a:pt x="184" y="16"/>
                </a:lnTo>
                <a:lnTo>
                  <a:pt x="206" y="19"/>
                </a:lnTo>
                <a:lnTo>
                  <a:pt x="224" y="21"/>
                </a:lnTo>
                <a:lnTo>
                  <a:pt x="243" y="24"/>
                </a:lnTo>
                <a:lnTo>
                  <a:pt x="262" y="26"/>
                </a:lnTo>
                <a:lnTo>
                  <a:pt x="284" y="28"/>
                </a:lnTo>
                <a:lnTo>
                  <a:pt x="302" y="28"/>
                </a:lnTo>
                <a:lnTo>
                  <a:pt x="321" y="31"/>
                </a:lnTo>
                <a:lnTo>
                  <a:pt x="340" y="33"/>
                </a:lnTo>
                <a:lnTo>
                  <a:pt x="362" y="35"/>
                </a:lnTo>
                <a:lnTo>
                  <a:pt x="381" y="38"/>
                </a:lnTo>
                <a:lnTo>
                  <a:pt x="399" y="40"/>
                </a:lnTo>
                <a:lnTo>
                  <a:pt x="421" y="40"/>
                </a:lnTo>
                <a:lnTo>
                  <a:pt x="440" y="43"/>
                </a:lnTo>
                <a:lnTo>
                  <a:pt x="459" y="45"/>
                </a:lnTo>
                <a:lnTo>
                  <a:pt x="478" y="45"/>
                </a:lnTo>
                <a:lnTo>
                  <a:pt x="499" y="47"/>
                </a:lnTo>
                <a:lnTo>
                  <a:pt x="518" y="50"/>
                </a:lnTo>
                <a:lnTo>
                  <a:pt x="537" y="50"/>
                </a:lnTo>
                <a:lnTo>
                  <a:pt x="558" y="52"/>
                </a:lnTo>
                <a:lnTo>
                  <a:pt x="577" y="52"/>
                </a:lnTo>
                <a:lnTo>
                  <a:pt x="596" y="54"/>
                </a:lnTo>
                <a:lnTo>
                  <a:pt x="617" y="54"/>
                </a:lnTo>
                <a:lnTo>
                  <a:pt x="636" y="57"/>
                </a:lnTo>
                <a:lnTo>
                  <a:pt x="655" y="57"/>
                </a:lnTo>
                <a:lnTo>
                  <a:pt x="676" y="59"/>
                </a:lnTo>
                <a:lnTo>
                  <a:pt x="695" y="59"/>
                </a:lnTo>
                <a:lnTo>
                  <a:pt x="693" y="92"/>
                </a:lnTo>
                <a:lnTo>
                  <a:pt x="693" y="123"/>
                </a:lnTo>
                <a:lnTo>
                  <a:pt x="690" y="156"/>
                </a:lnTo>
                <a:lnTo>
                  <a:pt x="688" y="187"/>
                </a:lnTo>
                <a:lnTo>
                  <a:pt x="688" y="218"/>
                </a:lnTo>
                <a:lnTo>
                  <a:pt x="686" y="251"/>
                </a:lnTo>
                <a:lnTo>
                  <a:pt x="686" y="282"/>
                </a:lnTo>
                <a:lnTo>
                  <a:pt x="683" y="315"/>
                </a:lnTo>
                <a:lnTo>
                  <a:pt x="681" y="346"/>
                </a:lnTo>
                <a:lnTo>
                  <a:pt x="681" y="379"/>
                </a:lnTo>
                <a:lnTo>
                  <a:pt x="679" y="409"/>
                </a:lnTo>
                <a:lnTo>
                  <a:pt x="676" y="440"/>
                </a:lnTo>
                <a:lnTo>
                  <a:pt x="676" y="473"/>
                </a:lnTo>
                <a:lnTo>
                  <a:pt x="674" y="504"/>
                </a:lnTo>
                <a:lnTo>
                  <a:pt x="674" y="537"/>
                </a:lnTo>
                <a:lnTo>
                  <a:pt x="671" y="568"/>
                </a:lnTo>
                <a:lnTo>
                  <a:pt x="641" y="568"/>
                </a:lnTo>
                <a:lnTo>
                  <a:pt x="612" y="566"/>
                </a:lnTo>
                <a:lnTo>
                  <a:pt x="582" y="563"/>
                </a:lnTo>
                <a:lnTo>
                  <a:pt x="551" y="561"/>
                </a:lnTo>
                <a:lnTo>
                  <a:pt x="520" y="559"/>
                </a:lnTo>
                <a:lnTo>
                  <a:pt x="492" y="559"/>
                </a:lnTo>
                <a:lnTo>
                  <a:pt x="461" y="556"/>
                </a:lnTo>
                <a:lnTo>
                  <a:pt x="430" y="554"/>
                </a:lnTo>
                <a:lnTo>
                  <a:pt x="402" y="552"/>
                </a:lnTo>
                <a:lnTo>
                  <a:pt x="371" y="549"/>
                </a:lnTo>
                <a:lnTo>
                  <a:pt x="340" y="544"/>
                </a:lnTo>
                <a:lnTo>
                  <a:pt x="312" y="542"/>
                </a:lnTo>
                <a:lnTo>
                  <a:pt x="281" y="540"/>
                </a:lnTo>
                <a:lnTo>
                  <a:pt x="250" y="537"/>
                </a:lnTo>
                <a:lnTo>
                  <a:pt x="222" y="533"/>
                </a:lnTo>
                <a:lnTo>
                  <a:pt x="191" y="530"/>
                </a:lnTo>
                <a:lnTo>
                  <a:pt x="168" y="528"/>
                </a:lnTo>
                <a:lnTo>
                  <a:pt x="144" y="525"/>
                </a:lnTo>
                <a:lnTo>
                  <a:pt x="120" y="523"/>
                </a:lnTo>
                <a:lnTo>
                  <a:pt x="97" y="518"/>
                </a:lnTo>
                <a:lnTo>
                  <a:pt x="71" y="516"/>
                </a:lnTo>
                <a:lnTo>
                  <a:pt x="47" y="514"/>
                </a:lnTo>
                <a:lnTo>
                  <a:pt x="23" y="509"/>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34" name="Freeform 33"/>
          <p:cNvSpPr>
            <a:spLocks noEditPoints="1"/>
          </p:cNvSpPr>
          <p:nvPr/>
        </p:nvSpPr>
        <p:spPr bwMode="auto">
          <a:xfrm rot="60000">
            <a:off x="9883229" y="2021671"/>
            <a:ext cx="112712" cy="157162"/>
          </a:xfrm>
          <a:custGeom>
            <a:avLst/>
            <a:gdLst/>
            <a:ahLst/>
            <a:cxnLst>
              <a:cxn ang="0">
                <a:pos x="49" y="37"/>
              </a:cxn>
              <a:cxn ang="0">
                <a:pos x="45" y="28"/>
              </a:cxn>
              <a:cxn ang="0">
                <a:pos x="47" y="28"/>
              </a:cxn>
              <a:cxn ang="0">
                <a:pos x="52" y="30"/>
              </a:cxn>
              <a:cxn ang="0">
                <a:pos x="54" y="33"/>
              </a:cxn>
              <a:cxn ang="0">
                <a:pos x="59" y="37"/>
              </a:cxn>
              <a:cxn ang="0">
                <a:pos x="61" y="33"/>
              </a:cxn>
              <a:cxn ang="0">
                <a:pos x="56" y="28"/>
              </a:cxn>
              <a:cxn ang="0">
                <a:pos x="52" y="28"/>
              </a:cxn>
              <a:cxn ang="0">
                <a:pos x="49" y="26"/>
              </a:cxn>
              <a:cxn ang="0">
                <a:pos x="47" y="21"/>
              </a:cxn>
              <a:cxn ang="0">
                <a:pos x="45" y="14"/>
              </a:cxn>
              <a:cxn ang="0">
                <a:pos x="40" y="14"/>
              </a:cxn>
              <a:cxn ang="0">
                <a:pos x="38" y="7"/>
              </a:cxn>
              <a:cxn ang="0">
                <a:pos x="35" y="0"/>
              </a:cxn>
              <a:cxn ang="0">
                <a:pos x="28" y="2"/>
              </a:cxn>
              <a:cxn ang="0">
                <a:pos x="23" y="4"/>
              </a:cxn>
              <a:cxn ang="0">
                <a:pos x="14" y="9"/>
              </a:cxn>
              <a:cxn ang="0">
                <a:pos x="7" y="11"/>
              </a:cxn>
              <a:cxn ang="0">
                <a:pos x="0" y="14"/>
              </a:cxn>
              <a:cxn ang="0">
                <a:pos x="2" y="21"/>
              </a:cxn>
              <a:cxn ang="0">
                <a:pos x="4" y="30"/>
              </a:cxn>
              <a:cxn ang="0">
                <a:pos x="7" y="37"/>
              </a:cxn>
              <a:cxn ang="0">
                <a:pos x="9" y="45"/>
              </a:cxn>
              <a:cxn ang="0">
                <a:pos x="14" y="56"/>
              </a:cxn>
              <a:cxn ang="0">
                <a:pos x="16" y="66"/>
              </a:cxn>
              <a:cxn ang="0">
                <a:pos x="21" y="73"/>
              </a:cxn>
              <a:cxn ang="0">
                <a:pos x="21" y="80"/>
              </a:cxn>
              <a:cxn ang="0">
                <a:pos x="23" y="87"/>
              </a:cxn>
              <a:cxn ang="0">
                <a:pos x="23" y="90"/>
              </a:cxn>
              <a:cxn ang="0">
                <a:pos x="23" y="99"/>
              </a:cxn>
              <a:cxn ang="0">
                <a:pos x="30" y="97"/>
              </a:cxn>
              <a:cxn ang="0">
                <a:pos x="49" y="82"/>
              </a:cxn>
              <a:cxn ang="0">
                <a:pos x="54" y="71"/>
              </a:cxn>
              <a:cxn ang="0">
                <a:pos x="47" y="49"/>
              </a:cxn>
              <a:cxn ang="0">
                <a:pos x="49" y="37"/>
              </a:cxn>
              <a:cxn ang="0">
                <a:pos x="64" y="40"/>
              </a:cxn>
              <a:cxn ang="0">
                <a:pos x="61" y="42"/>
              </a:cxn>
              <a:cxn ang="0">
                <a:pos x="61" y="45"/>
              </a:cxn>
              <a:cxn ang="0">
                <a:pos x="61" y="54"/>
              </a:cxn>
              <a:cxn ang="0">
                <a:pos x="64" y="61"/>
              </a:cxn>
              <a:cxn ang="0">
                <a:pos x="61" y="66"/>
              </a:cxn>
              <a:cxn ang="0">
                <a:pos x="66" y="64"/>
              </a:cxn>
              <a:cxn ang="0">
                <a:pos x="71" y="59"/>
              </a:cxn>
              <a:cxn ang="0">
                <a:pos x="64" y="40"/>
              </a:cxn>
              <a:cxn ang="0">
                <a:pos x="56" y="54"/>
              </a:cxn>
              <a:cxn ang="0">
                <a:pos x="54" y="54"/>
              </a:cxn>
              <a:cxn ang="0">
                <a:pos x="54" y="61"/>
              </a:cxn>
              <a:cxn ang="0">
                <a:pos x="59" y="68"/>
              </a:cxn>
              <a:cxn ang="0">
                <a:pos x="59" y="64"/>
              </a:cxn>
              <a:cxn ang="0">
                <a:pos x="59" y="56"/>
              </a:cxn>
              <a:cxn ang="0">
                <a:pos x="56" y="54"/>
              </a:cxn>
            </a:cxnLst>
            <a:rect l="0" t="0" r="r" b="b"/>
            <a:pathLst>
              <a:path w="71" h="99">
                <a:moveTo>
                  <a:pt x="49" y="37"/>
                </a:moveTo>
                <a:lnTo>
                  <a:pt x="45" y="28"/>
                </a:lnTo>
                <a:lnTo>
                  <a:pt x="47" y="28"/>
                </a:lnTo>
                <a:lnTo>
                  <a:pt x="52" y="30"/>
                </a:lnTo>
                <a:lnTo>
                  <a:pt x="54" y="33"/>
                </a:lnTo>
                <a:lnTo>
                  <a:pt x="59" y="37"/>
                </a:lnTo>
                <a:lnTo>
                  <a:pt x="61" y="33"/>
                </a:lnTo>
                <a:lnTo>
                  <a:pt x="56" y="28"/>
                </a:lnTo>
                <a:lnTo>
                  <a:pt x="52" y="28"/>
                </a:lnTo>
                <a:lnTo>
                  <a:pt x="49" y="26"/>
                </a:lnTo>
                <a:lnTo>
                  <a:pt x="47" y="21"/>
                </a:lnTo>
                <a:lnTo>
                  <a:pt x="45" y="14"/>
                </a:lnTo>
                <a:lnTo>
                  <a:pt x="40" y="14"/>
                </a:lnTo>
                <a:lnTo>
                  <a:pt x="38" y="7"/>
                </a:lnTo>
                <a:lnTo>
                  <a:pt x="35" y="0"/>
                </a:lnTo>
                <a:lnTo>
                  <a:pt x="28" y="2"/>
                </a:lnTo>
                <a:lnTo>
                  <a:pt x="23" y="4"/>
                </a:lnTo>
                <a:lnTo>
                  <a:pt x="14" y="9"/>
                </a:lnTo>
                <a:lnTo>
                  <a:pt x="7" y="11"/>
                </a:lnTo>
                <a:lnTo>
                  <a:pt x="0" y="14"/>
                </a:lnTo>
                <a:lnTo>
                  <a:pt x="2" y="21"/>
                </a:lnTo>
                <a:lnTo>
                  <a:pt x="4" y="30"/>
                </a:lnTo>
                <a:lnTo>
                  <a:pt x="7" y="37"/>
                </a:lnTo>
                <a:lnTo>
                  <a:pt x="9" y="45"/>
                </a:lnTo>
                <a:lnTo>
                  <a:pt x="14" y="56"/>
                </a:lnTo>
                <a:lnTo>
                  <a:pt x="16" y="66"/>
                </a:lnTo>
                <a:lnTo>
                  <a:pt x="21" y="73"/>
                </a:lnTo>
                <a:lnTo>
                  <a:pt x="21" y="80"/>
                </a:lnTo>
                <a:lnTo>
                  <a:pt x="23" y="87"/>
                </a:lnTo>
                <a:lnTo>
                  <a:pt x="23" y="90"/>
                </a:lnTo>
                <a:lnTo>
                  <a:pt x="23" y="99"/>
                </a:lnTo>
                <a:lnTo>
                  <a:pt x="30" y="97"/>
                </a:lnTo>
                <a:lnTo>
                  <a:pt x="49" y="82"/>
                </a:lnTo>
                <a:lnTo>
                  <a:pt x="54" y="71"/>
                </a:lnTo>
                <a:lnTo>
                  <a:pt x="47" y="49"/>
                </a:lnTo>
                <a:lnTo>
                  <a:pt x="49" y="37"/>
                </a:lnTo>
                <a:close/>
                <a:moveTo>
                  <a:pt x="64" y="40"/>
                </a:moveTo>
                <a:lnTo>
                  <a:pt x="61" y="42"/>
                </a:lnTo>
                <a:lnTo>
                  <a:pt x="61" y="45"/>
                </a:lnTo>
                <a:lnTo>
                  <a:pt x="61" y="54"/>
                </a:lnTo>
                <a:lnTo>
                  <a:pt x="64" y="61"/>
                </a:lnTo>
                <a:lnTo>
                  <a:pt x="61" y="66"/>
                </a:lnTo>
                <a:lnTo>
                  <a:pt x="66" y="64"/>
                </a:lnTo>
                <a:lnTo>
                  <a:pt x="71" y="59"/>
                </a:lnTo>
                <a:lnTo>
                  <a:pt x="64" y="40"/>
                </a:lnTo>
                <a:close/>
                <a:moveTo>
                  <a:pt x="56" y="54"/>
                </a:moveTo>
                <a:lnTo>
                  <a:pt x="54" y="54"/>
                </a:lnTo>
                <a:lnTo>
                  <a:pt x="54" y="61"/>
                </a:lnTo>
                <a:lnTo>
                  <a:pt x="59" y="68"/>
                </a:lnTo>
                <a:lnTo>
                  <a:pt x="59" y="64"/>
                </a:lnTo>
                <a:lnTo>
                  <a:pt x="59" y="56"/>
                </a:lnTo>
                <a:lnTo>
                  <a:pt x="56" y="54"/>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35" name="Freeform 34"/>
          <p:cNvSpPr>
            <a:spLocks/>
          </p:cNvSpPr>
          <p:nvPr/>
        </p:nvSpPr>
        <p:spPr bwMode="auto">
          <a:xfrm rot="60000">
            <a:off x="8019962" y="2398973"/>
            <a:ext cx="674687" cy="777875"/>
          </a:xfrm>
          <a:custGeom>
            <a:avLst/>
            <a:gdLst/>
            <a:ahLst/>
            <a:cxnLst>
              <a:cxn ang="0">
                <a:pos x="414" y="175"/>
              </a:cxn>
              <a:cxn ang="0">
                <a:pos x="418" y="142"/>
              </a:cxn>
              <a:cxn ang="0">
                <a:pos x="399" y="62"/>
              </a:cxn>
              <a:cxn ang="0">
                <a:pos x="388" y="10"/>
              </a:cxn>
              <a:cxn ang="0">
                <a:pos x="326" y="43"/>
              </a:cxn>
              <a:cxn ang="0">
                <a:pos x="288" y="86"/>
              </a:cxn>
              <a:cxn ang="0">
                <a:pos x="253" y="97"/>
              </a:cxn>
              <a:cxn ang="0">
                <a:pos x="224" y="114"/>
              </a:cxn>
              <a:cxn ang="0">
                <a:pos x="205" y="109"/>
              </a:cxn>
              <a:cxn ang="0">
                <a:pos x="196" y="112"/>
              </a:cxn>
              <a:cxn ang="0">
                <a:pos x="175" y="121"/>
              </a:cxn>
              <a:cxn ang="0">
                <a:pos x="198" y="104"/>
              </a:cxn>
              <a:cxn ang="0">
                <a:pos x="184" y="100"/>
              </a:cxn>
              <a:cxn ang="0">
                <a:pos x="177" y="107"/>
              </a:cxn>
              <a:cxn ang="0">
                <a:pos x="161" y="102"/>
              </a:cxn>
              <a:cxn ang="0">
                <a:pos x="132" y="93"/>
              </a:cxn>
              <a:cxn ang="0">
                <a:pos x="123" y="90"/>
              </a:cxn>
              <a:cxn ang="0">
                <a:pos x="61" y="107"/>
              </a:cxn>
              <a:cxn ang="0">
                <a:pos x="7" y="161"/>
              </a:cxn>
              <a:cxn ang="0">
                <a:pos x="28" y="284"/>
              </a:cxn>
              <a:cxn ang="0">
                <a:pos x="47" y="407"/>
              </a:cxn>
              <a:cxn ang="0">
                <a:pos x="66" y="443"/>
              </a:cxn>
              <a:cxn ang="0">
                <a:pos x="85" y="443"/>
              </a:cxn>
              <a:cxn ang="0">
                <a:pos x="108" y="455"/>
              </a:cxn>
              <a:cxn ang="0">
                <a:pos x="146" y="474"/>
              </a:cxn>
              <a:cxn ang="0">
                <a:pos x="175" y="483"/>
              </a:cxn>
              <a:cxn ang="0">
                <a:pos x="196" y="476"/>
              </a:cxn>
              <a:cxn ang="0">
                <a:pos x="241" y="462"/>
              </a:cxn>
              <a:cxn ang="0">
                <a:pos x="267" y="478"/>
              </a:cxn>
              <a:cxn ang="0">
                <a:pos x="295" y="490"/>
              </a:cxn>
              <a:cxn ang="0">
                <a:pos x="312" y="469"/>
              </a:cxn>
              <a:cxn ang="0">
                <a:pos x="321" y="455"/>
              </a:cxn>
              <a:cxn ang="0">
                <a:pos x="317" y="429"/>
              </a:cxn>
              <a:cxn ang="0">
                <a:pos x="333" y="405"/>
              </a:cxn>
              <a:cxn ang="0">
                <a:pos x="343" y="417"/>
              </a:cxn>
              <a:cxn ang="0">
                <a:pos x="350" y="407"/>
              </a:cxn>
              <a:cxn ang="0">
                <a:pos x="352" y="405"/>
              </a:cxn>
              <a:cxn ang="0">
                <a:pos x="350" y="389"/>
              </a:cxn>
              <a:cxn ang="0">
                <a:pos x="354" y="365"/>
              </a:cxn>
              <a:cxn ang="0">
                <a:pos x="369" y="348"/>
              </a:cxn>
              <a:cxn ang="0">
                <a:pos x="383" y="346"/>
              </a:cxn>
              <a:cxn ang="0">
                <a:pos x="414" y="313"/>
              </a:cxn>
              <a:cxn ang="0">
                <a:pos x="418" y="265"/>
              </a:cxn>
              <a:cxn ang="0">
                <a:pos x="423" y="194"/>
              </a:cxn>
            </a:cxnLst>
            <a:rect l="0" t="0" r="r" b="b"/>
            <a:pathLst>
              <a:path w="425" h="490">
                <a:moveTo>
                  <a:pt x="418" y="187"/>
                </a:moveTo>
                <a:lnTo>
                  <a:pt x="414" y="180"/>
                </a:lnTo>
                <a:lnTo>
                  <a:pt x="414" y="175"/>
                </a:lnTo>
                <a:lnTo>
                  <a:pt x="425" y="168"/>
                </a:lnTo>
                <a:lnTo>
                  <a:pt x="421" y="154"/>
                </a:lnTo>
                <a:lnTo>
                  <a:pt x="418" y="142"/>
                </a:lnTo>
                <a:lnTo>
                  <a:pt x="416" y="128"/>
                </a:lnTo>
                <a:lnTo>
                  <a:pt x="406" y="88"/>
                </a:lnTo>
                <a:lnTo>
                  <a:pt x="399" y="62"/>
                </a:lnTo>
                <a:lnTo>
                  <a:pt x="397" y="50"/>
                </a:lnTo>
                <a:lnTo>
                  <a:pt x="395" y="36"/>
                </a:lnTo>
                <a:lnTo>
                  <a:pt x="388" y="10"/>
                </a:lnTo>
                <a:lnTo>
                  <a:pt x="385" y="0"/>
                </a:lnTo>
                <a:lnTo>
                  <a:pt x="357" y="19"/>
                </a:lnTo>
                <a:lnTo>
                  <a:pt x="326" y="43"/>
                </a:lnTo>
                <a:lnTo>
                  <a:pt x="310" y="59"/>
                </a:lnTo>
                <a:lnTo>
                  <a:pt x="295" y="78"/>
                </a:lnTo>
                <a:lnTo>
                  <a:pt x="288" y="86"/>
                </a:lnTo>
                <a:lnTo>
                  <a:pt x="281" y="90"/>
                </a:lnTo>
                <a:lnTo>
                  <a:pt x="267" y="90"/>
                </a:lnTo>
                <a:lnTo>
                  <a:pt x="253" y="97"/>
                </a:lnTo>
                <a:lnTo>
                  <a:pt x="239" y="104"/>
                </a:lnTo>
                <a:lnTo>
                  <a:pt x="229" y="109"/>
                </a:lnTo>
                <a:lnTo>
                  <a:pt x="224" y="114"/>
                </a:lnTo>
                <a:lnTo>
                  <a:pt x="222" y="116"/>
                </a:lnTo>
                <a:lnTo>
                  <a:pt x="217" y="116"/>
                </a:lnTo>
                <a:lnTo>
                  <a:pt x="205" y="109"/>
                </a:lnTo>
                <a:lnTo>
                  <a:pt x="203" y="112"/>
                </a:lnTo>
                <a:lnTo>
                  <a:pt x="203" y="112"/>
                </a:lnTo>
                <a:lnTo>
                  <a:pt x="196" y="112"/>
                </a:lnTo>
                <a:lnTo>
                  <a:pt x="189" y="114"/>
                </a:lnTo>
                <a:lnTo>
                  <a:pt x="182" y="119"/>
                </a:lnTo>
                <a:lnTo>
                  <a:pt x="175" y="121"/>
                </a:lnTo>
                <a:lnTo>
                  <a:pt x="170" y="119"/>
                </a:lnTo>
                <a:lnTo>
                  <a:pt x="175" y="116"/>
                </a:lnTo>
                <a:lnTo>
                  <a:pt x="198" y="104"/>
                </a:lnTo>
                <a:lnTo>
                  <a:pt x="198" y="104"/>
                </a:lnTo>
                <a:lnTo>
                  <a:pt x="187" y="102"/>
                </a:lnTo>
                <a:lnTo>
                  <a:pt x="184" y="100"/>
                </a:lnTo>
                <a:lnTo>
                  <a:pt x="182" y="100"/>
                </a:lnTo>
                <a:lnTo>
                  <a:pt x="182" y="104"/>
                </a:lnTo>
                <a:lnTo>
                  <a:pt x="177" y="107"/>
                </a:lnTo>
                <a:lnTo>
                  <a:pt x="172" y="107"/>
                </a:lnTo>
                <a:lnTo>
                  <a:pt x="168" y="107"/>
                </a:lnTo>
                <a:lnTo>
                  <a:pt x="161" y="102"/>
                </a:lnTo>
                <a:lnTo>
                  <a:pt x="144" y="97"/>
                </a:lnTo>
                <a:lnTo>
                  <a:pt x="139" y="95"/>
                </a:lnTo>
                <a:lnTo>
                  <a:pt x="132" y="93"/>
                </a:lnTo>
                <a:lnTo>
                  <a:pt x="125" y="93"/>
                </a:lnTo>
                <a:lnTo>
                  <a:pt x="123" y="93"/>
                </a:lnTo>
                <a:lnTo>
                  <a:pt x="123" y="90"/>
                </a:lnTo>
                <a:lnTo>
                  <a:pt x="123" y="93"/>
                </a:lnTo>
                <a:lnTo>
                  <a:pt x="92" y="100"/>
                </a:lnTo>
                <a:lnTo>
                  <a:pt x="61" y="107"/>
                </a:lnTo>
                <a:lnTo>
                  <a:pt x="30" y="114"/>
                </a:lnTo>
                <a:lnTo>
                  <a:pt x="0" y="121"/>
                </a:lnTo>
                <a:lnTo>
                  <a:pt x="7" y="161"/>
                </a:lnTo>
                <a:lnTo>
                  <a:pt x="14" y="204"/>
                </a:lnTo>
                <a:lnTo>
                  <a:pt x="21" y="244"/>
                </a:lnTo>
                <a:lnTo>
                  <a:pt x="28" y="284"/>
                </a:lnTo>
                <a:lnTo>
                  <a:pt x="33" y="327"/>
                </a:lnTo>
                <a:lnTo>
                  <a:pt x="40" y="367"/>
                </a:lnTo>
                <a:lnTo>
                  <a:pt x="47" y="407"/>
                </a:lnTo>
                <a:lnTo>
                  <a:pt x="54" y="450"/>
                </a:lnTo>
                <a:lnTo>
                  <a:pt x="59" y="445"/>
                </a:lnTo>
                <a:lnTo>
                  <a:pt x="66" y="443"/>
                </a:lnTo>
                <a:lnTo>
                  <a:pt x="71" y="448"/>
                </a:lnTo>
                <a:lnTo>
                  <a:pt x="78" y="448"/>
                </a:lnTo>
                <a:lnTo>
                  <a:pt x="85" y="443"/>
                </a:lnTo>
                <a:lnTo>
                  <a:pt x="92" y="443"/>
                </a:lnTo>
                <a:lnTo>
                  <a:pt x="101" y="448"/>
                </a:lnTo>
                <a:lnTo>
                  <a:pt x="108" y="455"/>
                </a:lnTo>
                <a:lnTo>
                  <a:pt x="118" y="467"/>
                </a:lnTo>
                <a:lnTo>
                  <a:pt x="130" y="474"/>
                </a:lnTo>
                <a:lnTo>
                  <a:pt x="146" y="474"/>
                </a:lnTo>
                <a:lnTo>
                  <a:pt x="158" y="476"/>
                </a:lnTo>
                <a:lnTo>
                  <a:pt x="168" y="483"/>
                </a:lnTo>
                <a:lnTo>
                  <a:pt x="175" y="483"/>
                </a:lnTo>
                <a:lnTo>
                  <a:pt x="182" y="478"/>
                </a:lnTo>
                <a:lnTo>
                  <a:pt x="189" y="476"/>
                </a:lnTo>
                <a:lnTo>
                  <a:pt x="196" y="476"/>
                </a:lnTo>
                <a:lnTo>
                  <a:pt x="208" y="481"/>
                </a:lnTo>
                <a:lnTo>
                  <a:pt x="222" y="476"/>
                </a:lnTo>
                <a:lnTo>
                  <a:pt x="241" y="462"/>
                </a:lnTo>
                <a:lnTo>
                  <a:pt x="253" y="460"/>
                </a:lnTo>
                <a:lnTo>
                  <a:pt x="257" y="469"/>
                </a:lnTo>
                <a:lnTo>
                  <a:pt x="267" y="478"/>
                </a:lnTo>
                <a:lnTo>
                  <a:pt x="283" y="488"/>
                </a:lnTo>
                <a:lnTo>
                  <a:pt x="283" y="488"/>
                </a:lnTo>
                <a:lnTo>
                  <a:pt x="295" y="490"/>
                </a:lnTo>
                <a:lnTo>
                  <a:pt x="307" y="486"/>
                </a:lnTo>
                <a:lnTo>
                  <a:pt x="312" y="478"/>
                </a:lnTo>
                <a:lnTo>
                  <a:pt x="312" y="469"/>
                </a:lnTo>
                <a:lnTo>
                  <a:pt x="314" y="462"/>
                </a:lnTo>
                <a:lnTo>
                  <a:pt x="319" y="460"/>
                </a:lnTo>
                <a:lnTo>
                  <a:pt x="321" y="455"/>
                </a:lnTo>
                <a:lnTo>
                  <a:pt x="319" y="445"/>
                </a:lnTo>
                <a:lnTo>
                  <a:pt x="317" y="438"/>
                </a:lnTo>
                <a:lnTo>
                  <a:pt x="317" y="429"/>
                </a:lnTo>
                <a:lnTo>
                  <a:pt x="324" y="412"/>
                </a:lnTo>
                <a:lnTo>
                  <a:pt x="328" y="405"/>
                </a:lnTo>
                <a:lnTo>
                  <a:pt x="333" y="405"/>
                </a:lnTo>
                <a:lnTo>
                  <a:pt x="338" y="410"/>
                </a:lnTo>
                <a:lnTo>
                  <a:pt x="340" y="417"/>
                </a:lnTo>
                <a:lnTo>
                  <a:pt x="343" y="417"/>
                </a:lnTo>
                <a:lnTo>
                  <a:pt x="343" y="417"/>
                </a:lnTo>
                <a:lnTo>
                  <a:pt x="345" y="410"/>
                </a:lnTo>
                <a:lnTo>
                  <a:pt x="350" y="407"/>
                </a:lnTo>
                <a:lnTo>
                  <a:pt x="350" y="407"/>
                </a:lnTo>
                <a:lnTo>
                  <a:pt x="352" y="407"/>
                </a:lnTo>
                <a:lnTo>
                  <a:pt x="352" y="405"/>
                </a:lnTo>
                <a:lnTo>
                  <a:pt x="347" y="396"/>
                </a:lnTo>
                <a:lnTo>
                  <a:pt x="345" y="391"/>
                </a:lnTo>
                <a:lnTo>
                  <a:pt x="350" y="389"/>
                </a:lnTo>
                <a:lnTo>
                  <a:pt x="350" y="381"/>
                </a:lnTo>
                <a:lnTo>
                  <a:pt x="352" y="370"/>
                </a:lnTo>
                <a:lnTo>
                  <a:pt x="354" y="365"/>
                </a:lnTo>
                <a:lnTo>
                  <a:pt x="359" y="362"/>
                </a:lnTo>
                <a:lnTo>
                  <a:pt x="364" y="358"/>
                </a:lnTo>
                <a:lnTo>
                  <a:pt x="369" y="348"/>
                </a:lnTo>
                <a:lnTo>
                  <a:pt x="373" y="344"/>
                </a:lnTo>
                <a:lnTo>
                  <a:pt x="378" y="346"/>
                </a:lnTo>
                <a:lnTo>
                  <a:pt x="383" y="346"/>
                </a:lnTo>
                <a:lnTo>
                  <a:pt x="390" y="341"/>
                </a:lnTo>
                <a:lnTo>
                  <a:pt x="399" y="329"/>
                </a:lnTo>
                <a:lnTo>
                  <a:pt x="414" y="313"/>
                </a:lnTo>
                <a:lnTo>
                  <a:pt x="418" y="299"/>
                </a:lnTo>
                <a:lnTo>
                  <a:pt x="416" y="289"/>
                </a:lnTo>
                <a:lnTo>
                  <a:pt x="418" y="265"/>
                </a:lnTo>
                <a:lnTo>
                  <a:pt x="423" y="228"/>
                </a:lnTo>
                <a:lnTo>
                  <a:pt x="425" y="204"/>
                </a:lnTo>
                <a:lnTo>
                  <a:pt x="423" y="194"/>
                </a:lnTo>
                <a:lnTo>
                  <a:pt x="418" y="187"/>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36" name="Freeform 35"/>
          <p:cNvSpPr>
            <a:spLocks noEditPoints="1"/>
          </p:cNvSpPr>
          <p:nvPr/>
        </p:nvSpPr>
        <p:spPr bwMode="auto">
          <a:xfrm rot="60000">
            <a:off x="7082754" y="1373085"/>
            <a:ext cx="1247775" cy="1247775"/>
          </a:xfrm>
          <a:custGeom>
            <a:avLst/>
            <a:gdLst/>
            <a:ahLst/>
            <a:cxnLst>
              <a:cxn ang="0">
                <a:pos x="537" y="142"/>
              </a:cxn>
              <a:cxn ang="0">
                <a:pos x="549" y="175"/>
              </a:cxn>
              <a:cxn ang="0">
                <a:pos x="102" y="43"/>
              </a:cxn>
              <a:cxn ang="0">
                <a:pos x="137" y="0"/>
              </a:cxn>
              <a:cxn ang="0">
                <a:pos x="161" y="133"/>
              </a:cxn>
              <a:cxn ang="0">
                <a:pos x="161" y="147"/>
              </a:cxn>
              <a:cxn ang="0">
                <a:pos x="189" y="92"/>
              </a:cxn>
              <a:cxn ang="0">
                <a:pos x="145" y="121"/>
              </a:cxn>
              <a:cxn ang="0">
                <a:pos x="606" y="194"/>
              </a:cxn>
              <a:cxn ang="0">
                <a:pos x="577" y="201"/>
              </a:cxn>
              <a:cxn ang="0">
                <a:pos x="431" y="223"/>
              </a:cxn>
              <a:cxn ang="0">
                <a:pos x="506" y="234"/>
              </a:cxn>
              <a:cxn ang="0">
                <a:pos x="523" y="216"/>
              </a:cxn>
              <a:cxn ang="0">
                <a:pos x="563" y="199"/>
              </a:cxn>
              <a:cxn ang="0">
                <a:pos x="542" y="175"/>
              </a:cxn>
              <a:cxn ang="0">
                <a:pos x="509" y="161"/>
              </a:cxn>
              <a:cxn ang="0">
                <a:pos x="464" y="154"/>
              </a:cxn>
              <a:cxn ang="0">
                <a:pos x="393" y="147"/>
              </a:cxn>
              <a:cxn ang="0">
                <a:pos x="320" y="189"/>
              </a:cxn>
              <a:cxn ang="0">
                <a:pos x="260" y="185"/>
              </a:cxn>
              <a:cxn ang="0">
                <a:pos x="182" y="152"/>
              </a:cxn>
              <a:cxn ang="0">
                <a:pos x="159" y="147"/>
              </a:cxn>
              <a:cxn ang="0">
                <a:pos x="135" y="126"/>
              </a:cxn>
              <a:cxn ang="0">
                <a:pos x="57" y="182"/>
              </a:cxn>
              <a:cxn ang="0">
                <a:pos x="12" y="227"/>
              </a:cxn>
              <a:cxn ang="0">
                <a:pos x="97" y="260"/>
              </a:cxn>
              <a:cxn ang="0">
                <a:pos x="189" y="272"/>
              </a:cxn>
              <a:cxn ang="0">
                <a:pos x="244" y="320"/>
              </a:cxn>
              <a:cxn ang="0">
                <a:pos x="260" y="343"/>
              </a:cxn>
              <a:cxn ang="0">
                <a:pos x="277" y="355"/>
              </a:cxn>
              <a:cxn ang="0">
                <a:pos x="310" y="265"/>
              </a:cxn>
              <a:cxn ang="0">
                <a:pos x="338" y="268"/>
              </a:cxn>
              <a:cxn ang="0">
                <a:pos x="346" y="296"/>
              </a:cxn>
              <a:cxn ang="0">
                <a:pos x="376" y="249"/>
              </a:cxn>
              <a:cxn ang="0">
                <a:pos x="540" y="246"/>
              </a:cxn>
              <a:cxn ang="0">
                <a:pos x="414" y="353"/>
              </a:cxn>
              <a:cxn ang="0">
                <a:pos x="750" y="476"/>
              </a:cxn>
              <a:cxn ang="0">
                <a:pos x="679" y="452"/>
              </a:cxn>
              <a:cxn ang="0">
                <a:pos x="658" y="497"/>
              </a:cxn>
              <a:cxn ang="0">
                <a:pos x="632" y="455"/>
              </a:cxn>
              <a:cxn ang="0">
                <a:pos x="658" y="412"/>
              </a:cxn>
              <a:cxn ang="0">
                <a:pos x="641" y="327"/>
              </a:cxn>
              <a:cxn ang="0">
                <a:pos x="646" y="298"/>
              </a:cxn>
              <a:cxn ang="0">
                <a:pos x="580" y="268"/>
              </a:cxn>
              <a:cxn ang="0">
                <a:pos x="504" y="246"/>
              </a:cxn>
              <a:cxn ang="0">
                <a:pos x="483" y="287"/>
              </a:cxn>
              <a:cxn ang="0">
                <a:pos x="464" y="320"/>
              </a:cxn>
              <a:cxn ang="0">
                <a:pos x="461" y="367"/>
              </a:cxn>
              <a:cxn ang="0">
                <a:pos x="452" y="384"/>
              </a:cxn>
              <a:cxn ang="0">
                <a:pos x="450" y="332"/>
              </a:cxn>
              <a:cxn ang="0">
                <a:pos x="412" y="381"/>
              </a:cxn>
              <a:cxn ang="0">
                <a:pos x="400" y="466"/>
              </a:cxn>
              <a:cxn ang="0">
                <a:pos x="409" y="573"/>
              </a:cxn>
              <a:cxn ang="0">
                <a:pos x="440" y="710"/>
              </a:cxn>
              <a:cxn ang="0">
                <a:pos x="483" y="774"/>
              </a:cxn>
              <a:cxn ang="0">
                <a:pos x="722" y="729"/>
              </a:cxn>
              <a:cxn ang="0">
                <a:pos x="738" y="687"/>
              </a:cxn>
              <a:cxn ang="0">
                <a:pos x="755" y="623"/>
              </a:cxn>
              <a:cxn ang="0">
                <a:pos x="776" y="608"/>
              </a:cxn>
              <a:cxn ang="0">
                <a:pos x="438" y="284"/>
              </a:cxn>
            </a:cxnLst>
            <a:rect l="0" t="0" r="r" b="b"/>
            <a:pathLst>
              <a:path w="786" h="786">
                <a:moveTo>
                  <a:pt x="537" y="161"/>
                </a:moveTo>
                <a:lnTo>
                  <a:pt x="540" y="166"/>
                </a:lnTo>
                <a:lnTo>
                  <a:pt x="542" y="166"/>
                </a:lnTo>
                <a:lnTo>
                  <a:pt x="547" y="166"/>
                </a:lnTo>
                <a:lnTo>
                  <a:pt x="544" y="163"/>
                </a:lnTo>
                <a:lnTo>
                  <a:pt x="542" y="159"/>
                </a:lnTo>
                <a:lnTo>
                  <a:pt x="540" y="152"/>
                </a:lnTo>
                <a:lnTo>
                  <a:pt x="542" y="147"/>
                </a:lnTo>
                <a:lnTo>
                  <a:pt x="540" y="142"/>
                </a:lnTo>
                <a:lnTo>
                  <a:pt x="537" y="142"/>
                </a:lnTo>
                <a:lnTo>
                  <a:pt x="535" y="142"/>
                </a:lnTo>
                <a:lnTo>
                  <a:pt x="530" y="149"/>
                </a:lnTo>
                <a:lnTo>
                  <a:pt x="535" y="154"/>
                </a:lnTo>
                <a:lnTo>
                  <a:pt x="537" y="161"/>
                </a:lnTo>
                <a:close/>
                <a:moveTo>
                  <a:pt x="542" y="168"/>
                </a:moveTo>
                <a:lnTo>
                  <a:pt x="542" y="173"/>
                </a:lnTo>
                <a:lnTo>
                  <a:pt x="542" y="175"/>
                </a:lnTo>
                <a:lnTo>
                  <a:pt x="549" y="178"/>
                </a:lnTo>
                <a:lnTo>
                  <a:pt x="549" y="178"/>
                </a:lnTo>
                <a:lnTo>
                  <a:pt x="549" y="175"/>
                </a:lnTo>
                <a:lnTo>
                  <a:pt x="549" y="173"/>
                </a:lnTo>
                <a:lnTo>
                  <a:pt x="547" y="171"/>
                </a:lnTo>
                <a:lnTo>
                  <a:pt x="544" y="168"/>
                </a:lnTo>
                <a:lnTo>
                  <a:pt x="542" y="168"/>
                </a:lnTo>
                <a:close/>
                <a:moveTo>
                  <a:pt x="83" y="43"/>
                </a:moveTo>
                <a:lnTo>
                  <a:pt x="83" y="45"/>
                </a:lnTo>
                <a:lnTo>
                  <a:pt x="83" y="50"/>
                </a:lnTo>
                <a:lnTo>
                  <a:pt x="85" y="50"/>
                </a:lnTo>
                <a:lnTo>
                  <a:pt x="93" y="47"/>
                </a:lnTo>
                <a:lnTo>
                  <a:pt x="102" y="43"/>
                </a:lnTo>
                <a:lnTo>
                  <a:pt x="104" y="40"/>
                </a:lnTo>
                <a:lnTo>
                  <a:pt x="104" y="38"/>
                </a:lnTo>
                <a:lnTo>
                  <a:pt x="102" y="38"/>
                </a:lnTo>
                <a:lnTo>
                  <a:pt x="102" y="36"/>
                </a:lnTo>
                <a:lnTo>
                  <a:pt x="104" y="36"/>
                </a:lnTo>
                <a:lnTo>
                  <a:pt x="128" y="19"/>
                </a:lnTo>
                <a:lnTo>
                  <a:pt x="130" y="14"/>
                </a:lnTo>
                <a:lnTo>
                  <a:pt x="128" y="12"/>
                </a:lnTo>
                <a:lnTo>
                  <a:pt x="130" y="10"/>
                </a:lnTo>
                <a:lnTo>
                  <a:pt x="137" y="0"/>
                </a:lnTo>
                <a:lnTo>
                  <a:pt x="135" y="0"/>
                </a:lnTo>
                <a:lnTo>
                  <a:pt x="128" y="2"/>
                </a:lnTo>
                <a:lnTo>
                  <a:pt x="116" y="12"/>
                </a:lnTo>
                <a:lnTo>
                  <a:pt x="85" y="36"/>
                </a:lnTo>
                <a:lnTo>
                  <a:pt x="81" y="38"/>
                </a:lnTo>
                <a:lnTo>
                  <a:pt x="81" y="40"/>
                </a:lnTo>
                <a:lnTo>
                  <a:pt x="83" y="40"/>
                </a:lnTo>
                <a:lnTo>
                  <a:pt x="83" y="43"/>
                </a:lnTo>
                <a:close/>
                <a:moveTo>
                  <a:pt x="149" y="130"/>
                </a:moveTo>
                <a:lnTo>
                  <a:pt x="161" y="133"/>
                </a:lnTo>
                <a:lnTo>
                  <a:pt x="161" y="130"/>
                </a:lnTo>
                <a:lnTo>
                  <a:pt x="161" y="128"/>
                </a:lnTo>
                <a:lnTo>
                  <a:pt x="159" y="128"/>
                </a:lnTo>
                <a:lnTo>
                  <a:pt x="161" y="123"/>
                </a:lnTo>
                <a:lnTo>
                  <a:pt x="161" y="126"/>
                </a:lnTo>
                <a:lnTo>
                  <a:pt x="163" y="130"/>
                </a:lnTo>
                <a:lnTo>
                  <a:pt x="161" y="135"/>
                </a:lnTo>
                <a:lnTo>
                  <a:pt x="159" y="137"/>
                </a:lnTo>
                <a:lnTo>
                  <a:pt x="159" y="142"/>
                </a:lnTo>
                <a:lnTo>
                  <a:pt x="161" y="147"/>
                </a:lnTo>
                <a:lnTo>
                  <a:pt x="166" y="144"/>
                </a:lnTo>
                <a:lnTo>
                  <a:pt x="168" y="137"/>
                </a:lnTo>
                <a:lnTo>
                  <a:pt x="178" y="126"/>
                </a:lnTo>
                <a:lnTo>
                  <a:pt x="175" y="123"/>
                </a:lnTo>
                <a:lnTo>
                  <a:pt x="178" y="118"/>
                </a:lnTo>
                <a:lnTo>
                  <a:pt x="192" y="102"/>
                </a:lnTo>
                <a:lnTo>
                  <a:pt x="194" y="97"/>
                </a:lnTo>
                <a:lnTo>
                  <a:pt x="194" y="95"/>
                </a:lnTo>
                <a:lnTo>
                  <a:pt x="189" y="92"/>
                </a:lnTo>
                <a:lnTo>
                  <a:pt x="189" y="92"/>
                </a:lnTo>
                <a:lnTo>
                  <a:pt x="211" y="88"/>
                </a:lnTo>
                <a:lnTo>
                  <a:pt x="213" y="83"/>
                </a:lnTo>
                <a:lnTo>
                  <a:pt x="208" y="81"/>
                </a:lnTo>
                <a:lnTo>
                  <a:pt x="201" y="78"/>
                </a:lnTo>
                <a:lnTo>
                  <a:pt x="192" y="81"/>
                </a:lnTo>
                <a:lnTo>
                  <a:pt x="182" y="83"/>
                </a:lnTo>
                <a:lnTo>
                  <a:pt x="163" y="92"/>
                </a:lnTo>
                <a:lnTo>
                  <a:pt x="159" y="97"/>
                </a:lnTo>
                <a:lnTo>
                  <a:pt x="147" y="114"/>
                </a:lnTo>
                <a:lnTo>
                  <a:pt x="145" y="121"/>
                </a:lnTo>
                <a:lnTo>
                  <a:pt x="145" y="128"/>
                </a:lnTo>
                <a:lnTo>
                  <a:pt x="149" y="130"/>
                </a:lnTo>
                <a:close/>
                <a:moveTo>
                  <a:pt x="577" y="206"/>
                </a:moveTo>
                <a:lnTo>
                  <a:pt x="582" y="208"/>
                </a:lnTo>
                <a:lnTo>
                  <a:pt x="592" y="208"/>
                </a:lnTo>
                <a:lnTo>
                  <a:pt x="603" y="206"/>
                </a:lnTo>
                <a:lnTo>
                  <a:pt x="608" y="204"/>
                </a:lnTo>
                <a:lnTo>
                  <a:pt x="610" y="199"/>
                </a:lnTo>
                <a:lnTo>
                  <a:pt x="608" y="197"/>
                </a:lnTo>
                <a:lnTo>
                  <a:pt x="606" y="194"/>
                </a:lnTo>
                <a:lnTo>
                  <a:pt x="601" y="189"/>
                </a:lnTo>
                <a:lnTo>
                  <a:pt x="596" y="187"/>
                </a:lnTo>
                <a:lnTo>
                  <a:pt x="589" y="187"/>
                </a:lnTo>
                <a:lnTo>
                  <a:pt x="589" y="189"/>
                </a:lnTo>
                <a:lnTo>
                  <a:pt x="592" y="192"/>
                </a:lnTo>
                <a:lnTo>
                  <a:pt x="592" y="194"/>
                </a:lnTo>
                <a:lnTo>
                  <a:pt x="589" y="197"/>
                </a:lnTo>
                <a:lnTo>
                  <a:pt x="584" y="201"/>
                </a:lnTo>
                <a:lnTo>
                  <a:pt x="582" y="204"/>
                </a:lnTo>
                <a:lnTo>
                  <a:pt x="577" y="201"/>
                </a:lnTo>
                <a:lnTo>
                  <a:pt x="577" y="201"/>
                </a:lnTo>
                <a:lnTo>
                  <a:pt x="577" y="206"/>
                </a:lnTo>
                <a:lnTo>
                  <a:pt x="577" y="206"/>
                </a:lnTo>
                <a:close/>
                <a:moveTo>
                  <a:pt x="398" y="246"/>
                </a:moveTo>
                <a:lnTo>
                  <a:pt x="402" y="246"/>
                </a:lnTo>
                <a:lnTo>
                  <a:pt x="402" y="242"/>
                </a:lnTo>
                <a:lnTo>
                  <a:pt x="407" y="239"/>
                </a:lnTo>
                <a:lnTo>
                  <a:pt x="419" y="237"/>
                </a:lnTo>
                <a:lnTo>
                  <a:pt x="426" y="230"/>
                </a:lnTo>
                <a:lnTo>
                  <a:pt x="431" y="223"/>
                </a:lnTo>
                <a:lnTo>
                  <a:pt x="435" y="218"/>
                </a:lnTo>
                <a:lnTo>
                  <a:pt x="443" y="216"/>
                </a:lnTo>
                <a:lnTo>
                  <a:pt x="454" y="216"/>
                </a:lnTo>
                <a:lnTo>
                  <a:pt x="469" y="220"/>
                </a:lnTo>
                <a:lnTo>
                  <a:pt x="483" y="225"/>
                </a:lnTo>
                <a:lnTo>
                  <a:pt x="499" y="237"/>
                </a:lnTo>
                <a:lnTo>
                  <a:pt x="504" y="237"/>
                </a:lnTo>
                <a:lnTo>
                  <a:pt x="506" y="237"/>
                </a:lnTo>
                <a:lnTo>
                  <a:pt x="506" y="234"/>
                </a:lnTo>
                <a:lnTo>
                  <a:pt x="506" y="234"/>
                </a:lnTo>
                <a:lnTo>
                  <a:pt x="506" y="232"/>
                </a:lnTo>
                <a:lnTo>
                  <a:pt x="506" y="225"/>
                </a:lnTo>
                <a:lnTo>
                  <a:pt x="504" y="225"/>
                </a:lnTo>
                <a:lnTo>
                  <a:pt x="506" y="213"/>
                </a:lnTo>
                <a:lnTo>
                  <a:pt x="511" y="211"/>
                </a:lnTo>
                <a:lnTo>
                  <a:pt x="514" y="211"/>
                </a:lnTo>
                <a:lnTo>
                  <a:pt x="518" y="213"/>
                </a:lnTo>
                <a:lnTo>
                  <a:pt x="521" y="216"/>
                </a:lnTo>
                <a:lnTo>
                  <a:pt x="521" y="216"/>
                </a:lnTo>
                <a:lnTo>
                  <a:pt x="523" y="216"/>
                </a:lnTo>
                <a:lnTo>
                  <a:pt x="525" y="216"/>
                </a:lnTo>
                <a:lnTo>
                  <a:pt x="525" y="216"/>
                </a:lnTo>
                <a:lnTo>
                  <a:pt x="528" y="213"/>
                </a:lnTo>
                <a:lnTo>
                  <a:pt x="537" y="213"/>
                </a:lnTo>
                <a:lnTo>
                  <a:pt x="568" y="211"/>
                </a:lnTo>
                <a:lnTo>
                  <a:pt x="573" y="208"/>
                </a:lnTo>
                <a:lnTo>
                  <a:pt x="575" y="208"/>
                </a:lnTo>
                <a:lnTo>
                  <a:pt x="575" y="204"/>
                </a:lnTo>
                <a:lnTo>
                  <a:pt x="573" y="204"/>
                </a:lnTo>
                <a:lnTo>
                  <a:pt x="563" y="199"/>
                </a:lnTo>
                <a:lnTo>
                  <a:pt x="561" y="197"/>
                </a:lnTo>
                <a:lnTo>
                  <a:pt x="558" y="194"/>
                </a:lnTo>
                <a:lnTo>
                  <a:pt x="558" y="189"/>
                </a:lnTo>
                <a:lnTo>
                  <a:pt x="556" y="187"/>
                </a:lnTo>
                <a:lnTo>
                  <a:pt x="551" y="187"/>
                </a:lnTo>
                <a:lnTo>
                  <a:pt x="542" y="187"/>
                </a:lnTo>
                <a:lnTo>
                  <a:pt x="540" y="185"/>
                </a:lnTo>
                <a:lnTo>
                  <a:pt x="540" y="182"/>
                </a:lnTo>
                <a:lnTo>
                  <a:pt x="542" y="180"/>
                </a:lnTo>
                <a:lnTo>
                  <a:pt x="542" y="175"/>
                </a:lnTo>
                <a:lnTo>
                  <a:pt x="540" y="173"/>
                </a:lnTo>
                <a:lnTo>
                  <a:pt x="537" y="166"/>
                </a:lnTo>
                <a:lnTo>
                  <a:pt x="535" y="161"/>
                </a:lnTo>
                <a:lnTo>
                  <a:pt x="528" y="154"/>
                </a:lnTo>
                <a:lnTo>
                  <a:pt x="525" y="152"/>
                </a:lnTo>
                <a:lnTo>
                  <a:pt x="523" y="149"/>
                </a:lnTo>
                <a:lnTo>
                  <a:pt x="521" y="149"/>
                </a:lnTo>
                <a:lnTo>
                  <a:pt x="518" y="152"/>
                </a:lnTo>
                <a:lnTo>
                  <a:pt x="514" y="156"/>
                </a:lnTo>
                <a:lnTo>
                  <a:pt x="509" y="161"/>
                </a:lnTo>
                <a:lnTo>
                  <a:pt x="504" y="161"/>
                </a:lnTo>
                <a:lnTo>
                  <a:pt x="499" y="156"/>
                </a:lnTo>
                <a:lnTo>
                  <a:pt x="495" y="156"/>
                </a:lnTo>
                <a:lnTo>
                  <a:pt x="488" y="161"/>
                </a:lnTo>
                <a:lnTo>
                  <a:pt x="480" y="161"/>
                </a:lnTo>
                <a:lnTo>
                  <a:pt x="476" y="161"/>
                </a:lnTo>
                <a:lnTo>
                  <a:pt x="464" y="161"/>
                </a:lnTo>
                <a:lnTo>
                  <a:pt x="464" y="159"/>
                </a:lnTo>
                <a:lnTo>
                  <a:pt x="461" y="156"/>
                </a:lnTo>
                <a:lnTo>
                  <a:pt x="464" y="154"/>
                </a:lnTo>
                <a:lnTo>
                  <a:pt x="464" y="147"/>
                </a:lnTo>
                <a:lnTo>
                  <a:pt x="461" y="137"/>
                </a:lnTo>
                <a:lnTo>
                  <a:pt x="461" y="130"/>
                </a:lnTo>
                <a:lnTo>
                  <a:pt x="464" y="126"/>
                </a:lnTo>
                <a:lnTo>
                  <a:pt x="459" y="126"/>
                </a:lnTo>
                <a:lnTo>
                  <a:pt x="450" y="128"/>
                </a:lnTo>
                <a:lnTo>
                  <a:pt x="438" y="133"/>
                </a:lnTo>
                <a:lnTo>
                  <a:pt x="426" y="142"/>
                </a:lnTo>
                <a:lnTo>
                  <a:pt x="409" y="147"/>
                </a:lnTo>
                <a:lnTo>
                  <a:pt x="393" y="147"/>
                </a:lnTo>
                <a:lnTo>
                  <a:pt x="381" y="149"/>
                </a:lnTo>
                <a:lnTo>
                  <a:pt x="369" y="156"/>
                </a:lnTo>
                <a:lnTo>
                  <a:pt x="367" y="154"/>
                </a:lnTo>
                <a:lnTo>
                  <a:pt x="357" y="161"/>
                </a:lnTo>
                <a:lnTo>
                  <a:pt x="346" y="171"/>
                </a:lnTo>
                <a:lnTo>
                  <a:pt x="336" y="182"/>
                </a:lnTo>
                <a:lnTo>
                  <a:pt x="329" y="192"/>
                </a:lnTo>
                <a:lnTo>
                  <a:pt x="327" y="192"/>
                </a:lnTo>
                <a:lnTo>
                  <a:pt x="324" y="189"/>
                </a:lnTo>
                <a:lnTo>
                  <a:pt x="320" y="189"/>
                </a:lnTo>
                <a:lnTo>
                  <a:pt x="315" y="189"/>
                </a:lnTo>
                <a:lnTo>
                  <a:pt x="310" y="192"/>
                </a:lnTo>
                <a:lnTo>
                  <a:pt x="303" y="192"/>
                </a:lnTo>
                <a:lnTo>
                  <a:pt x="298" y="187"/>
                </a:lnTo>
                <a:lnTo>
                  <a:pt x="291" y="187"/>
                </a:lnTo>
                <a:lnTo>
                  <a:pt x="289" y="189"/>
                </a:lnTo>
                <a:lnTo>
                  <a:pt x="282" y="192"/>
                </a:lnTo>
                <a:lnTo>
                  <a:pt x="265" y="194"/>
                </a:lnTo>
                <a:lnTo>
                  <a:pt x="263" y="192"/>
                </a:lnTo>
                <a:lnTo>
                  <a:pt x="260" y="185"/>
                </a:lnTo>
                <a:lnTo>
                  <a:pt x="258" y="182"/>
                </a:lnTo>
                <a:lnTo>
                  <a:pt x="253" y="182"/>
                </a:lnTo>
                <a:lnTo>
                  <a:pt x="249" y="175"/>
                </a:lnTo>
                <a:lnTo>
                  <a:pt x="234" y="159"/>
                </a:lnTo>
                <a:lnTo>
                  <a:pt x="232" y="156"/>
                </a:lnTo>
                <a:lnTo>
                  <a:pt x="220" y="154"/>
                </a:lnTo>
                <a:lnTo>
                  <a:pt x="213" y="152"/>
                </a:lnTo>
                <a:lnTo>
                  <a:pt x="189" y="152"/>
                </a:lnTo>
                <a:lnTo>
                  <a:pt x="185" y="149"/>
                </a:lnTo>
                <a:lnTo>
                  <a:pt x="182" y="152"/>
                </a:lnTo>
                <a:lnTo>
                  <a:pt x="171" y="163"/>
                </a:lnTo>
                <a:lnTo>
                  <a:pt x="168" y="163"/>
                </a:lnTo>
                <a:lnTo>
                  <a:pt x="168" y="166"/>
                </a:lnTo>
                <a:lnTo>
                  <a:pt x="166" y="171"/>
                </a:lnTo>
                <a:lnTo>
                  <a:pt x="166" y="173"/>
                </a:lnTo>
                <a:lnTo>
                  <a:pt x="163" y="171"/>
                </a:lnTo>
                <a:lnTo>
                  <a:pt x="161" y="168"/>
                </a:lnTo>
                <a:lnTo>
                  <a:pt x="161" y="161"/>
                </a:lnTo>
                <a:lnTo>
                  <a:pt x="161" y="152"/>
                </a:lnTo>
                <a:lnTo>
                  <a:pt x="159" y="147"/>
                </a:lnTo>
                <a:lnTo>
                  <a:pt x="156" y="144"/>
                </a:lnTo>
                <a:lnTo>
                  <a:pt x="154" y="140"/>
                </a:lnTo>
                <a:lnTo>
                  <a:pt x="154" y="135"/>
                </a:lnTo>
                <a:lnTo>
                  <a:pt x="152" y="133"/>
                </a:lnTo>
                <a:lnTo>
                  <a:pt x="145" y="130"/>
                </a:lnTo>
                <a:lnTo>
                  <a:pt x="142" y="128"/>
                </a:lnTo>
                <a:lnTo>
                  <a:pt x="142" y="126"/>
                </a:lnTo>
                <a:lnTo>
                  <a:pt x="142" y="121"/>
                </a:lnTo>
                <a:lnTo>
                  <a:pt x="140" y="121"/>
                </a:lnTo>
                <a:lnTo>
                  <a:pt x="135" y="126"/>
                </a:lnTo>
                <a:lnTo>
                  <a:pt x="126" y="133"/>
                </a:lnTo>
                <a:lnTo>
                  <a:pt x="121" y="142"/>
                </a:lnTo>
                <a:lnTo>
                  <a:pt x="119" y="147"/>
                </a:lnTo>
                <a:lnTo>
                  <a:pt x="114" y="152"/>
                </a:lnTo>
                <a:lnTo>
                  <a:pt x="107" y="154"/>
                </a:lnTo>
                <a:lnTo>
                  <a:pt x="102" y="156"/>
                </a:lnTo>
                <a:lnTo>
                  <a:pt x="93" y="168"/>
                </a:lnTo>
                <a:lnTo>
                  <a:pt x="85" y="173"/>
                </a:lnTo>
                <a:lnTo>
                  <a:pt x="74" y="178"/>
                </a:lnTo>
                <a:lnTo>
                  <a:pt x="57" y="182"/>
                </a:lnTo>
                <a:lnTo>
                  <a:pt x="43" y="189"/>
                </a:lnTo>
                <a:lnTo>
                  <a:pt x="33" y="201"/>
                </a:lnTo>
                <a:lnTo>
                  <a:pt x="22" y="211"/>
                </a:lnTo>
                <a:lnTo>
                  <a:pt x="5" y="220"/>
                </a:lnTo>
                <a:lnTo>
                  <a:pt x="0" y="220"/>
                </a:lnTo>
                <a:lnTo>
                  <a:pt x="0" y="223"/>
                </a:lnTo>
                <a:lnTo>
                  <a:pt x="3" y="227"/>
                </a:lnTo>
                <a:lnTo>
                  <a:pt x="5" y="225"/>
                </a:lnTo>
                <a:lnTo>
                  <a:pt x="7" y="227"/>
                </a:lnTo>
                <a:lnTo>
                  <a:pt x="12" y="227"/>
                </a:lnTo>
                <a:lnTo>
                  <a:pt x="17" y="230"/>
                </a:lnTo>
                <a:lnTo>
                  <a:pt x="22" y="239"/>
                </a:lnTo>
                <a:lnTo>
                  <a:pt x="26" y="244"/>
                </a:lnTo>
                <a:lnTo>
                  <a:pt x="29" y="251"/>
                </a:lnTo>
                <a:lnTo>
                  <a:pt x="40" y="251"/>
                </a:lnTo>
                <a:lnTo>
                  <a:pt x="52" y="253"/>
                </a:lnTo>
                <a:lnTo>
                  <a:pt x="62" y="256"/>
                </a:lnTo>
                <a:lnTo>
                  <a:pt x="74" y="256"/>
                </a:lnTo>
                <a:lnTo>
                  <a:pt x="85" y="258"/>
                </a:lnTo>
                <a:lnTo>
                  <a:pt x="97" y="260"/>
                </a:lnTo>
                <a:lnTo>
                  <a:pt x="107" y="260"/>
                </a:lnTo>
                <a:lnTo>
                  <a:pt x="119" y="263"/>
                </a:lnTo>
                <a:lnTo>
                  <a:pt x="126" y="265"/>
                </a:lnTo>
                <a:lnTo>
                  <a:pt x="133" y="268"/>
                </a:lnTo>
                <a:lnTo>
                  <a:pt x="140" y="270"/>
                </a:lnTo>
                <a:lnTo>
                  <a:pt x="145" y="275"/>
                </a:lnTo>
                <a:lnTo>
                  <a:pt x="154" y="272"/>
                </a:lnTo>
                <a:lnTo>
                  <a:pt x="163" y="275"/>
                </a:lnTo>
                <a:lnTo>
                  <a:pt x="175" y="272"/>
                </a:lnTo>
                <a:lnTo>
                  <a:pt x="189" y="272"/>
                </a:lnTo>
                <a:lnTo>
                  <a:pt x="206" y="277"/>
                </a:lnTo>
                <a:lnTo>
                  <a:pt x="211" y="282"/>
                </a:lnTo>
                <a:lnTo>
                  <a:pt x="213" y="284"/>
                </a:lnTo>
                <a:lnTo>
                  <a:pt x="213" y="294"/>
                </a:lnTo>
                <a:lnTo>
                  <a:pt x="230" y="296"/>
                </a:lnTo>
                <a:lnTo>
                  <a:pt x="239" y="301"/>
                </a:lnTo>
                <a:lnTo>
                  <a:pt x="242" y="305"/>
                </a:lnTo>
                <a:lnTo>
                  <a:pt x="242" y="308"/>
                </a:lnTo>
                <a:lnTo>
                  <a:pt x="244" y="315"/>
                </a:lnTo>
                <a:lnTo>
                  <a:pt x="244" y="320"/>
                </a:lnTo>
                <a:lnTo>
                  <a:pt x="244" y="327"/>
                </a:lnTo>
                <a:lnTo>
                  <a:pt x="242" y="336"/>
                </a:lnTo>
                <a:lnTo>
                  <a:pt x="242" y="341"/>
                </a:lnTo>
                <a:lnTo>
                  <a:pt x="242" y="343"/>
                </a:lnTo>
                <a:lnTo>
                  <a:pt x="244" y="346"/>
                </a:lnTo>
                <a:lnTo>
                  <a:pt x="246" y="346"/>
                </a:lnTo>
                <a:lnTo>
                  <a:pt x="251" y="346"/>
                </a:lnTo>
                <a:lnTo>
                  <a:pt x="258" y="341"/>
                </a:lnTo>
                <a:lnTo>
                  <a:pt x="260" y="343"/>
                </a:lnTo>
                <a:lnTo>
                  <a:pt x="260" y="343"/>
                </a:lnTo>
                <a:lnTo>
                  <a:pt x="260" y="346"/>
                </a:lnTo>
                <a:lnTo>
                  <a:pt x="258" y="360"/>
                </a:lnTo>
                <a:lnTo>
                  <a:pt x="258" y="365"/>
                </a:lnTo>
                <a:lnTo>
                  <a:pt x="263" y="369"/>
                </a:lnTo>
                <a:lnTo>
                  <a:pt x="268" y="374"/>
                </a:lnTo>
                <a:lnTo>
                  <a:pt x="270" y="374"/>
                </a:lnTo>
                <a:lnTo>
                  <a:pt x="270" y="369"/>
                </a:lnTo>
                <a:lnTo>
                  <a:pt x="270" y="367"/>
                </a:lnTo>
                <a:lnTo>
                  <a:pt x="272" y="365"/>
                </a:lnTo>
                <a:lnTo>
                  <a:pt x="277" y="355"/>
                </a:lnTo>
                <a:lnTo>
                  <a:pt x="284" y="341"/>
                </a:lnTo>
                <a:lnTo>
                  <a:pt x="291" y="324"/>
                </a:lnTo>
                <a:lnTo>
                  <a:pt x="296" y="308"/>
                </a:lnTo>
                <a:lnTo>
                  <a:pt x="298" y="296"/>
                </a:lnTo>
                <a:lnTo>
                  <a:pt x="303" y="294"/>
                </a:lnTo>
                <a:lnTo>
                  <a:pt x="305" y="289"/>
                </a:lnTo>
                <a:lnTo>
                  <a:pt x="305" y="275"/>
                </a:lnTo>
                <a:lnTo>
                  <a:pt x="308" y="268"/>
                </a:lnTo>
                <a:lnTo>
                  <a:pt x="310" y="265"/>
                </a:lnTo>
                <a:lnTo>
                  <a:pt x="310" y="265"/>
                </a:lnTo>
                <a:lnTo>
                  <a:pt x="310" y="275"/>
                </a:lnTo>
                <a:lnTo>
                  <a:pt x="310" y="279"/>
                </a:lnTo>
                <a:lnTo>
                  <a:pt x="315" y="289"/>
                </a:lnTo>
                <a:lnTo>
                  <a:pt x="317" y="291"/>
                </a:lnTo>
                <a:lnTo>
                  <a:pt x="322" y="287"/>
                </a:lnTo>
                <a:lnTo>
                  <a:pt x="324" y="282"/>
                </a:lnTo>
                <a:lnTo>
                  <a:pt x="327" y="272"/>
                </a:lnTo>
                <a:lnTo>
                  <a:pt x="331" y="268"/>
                </a:lnTo>
                <a:lnTo>
                  <a:pt x="336" y="270"/>
                </a:lnTo>
                <a:lnTo>
                  <a:pt x="338" y="268"/>
                </a:lnTo>
                <a:lnTo>
                  <a:pt x="341" y="265"/>
                </a:lnTo>
                <a:lnTo>
                  <a:pt x="346" y="263"/>
                </a:lnTo>
                <a:lnTo>
                  <a:pt x="348" y="265"/>
                </a:lnTo>
                <a:lnTo>
                  <a:pt x="348" y="272"/>
                </a:lnTo>
                <a:lnTo>
                  <a:pt x="348" y="275"/>
                </a:lnTo>
                <a:lnTo>
                  <a:pt x="346" y="275"/>
                </a:lnTo>
                <a:lnTo>
                  <a:pt x="341" y="279"/>
                </a:lnTo>
                <a:lnTo>
                  <a:pt x="338" y="287"/>
                </a:lnTo>
                <a:lnTo>
                  <a:pt x="341" y="294"/>
                </a:lnTo>
                <a:lnTo>
                  <a:pt x="346" y="296"/>
                </a:lnTo>
                <a:lnTo>
                  <a:pt x="348" y="296"/>
                </a:lnTo>
                <a:lnTo>
                  <a:pt x="346" y="294"/>
                </a:lnTo>
                <a:lnTo>
                  <a:pt x="348" y="289"/>
                </a:lnTo>
                <a:lnTo>
                  <a:pt x="353" y="282"/>
                </a:lnTo>
                <a:lnTo>
                  <a:pt x="353" y="279"/>
                </a:lnTo>
                <a:lnTo>
                  <a:pt x="362" y="270"/>
                </a:lnTo>
                <a:lnTo>
                  <a:pt x="367" y="265"/>
                </a:lnTo>
                <a:lnTo>
                  <a:pt x="367" y="260"/>
                </a:lnTo>
                <a:lnTo>
                  <a:pt x="372" y="251"/>
                </a:lnTo>
                <a:lnTo>
                  <a:pt x="376" y="249"/>
                </a:lnTo>
                <a:lnTo>
                  <a:pt x="383" y="246"/>
                </a:lnTo>
                <a:lnTo>
                  <a:pt x="391" y="244"/>
                </a:lnTo>
                <a:lnTo>
                  <a:pt x="398" y="246"/>
                </a:lnTo>
                <a:close/>
                <a:moveTo>
                  <a:pt x="532" y="239"/>
                </a:moveTo>
                <a:lnTo>
                  <a:pt x="523" y="239"/>
                </a:lnTo>
                <a:lnTo>
                  <a:pt x="523" y="242"/>
                </a:lnTo>
                <a:lnTo>
                  <a:pt x="530" y="246"/>
                </a:lnTo>
                <a:lnTo>
                  <a:pt x="535" y="249"/>
                </a:lnTo>
                <a:lnTo>
                  <a:pt x="537" y="246"/>
                </a:lnTo>
                <a:lnTo>
                  <a:pt x="540" y="246"/>
                </a:lnTo>
                <a:lnTo>
                  <a:pt x="540" y="242"/>
                </a:lnTo>
                <a:lnTo>
                  <a:pt x="537" y="239"/>
                </a:lnTo>
                <a:lnTo>
                  <a:pt x="535" y="237"/>
                </a:lnTo>
                <a:lnTo>
                  <a:pt x="532" y="239"/>
                </a:lnTo>
                <a:close/>
                <a:moveTo>
                  <a:pt x="407" y="346"/>
                </a:moveTo>
                <a:lnTo>
                  <a:pt x="407" y="348"/>
                </a:lnTo>
                <a:lnTo>
                  <a:pt x="409" y="353"/>
                </a:lnTo>
                <a:lnTo>
                  <a:pt x="412" y="355"/>
                </a:lnTo>
                <a:lnTo>
                  <a:pt x="414" y="353"/>
                </a:lnTo>
                <a:lnTo>
                  <a:pt x="414" y="353"/>
                </a:lnTo>
                <a:lnTo>
                  <a:pt x="414" y="348"/>
                </a:lnTo>
                <a:lnTo>
                  <a:pt x="412" y="346"/>
                </a:lnTo>
                <a:lnTo>
                  <a:pt x="407" y="346"/>
                </a:lnTo>
                <a:close/>
                <a:moveTo>
                  <a:pt x="783" y="552"/>
                </a:moveTo>
                <a:lnTo>
                  <a:pt x="783" y="552"/>
                </a:lnTo>
                <a:lnTo>
                  <a:pt x="783" y="552"/>
                </a:lnTo>
                <a:lnTo>
                  <a:pt x="781" y="549"/>
                </a:lnTo>
                <a:lnTo>
                  <a:pt x="778" y="545"/>
                </a:lnTo>
                <a:lnTo>
                  <a:pt x="767" y="521"/>
                </a:lnTo>
                <a:lnTo>
                  <a:pt x="750" y="476"/>
                </a:lnTo>
                <a:lnTo>
                  <a:pt x="738" y="450"/>
                </a:lnTo>
                <a:lnTo>
                  <a:pt x="731" y="440"/>
                </a:lnTo>
                <a:lnTo>
                  <a:pt x="724" y="433"/>
                </a:lnTo>
                <a:lnTo>
                  <a:pt x="715" y="431"/>
                </a:lnTo>
                <a:lnTo>
                  <a:pt x="707" y="429"/>
                </a:lnTo>
                <a:lnTo>
                  <a:pt x="705" y="431"/>
                </a:lnTo>
                <a:lnTo>
                  <a:pt x="698" y="438"/>
                </a:lnTo>
                <a:lnTo>
                  <a:pt x="686" y="443"/>
                </a:lnTo>
                <a:lnTo>
                  <a:pt x="681" y="448"/>
                </a:lnTo>
                <a:lnTo>
                  <a:pt x="679" y="452"/>
                </a:lnTo>
                <a:lnTo>
                  <a:pt x="677" y="455"/>
                </a:lnTo>
                <a:lnTo>
                  <a:pt x="672" y="455"/>
                </a:lnTo>
                <a:lnTo>
                  <a:pt x="672" y="457"/>
                </a:lnTo>
                <a:lnTo>
                  <a:pt x="677" y="457"/>
                </a:lnTo>
                <a:lnTo>
                  <a:pt x="677" y="462"/>
                </a:lnTo>
                <a:lnTo>
                  <a:pt x="672" y="478"/>
                </a:lnTo>
                <a:lnTo>
                  <a:pt x="670" y="481"/>
                </a:lnTo>
                <a:lnTo>
                  <a:pt x="665" y="483"/>
                </a:lnTo>
                <a:lnTo>
                  <a:pt x="663" y="488"/>
                </a:lnTo>
                <a:lnTo>
                  <a:pt x="658" y="497"/>
                </a:lnTo>
                <a:lnTo>
                  <a:pt x="655" y="500"/>
                </a:lnTo>
                <a:lnTo>
                  <a:pt x="648" y="500"/>
                </a:lnTo>
                <a:lnTo>
                  <a:pt x="639" y="497"/>
                </a:lnTo>
                <a:lnTo>
                  <a:pt x="632" y="492"/>
                </a:lnTo>
                <a:lnTo>
                  <a:pt x="627" y="490"/>
                </a:lnTo>
                <a:lnTo>
                  <a:pt x="627" y="483"/>
                </a:lnTo>
                <a:lnTo>
                  <a:pt x="627" y="476"/>
                </a:lnTo>
                <a:lnTo>
                  <a:pt x="627" y="471"/>
                </a:lnTo>
                <a:lnTo>
                  <a:pt x="627" y="459"/>
                </a:lnTo>
                <a:lnTo>
                  <a:pt x="632" y="455"/>
                </a:lnTo>
                <a:lnTo>
                  <a:pt x="639" y="452"/>
                </a:lnTo>
                <a:lnTo>
                  <a:pt x="644" y="450"/>
                </a:lnTo>
                <a:lnTo>
                  <a:pt x="644" y="448"/>
                </a:lnTo>
                <a:lnTo>
                  <a:pt x="646" y="445"/>
                </a:lnTo>
                <a:lnTo>
                  <a:pt x="648" y="443"/>
                </a:lnTo>
                <a:lnTo>
                  <a:pt x="651" y="436"/>
                </a:lnTo>
                <a:lnTo>
                  <a:pt x="651" y="421"/>
                </a:lnTo>
                <a:lnTo>
                  <a:pt x="653" y="414"/>
                </a:lnTo>
                <a:lnTo>
                  <a:pt x="655" y="412"/>
                </a:lnTo>
                <a:lnTo>
                  <a:pt x="658" y="412"/>
                </a:lnTo>
                <a:lnTo>
                  <a:pt x="658" y="414"/>
                </a:lnTo>
                <a:lnTo>
                  <a:pt x="665" y="405"/>
                </a:lnTo>
                <a:lnTo>
                  <a:pt x="665" y="398"/>
                </a:lnTo>
                <a:lnTo>
                  <a:pt x="665" y="393"/>
                </a:lnTo>
                <a:lnTo>
                  <a:pt x="663" y="374"/>
                </a:lnTo>
                <a:lnTo>
                  <a:pt x="660" y="365"/>
                </a:lnTo>
                <a:lnTo>
                  <a:pt x="660" y="360"/>
                </a:lnTo>
                <a:lnTo>
                  <a:pt x="658" y="346"/>
                </a:lnTo>
                <a:lnTo>
                  <a:pt x="653" y="336"/>
                </a:lnTo>
                <a:lnTo>
                  <a:pt x="641" y="327"/>
                </a:lnTo>
                <a:lnTo>
                  <a:pt x="639" y="322"/>
                </a:lnTo>
                <a:lnTo>
                  <a:pt x="639" y="320"/>
                </a:lnTo>
                <a:lnTo>
                  <a:pt x="639" y="315"/>
                </a:lnTo>
                <a:lnTo>
                  <a:pt x="644" y="313"/>
                </a:lnTo>
                <a:lnTo>
                  <a:pt x="653" y="315"/>
                </a:lnTo>
                <a:lnTo>
                  <a:pt x="653" y="313"/>
                </a:lnTo>
                <a:lnTo>
                  <a:pt x="651" y="313"/>
                </a:lnTo>
                <a:lnTo>
                  <a:pt x="648" y="308"/>
                </a:lnTo>
                <a:lnTo>
                  <a:pt x="646" y="303"/>
                </a:lnTo>
                <a:lnTo>
                  <a:pt x="646" y="298"/>
                </a:lnTo>
                <a:lnTo>
                  <a:pt x="644" y="298"/>
                </a:lnTo>
                <a:lnTo>
                  <a:pt x="639" y="294"/>
                </a:lnTo>
                <a:lnTo>
                  <a:pt x="637" y="291"/>
                </a:lnTo>
                <a:lnTo>
                  <a:pt x="637" y="287"/>
                </a:lnTo>
                <a:lnTo>
                  <a:pt x="634" y="284"/>
                </a:lnTo>
                <a:lnTo>
                  <a:pt x="627" y="279"/>
                </a:lnTo>
                <a:lnTo>
                  <a:pt x="618" y="277"/>
                </a:lnTo>
                <a:lnTo>
                  <a:pt x="592" y="272"/>
                </a:lnTo>
                <a:lnTo>
                  <a:pt x="587" y="270"/>
                </a:lnTo>
                <a:lnTo>
                  <a:pt x="580" y="268"/>
                </a:lnTo>
                <a:lnTo>
                  <a:pt x="573" y="270"/>
                </a:lnTo>
                <a:lnTo>
                  <a:pt x="566" y="268"/>
                </a:lnTo>
                <a:lnTo>
                  <a:pt x="563" y="263"/>
                </a:lnTo>
                <a:lnTo>
                  <a:pt x="558" y="258"/>
                </a:lnTo>
                <a:lnTo>
                  <a:pt x="554" y="256"/>
                </a:lnTo>
                <a:lnTo>
                  <a:pt x="547" y="253"/>
                </a:lnTo>
                <a:lnTo>
                  <a:pt x="535" y="256"/>
                </a:lnTo>
                <a:lnTo>
                  <a:pt x="525" y="253"/>
                </a:lnTo>
                <a:lnTo>
                  <a:pt x="511" y="246"/>
                </a:lnTo>
                <a:lnTo>
                  <a:pt x="504" y="246"/>
                </a:lnTo>
                <a:lnTo>
                  <a:pt x="502" y="249"/>
                </a:lnTo>
                <a:lnTo>
                  <a:pt x="497" y="251"/>
                </a:lnTo>
                <a:lnTo>
                  <a:pt x="490" y="251"/>
                </a:lnTo>
                <a:lnTo>
                  <a:pt x="488" y="253"/>
                </a:lnTo>
                <a:lnTo>
                  <a:pt x="490" y="256"/>
                </a:lnTo>
                <a:lnTo>
                  <a:pt x="488" y="260"/>
                </a:lnTo>
                <a:lnTo>
                  <a:pt x="483" y="268"/>
                </a:lnTo>
                <a:lnTo>
                  <a:pt x="480" y="275"/>
                </a:lnTo>
                <a:lnTo>
                  <a:pt x="480" y="282"/>
                </a:lnTo>
                <a:lnTo>
                  <a:pt x="483" y="287"/>
                </a:lnTo>
                <a:lnTo>
                  <a:pt x="488" y="291"/>
                </a:lnTo>
                <a:lnTo>
                  <a:pt x="492" y="294"/>
                </a:lnTo>
                <a:lnTo>
                  <a:pt x="497" y="294"/>
                </a:lnTo>
                <a:lnTo>
                  <a:pt x="499" y="296"/>
                </a:lnTo>
                <a:lnTo>
                  <a:pt x="497" y="298"/>
                </a:lnTo>
                <a:lnTo>
                  <a:pt x="492" y="301"/>
                </a:lnTo>
                <a:lnTo>
                  <a:pt x="483" y="303"/>
                </a:lnTo>
                <a:lnTo>
                  <a:pt x="476" y="308"/>
                </a:lnTo>
                <a:lnTo>
                  <a:pt x="469" y="315"/>
                </a:lnTo>
                <a:lnTo>
                  <a:pt x="464" y="320"/>
                </a:lnTo>
                <a:lnTo>
                  <a:pt x="464" y="324"/>
                </a:lnTo>
                <a:lnTo>
                  <a:pt x="464" y="332"/>
                </a:lnTo>
                <a:lnTo>
                  <a:pt x="469" y="346"/>
                </a:lnTo>
                <a:lnTo>
                  <a:pt x="469" y="350"/>
                </a:lnTo>
                <a:lnTo>
                  <a:pt x="466" y="362"/>
                </a:lnTo>
                <a:lnTo>
                  <a:pt x="464" y="376"/>
                </a:lnTo>
                <a:lnTo>
                  <a:pt x="459" y="386"/>
                </a:lnTo>
                <a:lnTo>
                  <a:pt x="459" y="386"/>
                </a:lnTo>
                <a:lnTo>
                  <a:pt x="459" y="381"/>
                </a:lnTo>
                <a:lnTo>
                  <a:pt x="461" y="367"/>
                </a:lnTo>
                <a:lnTo>
                  <a:pt x="461" y="360"/>
                </a:lnTo>
                <a:lnTo>
                  <a:pt x="459" y="358"/>
                </a:lnTo>
                <a:lnTo>
                  <a:pt x="459" y="358"/>
                </a:lnTo>
                <a:lnTo>
                  <a:pt x="457" y="360"/>
                </a:lnTo>
                <a:lnTo>
                  <a:pt x="457" y="367"/>
                </a:lnTo>
                <a:lnTo>
                  <a:pt x="457" y="369"/>
                </a:lnTo>
                <a:lnTo>
                  <a:pt x="457" y="369"/>
                </a:lnTo>
                <a:lnTo>
                  <a:pt x="457" y="374"/>
                </a:lnTo>
                <a:lnTo>
                  <a:pt x="454" y="381"/>
                </a:lnTo>
                <a:lnTo>
                  <a:pt x="452" y="384"/>
                </a:lnTo>
                <a:lnTo>
                  <a:pt x="450" y="381"/>
                </a:lnTo>
                <a:lnTo>
                  <a:pt x="450" y="374"/>
                </a:lnTo>
                <a:lnTo>
                  <a:pt x="450" y="362"/>
                </a:lnTo>
                <a:lnTo>
                  <a:pt x="450" y="360"/>
                </a:lnTo>
                <a:lnTo>
                  <a:pt x="450" y="353"/>
                </a:lnTo>
                <a:lnTo>
                  <a:pt x="450" y="348"/>
                </a:lnTo>
                <a:lnTo>
                  <a:pt x="447" y="343"/>
                </a:lnTo>
                <a:lnTo>
                  <a:pt x="447" y="339"/>
                </a:lnTo>
                <a:lnTo>
                  <a:pt x="450" y="334"/>
                </a:lnTo>
                <a:lnTo>
                  <a:pt x="450" y="332"/>
                </a:lnTo>
                <a:lnTo>
                  <a:pt x="445" y="334"/>
                </a:lnTo>
                <a:lnTo>
                  <a:pt x="440" y="343"/>
                </a:lnTo>
                <a:lnTo>
                  <a:pt x="433" y="360"/>
                </a:lnTo>
                <a:lnTo>
                  <a:pt x="428" y="367"/>
                </a:lnTo>
                <a:lnTo>
                  <a:pt x="424" y="367"/>
                </a:lnTo>
                <a:lnTo>
                  <a:pt x="419" y="369"/>
                </a:lnTo>
                <a:lnTo>
                  <a:pt x="419" y="374"/>
                </a:lnTo>
                <a:lnTo>
                  <a:pt x="414" y="376"/>
                </a:lnTo>
                <a:lnTo>
                  <a:pt x="412" y="376"/>
                </a:lnTo>
                <a:lnTo>
                  <a:pt x="412" y="381"/>
                </a:lnTo>
                <a:lnTo>
                  <a:pt x="412" y="393"/>
                </a:lnTo>
                <a:lnTo>
                  <a:pt x="409" y="398"/>
                </a:lnTo>
                <a:lnTo>
                  <a:pt x="400" y="405"/>
                </a:lnTo>
                <a:lnTo>
                  <a:pt x="398" y="407"/>
                </a:lnTo>
                <a:lnTo>
                  <a:pt x="400" y="412"/>
                </a:lnTo>
                <a:lnTo>
                  <a:pt x="402" y="417"/>
                </a:lnTo>
                <a:lnTo>
                  <a:pt x="402" y="426"/>
                </a:lnTo>
                <a:lnTo>
                  <a:pt x="405" y="440"/>
                </a:lnTo>
                <a:lnTo>
                  <a:pt x="402" y="455"/>
                </a:lnTo>
                <a:lnTo>
                  <a:pt x="400" y="466"/>
                </a:lnTo>
                <a:lnTo>
                  <a:pt x="395" y="476"/>
                </a:lnTo>
                <a:lnTo>
                  <a:pt x="388" y="490"/>
                </a:lnTo>
                <a:lnTo>
                  <a:pt x="388" y="492"/>
                </a:lnTo>
                <a:lnTo>
                  <a:pt x="395" y="502"/>
                </a:lnTo>
                <a:lnTo>
                  <a:pt x="398" y="507"/>
                </a:lnTo>
                <a:lnTo>
                  <a:pt x="402" y="521"/>
                </a:lnTo>
                <a:lnTo>
                  <a:pt x="402" y="523"/>
                </a:lnTo>
                <a:lnTo>
                  <a:pt x="395" y="542"/>
                </a:lnTo>
                <a:lnTo>
                  <a:pt x="395" y="545"/>
                </a:lnTo>
                <a:lnTo>
                  <a:pt x="409" y="573"/>
                </a:lnTo>
                <a:lnTo>
                  <a:pt x="421" y="592"/>
                </a:lnTo>
                <a:lnTo>
                  <a:pt x="424" y="594"/>
                </a:lnTo>
                <a:lnTo>
                  <a:pt x="428" y="601"/>
                </a:lnTo>
                <a:lnTo>
                  <a:pt x="435" y="618"/>
                </a:lnTo>
                <a:lnTo>
                  <a:pt x="440" y="632"/>
                </a:lnTo>
                <a:lnTo>
                  <a:pt x="443" y="649"/>
                </a:lnTo>
                <a:lnTo>
                  <a:pt x="445" y="665"/>
                </a:lnTo>
                <a:lnTo>
                  <a:pt x="445" y="680"/>
                </a:lnTo>
                <a:lnTo>
                  <a:pt x="443" y="696"/>
                </a:lnTo>
                <a:lnTo>
                  <a:pt x="440" y="710"/>
                </a:lnTo>
                <a:lnTo>
                  <a:pt x="438" y="722"/>
                </a:lnTo>
                <a:lnTo>
                  <a:pt x="428" y="741"/>
                </a:lnTo>
                <a:lnTo>
                  <a:pt x="426" y="753"/>
                </a:lnTo>
                <a:lnTo>
                  <a:pt x="424" y="765"/>
                </a:lnTo>
                <a:lnTo>
                  <a:pt x="419" y="772"/>
                </a:lnTo>
                <a:lnTo>
                  <a:pt x="409" y="781"/>
                </a:lnTo>
                <a:lnTo>
                  <a:pt x="405" y="786"/>
                </a:lnTo>
                <a:lnTo>
                  <a:pt x="426" y="784"/>
                </a:lnTo>
                <a:lnTo>
                  <a:pt x="454" y="779"/>
                </a:lnTo>
                <a:lnTo>
                  <a:pt x="483" y="774"/>
                </a:lnTo>
                <a:lnTo>
                  <a:pt x="511" y="769"/>
                </a:lnTo>
                <a:lnTo>
                  <a:pt x="540" y="762"/>
                </a:lnTo>
                <a:lnTo>
                  <a:pt x="568" y="758"/>
                </a:lnTo>
                <a:lnTo>
                  <a:pt x="596" y="753"/>
                </a:lnTo>
                <a:lnTo>
                  <a:pt x="599" y="760"/>
                </a:lnTo>
                <a:lnTo>
                  <a:pt x="629" y="753"/>
                </a:lnTo>
                <a:lnTo>
                  <a:pt x="660" y="746"/>
                </a:lnTo>
                <a:lnTo>
                  <a:pt x="691" y="739"/>
                </a:lnTo>
                <a:lnTo>
                  <a:pt x="722" y="732"/>
                </a:lnTo>
                <a:lnTo>
                  <a:pt x="722" y="729"/>
                </a:lnTo>
                <a:lnTo>
                  <a:pt x="722" y="727"/>
                </a:lnTo>
                <a:lnTo>
                  <a:pt x="726" y="713"/>
                </a:lnTo>
                <a:lnTo>
                  <a:pt x="729" y="706"/>
                </a:lnTo>
                <a:lnTo>
                  <a:pt x="731" y="703"/>
                </a:lnTo>
                <a:lnTo>
                  <a:pt x="733" y="703"/>
                </a:lnTo>
                <a:lnTo>
                  <a:pt x="733" y="701"/>
                </a:lnTo>
                <a:lnTo>
                  <a:pt x="733" y="698"/>
                </a:lnTo>
                <a:lnTo>
                  <a:pt x="733" y="696"/>
                </a:lnTo>
                <a:lnTo>
                  <a:pt x="738" y="689"/>
                </a:lnTo>
                <a:lnTo>
                  <a:pt x="738" y="687"/>
                </a:lnTo>
                <a:lnTo>
                  <a:pt x="738" y="682"/>
                </a:lnTo>
                <a:lnTo>
                  <a:pt x="736" y="675"/>
                </a:lnTo>
                <a:lnTo>
                  <a:pt x="738" y="663"/>
                </a:lnTo>
                <a:lnTo>
                  <a:pt x="741" y="656"/>
                </a:lnTo>
                <a:lnTo>
                  <a:pt x="743" y="651"/>
                </a:lnTo>
                <a:lnTo>
                  <a:pt x="745" y="646"/>
                </a:lnTo>
                <a:lnTo>
                  <a:pt x="755" y="642"/>
                </a:lnTo>
                <a:lnTo>
                  <a:pt x="755" y="639"/>
                </a:lnTo>
                <a:lnTo>
                  <a:pt x="757" y="632"/>
                </a:lnTo>
                <a:lnTo>
                  <a:pt x="755" y="623"/>
                </a:lnTo>
                <a:lnTo>
                  <a:pt x="757" y="616"/>
                </a:lnTo>
                <a:lnTo>
                  <a:pt x="760" y="611"/>
                </a:lnTo>
                <a:lnTo>
                  <a:pt x="762" y="608"/>
                </a:lnTo>
                <a:lnTo>
                  <a:pt x="757" y="606"/>
                </a:lnTo>
                <a:lnTo>
                  <a:pt x="760" y="601"/>
                </a:lnTo>
                <a:lnTo>
                  <a:pt x="764" y="599"/>
                </a:lnTo>
                <a:lnTo>
                  <a:pt x="767" y="597"/>
                </a:lnTo>
                <a:lnTo>
                  <a:pt x="771" y="597"/>
                </a:lnTo>
                <a:lnTo>
                  <a:pt x="774" y="599"/>
                </a:lnTo>
                <a:lnTo>
                  <a:pt x="776" y="608"/>
                </a:lnTo>
                <a:lnTo>
                  <a:pt x="776" y="611"/>
                </a:lnTo>
                <a:lnTo>
                  <a:pt x="776" y="613"/>
                </a:lnTo>
                <a:lnTo>
                  <a:pt x="783" y="601"/>
                </a:lnTo>
                <a:lnTo>
                  <a:pt x="786" y="587"/>
                </a:lnTo>
                <a:lnTo>
                  <a:pt x="783" y="552"/>
                </a:lnTo>
                <a:close/>
                <a:moveTo>
                  <a:pt x="438" y="260"/>
                </a:moveTo>
                <a:lnTo>
                  <a:pt x="435" y="265"/>
                </a:lnTo>
                <a:lnTo>
                  <a:pt x="435" y="277"/>
                </a:lnTo>
                <a:lnTo>
                  <a:pt x="435" y="282"/>
                </a:lnTo>
                <a:lnTo>
                  <a:pt x="438" y="284"/>
                </a:lnTo>
                <a:lnTo>
                  <a:pt x="440" y="282"/>
                </a:lnTo>
                <a:lnTo>
                  <a:pt x="445" y="279"/>
                </a:lnTo>
                <a:lnTo>
                  <a:pt x="445" y="275"/>
                </a:lnTo>
                <a:lnTo>
                  <a:pt x="443" y="263"/>
                </a:lnTo>
                <a:lnTo>
                  <a:pt x="443" y="260"/>
                </a:lnTo>
                <a:lnTo>
                  <a:pt x="438" y="260"/>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37" name="Freeform 36"/>
          <p:cNvSpPr>
            <a:spLocks/>
          </p:cNvSpPr>
          <p:nvPr/>
        </p:nvSpPr>
        <p:spPr bwMode="auto">
          <a:xfrm rot="60000">
            <a:off x="6125568" y="1203695"/>
            <a:ext cx="1036637" cy="1195388"/>
          </a:xfrm>
          <a:custGeom>
            <a:avLst/>
            <a:gdLst/>
            <a:ahLst/>
            <a:cxnLst>
              <a:cxn ang="0">
                <a:pos x="544" y="649"/>
              </a:cxn>
              <a:cxn ang="0">
                <a:pos x="504" y="623"/>
              </a:cxn>
              <a:cxn ang="0">
                <a:pos x="473" y="604"/>
              </a:cxn>
              <a:cxn ang="0">
                <a:pos x="452" y="590"/>
              </a:cxn>
              <a:cxn ang="0">
                <a:pos x="421" y="576"/>
              </a:cxn>
              <a:cxn ang="0">
                <a:pos x="418" y="561"/>
              </a:cxn>
              <a:cxn ang="0">
                <a:pos x="416" y="531"/>
              </a:cxn>
              <a:cxn ang="0">
                <a:pos x="416" y="505"/>
              </a:cxn>
              <a:cxn ang="0">
                <a:pos x="418" y="476"/>
              </a:cxn>
              <a:cxn ang="0">
                <a:pos x="399" y="457"/>
              </a:cxn>
              <a:cxn ang="0">
                <a:pos x="411" y="429"/>
              </a:cxn>
              <a:cxn ang="0">
                <a:pos x="442" y="405"/>
              </a:cxn>
              <a:cxn ang="0">
                <a:pos x="447" y="379"/>
              </a:cxn>
              <a:cxn ang="0">
                <a:pos x="447" y="322"/>
              </a:cxn>
              <a:cxn ang="0">
                <a:pos x="456" y="311"/>
              </a:cxn>
              <a:cxn ang="0">
                <a:pos x="492" y="270"/>
              </a:cxn>
              <a:cxn ang="0">
                <a:pos x="553" y="195"/>
              </a:cxn>
              <a:cxn ang="0">
                <a:pos x="619" y="154"/>
              </a:cxn>
              <a:cxn ang="0">
                <a:pos x="645" y="133"/>
              </a:cxn>
              <a:cxn ang="0">
                <a:pos x="653" y="128"/>
              </a:cxn>
              <a:cxn ang="0">
                <a:pos x="617" y="133"/>
              </a:cxn>
              <a:cxn ang="0">
                <a:pos x="589" y="126"/>
              </a:cxn>
              <a:cxn ang="0">
                <a:pos x="549" y="126"/>
              </a:cxn>
              <a:cxn ang="0">
                <a:pos x="527" y="119"/>
              </a:cxn>
              <a:cxn ang="0">
                <a:pos x="489" y="142"/>
              </a:cxn>
              <a:cxn ang="0">
                <a:pos x="444" y="114"/>
              </a:cxn>
              <a:cxn ang="0">
                <a:pos x="416" y="121"/>
              </a:cxn>
              <a:cxn ang="0">
                <a:pos x="402" y="102"/>
              </a:cxn>
              <a:cxn ang="0">
                <a:pos x="371" y="88"/>
              </a:cxn>
              <a:cxn ang="0">
                <a:pos x="343" y="83"/>
              </a:cxn>
              <a:cxn ang="0">
                <a:pos x="319" y="93"/>
              </a:cxn>
              <a:cxn ang="0">
                <a:pos x="291" y="97"/>
              </a:cxn>
              <a:cxn ang="0">
                <a:pos x="236" y="81"/>
              </a:cxn>
              <a:cxn ang="0">
                <a:pos x="213" y="69"/>
              </a:cxn>
              <a:cxn ang="0">
                <a:pos x="203" y="45"/>
              </a:cxn>
              <a:cxn ang="0">
                <a:pos x="196" y="7"/>
              </a:cxn>
              <a:cxn ang="0">
                <a:pos x="170" y="0"/>
              </a:cxn>
              <a:cxn ang="0">
                <a:pos x="154" y="50"/>
              </a:cxn>
              <a:cxn ang="0">
                <a:pos x="47" y="55"/>
              </a:cxn>
              <a:cxn ang="0">
                <a:pos x="9" y="95"/>
              </a:cxn>
              <a:cxn ang="0">
                <a:pos x="12" y="128"/>
              </a:cxn>
              <a:cxn ang="0">
                <a:pos x="12" y="161"/>
              </a:cxn>
              <a:cxn ang="0">
                <a:pos x="23" y="197"/>
              </a:cxn>
              <a:cxn ang="0">
                <a:pos x="38" y="235"/>
              </a:cxn>
              <a:cxn ang="0">
                <a:pos x="45" y="306"/>
              </a:cxn>
              <a:cxn ang="0">
                <a:pos x="47" y="329"/>
              </a:cxn>
              <a:cxn ang="0">
                <a:pos x="52" y="360"/>
              </a:cxn>
              <a:cxn ang="0">
                <a:pos x="68" y="400"/>
              </a:cxn>
              <a:cxn ang="0">
                <a:pos x="71" y="434"/>
              </a:cxn>
              <a:cxn ang="0">
                <a:pos x="68" y="462"/>
              </a:cxn>
              <a:cxn ang="0">
                <a:pos x="49" y="483"/>
              </a:cxn>
              <a:cxn ang="0">
                <a:pos x="59" y="505"/>
              </a:cxn>
              <a:cxn ang="0">
                <a:pos x="85" y="524"/>
              </a:cxn>
              <a:cxn ang="0">
                <a:pos x="92" y="640"/>
              </a:cxn>
              <a:cxn ang="0">
                <a:pos x="97" y="753"/>
              </a:cxn>
              <a:cxn ang="0">
                <a:pos x="187" y="748"/>
              </a:cxn>
              <a:cxn ang="0">
                <a:pos x="277" y="744"/>
              </a:cxn>
              <a:cxn ang="0">
                <a:pos x="366" y="737"/>
              </a:cxn>
              <a:cxn ang="0">
                <a:pos x="454" y="727"/>
              </a:cxn>
              <a:cxn ang="0">
                <a:pos x="544" y="720"/>
              </a:cxn>
              <a:cxn ang="0">
                <a:pos x="563" y="661"/>
              </a:cxn>
            </a:cxnLst>
            <a:rect l="0" t="0" r="r" b="b"/>
            <a:pathLst>
              <a:path w="653" h="753">
                <a:moveTo>
                  <a:pt x="563" y="661"/>
                </a:moveTo>
                <a:lnTo>
                  <a:pt x="556" y="656"/>
                </a:lnTo>
                <a:lnTo>
                  <a:pt x="544" y="649"/>
                </a:lnTo>
                <a:lnTo>
                  <a:pt x="522" y="642"/>
                </a:lnTo>
                <a:lnTo>
                  <a:pt x="511" y="635"/>
                </a:lnTo>
                <a:lnTo>
                  <a:pt x="504" y="623"/>
                </a:lnTo>
                <a:lnTo>
                  <a:pt x="489" y="611"/>
                </a:lnTo>
                <a:lnTo>
                  <a:pt x="480" y="604"/>
                </a:lnTo>
                <a:lnTo>
                  <a:pt x="473" y="604"/>
                </a:lnTo>
                <a:lnTo>
                  <a:pt x="466" y="599"/>
                </a:lnTo>
                <a:lnTo>
                  <a:pt x="459" y="595"/>
                </a:lnTo>
                <a:lnTo>
                  <a:pt x="452" y="590"/>
                </a:lnTo>
                <a:lnTo>
                  <a:pt x="444" y="590"/>
                </a:lnTo>
                <a:lnTo>
                  <a:pt x="433" y="585"/>
                </a:lnTo>
                <a:lnTo>
                  <a:pt x="421" y="576"/>
                </a:lnTo>
                <a:lnTo>
                  <a:pt x="421" y="573"/>
                </a:lnTo>
                <a:lnTo>
                  <a:pt x="418" y="566"/>
                </a:lnTo>
                <a:lnTo>
                  <a:pt x="418" y="561"/>
                </a:lnTo>
                <a:lnTo>
                  <a:pt x="418" y="547"/>
                </a:lnTo>
                <a:lnTo>
                  <a:pt x="418" y="545"/>
                </a:lnTo>
                <a:lnTo>
                  <a:pt x="416" y="531"/>
                </a:lnTo>
                <a:lnTo>
                  <a:pt x="418" y="526"/>
                </a:lnTo>
                <a:lnTo>
                  <a:pt x="416" y="509"/>
                </a:lnTo>
                <a:lnTo>
                  <a:pt x="416" y="505"/>
                </a:lnTo>
                <a:lnTo>
                  <a:pt x="421" y="490"/>
                </a:lnTo>
                <a:lnTo>
                  <a:pt x="421" y="483"/>
                </a:lnTo>
                <a:lnTo>
                  <a:pt x="418" y="476"/>
                </a:lnTo>
                <a:lnTo>
                  <a:pt x="414" y="471"/>
                </a:lnTo>
                <a:lnTo>
                  <a:pt x="399" y="464"/>
                </a:lnTo>
                <a:lnTo>
                  <a:pt x="399" y="457"/>
                </a:lnTo>
                <a:lnTo>
                  <a:pt x="399" y="450"/>
                </a:lnTo>
                <a:lnTo>
                  <a:pt x="407" y="438"/>
                </a:lnTo>
                <a:lnTo>
                  <a:pt x="411" y="429"/>
                </a:lnTo>
                <a:lnTo>
                  <a:pt x="414" y="424"/>
                </a:lnTo>
                <a:lnTo>
                  <a:pt x="437" y="408"/>
                </a:lnTo>
                <a:lnTo>
                  <a:pt x="442" y="405"/>
                </a:lnTo>
                <a:lnTo>
                  <a:pt x="444" y="400"/>
                </a:lnTo>
                <a:lnTo>
                  <a:pt x="447" y="398"/>
                </a:lnTo>
                <a:lnTo>
                  <a:pt x="447" y="379"/>
                </a:lnTo>
                <a:lnTo>
                  <a:pt x="444" y="363"/>
                </a:lnTo>
                <a:lnTo>
                  <a:pt x="440" y="325"/>
                </a:lnTo>
                <a:lnTo>
                  <a:pt x="447" y="322"/>
                </a:lnTo>
                <a:lnTo>
                  <a:pt x="449" y="318"/>
                </a:lnTo>
                <a:lnTo>
                  <a:pt x="454" y="311"/>
                </a:lnTo>
                <a:lnTo>
                  <a:pt x="456" y="311"/>
                </a:lnTo>
                <a:lnTo>
                  <a:pt x="454" y="308"/>
                </a:lnTo>
                <a:lnTo>
                  <a:pt x="459" y="303"/>
                </a:lnTo>
                <a:lnTo>
                  <a:pt x="492" y="270"/>
                </a:lnTo>
                <a:lnTo>
                  <a:pt x="511" y="247"/>
                </a:lnTo>
                <a:lnTo>
                  <a:pt x="544" y="204"/>
                </a:lnTo>
                <a:lnTo>
                  <a:pt x="553" y="195"/>
                </a:lnTo>
                <a:lnTo>
                  <a:pt x="572" y="180"/>
                </a:lnTo>
                <a:lnTo>
                  <a:pt x="605" y="164"/>
                </a:lnTo>
                <a:lnTo>
                  <a:pt x="619" y="154"/>
                </a:lnTo>
                <a:lnTo>
                  <a:pt x="634" y="145"/>
                </a:lnTo>
                <a:lnTo>
                  <a:pt x="641" y="138"/>
                </a:lnTo>
                <a:lnTo>
                  <a:pt x="645" y="133"/>
                </a:lnTo>
                <a:lnTo>
                  <a:pt x="648" y="131"/>
                </a:lnTo>
                <a:lnTo>
                  <a:pt x="650" y="131"/>
                </a:lnTo>
                <a:lnTo>
                  <a:pt x="653" y="128"/>
                </a:lnTo>
                <a:lnTo>
                  <a:pt x="636" y="131"/>
                </a:lnTo>
                <a:lnTo>
                  <a:pt x="627" y="133"/>
                </a:lnTo>
                <a:lnTo>
                  <a:pt x="617" y="133"/>
                </a:lnTo>
                <a:lnTo>
                  <a:pt x="612" y="123"/>
                </a:lnTo>
                <a:lnTo>
                  <a:pt x="608" y="119"/>
                </a:lnTo>
                <a:lnTo>
                  <a:pt x="589" y="126"/>
                </a:lnTo>
                <a:lnTo>
                  <a:pt x="565" y="126"/>
                </a:lnTo>
                <a:lnTo>
                  <a:pt x="553" y="128"/>
                </a:lnTo>
                <a:lnTo>
                  <a:pt x="549" y="126"/>
                </a:lnTo>
                <a:lnTo>
                  <a:pt x="544" y="116"/>
                </a:lnTo>
                <a:lnTo>
                  <a:pt x="537" y="116"/>
                </a:lnTo>
                <a:lnTo>
                  <a:pt x="527" y="119"/>
                </a:lnTo>
                <a:lnTo>
                  <a:pt x="513" y="133"/>
                </a:lnTo>
                <a:lnTo>
                  <a:pt x="499" y="140"/>
                </a:lnTo>
                <a:lnTo>
                  <a:pt x="489" y="142"/>
                </a:lnTo>
                <a:lnTo>
                  <a:pt x="478" y="138"/>
                </a:lnTo>
                <a:lnTo>
                  <a:pt x="459" y="126"/>
                </a:lnTo>
                <a:lnTo>
                  <a:pt x="444" y="114"/>
                </a:lnTo>
                <a:lnTo>
                  <a:pt x="430" y="112"/>
                </a:lnTo>
                <a:lnTo>
                  <a:pt x="418" y="114"/>
                </a:lnTo>
                <a:lnTo>
                  <a:pt x="416" y="121"/>
                </a:lnTo>
                <a:lnTo>
                  <a:pt x="409" y="121"/>
                </a:lnTo>
                <a:lnTo>
                  <a:pt x="404" y="109"/>
                </a:lnTo>
                <a:lnTo>
                  <a:pt x="402" y="102"/>
                </a:lnTo>
                <a:lnTo>
                  <a:pt x="392" y="100"/>
                </a:lnTo>
                <a:lnTo>
                  <a:pt x="381" y="93"/>
                </a:lnTo>
                <a:lnTo>
                  <a:pt x="371" y="88"/>
                </a:lnTo>
                <a:lnTo>
                  <a:pt x="357" y="83"/>
                </a:lnTo>
                <a:lnTo>
                  <a:pt x="352" y="83"/>
                </a:lnTo>
                <a:lnTo>
                  <a:pt x="343" y="83"/>
                </a:lnTo>
                <a:lnTo>
                  <a:pt x="336" y="83"/>
                </a:lnTo>
                <a:lnTo>
                  <a:pt x="326" y="86"/>
                </a:lnTo>
                <a:lnTo>
                  <a:pt x="319" y="93"/>
                </a:lnTo>
                <a:lnTo>
                  <a:pt x="310" y="97"/>
                </a:lnTo>
                <a:lnTo>
                  <a:pt x="298" y="100"/>
                </a:lnTo>
                <a:lnTo>
                  <a:pt x="291" y="97"/>
                </a:lnTo>
                <a:lnTo>
                  <a:pt x="286" y="90"/>
                </a:lnTo>
                <a:lnTo>
                  <a:pt x="267" y="86"/>
                </a:lnTo>
                <a:lnTo>
                  <a:pt x="236" y="81"/>
                </a:lnTo>
                <a:lnTo>
                  <a:pt x="220" y="78"/>
                </a:lnTo>
                <a:lnTo>
                  <a:pt x="215" y="74"/>
                </a:lnTo>
                <a:lnTo>
                  <a:pt x="213" y="69"/>
                </a:lnTo>
                <a:lnTo>
                  <a:pt x="210" y="62"/>
                </a:lnTo>
                <a:lnTo>
                  <a:pt x="210" y="62"/>
                </a:lnTo>
                <a:lnTo>
                  <a:pt x="203" y="45"/>
                </a:lnTo>
                <a:lnTo>
                  <a:pt x="198" y="31"/>
                </a:lnTo>
                <a:lnTo>
                  <a:pt x="196" y="12"/>
                </a:lnTo>
                <a:lnTo>
                  <a:pt x="196" y="7"/>
                </a:lnTo>
                <a:lnTo>
                  <a:pt x="194" y="5"/>
                </a:lnTo>
                <a:lnTo>
                  <a:pt x="189" y="3"/>
                </a:lnTo>
                <a:lnTo>
                  <a:pt x="170" y="0"/>
                </a:lnTo>
                <a:lnTo>
                  <a:pt x="170" y="22"/>
                </a:lnTo>
                <a:lnTo>
                  <a:pt x="172" y="48"/>
                </a:lnTo>
                <a:lnTo>
                  <a:pt x="154" y="50"/>
                </a:lnTo>
                <a:lnTo>
                  <a:pt x="118" y="52"/>
                </a:lnTo>
                <a:lnTo>
                  <a:pt x="83" y="52"/>
                </a:lnTo>
                <a:lnTo>
                  <a:pt x="47" y="55"/>
                </a:lnTo>
                <a:lnTo>
                  <a:pt x="12" y="57"/>
                </a:lnTo>
                <a:lnTo>
                  <a:pt x="0" y="57"/>
                </a:lnTo>
                <a:lnTo>
                  <a:pt x="9" y="95"/>
                </a:lnTo>
                <a:lnTo>
                  <a:pt x="9" y="107"/>
                </a:lnTo>
                <a:lnTo>
                  <a:pt x="9" y="114"/>
                </a:lnTo>
                <a:lnTo>
                  <a:pt x="12" y="128"/>
                </a:lnTo>
                <a:lnTo>
                  <a:pt x="12" y="135"/>
                </a:lnTo>
                <a:lnTo>
                  <a:pt x="12" y="147"/>
                </a:lnTo>
                <a:lnTo>
                  <a:pt x="12" y="161"/>
                </a:lnTo>
                <a:lnTo>
                  <a:pt x="16" y="178"/>
                </a:lnTo>
                <a:lnTo>
                  <a:pt x="23" y="192"/>
                </a:lnTo>
                <a:lnTo>
                  <a:pt x="23" y="197"/>
                </a:lnTo>
                <a:lnTo>
                  <a:pt x="26" y="204"/>
                </a:lnTo>
                <a:lnTo>
                  <a:pt x="31" y="213"/>
                </a:lnTo>
                <a:lnTo>
                  <a:pt x="38" y="235"/>
                </a:lnTo>
                <a:lnTo>
                  <a:pt x="38" y="256"/>
                </a:lnTo>
                <a:lnTo>
                  <a:pt x="40" y="261"/>
                </a:lnTo>
                <a:lnTo>
                  <a:pt x="45" y="306"/>
                </a:lnTo>
                <a:lnTo>
                  <a:pt x="45" y="313"/>
                </a:lnTo>
                <a:lnTo>
                  <a:pt x="49" y="320"/>
                </a:lnTo>
                <a:lnTo>
                  <a:pt x="47" y="329"/>
                </a:lnTo>
                <a:lnTo>
                  <a:pt x="47" y="334"/>
                </a:lnTo>
                <a:lnTo>
                  <a:pt x="49" y="353"/>
                </a:lnTo>
                <a:lnTo>
                  <a:pt x="52" y="360"/>
                </a:lnTo>
                <a:lnTo>
                  <a:pt x="54" y="377"/>
                </a:lnTo>
                <a:lnTo>
                  <a:pt x="66" y="393"/>
                </a:lnTo>
                <a:lnTo>
                  <a:pt x="68" y="400"/>
                </a:lnTo>
                <a:lnTo>
                  <a:pt x="68" y="405"/>
                </a:lnTo>
                <a:lnTo>
                  <a:pt x="71" y="417"/>
                </a:lnTo>
                <a:lnTo>
                  <a:pt x="71" y="434"/>
                </a:lnTo>
                <a:lnTo>
                  <a:pt x="73" y="443"/>
                </a:lnTo>
                <a:lnTo>
                  <a:pt x="71" y="455"/>
                </a:lnTo>
                <a:lnTo>
                  <a:pt x="68" y="462"/>
                </a:lnTo>
                <a:lnTo>
                  <a:pt x="66" y="467"/>
                </a:lnTo>
                <a:lnTo>
                  <a:pt x="52" y="479"/>
                </a:lnTo>
                <a:lnTo>
                  <a:pt x="49" y="483"/>
                </a:lnTo>
                <a:lnTo>
                  <a:pt x="49" y="488"/>
                </a:lnTo>
                <a:lnTo>
                  <a:pt x="52" y="493"/>
                </a:lnTo>
                <a:lnTo>
                  <a:pt x="59" y="505"/>
                </a:lnTo>
                <a:lnTo>
                  <a:pt x="64" y="507"/>
                </a:lnTo>
                <a:lnTo>
                  <a:pt x="78" y="514"/>
                </a:lnTo>
                <a:lnTo>
                  <a:pt x="85" y="524"/>
                </a:lnTo>
                <a:lnTo>
                  <a:pt x="87" y="552"/>
                </a:lnTo>
                <a:lnTo>
                  <a:pt x="90" y="609"/>
                </a:lnTo>
                <a:lnTo>
                  <a:pt x="92" y="640"/>
                </a:lnTo>
                <a:lnTo>
                  <a:pt x="92" y="668"/>
                </a:lnTo>
                <a:lnTo>
                  <a:pt x="94" y="696"/>
                </a:lnTo>
                <a:lnTo>
                  <a:pt x="97" y="753"/>
                </a:lnTo>
                <a:lnTo>
                  <a:pt x="125" y="751"/>
                </a:lnTo>
                <a:lnTo>
                  <a:pt x="156" y="751"/>
                </a:lnTo>
                <a:lnTo>
                  <a:pt x="187" y="748"/>
                </a:lnTo>
                <a:lnTo>
                  <a:pt x="215" y="746"/>
                </a:lnTo>
                <a:lnTo>
                  <a:pt x="246" y="744"/>
                </a:lnTo>
                <a:lnTo>
                  <a:pt x="277" y="744"/>
                </a:lnTo>
                <a:lnTo>
                  <a:pt x="305" y="741"/>
                </a:lnTo>
                <a:lnTo>
                  <a:pt x="336" y="739"/>
                </a:lnTo>
                <a:lnTo>
                  <a:pt x="366" y="737"/>
                </a:lnTo>
                <a:lnTo>
                  <a:pt x="395" y="734"/>
                </a:lnTo>
                <a:lnTo>
                  <a:pt x="426" y="732"/>
                </a:lnTo>
                <a:lnTo>
                  <a:pt x="454" y="727"/>
                </a:lnTo>
                <a:lnTo>
                  <a:pt x="485" y="725"/>
                </a:lnTo>
                <a:lnTo>
                  <a:pt x="515" y="722"/>
                </a:lnTo>
                <a:lnTo>
                  <a:pt x="544" y="720"/>
                </a:lnTo>
                <a:lnTo>
                  <a:pt x="575" y="715"/>
                </a:lnTo>
                <a:lnTo>
                  <a:pt x="567" y="680"/>
                </a:lnTo>
                <a:lnTo>
                  <a:pt x="563" y="661"/>
                </a:lnTo>
                <a:close/>
              </a:path>
            </a:pathLst>
          </a:custGeom>
          <a:solidFill>
            <a:srgbClr val="92D050"/>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38" name="Freeform 37"/>
          <p:cNvSpPr>
            <a:spLocks noEditPoints="1"/>
          </p:cNvSpPr>
          <p:nvPr/>
        </p:nvSpPr>
        <p:spPr bwMode="auto">
          <a:xfrm rot="60000">
            <a:off x="6754202" y="1619502"/>
            <a:ext cx="852488" cy="920750"/>
          </a:xfrm>
          <a:custGeom>
            <a:avLst/>
            <a:gdLst/>
            <a:ahLst/>
            <a:cxnLst>
              <a:cxn ang="0">
                <a:pos x="171" y="43"/>
              </a:cxn>
              <a:cxn ang="0">
                <a:pos x="185" y="28"/>
              </a:cxn>
              <a:cxn ang="0">
                <a:pos x="190" y="17"/>
              </a:cxn>
              <a:cxn ang="0">
                <a:pos x="185" y="21"/>
              </a:cxn>
              <a:cxn ang="0">
                <a:pos x="194" y="0"/>
              </a:cxn>
              <a:cxn ang="0">
                <a:pos x="173" y="21"/>
              </a:cxn>
              <a:cxn ang="0">
                <a:pos x="168" y="19"/>
              </a:cxn>
              <a:cxn ang="0">
                <a:pos x="504" y="507"/>
              </a:cxn>
              <a:cxn ang="0">
                <a:pos x="490" y="483"/>
              </a:cxn>
              <a:cxn ang="0">
                <a:pos x="488" y="466"/>
              </a:cxn>
              <a:cxn ang="0">
                <a:pos x="490" y="426"/>
              </a:cxn>
              <a:cxn ang="0">
                <a:pos x="495" y="386"/>
              </a:cxn>
              <a:cxn ang="0">
                <a:pos x="492" y="348"/>
              </a:cxn>
              <a:cxn ang="0">
                <a:pos x="497" y="303"/>
              </a:cxn>
              <a:cxn ang="0">
                <a:pos x="507" y="253"/>
              </a:cxn>
              <a:cxn ang="0">
                <a:pos x="485" y="246"/>
              </a:cxn>
              <a:cxn ang="0">
                <a:pos x="469" y="275"/>
              </a:cxn>
              <a:cxn ang="0">
                <a:pos x="450" y="287"/>
              </a:cxn>
              <a:cxn ang="0">
                <a:pos x="459" y="242"/>
              </a:cxn>
              <a:cxn ang="0">
                <a:pos x="476" y="213"/>
              </a:cxn>
              <a:cxn ang="0">
                <a:pos x="466" y="185"/>
              </a:cxn>
              <a:cxn ang="0">
                <a:pos x="452" y="185"/>
              </a:cxn>
              <a:cxn ang="0">
                <a:pos x="450" y="166"/>
              </a:cxn>
              <a:cxn ang="0">
                <a:pos x="445" y="140"/>
              </a:cxn>
              <a:cxn ang="0">
                <a:pos x="412" y="116"/>
              </a:cxn>
              <a:cxn ang="0">
                <a:pos x="351" y="114"/>
              </a:cxn>
              <a:cxn ang="0">
                <a:pos x="313" y="99"/>
              </a:cxn>
              <a:cxn ang="0">
                <a:pos x="258" y="92"/>
              </a:cxn>
              <a:cxn ang="0">
                <a:pos x="223" y="69"/>
              </a:cxn>
              <a:cxn ang="0">
                <a:pos x="206" y="62"/>
              </a:cxn>
              <a:cxn ang="0">
                <a:pos x="176" y="52"/>
              </a:cxn>
              <a:cxn ang="0">
                <a:pos x="161" y="64"/>
              </a:cxn>
              <a:cxn ang="0">
                <a:pos x="166" y="38"/>
              </a:cxn>
              <a:cxn ang="0">
                <a:pos x="159" y="19"/>
              </a:cxn>
              <a:cxn ang="0">
                <a:pos x="131" y="31"/>
              </a:cxn>
              <a:cxn ang="0">
                <a:pos x="67" y="62"/>
              </a:cxn>
              <a:cxn ang="0">
                <a:pos x="50" y="62"/>
              </a:cxn>
              <a:cxn ang="0">
                <a:pos x="48" y="142"/>
              </a:cxn>
              <a:cxn ang="0">
                <a:pos x="12" y="173"/>
              </a:cxn>
              <a:cxn ang="0">
                <a:pos x="15" y="215"/>
              </a:cxn>
              <a:cxn ang="0">
                <a:pos x="17" y="253"/>
              </a:cxn>
              <a:cxn ang="0">
                <a:pos x="19" y="305"/>
              </a:cxn>
              <a:cxn ang="0">
                <a:pos x="45" y="334"/>
              </a:cxn>
              <a:cxn ang="0">
                <a:pos x="81" y="348"/>
              </a:cxn>
              <a:cxn ang="0">
                <a:pos x="145" y="393"/>
              </a:cxn>
              <a:cxn ang="0">
                <a:pos x="178" y="469"/>
              </a:cxn>
              <a:cxn ang="0">
                <a:pos x="190" y="497"/>
              </a:cxn>
              <a:cxn ang="0">
                <a:pos x="213" y="556"/>
              </a:cxn>
              <a:cxn ang="0">
                <a:pos x="287" y="575"/>
              </a:cxn>
              <a:cxn ang="0">
                <a:pos x="495" y="549"/>
              </a:cxn>
              <a:cxn ang="0">
                <a:pos x="523" y="182"/>
              </a:cxn>
              <a:cxn ang="0">
                <a:pos x="507" y="206"/>
              </a:cxn>
              <a:cxn ang="0">
                <a:pos x="500" y="237"/>
              </a:cxn>
              <a:cxn ang="0">
                <a:pos x="518" y="232"/>
              </a:cxn>
              <a:cxn ang="0">
                <a:pos x="521" y="213"/>
              </a:cxn>
              <a:cxn ang="0">
                <a:pos x="523" y="201"/>
              </a:cxn>
              <a:cxn ang="0">
                <a:pos x="523" y="189"/>
              </a:cxn>
              <a:cxn ang="0">
                <a:pos x="537" y="168"/>
              </a:cxn>
              <a:cxn ang="0">
                <a:pos x="528" y="173"/>
              </a:cxn>
            </a:cxnLst>
            <a:rect l="0" t="0" r="r" b="b"/>
            <a:pathLst>
              <a:path w="537" h="580">
                <a:moveTo>
                  <a:pt x="183" y="28"/>
                </a:moveTo>
                <a:lnTo>
                  <a:pt x="173" y="36"/>
                </a:lnTo>
                <a:lnTo>
                  <a:pt x="171" y="38"/>
                </a:lnTo>
                <a:lnTo>
                  <a:pt x="171" y="40"/>
                </a:lnTo>
                <a:lnTo>
                  <a:pt x="171" y="43"/>
                </a:lnTo>
                <a:lnTo>
                  <a:pt x="176" y="40"/>
                </a:lnTo>
                <a:lnTo>
                  <a:pt x="178" y="38"/>
                </a:lnTo>
                <a:lnTo>
                  <a:pt x="178" y="36"/>
                </a:lnTo>
                <a:lnTo>
                  <a:pt x="180" y="33"/>
                </a:lnTo>
                <a:lnTo>
                  <a:pt x="185" y="28"/>
                </a:lnTo>
                <a:lnTo>
                  <a:pt x="185" y="26"/>
                </a:lnTo>
                <a:lnTo>
                  <a:pt x="183" y="28"/>
                </a:lnTo>
                <a:close/>
                <a:moveTo>
                  <a:pt x="185" y="21"/>
                </a:moveTo>
                <a:lnTo>
                  <a:pt x="190" y="21"/>
                </a:lnTo>
                <a:lnTo>
                  <a:pt x="190" y="17"/>
                </a:lnTo>
                <a:lnTo>
                  <a:pt x="187" y="14"/>
                </a:lnTo>
                <a:lnTo>
                  <a:pt x="185" y="17"/>
                </a:lnTo>
                <a:lnTo>
                  <a:pt x="180" y="19"/>
                </a:lnTo>
                <a:lnTo>
                  <a:pt x="180" y="21"/>
                </a:lnTo>
                <a:lnTo>
                  <a:pt x="185" y="21"/>
                </a:lnTo>
                <a:close/>
                <a:moveTo>
                  <a:pt x="197" y="5"/>
                </a:moveTo>
                <a:lnTo>
                  <a:pt x="199" y="2"/>
                </a:lnTo>
                <a:lnTo>
                  <a:pt x="199" y="0"/>
                </a:lnTo>
                <a:lnTo>
                  <a:pt x="197" y="0"/>
                </a:lnTo>
                <a:lnTo>
                  <a:pt x="194" y="0"/>
                </a:lnTo>
                <a:lnTo>
                  <a:pt x="194" y="2"/>
                </a:lnTo>
                <a:lnTo>
                  <a:pt x="194" y="7"/>
                </a:lnTo>
                <a:lnTo>
                  <a:pt x="194" y="7"/>
                </a:lnTo>
                <a:lnTo>
                  <a:pt x="197" y="5"/>
                </a:lnTo>
                <a:close/>
                <a:moveTo>
                  <a:pt x="173" y="21"/>
                </a:moveTo>
                <a:lnTo>
                  <a:pt x="176" y="21"/>
                </a:lnTo>
                <a:lnTo>
                  <a:pt x="173" y="19"/>
                </a:lnTo>
                <a:lnTo>
                  <a:pt x="171" y="17"/>
                </a:lnTo>
                <a:lnTo>
                  <a:pt x="171" y="17"/>
                </a:lnTo>
                <a:lnTo>
                  <a:pt x="168" y="19"/>
                </a:lnTo>
                <a:lnTo>
                  <a:pt x="171" y="21"/>
                </a:lnTo>
                <a:lnTo>
                  <a:pt x="173" y="21"/>
                </a:lnTo>
                <a:close/>
                <a:moveTo>
                  <a:pt x="504" y="523"/>
                </a:moveTo>
                <a:lnTo>
                  <a:pt x="507" y="514"/>
                </a:lnTo>
                <a:lnTo>
                  <a:pt x="504" y="507"/>
                </a:lnTo>
                <a:lnTo>
                  <a:pt x="500" y="502"/>
                </a:lnTo>
                <a:lnTo>
                  <a:pt x="497" y="497"/>
                </a:lnTo>
                <a:lnTo>
                  <a:pt x="497" y="490"/>
                </a:lnTo>
                <a:lnTo>
                  <a:pt x="495" y="485"/>
                </a:lnTo>
                <a:lnTo>
                  <a:pt x="490" y="483"/>
                </a:lnTo>
                <a:lnTo>
                  <a:pt x="490" y="478"/>
                </a:lnTo>
                <a:lnTo>
                  <a:pt x="490" y="474"/>
                </a:lnTo>
                <a:lnTo>
                  <a:pt x="490" y="471"/>
                </a:lnTo>
                <a:lnTo>
                  <a:pt x="488" y="469"/>
                </a:lnTo>
                <a:lnTo>
                  <a:pt x="488" y="466"/>
                </a:lnTo>
                <a:lnTo>
                  <a:pt x="488" y="464"/>
                </a:lnTo>
                <a:lnTo>
                  <a:pt x="485" y="452"/>
                </a:lnTo>
                <a:lnTo>
                  <a:pt x="485" y="447"/>
                </a:lnTo>
                <a:lnTo>
                  <a:pt x="485" y="440"/>
                </a:lnTo>
                <a:lnTo>
                  <a:pt x="490" y="426"/>
                </a:lnTo>
                <a:lnTo>
                  <a:pt x="490" y="421"/>
                </a:lnTo>
                <a:lnTo>
                  <a:pt x="490" y="414"/>
                </a:lnTo>
                <a:lnTo>
                  <a:pt x="490" y="407"/>
                </a:lnTo>
                <a:lnTo>
                  <a:pt x="495" y="391"/>
                </a:lnTo>
                <a:lnTo>
                  <a:pt x="495" y="386"/>
                </a:lnTo>
                <a:lnTo>
                  <a:pt x="492" y="379"/>
                </a:lnTo>
                <a:lnTo>
                  <a:pt x="490" y="374"/>
                </a:lnTo>
                <a:lnTo>
                  <a:pt x="490" y="367"/>
                </a:lnTo>
                <a:lnTo>
                  <a:pt x="490" y="358"/>
                </a:lnTo>
                <a:lnTo>
                  <a:pt x="492" y="348"/>
                </a:lnTo>
                <a:lnTo>
                  <a:pt x="497" y="339"/>
                </a:lnTo>
                <a:lnTo>
                  <a:pt x="502" y="331"/>
                </a:lnTo>
                <a:lnTo>
                  <a:pt x="502" y="324"/>
                </a:lnTo>
                <a:lnTo>
                  <a:pt x="500" y="315"/>
                </a:lnTo>
                <a:lnTo>
                  <a:pt x="497" y="303"/>
                </a:lnTo>
                <a:lnTo>
                  <a:pt x="500" y="289"/>
                </a:lnTo>
                <a:lnTo>
                  <a:pt x="502" y="275"/>
                </a:lnTo>
                <a:lnTo>
                  <a:pt x="504" y="268"/>
                </a:lnTo>
                <a:lnTo>
                  <a:pt x="507" y="260"/>
                </a:lnTo>
                <a:lnTo>
                  <a:pt x="507" y="253"/>
                </a:lnTo>
                <a:lnTo>
                  <a:pt x="507" y="249"/>
                </a:lnTo>
                <a:lnTo>
                  <a:pt x="502" y="246"/>
                </a:lnTo>
                <a:lnTo>
                  <a:pt x="497" y="242"/>
                </a:lnTo>
                <a:lnTo>
                  <a:pt x="492" y="242"/>
                </a:lnTo>
                <a:lnTo>
                  <a:pt x="485" y="246"/>
                </a:lnTo>
                <a:lnTo>
                  <a:pt x="485" y="246"/>
                </a:lnTo>
                <a:lnTo>
                  <a:pt x="483" y="246"/>
                </a:lnTo>
                <a:lnTo>
                  <a:pt x="476" y="256"/>
                </a:lnTo>
                <a:lnTo>
                  <a:pt x="474" y="268"/>
                </a:lnTo>
                <a:lnTo>
                  <a:pt x="469" y="275"/>
                </a:lnTo>
                <a:lnTo>
                  <a:pt x="464" y="279"/>
                </a:lnTo>
                <a:lnTo>
                  <a:pt x="462" y="284"/>
                </a:lnTo>
                <a:lnTo>
                  <a:pt x="459" y="289"/>
                </a:lnTo>
                <a:lnTo>
                  <a:pt x="455" y="289"/>
                </a:lnTo>
                <a:lnTo>
                  <a:pt x="450" y="287"/>
                </a:lnTo>
                <a:lnTo>
                  <a:pt x="450" y="282"/>
                </a:lnTo>
                <a:lnTo>
                  <a:pt x="450" y="272"/>
                </a:lnTo>
                <a:lnTo>
                  <a:pt x="452" y="263"/>
                </a:lnTo>
                <a:lnTo>
                  <a:pt x="459" y="246"/>
                </a:lnTo>
                <a:lnTo>
                  <a:pt x="459" y="242"/>
                </a:lnTo>
                <a:lnTo>
                  <a:pt x="459" y="239"/>
                </a:lnTo>
                <a:lnTo>
                  <a:pt x="471" y="230"/>
                </a:lnTo>
                <a:lnTo>
                  <a:pt x="476" y="225"/>
                </a:lnTo>
                <a:lnTo>
                  <a:pt x="478" y="218"/>
                </a:lnTo>
                <a:lnTo>
                  <a:pt x="476" y="213"/>
                </a:lnTo>
                <a:lnTo>
                  <a:pt x="474" y="213"/>
                </a:lnTo>
                <a:lnTo>
                  <a:pt x="469" y="208"/>
                </a:lnTo>
                <a:lnTo>
                  <a:pt x="464" y="204"/>
                </a:lnTo>
                <a:lnTo>
                  <a:pt x="464" y="199"/>
                </a:lnTo>
                <a:lnTo>
                  <a:pt x="466" y="185"/>
                </a:lnTo>
                <a:lnTo>
                  <a:pt x="466" y="182"/>
                </a:lnTo>
                <a:lnTo>
                  <a:pt x="466" y="182"/>
                </a:lnTo>
                <a:lnTo>
                  <a:pt x="464" y="180"/>
                </a:lnTo>
                <a:lnTo>
                  <a:pt x="457" y="185"/>
                </a:lnTo>
                <a:lnTo>
                  <a:pt x="452" y="185"/>
                </a:lnTo>
                <a:lnTo>
                  <a:pt x="450" y="185"/>
                </a:lnTo>
                <a:lnTo>
                  <a:pt x="448" y="182"/>
                </a:lnTo>
                <a:lnTo>
                  <a:pt x="448" y="180"/>
                </a:lnTo>
                <a:lnTo>
                  <a:pt x="448" y="175"/>
                </a:lnTo>
                <a:lnTo>
                  <a:pt x="450" y="166"/>
                </a:lnTo>
                <a:lnTo>
                  <a:pt x="450" y="159"/>
                </a:lnTo>
                <a:lnTo>
                  <a:pt x="450" y="154"/>
                </a:lnTo>
                <a:lnTo>
                  <a:pt x="448" y="147"/>
                </a:lnTo>
                <a:lnTo>
                  <a:pt x="448" y="144"/>
                </a:lnTo>
                <a:lnTo>
                  <a:pt x="445" y="140"/>
                </a:lnTo>
                <a:lnTo>
                  <a:pt x="436" y="135"/>
                </a:lnTo>
                <a:lnTo>
                  <a:pt x="419" y="133"/>
                </a:lnTo>
                <a:lnTo>
                  <a:pt x="419" y="123"/>
                </a:lnTo>
                <a:lnTo>
                  <a:pt x="417" y="121"/>
                </a:lnTo>
                <a:lnTo>
                  <a:pt x="412" y="116"/>
                </a:lnTo>
                <a:lnTo>
                  <a:pt x="395" y="111"/>
                </a:lnTo>
                <a:lnTo>
                  <a:pt x="381" y="111"/>
                </a:lnTo>
                <a:lnTo>
                  <a:pt x="369" y="114"/>
                </a:lnTo>
                <a:lnTo>
                  <a:pt x="360" y="111"/>
                </a:lnTo>
                <a:lnTo>
                  <a:pt x="351" y="114"/>
                </a:lnTo>
                <a:lnTo>
                  <a:pt x="346" y="109"/>
                </a:lnTo>
                <a:lnTo>
                  <a:pt x="339" y="107"/>
                </a:lnTo>
                <a:lnTo>
                  <a:pt x="332" y="104"/>
                </a:lnTo>
                <a:lnTo>
                  <a:pt x="325" y="102"/>
                </a:lnTo>
                <a:lnTo>
                  <a:pt x="313" y="99"/>
                </a:lnTo>
                <a:lnTo>
                  <a:pt x="303" y="99"/>
                </a:lnTo>
                <a:lnTo>
                  <a:pt x="291" y="97"/>
                </a:lnTo>
                <a:lnTo>
                  <a:pt x="280" y="95"/>
                </a:lnTo>
                <a:lnTo>
                  <a:pt x="268" y="95"/>
                </a:lnTo>
                <a:lnTo>
                  <a:pt x="258" y="92"/>
                </a:lnTo>
                <a:lnTo>
                  <a:pt x="246" y="90"/>
                </a:lnTo>
                <a:lnTo>
                  <a:pt x="235" y="90"/>
                </a:lnTo>
                <a:lnTo>
                  <a:pt x="232" y="83"/>
                </a:lnTo>
                <a:lnTo>
                  <a:pt x="228" y="78"/>
                </a:lnTo>
                <a:lnTo>
                  <a:pt x="223" y="69"/>
                </a:lnTo>
                <a:lnTo>
                  <a:pt x="218" y="66"/>
                </a:lnTo>
                <a:lnTo>
                  <a:pt x="213" y="66"/>
                </a:lnTo>
                <a:lnTo>
                  <a:pt x="211" y="64"/>
                </a:lnTo>
                <a:lnTo>
                  <a:pt x="209" y="66"/>
                </a:lnTo>
                <a:lnTo>
                  <a:pt x="206" y="62"/>
                </a:lnTo>
                <a:lnTo>
                  <a:pt x="206" y="59"/>
                </a:lnTo>
                <a:lnTo>
                  <a:pt x="202" y="62"/>
                </a:lnTo>
                <a:lnTo>
                  <a:pt x="194" y="62"/>
                </a:lnTo>
                <a:lnTo>
                  <a:pt x="187" y="57"/>
                </a:lnTo>
                <a:lnTo>
                  <a:pt x="176" y="52"/>
                </a:lnTo>
                <a:lnTo>
                  <a:pt x="176" y="52"/>
                </a:lnTo>
                <a:lnTo>
                  <a:pt x="176" y="55"/>
                </a:lnTo>
                <a:lnTo>
                  <a:pt x="176" y="55"/>
                </a:lnTo>
                <a:lnTo>
                  <a:pt x="173" y="57"/>
                </a:lnTo>
                <a:lnTo>
                  <a:pt x="161" y="64"/>
                </a:lnTo>
                <a:lnTo>
                  <a:pt x="159" y="62"/>
                </a:lnTo>
                <a:lnTo>
                  <a:pt x="164" y="55"/>
                </a:lnTo>
                <a:lnTo>
                  <a:pt x="164" y="50"/>
                </a:lnTo>
                <a:lnTo>
                  <a:pt x="164" y="43"/>
                </a:lnTo>
                <a:lnTo>
                  <a:pt x="166" y="38"/>
                </a:lnTo>
                <a:lnTo>
                  <a:pt x="168" y="28"/>
                </a:lnTo>
                <a:lnTo>
                  <a:pt x="171" y="24"/>
                </a:lnTo>
                <a:lnTo>
                  <a:pt x="168" y="21"/>
                </a:lnTo>
                <a:lnTo>
                  <a:pt x="164" y="17"/>
                </a:lnTo>
                <a:lnTo>
                  <a:pt x="159" y="19"/>
                </a:lnTo>
                <a:lnTo>
                  <a:pt x="154" y="19"/>
                </a:lnTo>
                <a:lnTo>
                  <a:pt x="140" y="33"/>
                </a:lnTo>
                <a:lnTo>
                  <a:pt x="138" y="31"/>
                </a:lnTo>
                <a:lnTo>
                  <a:pt x="133" y="31"/>
                </a:lnTo>
                <a:lnTo>
                  <a:pt x="131" y="31"/>
                </a:lnTo>
                <a:lnTo>
                  <a:pt x="121" y="43"/>
                </a:lnTo>
                <a:lnTo>
                  <a:pt x="109" y="50"/>
                </a:lnTo>
                <a:lnTo>
                  <a:pt x="81" y="59"/>
                </a:lnTo>
                <a:lnTo>
                  <a:pt x="74" y="62"/>
                </a:lnTo>
                <a:lnTo>
                  <a:pt x="67" y="62"/>
                </a:lnTo>
                <a:lnTo>
                  <a:pt x="60" y="57"/>
                </a:lnTo>
                <a:lnTo>
                  <a:pt x="57" y="55"/>
                </a:lnTo>
                <a:lnTo>
                  <a:pt x="57" y="55"/>
                </a:lnTo>
                <a:lnTo>
                  <a:pt x="55" y="55"/>
                </a:lnTo>
                <a:lnTo>
                  <a:pt x="50" y="62"/>
                </a:lnTo>
                <a:lnTo>
                  <a:pt x="48" y="66"/>
                </a:lnTo>
                <a:lnTo>
                  <a:pt x="41" y="69"/>
                </a:lnTo>
                <a:lnTo>
                  <a:pt x="45" y="107"/>
                </a:lnTo>
                <a:lnTo>
                  <a:pt x="48" y="123"/>
                </a:lnTo>
                <a:lnTo>
                  <a:pt x="48" y="142"/>
                </a:lnTo>
                <a:lnTo>
                  <a:pt x="45" y="144"/>
                </a:lnTo>
                <a:lnTo>
                  <a:pt x="43" y="149"/>
                </a:lnTo>
                <a:lnTo>
                  <a:pt x="38" y="152"/>
                </a:lnTo>
                <a:lnTo>
                  <a:pt x="15" y="168"/>
                </a:lnTo>
                <a:lnTo>
                  <a:pt x="12" y="173"/>
                </a:lnTo>
                <a:lnTo>
                  <a:pt x="8" y="182"/>
                </a:lnTo>
                <a:lnTo>
                  <a:pt x="0" y="194"/>
                </a:lnTo>
                <a:lnTo>
                  <a:pt x="0" y="201"/>
                </a:lnTo>
                <a:lnTo>
                  <a:pt x="0" y="208"/>
                </a:lnTo>
                <a:lnTo>
                  <a:pt x="15" y="215"/>
                </a:lnTo>
                <a:lnTo>
                  <a:pt x="19" y="220"/>
                </a:lnTo>
                <a:lnTo>
                  <a:pt x="22" y="227"/>
                </a:lnTo>
                <a:lnTo>
                  <a:pt x="22" y="234"/>
                </a:lnTo>
                <a:lnTo>
                  <a:pt x="17" y="249"/>
                </a:lnTo>
                <a:lnTo>
                  <a:pt x="17" y="253"/>
                </a:lnTo>
                <a:lnTo>
                  <a:pt x="19" y="270"/>
                </a:lnTo>
                <a:lnTo>
                  <a:pt x="17" y="275"/>
                </a:lnTo>
                <a:lnTo>
                  <a:pt x="19" y="289"/>
                </a:lnTo>
                <a:lnTo>
                  <a:pt x="19" y="291"/>
                </a:lnTo>
                <a:lnTo>
                  <a:pt x="19" y="305"/>
                </a:lnTo>
                <a:lnTo>
                  <a:pt x="19" y="310"/>
                </a:lnTo>
                <a:lnTo>
                  <a:pt x="22" y="317"/>
                </a:lnTo>
                <a:lnTo>
                  <a:pt x="22" y="320"/>
                </a:lnTo>
                <a:lnTo>
                  <a:pt x="34" y="329"/>
                </a:lnTo>
                <a:lnTo>
                  <a:pt x="45" y="334"/>
                </a:lnTo>
                <a:lnTo>
                  <a:pt x="53" y="334"/>
                </a:lnTo>
                <a:lnTo>
                  <a:pt x="60" y="339"/>
                </a:lnTo>
                <a:lnTo>
                  <a:pt x="67" y="343"/>
                </a:lnTo>
                <a:lnTo>
                  <a:pt x="74" y="348"/>
                </a:lnTo>
                <a:lnTo>
                  <a:pt x="81" y="348"/>
                </a:lnTo>
                <a:lnTo>
                  <a:pt x="90" y="355"/>
                </a:lnTo>
                <a:lnTo>
                  <a:pt x="105" y="367"/>
                </a:lnTo>
                <a:lnTo>
                  <a:pt x="112" y="379"/>
                </a:lnTo>
                <a:lnTo>
                  <a:pt x="123" y="386"/>
                </a:lnTo>
                <a:lnTo>
                  <a:pt x="145" y="393"/>
                </a:lnTo>
                <a:lnTo>
                  <a:pt x="157" y="400"/>
                </a:lnTo>
                <a:lnTo>
                  <a:pt x="164" y="405"/>
                </a:lnTo>
                <a:lnTo>
                  <a:pt x="168" y="424"/>
                </a:lnTo>
                <a:lnTo>
                  <a:pt x="176" y="459"/>
                </a:lnTo>
                <a:lnTo>
                  <a:pt x="178" y="469"/>
                </a:lnTo>
                <a:lnTo>
                  <a:pt x="180" y="474"/>
                </a:lnTo>
                <a:lnTo>
                  <a:pt x="183" y="478"/>
                </a:lnTo>
                <a:lnTo>
                  <a:pt x="190" y="481"/>
                </a:lnTo>
                <a:lnTo>
                  <a:pt x="192" y="488"/>
                </a:lnTo>
                <a:lnTo>
                  <a:pt x="190" y="497"/>
                </a:lnTo>
                <a:lnTo>
                  <a:pt x="190" y="509"/>
                </a:lnTo>
                <a:lnTo>
                  <a:pt x="192" y="526"/>
                </a:lnTo>
                <a:lnTo>
                  <a:pt x="197" y="537"/>
                </a:lnTo>
                <a:lnTo>
                  <a:pt x="202" y="549"/>
                </a:lnTo>
                <a:lnTo>
                  <a:pt x="213" y="556"/>
                </a:lnTo>
                <a:lnTo>
                  <a:pt x="230" y="561"/>
                </a:lnTo>
                <a:lnTo>
                  <a:pt x="239" y="568"/>
                </a:lnTo>
                <a:lnTo>
                  <a:pt x="244" y="578"/>
                </a:lnTo>
                <a:lnTo>
                  <a:pt x="244" y="580"/>
                </a:lnTo>
                <a:lnTo>
                  <a:pt x="287" y="575"/>
                </a:lnTo>
                <a:lnTo>
                  <a:pt x="329" y="571"/>
                </a:lnTo>
                <a:lnTo>
                  <a:pt x="369" y="566"/>
                </a:lnTo>
                <a:lnTo>
                  <a:pt x="412" y="559"/>
                </a:lnTo>
                <a:lnTo>
                  <a:pt x="455" y="554"/>
                </a:lnTo>
                <a:lnTo>
                  <a:pt x="495" y="549"/>
                </a:lnTo>
                <a:lnTo>
                  <a:pt x="507" y="547"/>
                </a:lnTo>
                <a:lnTo>
                  <a:pt x="507" y="540"/>
                </a:lnTo>
                <a:lnTo>
                  <a:pt x="504" y="523"/>
                </a:lnTo>
                <a:close/>
                <a:moveTo>
                  <a:pt x="526" y="182"/>
                </a:moveTo>
                <a:lnTo>
                  <a:pt x="523" y="182"/>
                </a:lnTo>
                <a:lnTo>
                  <a:pt x="518" y="185"/>
                </a:lnTo>
                <a:lnTo>
                  <a:pt x="518" y="192"/>
                </a:lnTo>
                <a:lnTo>
                  <a:pt x="514" y="197"/>
                </a:lnTo>
                <a:lnTo>
                  <a:pt x="509" y="201"/>
                </a:lnTo>
                <a:lnTo>
                  <a:pt x="507" y="206"/>
                </a:lnTo>
                <a:lnTo>
                  <a:pt x="507" y="213"/>
                </a:lnTo>
                <a:lnTo>
                  <a:pt x="504" y="220"/>
                </a:lnTo>
                <a:lnTo>
                  <a:pt x="500" y="230"/>
                </a:lnTo>
                <a:lnTo>
                  <a:pt x="497" y="234"/>
                </a:lnTo>
                <a:lnTo>
                  <a:pt x="500" y="237"/>
                </a:lnTo>
                <a:lnTo>
                  <a:pt x="502" y="242"/>
                </a:lnTo>
                <a:lnTo>
                  <a:pt x="504" y="244"/>
                </a:lnTo>
                <a:lnTo>
                  <a:pt x="509" y="246"/>
                </a:lnTo>
                <a:lnTo>
                  <a:pt x="511" y="244"/>
                </a:lnTo>
                <a:lnTo>
                  <a:pt x="518" y="232"/>
                </a:lnTo>
                <a:lnTo>
                  <a:pt x="518" y="230"/>
                </a:lnTo>
                <a:lnTo>
                  <a:pt x="516" y="227"/>
                </a:lnTo>
                <a:lnTo>
                  <a:pt x="516" y="225"/>
                </a:lnTo>
                <a:lnTo>
                  <a:pt x="518" y="215"/>
                </a:lnTo>
                <a:lnTo>
                  <a:pt x="521" y="213"/>
                </a:lnTo>
                <a:lnTo>
                  <a:pt x="523" y="213"/>
                </a:lnTo>
                <a:lnTo>
                  <a:pt x="523" y="211"/>
                </a:lnTo>
                <a:lnTo>
                  <a:pt x="526" y="206"/>
                </a:lnTo>
                <a:lnTo>
                  <a:pt x="526" y="204"/>
                </a:lnTo>
                <a:lnTo>
                  <a:pt x="523" y="201"/>
                </a:lnTo>
                <a:lnTo>
                  <a:pt x="523" y="201"/>
                </a:lnTo>
                <a:lnTo>
                  <a:pt x="526" y="201"/>
                </a:lnTo>
                <a:lnTo>
                  <a:pt x="526" y="199"/>
                </a:lnTo>
                <a:lnTo>
                  <a:pt x="523" y="192"/>
                </a:lnTo>
                <a:lnTo>
                  <a:pt x="523" y="189"/>
                </a:lnTo>
                <a:lnTo>
                  <a:pt x="528" y="189"/>
                </a:lnTo>
                <a:lnTo>
                  <a:pt x="528" y="189"/>
                </a:lnTo>
                <a:lnTo>
                  <a:pt x="528" y="185"/>
                </a:lnTo>
                <a:lnTo>
                  <a:pt x="526" y="182"/>
                </a:lnTo>
                <a:close/>
                <a:moveTo>
                  <a:pt x="537" y="168"/>
                </a:moveTo>
                <a:lnTo>
                  <a:pt x="537" y="166"/>
                </a:lnTo>
                <a:lnTo>
                  <a:pt x="535" y="166"/>
                </a:lnTo>
                <a:lnTo>
                  <a:pt x="530" y="166"/>
                </a:lnTo>
                <a:lnTo>
                  <a:pt x="530" y="166"/>
                </a:lnTo>
                <a:lnTo>
                  <a:pt x="528" y="173"/>
                </a:lnTo>
                <a:lnTo>
                  <a:pt x="530" y="175"/>
                </a:lnTo>
                <a:lnTo>
                  <a:pt x="535" y="175"/>
                </a:lnTo>
                <a:lnTo>
                  <a:pt x="537" y="173"/>
                </a:lnTo>
                <a:lnTo>
                  <a:pt x="537" y="168"/>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39" name="Freeform 38"/>
          <p:cNvSpPr>
            <a:spLocks noEditPoints="1"/>
          </p:cNvSpPr>
          <p:nvPr/>
        </p:nvSpPr>
        <p:spPr bwMode="auto">
          <a:xfrm rot="60000">
            <a:off x="9765277" y="834416"/>
            <a:ext cx="566738" cy="950913"/>
          </a:xfrm>
          <a:custGeom>
            <a:avLst/>
            <a:gdLst/>
            <a:ahLst/>
            <a:cxnLst>
              <a:cxn ang="0">
                <a:pos x="248" y="396"/>
              </a:cxn>
              <a:cxn ang="0">
                <a:pos x="246" y="386"/>
              </a:cxn>
              <a:cxn ang="0">
                <a:pos x="262" y="365"/>
              </a:cxn>
              <a:cxn ang="0">
                <a:pos x="277" y="372"/>
              </a:cxn>
              <a:cxn ang="0">
                <a:pos x="281" y="358"/>
              </a:cxn>
              <a:cxn ang="0">
                <a:pos x="343" y="256"/>
              </a:cxn>
              <a:cxn ang="0">
                <a:pos x="329" y="225"/>
              </a:cxn>
              <a:cxn ang="0">
                <a:pos x="317" y="223"/>
              </a:cxn>
              <a:cxn ang="0">
                <a:pos x="307" y="230"/>
              </a:cxn>
              <a:cxn ang="0">
                <a:pos x="293" y="218"/>
              </a:cxn>
              <a:cxn ang="0">
                <a:pos x="286" y="202"/>
              </a:cxn>
              <a:cxn ang="0">
                <a:pos x="286" y="190"/>
              </a:cxn>
              <a:cxn ang="0">
                <a:pos x="272" y="185"/>
              </a:cxn>
              <a:cxn ang="0">
                <a:pos x="253" y="183"/>
              </a:cxn>
              <a:cxn ang="0">
                <a:pos x="244" y="176"/>
              </a:cxn>
              <a:cxn ang="0">
                <a:pos x="241" y="164"/>
              </a:cxn>
              <a:cxn ang="0">
                <a:pos x="236" y="152"/>
              </a:cxn>
              <a:cxn ang="0">
                <a:pos x="208" y="88"/>
              </a:cxn>
              <a:cxn ang="0">
                <a:pos x="177" y="19"/>
              </a:cxn>
              <a:cxn ang="0">
                <a:pos x="123" y="3"/>
              </a:cxn>
              <a:cxn ang="0">
                <a:pos x="102" y="27"/>
              </a:cxn>
              <a:cxn ang="0">
                <a:pos x="76" y="41"/>
              </a:cxn>
              <a:cxn ang="0">
                <a:pos x="61" y="19"/>
              </a:cxn>
              <a:cxn ang="0">
                <a:pos x="43" y="38"/>
              </a:cxn>
              <a:cxn ang="0">
                <a:pos x="26" y="116"/>
              </a:cxn>
              <a:cxn ang="0">
                <a:pos x="26" y="185"/>
              </a:cxn>
              <a:cxn ang="0">
                <a:pos x="33" y="235"/>
              </a:cxn>
              <a:cxn ang="0">
                <a:pos x="33" y="259"/>
              </a:cxn>
              <a:cxn ang="0">
                <a:pos x="19" y="299"/>
              </a:cxn>
              <a:cxn ang="0">
                <a:pos x="26" y="315"/>
              </a:cxn>
              <a:cxn ang="0">
                <a:pos x="19" y="332"/>
              </a:cxn>
              <a:cxn ang="0">
                <a:pos x="9" y="332"/>
              </a:cxn>
              <a:cxn ang="0">
                <a:pos x="5" y="353"/>
              </a:cxn>
              <a:cxn ang="0">
                <a:pos x="33" y="420"/>
              </a:cxn>
              <a:cxn ang="0">
                <a:pos x="66" y="498"/>
              </a:cxn>
              <a:cxn ang="0">
                <a:pos x="92" y="559"/>
              </a:cxn>
              <a:cxn ang="0">
                <a:pos x="118" y="590"/>
              </a:cxn>
              <a:cxn ang="0">
                <a:pos x="135" y="559"/>
              </a:cxn>
              <a:cxn ang="0">
                <a:pos x="142" y="512"/>
              </a:cxn>
              <a:cxn ang="0">
                <a:pos x="158" y="483"/>
              </a:cxn>
              <a:cxn ang="0">
                <a:pos x="173" y="483"/>
              </a:cxn>
              <a:cxn ang="0">
                <a:pos x="170" y="467"/>
              </a:cxn>
              <a:cxn ang="0">
                <a:pos x="175" y="457"/>
              </a:cxn>
              <a:cxn ang="0">
                <a:pos x="189" y="462"/>
              </a:cxn>
              <a:cxn ang="0">
                <a:pos x="196" y="457"/>
              </a:cxn>
              <a:cxn ang="0">
                <a:pos x="220" y="429"/>
              </a:cxn>
              <a:cxn ang="0">
                <a:pos x="215" y="375"/>
              </a:cxn>
              <a:cxn ang="0">
                <a:pos x="227" y="360"/>
              </a:cxn>
              <a:cxn ang="0">
                <a:pos x="234" y="365"/>
              </a:cxn>
              <a:cxn ang="0">
                <a:pos x="251" y="377"/>
              </a:cxn>
              <a:cxn ang="0">
                <a:pos x="253" y="367"/>
              </a:cxn>
              <a:cxn ang="0">
                <a:pos x="262" y="353"/>
              </a:cxn>
              <a:cxn ang="0">
                <a:pos x="274" y="339"/>
              </a:cxn>
              <a:cxn ang="0">
                <a:pos x="291" y="351"/>
              </a:cxn>
              <a:cxn ang="0">
                <a:pos x="300" y="337"/>
              </a:cxn>
              <a:cxn ang="0">
                <a:pos x="317" y="313"/>
              </a:cxn>
              <a:cxn ang="0">
                <a:pos x="333" y="287"/>
              </a:cxn>
            </a:cxnLst>
            <a:rect l="0" t="0" r="r" b="b"/>
            <a:pathLst>
              <a:path w="357" h="599">
                <a:moveTo>
                  <a:pt x="246" y="386"/>
                </a:moveTo>
                <a:lnTo>
                  <a:pt x="246" y="389"/>
                </a:lnTo>
                <a:lnTo>
                  <a:pt x="246" y="391"/>
                </a:lnTo>
                <a:lnTo>
                  <a:pt x="248" y="396"/>
                </a:lnTo>
                <a:lnTo>
                  <a:pt x="253" y="396"/>
                </a:lnTo>
                <a:lnTo>
                  <a:pt x="253" y="391"/>
                </a:lnTo>
                <a:lnTo>
                  <a:pt x="248" y="389"/>
                </a:lnTo>
                <a:lnTo>
                  <a:pt x="246" y="386"/>
                </a:lnTo>
                <a:close/>
                <a:moveTo>
                  <a:pt x="274" y="348"/>
                </a:moveTo>
                <a:lnTo>
                  <a:pt x="267" y="348"/>
                </a:lnTo>
                <a:lnTo>
                  <a:pt x="265" y="353"/>
                </a:lnTo>
                <a:lnTo>
                  <a:pt x="262" y="365"/>
                </a:lnTo>
                <a:lnTo>
                  <a:pt x="267" y="372"/>
                </a:lnTo>
                <a:lnTo>
                  <a:pt x="270" y="375"/>
                </a:lnTo>
                <a:lnTo>
                  <a:pt x="277" y="375"/>
                </a:lnTo>
                <a:lnTo>
                  <a:pt x="277" y="372"/>
                </a:lnTo>
                <a:lnTo>
                  <a:pt x="274" y="365"/>
                </a:lnTo>
                <a:lnTo>
                  <a:pt x="279" y="365"/>
                </a:lnTo>
                <a:lnTo>
                  <a:pt x="284" y="360"/>
                </a:lnTo>
                <a:lnTo>
                  <a:pt x="281" y="358"/>
                </a:lnTo>
                <a:lnTo>
                  <a:pt x="274" y="348"/>
                </a:lnTo>
                <a:close/>
                <a:moveTo>
                  <a:pt x="355" y="256"/>
                </a:moveTo>
                <a:lnTo>
                  <a:pt x="352" y="254"/>
                </a:lnTo>
                <a:lnTo>
                  <a:pt x="343" y="256"/>
                </a:lnTo>
                <a:lnTo>
                  <a:pt x="341" y="249"/>
                </a:lnTo>
                <a:lnTo>
                  <a:pt x="341" y="242"/>
                </a:lnTo>
                <a:lnTo>
                  <a:pt x="333" y="232"/>
                </a:lnTo>
                <a:lnTo>
                  <a:pt x="329" y="225"/>
                </a:lnTo>
                <a:lnTo>
                  <a:pt x="329" y="223"/>
                </a:lnTo>
                <a:lnTo>
                  <a:pt x="324" y="223"/>
                </a:lnTo>
                <a:lnTo>
                  <a:pt x="319" y="223"/>
                </a:lnTo>
                <a:lnTo>
                  <a:pt x="317" y="223"/>
                </a:lnTo>
                <a:lnTo>
                  <a:pt x="315" y="225"/>
                </a:lnTo>
                <a:lnTo>
                  <a:pt x="315" y="228"/>
                </a:lnTo>
                <a:lnTo>
                  <a:pt x="315" y="232"/>
                </a:lnTo>
                <a:lnTo>
                  <a:pt x="307" y="230"/>
                </a:lnTo>
                <a:lnTo>
                  <a:pt x="303" y="228"/>
                </a:lnTo>
                <a:lnTo>
                  <a:pt x="298" y="225"/>
                </a:lnTo>
                <a:lnTo>
                  <a:pt x="296" y="223"/>
                </a:lnTo>
                <a:lnTo>
                  <a:pt x="293" y="218"/>
                </a:lnTo>
                <a:lnTo>
                  <a:pt x="293" y="214"/>
                </a:lnTo>
                <a:lnTo>
                  <a:pt x="293" y="209"/>
                </a:lnTo>
                <a:lnTo>
                  <a:pt x="288" y="204"/>
                </a:lnTo>
                <a:lnTo>
                  <a:pt x="286" y="202"/>
                </a:lnTo>
                <a:lnTo>
                  <a:pt x="284" y="199"/>
                </a:lnTo>
                <a:lnTo>
                  <a:pt x="281" y="197"/>
                </a:lnTo>
                <a:lnTo>
                  <a:pt x="284" y="192"/>
                </a:lnTo>
                <a:lnTo>
                  <a:pt x="286" y="190"/>
                </a:lnTo>
                <a:lnTo>
                  <a:pt x="284" y="185"/>
                </a:lnTo>
                <a:lnTo>
                  <a:pt x="281" y="183"/>
                </a:lnTo>
                <a:lnTo>
                  <a:pt x="277" y="183"/>
                </a:lnTo>
                <a:lnTo>
                  <a:pt x="272" y="185"/>
                </a:lnTo>
                <a:lnTo>
                  <a:pt x="267" y="185"/>
                </a:lnTo>
                <a:lnTo>
                  <a:pt x="260" y="185"/>
                </a:lnTo>
                <a:lnTo>
                  <a:pt x="255" y="183"/>
                </a:lnTo>
                <a:lnTo>
                  <a:pt x="253" y="183"/>
                </a:lnTo>
                <a:lnTo>
                  <a:pt x="251" y="183"/>
                </a:lnTo>
                <a:lnTo>
                  <a:pt x="248" y="183"/>
                </a:lnTo>
                <a:lnTo>
                  <a:pt x="246" y="180"/>
                </a:lnTo>
                <a:lnTo>
                  <a:pt x="244" y="176"/>
                </a:lnTo>
                <a:lnTo>
                  <a:pt x="244" y="171"/>
                </a:lnTo>
                <a:lnTo>
                  <a:pt x="244" y="169"/>
                </a:lnTo>
                <a:lnTo>
                  <a:pt x="241" y="166"/>
                </a:lnTo>
                <a:lnTo>
                  <a:pt x="241" y="164"/>
                </a:lnTo>
                <a:lnTo>
                  <a:pt x="239" y="161"/>
                </a:lnTo>
                <a:lnTo>
                  <a:pt x="239" y="159"/>
                </a:lnTo>
                <a:lnTo>
                  <a:pt x="239" y="154"/>
                </a:lnTo>
                <a:lnTo>
                  <a:pt x="236" y="152"/>
                </a:lnTo>
                <a:lnTo>
                  <a:pt x="232" y="143"/>
                </a:lnTo>
                <a:lnTo>
                  <a:pt x="222" y="121"/>
                </a:lnTo>
                <a:lnTo>
                  <a:pt x="215" y="107"/>
                </a:lnTo>
                <a:lnTo>
                  <a:pt x="208" y="88"/>
                </a:lnTo>
                <a:lnTo>
                  <a:pt x="201" y="74"/>
                </a:lnTo>
                <a:lnTo>
                  <a:pt x="192" y="55"/>
                </a:lnTo>
                <a:lnTo>
                  <a:pt x="184" y="36"/>
                </a:lnTo>
                <a:lnTo>
                  <a:pt x="177" y="19"/>
                </a:lnTo>
                <a:lnTo>
                  <a:pt x="163" y="12"/>
                </a:lnTo>
                <a:lnTo>
                  <a:pt x="144" y="5"/>
                </a:lnTo>
                <a:lnTo>
                  <a:pt x="130" y="0"/>
                </a:lnTo>
                <a:lnTo>
                  <a:pt x="123" y="3"/>
                </a:lnTo>
                <a:lnTo>
                  <a:pt x="121" y="5"/>
                </a:lnTo>
                <a:lnTo>
                  <a:pt x="121" y="10"/>
                </a:lnTo>
                <a:lnTo>
                  <a:pt x="113" y="17"/>
                </a:lnTo>
                <a:lnTo>
                  <a:pt x="102" y="27"/>
                </a:lnTo>
                <a:lnTo>
                  <a:pt x="90" y="38"/>
                </a:lnTo>
                <a:lnTo>
                  <a:pt x="85" y="41"/>
                </a:lnTo>
                <a:lnTo>
                  <a:pt x="83" y="41"/>
                </a:lnTo>
                <a:lnTo>
                  <a:pt x="76" y="41"/>
                </a:lnTo>
                <a:lnTo>
                  <a:pt x="71" y="38"/>
                </a:lnTo>
                <a:lnTo>
                  <a:pt x="69" y="36"/>
                </a:lnTo>
                <a:lnTo>
                  <a:pt x="66" y="31"/>
                </a:lnTo>
                <a:lnTo>
                  <a:pt x="61" y="19"/>
                </a:lnTo>
                <a:lnTo>
                  <a:pt x="54" y="19"/>
                </a:lnTo>
                <a:lnTo>
                  <a:pt x="45" y="22"/>
                </a:lnTo>
                <a:lnTo>
                  <a:pt x="45" y="31"/>
                </a:lnTo>
                <a:lnTo>
                  <a:pt x="43" y="38"/>
                </a:lnTo>
                <a:lnTo>
                  <a:pt x="38" y="55"/>
                </a:lnTo>
                <a:lnTo>
                  <a:pt x="33" y="79"/>
                </a:lnTo>
                <a:lnTo>
                  <a:pt x="31" y="93"/>
                </a:lnTo>
                <a:lnTo>
                  <a:pt x="26" y="116"/>
                </a:lnTo>
                <a:lnTo>
                  <a:pt x="21" y="135"/>
                </a:lnTo>
                <a:lnTo>
                  <a:pt x="26" y="154"/>
                </a:lnTo>
                <a:lnTo>
                  <a:pt x="28" y="171"/>
                </a:lnTo>
                <a:lnTo>
                  <a:pt x="26" y="185"/>
                </a:lnTo>
                <a:lnTo>
                  <a:pt x="24" y="199"/>
                </a:lnTo>
                <a:lnTo>
                  <a:pt x="26" y="211"/>
                </a:lnTo>
                <a:lnTo>
                  <a:pt x="28" y="225"/>
                </a:lnTo>
                <a:lnTo>
                  <a:pt x="33" y="235"/>
                </a:lnTo>
                <a:lnTo>
                  <a:pt x="35" y="237"/>
                </a:lnTo>
                <a:lnTo>
                  <a:pt x="35" y="242"/>
                </a:lnTo>
                <a:lnTo>
                  <a:pt x="35" y="249"/>
                </a:lnTo>
                <a:lnTo>
                  <a:pt x="33" y="259"/>
                </a:lnTo>
                <a:lnTo>
                  <a:pt x="33" y="266"/>
                </a:lnTo>
                <a:lnTo>
                  <a:pt x="31" y="273"/>
                </a:lnTo>
                <a:lnTo>
                  <a:pt x="24" y="285"/>
                </a:lnTo>
                <a:lnTo>
                  <a:pt x="19" y="299"/>
                </a:lnTo>
                <a:lnTo>
                  <a:pt x="21" y="304"/>
                </a:lnTo>
                <a:lnTo>
                  <a:pt x="24" y="311"/>
                </a:lnTo>
                <a:lnTo>
                  <a:pt x="26" y="313"/>
                </a:lnTo>
                <a:lnTo>
                  <a:pt x="26" y="315"/>
                </a:lnTo>
                <a:lnTo>
                  <a:pt x="21" y="318"/>
                </a:lnTo>
                <a:lnTo>
                  <a:pt x="19" y="320"/>
                </a:lnTo>
                <a:lnTo>
                  <a:pt x="16" y="325"/>
                </a:lnTo>
                <a:lnTo>
                  <a:pt x="19" y="332"/>
                </a:lnTo>
                <a:lnTo>
                  <a:pt x="19" y="337"/>
                </a:lnTo>
                <a:lnTo>
                  <a:pt x="16" y="339"/>
                </a:lnTo>
                <a:lnTo>
                  <a:pt x="14" y="337"/>
                </a:lnTo>
                <a:lnTo>
                  <a:pt x="9" y="332"/>
                </a:lnTo>
                <a:lnTo>
                  <a:pt x="5" y="334"/>
                </a:lnTo>
                <a:lnTo>
                  <a:pt x="2" y="339"/>
                </a:lnTo>
                <a:lnTo>
                  <a:pt x="0" y="341"/>
                </a:lnTo>
                <a:lnTo>
                  <a:pt x="5" y="353"/>
                </a:lnTo>
                <a:lnTo>
                  <a:pt x="16" y="379"/>
                </a:lnTo>
                <a:lnTo>
                  <a:pt x="21" y="393"/>
                </a:lnTo>
                <a:lnTo>
                  <a:pt x="28" y="405"/>
                </a:lnTo>
                <a:lnTo>
                  <a:pt x="33" y="420"/>
                </a:lnTo>
                <a:lnTo>
                  <a:pt x="38" y="431"/>
                </a:lnTo>
                <a:lnTo>
                  <a:pt x="54" y="472"/>
                </a:lnTo>
                <a:lnTo>
                  <a:pt x="61" y="486"/>
                </a:lnTo>
                <a:lnTo>
                  <a:pt x="66" y="498"/>
                </a:lnTo>
                <a:lnTo>
                  <a:pt x="71" y="512"/>
                </a:lnTo>
                <a:lnTo>
                  <a:pt x="83" y="538"/>
                </a:lnTo>
                <a:lnTo>
                  <a:pt x="90" y="552"/>
                </a:lnTo>
                <a:lnTo>
                  <a:pt x="92" y="559"/>
                </a:lnTo>
                <a:lnTo>
                  <a:pt x="95" y="569"/>
                </a:lnTo>
                <a:lnTo>
                  <a:pt x="102" y="573"/>
                </a:lnTo>
                <a:lnTo>
                  <a:pt x="113" y="583"/>
                </a:lnTo>
                <a:lnTo>
                  <a:pt x="118" y="590"/>
                </a:lnTo>
                <a:lnTo>
                  <a:pt x="128" y="599"/>
                </a:lnTo>
                <a:lnTo>
                  <a:pt x="130" y="592"/>
                </a:lnTo>
                <a:lnTo>
                  <a:pt x="135" y="590"/>
                </a:lnTo>
                <a:lnTo>
                  <a:pt x="135" y="559"/>
                </a:lnTo>
                <a:lnTo>
                  <a:pt x="142" y="538"/>
                </a:lnTo>
                <a:lnTo>
                  <a:pt x="149" y="514"/>
                </a:lnTo>
                <a:lnTo>
                  <a:pt x="144" y="512"/>
                </a:lnTo>
                <a:lnTo>
                  <a:pt x="142" y="512"/>
                </a:lnTo>
                <a:lnTo>
                  <a:pt x="144" y="498"/>
                </a:lnTo>
                <a:lnTo>
                  <a:pt x="151" y="486"/>
                </a:lnTo>
                <a:lnTo>
                  <a:pt x="158" y="479"/>
                </a:lnTo>
                <a:lnTo>
                  <a:pt x="158" y="483"/>
                </a:lnTo>
                <a:lnTo>
                  <a:pt x="161" y="488"/>
                </a:lnTo>
                <a:lnTo>
                  <a:pt x="165" y="486"/>
                </a:lnTo>
                <a:lnTo>
                  <a:pt x="168" y="481"/>
                </a:lnTo>
                <a:lnTo>
                  <a:pt x="173" y="483"/>
                </a:lnTo>
                <a:lnTo>
                  <a:pt x="175" y="483"/>
                </a:lnTo>
                <a:lnTo>
                  <a:pt x="175" y="479"/>
                </a:lnTo>
                <a:lnTo>
                  <a:pt x="170" y="472"/>
                </a:lnTo>
                <a:lnTo>
                  <a:pt x="170" y="467"/>
                </a:lnTo>
                <a:lnTo>
                  <a:pt x="173" y="467"/>
                </a:lnTo>
                <a:lnTo>
                  <a:pt x="175" y="472"/>
                </a:lnTo>
                <a:lnTo>
                  <a:pt x="177" y="472"/>
                </a:lnTo>
                <a:lnTo>
                  <a:pt x="175" y="457"/>
                </a:lnTo>
                <a:lnTo>
                  <a:pt x="177" y="453"/>
                </a:lnTo>
                <a:lnTo>
                  <a:pt x="182" y="457"/>
                </a:lnTo>
                <a:lnTo>
                  <a:pt x="187" y="465"/>
                </a:lnTo>
                <a:lnTo>
                  <a:pt x="189" y="462"/>
                </a:lnTo>
                <a:lnTo>
                  <a:pt x="187" y="450"/>
                </a:lnTo>
                <a:lnTo>
                  <a:pt x="189" y="453"/>
                </a:lnTo>
                <a:lnTo>
                  <a:pt x="194" y="460"/>
                </a:lnTo>
                <a:lnTo>
                  <a:pt x="196" y="457"/>
                </a:lnTo>
                <a:lnTo>
                  <a:pt x="199" y="448"/>
                </a:lnTo>
                <a:lnTo>
                  <a:pt x="203" y="441"/>
                </a:lnTo>
                <a:lnTo>
                  <a:pt x="215" y="438"/>
                </a:lnTo>
                <a:lnTo>
                  <a:pt x="220" y="429"/>
                </a:lnTo>
                <a:lnTo>
                  <a:pt x="222" y="420"/>
                </a:lnTo>
                <a:lnTo>
                  <a:pt x="220" y="410"/>
                </a:lnTo>
                <a:lnTo>
                  <a:pt x="220" y="386"/>
                </a:lnTo>
                <a:lnTo>
                  <a:pt x="215" y="375"/>
                </a:lnTo>
                <a:lnTo>
                  <a:pt x="222" y="365"/>
                </a:lnTo>
                <a:lnTo>
                  <a:pt x="222" y="356"/>
                </a:lnTo>
                <a:lnTo>
                  <a:pt x="225" y="351"/>
                </a:lnTo>
                <a:lnTo>
                  <a:pt x="227" y="360"/>
                </a:lnTo>
                <a:lnTo>
                  <a:pt x="227" y="367"/>
                </a:lnTo>
                <a:lnTo>
                  <a:pt x="229" y="367"/>
                </a:lnTo>
                <a:lnTo>
                  <a:pt x="232" y="365"/>
                </a:lnTo>
                <a:lnTo>
                  <a:pt x="234" y="365"/>
                </a:lnTo>
                <a:lnTo>
                  <a:pt x="232" y="377"/>
                </a:lnTo>
                <a:lnTo>
                  <a:pt x="232" y="382"/>
                </a:lnTo>
                <a:lnTo>
                  <a:pt x="239" y="377"/>
                </a:lnTo>
                <a:lnTo>
                  <a:pt x="251" y="377"/>
                </a:lnTo>
                <a:lnTo>
                  <a:pt x="255" y="382"/>
                </a:lnTo>
                <a:lnTo>
                  <a:pt x="258" y="382"/>
                </a:lnTo>
                <a:lnTo>
                  <a:pt x="258" y="375"/>
                </a:lnTo>
                <a:lnTo>
                  <a:pt x="253" y="367"/>
                </a:lnTo>
                <a:lnTo>
                  <a:pt x="253" y="358"/>
                </a:lnTo>
                <a:lnTo>
                  <a:pt x="253" y="348"/>
                </a:lnTo>
                <a:lnTo>
                  <a:pt x="258" y="353"/>
                </a:lnTo>
                <a:lnTo>
                  <a:pt x="262" y="353"/>
                </a:lnTo>
                <a:lnTo>
                  <a:pt x="265" y="348"/>
                </a:lnTo>
                <a:lnTo>
                  <a:pt x="267" y="344"/>
                </a:lnTo>
                <a:lnTo>
                  <a:pt x="270" y="341"/>
                </a:lnTo>
                <a:lnTo>
                  <a:pt x="274" y="339"/>
                </a:lnTo>
                <a:lnTo>
                  <a:pt x="279" y="339"/>
                </a:lnTo>
                <a:lnTo>
                  <a:pt x="281" y="339"/>
                </a:lnTo>
                <a:lnTo>
                  <a:pt x="286" y="344"/>
                </a:lnTo>
                <a:lnTo>
                  <a:pt x="291" y="351"/>
                </a:lnTo>
                <a:lnTo>
                  <a:pt x="293" y="346"/>
                </a:lnTo>
                <a:lnTo>
                  <a:pt x="296" y="344"/>
                </a:lnTo>
                <a:lnTo>
                  <a:pt x="296" y="337"/>
                </a:lnTo>
                <a:lnTo>
                  <a:pt x="300" y="337"/>
                </a:lnTo>
                <a:lnTo>
                  <a:pt x="300" y="320"/>
                </a:lnTo>
                <a:lnTo>
                  <a:pt x="303" y="315"/>
                </a:lnTo>
                <a:lnTo>
                  <a:pt x="310" y="315"/>
                </a:lnTo>
                <a:lnTo>
                  <a:pt x="317" y="313"/>
                </a:lnTo>
                <a:lnTo>
                  <a:pt x="319" y="311"/>
                </a:lnTo>
                <a:lnTo>
                  <a:pt x="319" y="301"/>
                </a:lnTo>
                <a:lnTo>
                  <a:pt x="326" y="296"/>
                </a:lnTo>
                <a:lnTo>
                  <a:pt x="333" y="287"/>
                </a:lnTo>
                <a:lnTo>
                  <a:pt x="348" y="285"/>
                </a:lnTo>
                <a:lnTo>
                  <a:pt x="357" y="259"/>
                </a:lnTo>
                <a:lnTo>
                  <a:pt x="355" y="256"/>
                </a:lnTo>
                <a:close/>
              </a:path>
            </a:pathLst>
          </a:custGeom>
          <a:solidFill>
            <a:srgbClr val="92D050"/>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40" name="Freeform 39"/>
          <p:cNvSpPr>
            <a:spLocks noEditPoints="1"/>
          </p:cNvSpPr>
          <p:nvPr/>
        </p:nvSpPr>
        <p:spPr bwMode="auto">
          <a:xfrm rot="60000">
            <a:off x="9633024" y="1824300"/>
            <a:ext cx="555625" cy="298450"/>
          </a:xfrm>
          <a:custGeom>
            <a:avLst/>
            <a:gdLst/>
            <a:ahLst/>
            <a:cxnLst>
              <a:cxn ang="0">
                <a:pos x="329" y="100"/>
              </a:cxn>
              <a:cxn ang="0">
                <a:pos x="298" y="74"/>
              </a:cxn>
              <a:cxn ang="0">
                <a:pos x="291" y="79"/>
              </a:cxn>
              <a:cxn ang="0">
                <a:pos x="305" y="81"/>
              </a:cxn>
              <a:cxn ang="0">
                <a:pos x="324" y="100"/>
              </a:cxn>
              <a:cxn ang="0">
                <a:pos x="289" y="124"/>
              </a:cxn>
              <a:cxn ang="0">
                <a:pos x="258" y="105"/>
              </a:cxn>
              <a:cxn ang="0">
                <a:pos x="241" y="76"/>
              </a:cxn>
              <a:cxn ang="0">
                <a:pos x="211" y="74"/>
              </a:cxn>
              <a:cxn ang="0">
                <a:pos x="220" y="41"/>
              </a:cxn>
              <a:cxn ang="0">
                <a:pos x="234" y="24"/>
              </a:cxn>
              <a:cxn ang="0">
                <a:pos x="230" y="19"/>
              </a:cxn>
              <a:cxn ang="0">
                <a:pos x="215" y="19"/>
              </a:cxn>
              <a:cxn ang="0">
                <a:pos x="206" y="0"/>
              </a:cxn>
              <a:cxn ang="0">
                <a:pos x="187" y="15"/>
              </a:cxn>
              <a:cxn ang="0">
                <a:pos x="171" y="38"/>
              </a:cxn>
              <a:cxn ang="0">
                <a:pos x="133" y="50"/>
              </a:cxn>
              <a:cxn ang="0">
                <a:pos x="95" y="64"/>
              </a:cxn>
              <a:cxn ang="0">
                <a:pos x="62" y="74"/>
              </a:cxn>
              <a:cxn ang="0">
                <a:pos x="36" y="83"/>
              </a:cxn>
              <a:cxn ang="0">
                <a:pos x="10" y="90"/>
              </a:cxn>
              <a:cxn ang="0">
                <a:pos x="3" y="116"/>
              </a:cxn>
              <a:cxn ang="0">
                <a:pos x="3" y="150"/>
              </a:cxn>
              <a:cxn ang="0">
                <a:pos x="5" y="183"/>
              </a:cxn>
              <a:cxn ang="0">
                <a:pos x="24" y="180"/>
              </a:cxn>
              <a:cxn ang="0">
                <a:pos x="45" y="173"/>
              </a:cxn>
              <a:cxn ang="0">
                <a:pos x="69" y="166"/>
              </a:cxn>
              <a:cxn ang="0">
                <a:pos x="74" y="166"/>
              </a:cxn>
              <a:cxn ang="0">
                <a:pos x="104" y="154"/>
              </a:cxn>
              <a:cxn ang="0">
                <a:pos x="137" y="145"/>
              </a:cxn>
              <a:cxn ang="0">
                <a:pos x="159" y="138"/>
              </a:cxn>
              <a:cxn ang="0">
                <a:pos x="182" y="128"/>
              </a:cxn>
              <a:cxn ang="0">
                <a:pos x="197" y="131"/>
              </a:cxn>
              <a:cxn ang="0">
                <a:pos x="206" y="145"/>
              </a:cxn>
              <a:cxn ang="0">
                <a:pos x="215" y="152"/>
              </a:cxn>
              <a:cxn ang="0">
                <a:pos x="227" y="150"/>
              </a:cxn>
              <a:cxn ang="0">
                <a:pos x="237" y="180"/>
              </a:cxn>
              <a:cxn ang="0">
                <a:pos x="268" y="138"/>
              </a:cxn>
              <a:cxn ang="0">
                <a:pos x="277" y="157"/>
              </a:cxn>
              <a:cxn ang="0">
                <a:pos x="296" y="138"/>
              </a:cxn>
              <a:cxn ang="0">
                <a:pos x="334" y="116"/>
              </a:cxn>
              <a:cxn ang="0">
                <a:pos x="277" y="183"/>
              </a:cxn>
              <a:cxn ang="0">
                <a:pos x="298" y="173"/>
              </a:cxn>
              <a:cxn ang="0">
                <a:pos x="348" y="164"/>
              </a:cxn>
              <a:cxn ang="0">
                <a:pos x="341" y="164"/>
              </a:cxn>
              <a:cxn ang="0">
                <a:pos x="343" y="173"/>
              </a:cxn>
            </a:cxnLst>
            <a:rect l="0" t="0" r="r" b="b"/>
            <a:pathLst>
              <a:path w="350" h="188">
                <a:moveTo>
                  <a:pt x="334" y="116"/>
                </a:moveTo>
                <a:lnTo>
                  <a:pt x="334" y="112"/>
                </a:lnTo>
                <a:lnTo>
                  <a:pt x="329" y="100"/>
                </a:lnTo>
                <a:lnTo>
                  <a:pt x="320" y="83"/>
                </a:lnTo>
                <a:lnTo>
                  <a:pt x="303" y="74"/>
                </a:lnTo>
                <a:lnTo>
                  <a:pt x="298" y="74"/>
                </a:lnTo>
                <a:lnTo>
                  <a:pt x="294" y="74"/>
                </a:lnTo>
                <a:lnTo>
                  <a:pt x="291" y="76"/>
                </a:lnTo>
                <a:lnTo>
                  <a:pt x="291" y="79"/>
                </a:lnTo>
                <a:lnTo>
                  <a:pt x="296" y="83"/>
                </a:lnTo>
                <a:lnTo>
                  <a:pt x="298" y="79"/>
                </a:lnTo>
                <a:lnTo>
                  <a:pt x="305" y="81"/>
                </a:lnTo>
                <a:lnTo>
                  <a:pt x="308" y="86"/>
                </a:lnTo>
                <a:lnTo>
                  <a:pt x="320" y="95"/>
                </a:lnTo>
                <a:lnTo>
                  <a:pt x="324" y="100"/>
                </a:lnTo>
                <a:lnTo>
                  <a:pt x="315" y="112"/>
                </a:lnTo>
                <a:lnTo>
                  <a:pt x="303" y="124"/>
                </a:lnTo>
                <a:lnTo>
                  <a:pt x="289" y="124"/>
                </a:lnTo>
                <a:lnTo>
                  <a:pt x="279" y="121"/>
                </a:lnTo>
                <a:lnTo>
                  <a:pt x="270" y="107"/>
                </a:lnTo>
                <a:lnTo>
                  <a:pt x="258" y="105"/>
                </a:lnTo>
                <a:lnTo>
                  <a:pt x="258" y="100"/>
                </a:lnTo>
                <a:lnTo>
                  <a:pt x="260" y="95"/>
                </a:lnTo>
                <a:lnTo>
                  <a:pt x="241" y="76"/>
                </a:lnTo>
                <a:lnTo>
                  <a:pt x="232" y="76"/>
                </a:lnTo>
                <a:lnTo>
                  <a:pt x="215" y="76"/>
                </a:lnTo>
                <a:lnTo>
                  <a:pt x="211" y="74"/>
                </a:lnTo>
                <a:lnTo>
                  <a:pt x="215" y="60"/>
                </a:lnTo>
                <a:lnTo>
                  <a:pt x="218" y="48"/>
                </a:lnTo>
                <a:lnTo>
                  <a:pt x="220" y="41"/>
                </a:lnTo>
                <a:lnTo>
                  <a:pt x="225" y="36"/>
                </a:lnTo>
                <a:lnTo>
                  <a:pt x="232" y="27"/>
                </a:lnTo>
                <a:lnTo>
                  <a:pt x="234" y="24"/>
                </a:lnTo>
                <a:lnTo>
                  <a:pt x="234" y="22"/>
                </a:lnTo>
                <a:lnTo>
                  <a:pt x="232" y="19"/>
                </a:lnTo>
                <a:lnTo>
                  <a:pt x="230" y="19"/>
                </a:lnTo>
                <a:lnTo>
                  <a:pt x="225" y="22"/>
                </a:lnTo>
                <a:lnTo>
                  <a:pt x="223" y="24"/>
                </a:lnTo>
                <a:lnTo>
                  <a:pt x="215" y="19"/>
                </a:lnTo>
                <a:lnTo>
                  <a:pt x="213" y="12"/>
                </a:lnTo>
                <a:lnTo>
                  <a:pt x="208" y="8"/>
                </a:lnTo>
                <a:lnTo>
                  <a:pt x="206" y="0"/>
                </a:lnTo>
                <a:lnTo>
                  <a:pt x="197" y="3"/>
                </a:lnTo>
                <a:lnTo>
                  <a:pt x="192" y="8"/>
                </a:lnTo>
                <a:lnTo>
                  <a:pt x="187" y="15"/>
                </a:lnTo>
                <a:lnTo>
                  <a:pt x="182" y="19"/>
                </a:lnTo>
                <a:lnTo>
                  <a:pt x="175" y="34"/>
                </a:lnTo>
                <a:lnTo>
                  <a:pt x="171" y="38"/>
                </a:lnTo>
                <a:lnTo>
                  <a:pt x="156" y="43"/>
                </a:lnTo>
                <a:lnTo>
                  <a:pt x="145" y="48"/>
                </a:lnTo>
                <a:lnTo>
                  <a:pt x="133" y="50"/>
                </a:lnTo>
                <a:lnTo>
                  <a:pt x="121" y="55"/>
                </a:lnTo>
                <a:lnTo>
                  <a:pt x="107" y="60"/>
                </a:lnTo>
                <a:lnTo>
                  <a:pt x="95" y="64"/>
                </a:lnTo>
                <a:lnTo>
                  <a:pt x="83" y="67"/>
                </a:lnTo>
                <a:lnTo>
                  <a:pt x="69" y="72"/>
                </a:lnTo>
                <a:lnTo>
                  <a:pt x="62" y="74"/>
                </a:lnTo>
                <a:lnTo>
                  <a:pt x="52" y="76"/>
                </a:lnTo>
                <a:lnTo>
                  <a:pt x="45" y="79"/>
                </a:lnTo>
                <a:lnTo>
                  <a:pt x="36" y="83"/>
                </a:lnTo>
                <a:lnTo>
                  <a:pt x="26" y="86"/>
                </a:lnTo>
                <a:lnTo>
                  <a:pt x="19" y="88"/>
                </a:lnTo>
                <a:lnTo>
                  <a:pt x="10" y="90"/>
                </a:lnTo>
                <a:lnTo>
                  <a:pt x="0" y="93"/>
                </a:lnTo>
                <a:lnTo>
                  <a:pt x="0" y="105"/>
                </a:lnTo>
                <a:lnTo>
                  <a:pt x="3" y="116"/>
                </a:lnTo>
                <a:lnTo>
                  <a:pt x="3" y="126"/>
                </a:lnTo>
                <a:lnTo>
                  <a:pt x="3" y="138"/>
                </a:lnTo>
                <a:lnTo>
                  <a:pt x="3" y="150"/>
                </a:lnTo>
                <a:lnTo>
                  <a:pt x="5" y="161"/>
                </a:lnTo>
                <a:lnTo>
                  <a:pt x="5" y="171"/>
                </a:lnTo>
                <a:lnTo>
                  <a:pt x="5" y="183"/>
                </a:lnTo>
                <a:lnTo>
                  <a:pt x="10" y="185"/>
                </a:lnTo>
                <a:lnTo>
                  <a:pt x="17" y="183"/>
                </a:lnTo>
                <a:lnTo>
                  <a:pt x="24" y="180"/>
                </a:lnTo>
                <a:lnTo>
                  <a:pt x="31" y="178"/>
                </a:lnTo>
                <a:lnTo>
                  <a:pt x="38" y="176"/>
                </a:lnTo>
                <a:lnTo>
                  <a:pt x="45" y="173"/>
                </a:lnTo>
                <a:lnTo>
                  <a:pt x="55" y="171"/>
                </a:lnTo>
                <a:lnTo>
                  <a:pt x="62" y="169"/>
                </a:lnTo>
                <a:lnTo>
                  <a:pt x="69" y="166"/>
                </a:lnTo>
                <a:lnTo>
                  <a:pt x="69" y="171"/>
                </a:lnTo>
                <a:lnTo>
                  <a:pt x="74" y="169"/>
                </a:lnTo>
                <a:lnTo>
                  <a:pt x="74" y="166"/>
                </a:lnTo>
                <a:lnTo>
                  <a:pt x="83" y="161"/>
                </a:lnTo>
                <a:lnTo>
                  <a:pt x="95" y="159"/>
                </a:lnTo>
                <a:lnTo>
                  <a:pt x="104" y="154"/>
                </a:lnTo>
                <a:lnTo>
                  <a:pt x="116" y="152"/>
                </a:lnTo>
                <a:lnTo>
                  <a:pt x="126" y="147"/>
                </a:lnTo>
                <a:lnTo>
                  <a:pt x="137" y="145"/>
                </a:lnTo>
                <a:lnTo>
                  <a:pt x="147" y="140"/>
                </a:lnTo>
                <a:lnTo>
                  <a:pt x="159" y="138"/>
                </a:lnTo>
                <a:lnTo>
                  <a:pt x="159" y="138"/>
                </a:lnTo>
                <a:lnTo>
                  <a:pt x="166" y="135"/>
                </a:lnTo>
                <a:lnTo>
                  <a:pt x="173" y="133"/>
                </a:lnTo>
                <a:lnTo>
                  <a:pt x="182" y="128"/>
                </a:lnTo>
                <a:lnTo>
                  <a:pt x="187" y="126"/>
                </a:lnTo>
                <a:lnTo>
                  <a:pt x="194" y="124"/>
                </a:lnTo>
                <a:lnTo>
                  <a:pt x="197" y="131"/>
                </a:lnTo>
                <a:lnTo>
                  <a:pt x="199" y="138"/>
                </a:lnTo>
                <a:lnTo>
                  <a:pt x="204" y="138"/>
                </a:lnTo>
                <a:lnTo>
                  <a:pt x="206" y="145"/>
                </a:lnTo>
                <a:lnTo>
                  <a:pt x="208" y="150"/>
                </a:lnTo>
                <a:lnTo>
                  <a:pt x="211" y="152"/>
                </a:lnTo>
                <a:lnTo>
                  <a:pt x="215" y="152"/>
                </a:lnTo>
                <a:lnTo>
                  <a:pt x="220" y="157"/>
                </a:lnTo>
                <a:lnTo>
                  <a:pt x="225" y="150"/>
                </a:lnTo>
                <a:lnTo>
                  <a:pt x="227" y="150"/>
                </a:lnTo>
                <a:lnTo>
                  <a:pt x="227" y="164"/>
                </a:lnTo>
                <a:lnTo>
                  <a:pt x="232" y="178"/>
                </a:lnTo>
                <a:lnTo>
                  <a:pt x="237" y="180"/>
                </a:lnTo>
                <a:lnTo>
                  <a:pt x="241" y="173"/>
                </a:lnTo>
                <a:lnTo>
                  <a:pt x="251" y="169"/>
                </a:lnTo>
                <a:lnTo>
                  <a:pt x="268" y="138"/>
                </a:lnTo>
                <a:lnTo>
                  <a:pt x="270" y="138"/>
                </a:lnTo>
                <a:lnTo>
                  <a:pt x="275" y="150"/>
                </a:lnTo>
                <a:lnTo>
                  <a:pt x="277" y="157"/>
                </a:lnTo>
                <a:lnTo>
                  <a:pt x="279" y="159"/>
                </a:lnTo>
                <a:lnTo>
                  <a:pt x="291" y="147"/>
                </a:lnTo>
                <a:lnTo>
                  <a:pt x="296" y="138"/>
                </a:lnTo>
                <a:lnTo>
                  <a:pt x="324" y="121"/>
                </a:lnTo>
                <a:lnTo>
                  <a:pt x="331" y="116"/>
                </a:lnTo>
                <a:lnTo>
                  <a:pt x="334" y="116"/>
                </a:lnTo>
                <a:close/>
                <a:moveTo>
                  <a:pt x="286" y="166"/>
                </a:moveTo>
                <a:lnTo>
                  <a:pt x="282" y="169"/>
                </a:lnTo>
                <a:lnTo>
                  <a:pt x="277" y="183"/>
                </a:lnTo>
                <a:lnTo>
                  <a:pt x="272" y="185"/>
                </a:lnTo>
                <a:lnTo>
                  <a:pt x="277" y="188"/>
                </a:lnTo>
                <a:lnTo>
                  <a:pt x="298" y="173"/>
                </a:lnTo>
                <a:lnTo>
                  <a:pt x="296" y="169"/>
                </a:lnTo>
                <a:lnTo>
                  <a:pt x="286" y="166"/>
                </a:lnTo>
                <a:close/>
                <a:moveTo>
                  <a:pt x="348" y="164"/>
                </a:moveTo>
                <a:lnTo>
                  <a:pt x="338" y="154"/>
                </a:lnTo>
                <a:lnTo>
                  <a:pt x="338" y="157"/>
                </a:lnTo>
                <a:lnTo>
                  <a:pt x="341" y="164"/>
                </a:lnTo>
                <a:lnTo>
                  <a:pt x="338" y="166"/>
                </a:lnTo>
                <a:lnTo>
                  <a:pt x="327" y="173"/>
                </a:lnTo>
                <a:lnTo>
                  <a:pt x="343" y="173"/>
                </a:lnTo>
                <a:lnTo>
                  <a:pt x="350" y="169"/>
                </a:lnTo>
                <a:lnTo>
                  <a:pt x="348" y="164"/>
                </a:lnTo>
                <a:close/>
              </a:path>
            </a:pathLst>
          </a:custGeom>
          <a:solidFill>
            <a:srgbClr val="92D050"/>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41" name="Freeform 40"/>
          <p:cNvSpPr>
            <a:spLocks noEditPoints="1"/>
          </p:cNvSpPr>
          <p:nvPr/>
        </p:nvSpPr>
        <p:spPr bwMode="auto">
          <a:xfrm rot="60000">
            <a:off x="8743709" y="1530146"/>
            <a:ext cx="1189038" cy="912813"/>
          </a:xfrm>
          <a:custGeom>
            <a:avLst/>
            <a:gdLst/>
            <a:ahLst/>
            <a:cxnLst>
              <a:cxn ang="0">
                <a:pos x="49" y="388"/>
              </a:cxn>
              <a:cxn ang="0">
                <a:pos x="45" y="397"/>
              </a:cxn>
              <a:cxn ang="0">
                <a:pos x="567" y="570"/>
              </a:cxn>
              <a:cxn ang="0">
                <a:pos x="255" y="165"/>
              </a:cxn>
              <a:cxn ang="0">
                <a:pos x="250" y="168"/>
              </a:cxn>
              <a:cxn ang="0">
                <a:pos x="579" y="530"/>
              </a:cxn>
              <a:cxn ang="0">
                <a:pos x="591" y="492"/>
              </a:cxn>
              <a:cxn ang="0">
                <a:pos x="600" y="466"/>
              </a:cxn>
              <a:cxn ang="0">
                <a:pos x="584" y="423"/>
              </a:cxn>
              <a:cxn ang="0">
                <a:pos x="570" y="364"/>
              </a:cxn>
              <a:cxn ang="0">
                <a:pos x="563" y="317"/>
              </a:cxn>
              <a:cxn ang="0">
                <a:pos x="556" y="265"/>
              </a:cxn>
              <a:cxn ang="0">
                <a:pos x="539" y="210"/>
              </a:cxn>
              <a:cxn ang="0">
                <a:pos x="518" y="168"/>
              </a:cxn>
              <a:cxn ang="0">
                <a:pos x="511" y="170"/>
              </a:cxn>
              <a:cxn ang="0">
                <a:pos x="492" y="116"/>
              </a:cxn>
              <a:cxn ang="0">
                <a:pos x="489" y="78"/>
              </a:cxn>
              <a:cxn ang="0">
                <a:pos x="463" y="7"/>
              </a:cxn>
              <a:cxn ang="0">
                <a:pos x="350" y="37"/>
              </a:cxn>
              <a:cxn ang="0">
                <a:pos x="310" y="63"/>
              </a:cxn>
              <a:cxn ang="0">
                <a:pos x="276" y="135"/>
              </a:cxn>
              <a:cxn ang="0">
                <a:pos x="246" y="198"/>
              </a:cxn>
              <a:cxn ang="0">
                <a:pos x="258" y="194"/>
              </a:cxn>
              <a:cxn ang="0">
                <a:pos x="267" y="198"/>
              </a:cxn>
              <a:cxn ang="0">
                <a:pos x="260" y="220"/>
              </a:cxn>
              <a:cxn ang="0">
                <a:pos x="258" y="224"/>
              </a:cxn>
              <a:cxn ang="0">
                <a:pos x="269" y="246"/>
              </a:cxn>
              <a:cxn ang="0">
                <a:pos x="269" y="260"/>
              </a:cxn>
              <a:cxn ang="0">
                <a:pos x="239" y="288"/>
              </a:cxn>
              <a:cxn ang="0">
                <a:pos x="217" y="310"/>
              </a:cxn>
              <a:cxn ang="0">
                <a:pos x="189" y="317"/>
              </a:cxn>
              <a:cxn ang="0">
                <a:pos x="137" y="324"/>
              </a:cxn>
              <a:cxn ang="0">
                <a:pos x="30" y="364"/>
              </a:cxn>
              <a:cxn ang="0">
                <a:pos x="52" y="388"/>
              </a:cxn>
              <a:cxn ang="0">
                <a:pos x="61" y="414"/>
              </a:cxn>
              <a:cxn ang="0">
                <a:pos x="47" y="449"/>
              </a:cxn>
              <a:cxn ang="0">
                <a:pos x="4" y="501"/>
              </a:cxn>
              <a:cxn ang="0">
                <a:pos x="19" y="537"/>
              </a:cxn>
              <a:cxn ang="0">
                <a:pos x="82" y="520"/>
              </a:cxn>
              <a:cxn ang="0">
                <a:pos x="144" y="504"/>
              </a:cxn>
              <a:cxn ang="0">
                <a:pos x="208" y="485"/>
              </a:cxn>
              <a:cxn ang="0">
                <a:pos x="269" y="468"/>
              </a:cxn>
              <a:cxn ang="0">
                <a:pos x="331" y="449"/>
              </a:cxn>
              <a:cxn ang="0">
                <a:pos x="392" y="430"/>
              </a:cxn>
              <a:cxn ang="0">
                <a:pos x="435" y="440"/>
              </a:cxn>
              <a:cxn ang="0">
                <a:pos x="447" y="466"/>
              </a:cxn>
              <a:cxn ang="0">
                <a:pos x="485" y="483"/>
              </a:cxn>
              <a:cxn ang="0">
                <a:pos x="530" y="497"/>
              </a:cxn>
              <a:cxn ang="0">
                <a:pos x="572" y="506"/>
              </a:cxn>
              <a:cxn ang="0">
                <a:pos x="572" y="499"/>
              </a:cxn>
              <a:cxn ang="0">
                <a:pos x="253" y="201"/>
              </a:cxn>
              <a:cxn ang="0">
                <a:pos x="253" y="201"/>
              </a:cxn>
              <a:cxn ang="0">
                <a:pos x="716" y="454"/>
              </a:cxn>
              <a:cxn ang="0">
                <a:pos x="697" y="466"/>
              </a:cxn>
              <a:cxn ang="0">
                <a:pos x="688" y="468"/>
              </a:cxn>
              <a:cxn ang="0">
                <a:pos x="631" y="497"/>
              </a:cxn>
              <a:cxn ang="0">
                <a:pos x="605" y="506"/>
              </a:cxn>
              <a:cxn ang="0">
                <a:pos x="591" y="523"/>
              </a:cxn>
              <a:cxn ang="0">
                <a:pos x="579" y="561"/>
              </a:cxn>
              <a:cxn ang="0">
                <a:pos x="596" y="549"/>
              </a:cxn>
              <a:cxn ang="0">
                <a:pos x="648" y="527"/>
              </a:cxn>
              <a:cxn ang="0">
                <a:pos x="709" y="475"/>
              </a:cxn>
            </a:cxnLst>
            <a:rect l="0" t="0" r="r" b="b"/>
            <a:pathLst>
              <a:path w="749" h="575">
                <a:moveTo>
                  <a:pt x="45" y="397"/>
                </a:moveTo>
                <a:lnTo>
                  <a:pt x="49" y="397"/>
                </a:lnTo>
                <a:lnTo>
                  <a:pt x="49" y="393"/>
                </a:lnTo>
                <a:lnTo>
                  <a:pt x="52" y="390"/>
                </a:lnTo>
                <a:lnTo>
                  <a:pt x="49" y="388"/>
                </a:lnTo>
                <a:lnTo>
                  <a:pt x="45" y="388"/>
                </a:lnTo>
                <a:lnTo>
                  <a:pt x="42" y="390"/>
                </a:lnTo>
                <a:lnTo>
                  <a:pt x="42" y="395"/>
                </a:lnTo>
                <a:lnTo>
                  <a:pt x="45" y="397"/>
                </a:lnTo>
                <a:lnTo>
                  <a:pt x="45" y="397"/>
                </a:lnTo>
                <a:close/>
                <a:moveTo>
                  <a:pt x="567" y="554"/>
                </a:moveTo>
                <a:lnTo>
                  <a:pt x="560" y="563"/>
                </a:lnTo>
                <a:lnTo>
                  <a:pt x="560" y="575"/>
                </a:lnTo>
                <a:lnTo>
                  <a:pt x="565" y="575"/>
                </a:lnTo>
                <a:lnTo>
                  <a:pt x="567" y="570"/>
                </a:lnTo>
                <a:lnTo>
                  <a:pt x="572" y="563"/>
                </a:lnTo>
                <a:lnTo>
                  <a:pt x="572" y="558"/>
                </a:lnTo>
                <a:lnTo>
                  <a:pt x="570" y="554"/>
                </a:lnTo>
                <a:lnTo>
                  <a:pt x="567" y="554"/>
                </a:lnTo>
                <a:close/>
                <a:moveTo>
                  <a:pt x="255" y="165"/>
                </a:moveTo>
                <a:lnTo>
                  <a:pt x="255" y="163"/>
                </a:lnTo>
                <a:lnTo>
                  <a:pt x="255" y="161"/>
                </a:lnTo>
                <a:lnTo>
                  <a:pt x="253" y="163"/>
                </a:lnTo>
                <a:lnTo>
                  <a:pt x="250" y="165"/>
                </a:lnTo>
                <a:lnTo>
                  <a:pt x="250" y="168"/>
                </a:lnTo>
                <a:lnTo>
                  <a:pt x="253" y="168"/>
                </a:lnTo>
                <a:lnTo>
                  <a:pt x="255" y="165"/>
                </a:lnTo>
                <a:close/>
                <a:moveTo>
                  <a:pt x="574" y="539"/>
                </a:moveTo>
                <a:lnTo>
                  <a:pt x="577" y="535"/>
                </a:lnTo>
                <a:lnTo>
                  <a:pt x="579" y="530"/>
                </a:lnTo>
                <a:lnTo>
                  <a:pt x="584" y="525"/>
                </a:lnTo>
                <a:lnTo>
                  <a:pt x="589" y="518"/>
                </a:lnTo>
                <a:lnTo>
                  <a:pt x="593" y="504"/>
                </a:lnTo>
                <a:lnTo>
                  <a:pt x="598" y="499"/>
                </a:lnTo>
                <a:lnTo>
                  <a:pt x="591" y="492"/>
                </a:lnTo>
                <a:lnTo>
                  <a:pt x="584" y="487"/>
                </a:lnTo>
                <a:lnTo>
                  <a:pt x="591" y="480"/>
                </a:lnTo>
                <a:lnTo>
                  <a:pt x="596" y="475"/>
                </a:lnTo>
                <a:lnTo>
                  <a:pt x="598" y="471"/>
                </a:lnTo>
                <a:lnTo>
                  <a:pt x="600" y="466"/>
                </a:lnTo>
                <a:lnTo>
                  <a:pt x="598" y="464"/>
                </a:lnTo>
                <a:lnTo>
                  <a:pt x="593" y="459"/>
                </a:lnTo>
                <a:lnTo>
                  <a:pt x="591" y="447"/>
                </a:lnTo>
                <a:lnTo>
                  <a:pt x="586" y="435"/>
                </a:lnTo>
                <a:lnTo>
                  <a:pt x="584" y="423"/>
                </a:lnTo>
                <a:lnTo>
                  <a:pt x="582" y="411"/>
                </a:lnTo>
                <a:lnTo>
                  <a:pt x="577" y="400"/>
                </a:lnTo>
                <a:lnTo>
                  <a:pt x="574" y="388"/>
                </a:lnTo>
                <a:lnTo>
                  <a:pt x="572" y="376"/>
                </a:lnTo>
                <a:lnTo>
                  <a:pt x="570" y="364"/>
                </a:lnTo>
                <a:lnTo>
                  <a:pt x="565" y="362"/>
                </a:lnTo>
                <a:lnTo>
                  <a:pt x="565" y="350"/>
                </a:lnTo>
                <a:lnTo>
                  <a:pt x="565" y="340"/>
                </a:lnTo>
                <a:lnTo>
                  <a:pt x="563" y="329"/>
                </a:lnTo>
                <a:lnTo>
                  <a:pt x="563" y="317"/>
                </a:lnTo>
                <a:lnTo>
                  <a:pt x="563" y="305"/>
                </a:lnTo>
                <a:lnTo>
                  <a:pt x="563" y="295"/>
                </a:lnTo>
                <a:lnTo>
                  <a:pt x="560" y="284"/>
                </a:lnTo>
                <a:lnTo>
                  <a:pt x="560" y="272"/>
                </a:lnTo>
                <a:lnTo>
                  <a:pt x="556" y="265"/>
                </a:lnTo>
                <a:lnTo>
                  <a:pt x="556" y="258"/>
                </a:lnTo>
                <a:lnTo>
                  <a:pt x="553" y="251"/>
                </a:lnTo>
                <a:lnTo>
                  <a:pt x="548" y="239"/>
                </a:lnTo>
                <a:lnTo>
                  <a:pt x="546" y="227"/>
                </a:lnTo>
                <a:lnTo>
                  <a:pt x="539" y="210"/>
                </a:lnTo>
                <a:lnTo>
                  <a:pt x="537" y="198"/>
                </a:lnTo>
                <a:lnTo>
                  <a:pt x="532" y="189"/>
                </a:lnTo>
                <a:lnTo>
                  <a:pt x="530" y="175"/>
                </a:lnTo>
                <a:lnTo>
                  <a:pt x="520" y="168"/>
                </a:lnTo>
                <a:lnTo>
                  <a:pt x="518" y="168"/>
                </a:lnTo>
                <a:lnTo>
                  <a:pt x="518" y="168"/>
                </a:lnTo>
                <a:lnTo>
                  <a:pt x="515" y="175"/>
                </a:lnTo>
                <a:lnTo>
                  <a:pt x="513" y="175"/>
                </a:lnTo>
                <a:lnTo>
                  <a:pt x="513" y="175"/>
                </a:lnTo>
                <a:lnTo>
                  <a:pt x="511" y="170"/>
                </a:lnTo>
                <a:lnTo>
                  <a:pt x="508" y="153"/>
                </a:lnTo>
                <a:lnTo>
                  <a:pt x="508" y="146"/>
                </a:lnTo>
                <a:lnTo>
                  <a:pt x="503" y="139"/>
                </a:lnTo>
                <a:lnTo>
                  <a:pt x="494" y="120"/>
                </a:lnTo>
                <a:lnTo>
                  <a:pt x="492" y="116"/>
                </a:lnTo>
                <a:lnTo>
                  <a:pt x="492" y="108"/>
                </a:lnTo>
                <a:lnTo>
                  <a:pt x="492" y="101"/>
                </a:lnTo>
                <a:lnTo>
                  <a:pt x="494" y="92"/>
                </a:lnTo>
                <a:lnTo>
                  <a:pt x="494" y="90"/>
                </a:lnTo>
                <a:lnTo>
                  <a:pt x="489" y="78"/>
                </a:lnTo>
                <a:lnTo>
                  <a:pt x="487" y="66"/>
                </a:lnTo>
                <a:lnTo>
                  <a:pt x="475" y="49"/>
                </a:lnTo>
                <a:lnTo>
                  <a:pt x="470" y="28"/>
                </a:lnTo>
                <a:lnTo>
                  <a:pt x="466" y="19"/>
                </a:lnTo>
                <a:lnTo>
                  <a:pt x="463" y="7"/>
                </a:lnTo>
                <a:lnTo>
                  <a:pt x="461" y="0"/>
                </a:lnTo>
                <a:lnTo>
                  <a:pt x="440" y="7"/>
                </a:lnTo>
                <a:lnTo>
                  <a:pt x="404" y="19"/>
                </a:lnTo>
                <a:lnTo>
                  <a:pt x="369" y="30"/>
                </a:lnTo>
                <a:lnTo>
                  <a:pt x="350" y="37"/>
                </a:lnTo>
                <a:lnTo>
                  <a:pt x="345" y="40"/>
                </a:lnTo>
                <a:lnTo>
                  <a:pt x="343" y="40"/>
                </a:lnTo>
                <a:lnTo>
                  <a:pt x="333" y="42"/>
                </a:lnTo>
                <a:lnTo>
                  <a:pt x="324" y="52"/>
                </a:lnTo>
                <a:lnTo>
                  <a:pt x="310" y="63"/>
                </a:lnTo>
                <a:lnTo>
                  <a:pt x="295" y="87"/>
                </a:lnTo>
                <a:lnTo>
                  <a:pt x="274" y="130"/>
                </a:lnTo>
                <a:lnTo>
                  <a:pt x="274" y="132"/>
                </a:lnTo>
                <a:lnTo>
                  <a:pt x="274" y="132"/>
                </a:lnTo>
                <a:lnTo>
                  <a:pt x="276" y="135"/>
                </a:lnTo>
                <a:lnTo>
                  <a:pt x="276" y="139"/>
                </a:lnTo>
                <a:lnTo>
                  <a:pt x="274" y="144"/>
                </a:lnTo>
                <a:lnTo>
                  <a:pt x="246" y="182"/>
                </a:lnTo>
                <a:lnTo>
                  <a:pt x="239" y="194"/>
                </a:lnTo>
                <a:lnTo>
                  <a:pt x="246" y="198"/>
                </a:lnTo>
                <a:lnTo>
                  <a:pt x="246" y="201"/>
                </a:lnTo>
                <a:lnTo>
                  <a:pt x="248" y="198"/>
                </a:lnTo>
                <a:lnTo>
                  <a:pt x="253" y="191"/>
                </a:lnTo>
                <a:lnTo>
                  <a:pt x="255" y="191"/>
                </a:lnTo>
                <a:lnTo>
                  <a:pt x="258" y="194"/>
                </a:lnTo>
                <a:lnTo>
                  <a:pt x="260" y="196"/>
                </a:lnTo>
                <a:lnTo>
                  <a:pt x="258" y="203"/>
                </a:lnTo>
                <a:lnTo>
                  <a:pt x="260" y="203"/>
                </a:lnTo>
                <a:lnTo>
                  <a:pt x="265" y="201"/>
                </a:lnTo>
                <a:lnTo>
                  <a:pt x="267" y="198"/>
                </a:lnTo>
                <a:lnTo>
                  <a:pt x="267" y="203"/>
                </a:lnTo>
                <a:lnTo>
                  <a:pt x="265" y="208"/>
                </a:lnTo>
                <a:lnTo>
                  <a:pt x="265" y="210"/>
                </a:lnTo>
                <a:lnTo>
                  <a:pt x="262" y="217"/>
                </a:lnTo>
                <a:lnTo>
                  <a:pt x="260" y="220"/>
                </a:lnTo>
                <a:lnTo>
                  <a:pt x="258" y="220"/>
                </a:lnTo>
                <a:lnTo>
                  <a:pt x="258" y="217"/>
                </a:lnTo>
                <a:lnTo>
                  <a:pt x="255" y="222"/>
                </a:lnTo>
                <a:lnTo>
                  <a:pt x="255" y="224"/>
                </a:lnTo>
                <a:lnTo>
                  <a:pt x="258" y="224"/>
                </a:lnTo>
                <a:lnTo>
                  <a:pt x="260" y="229"/>
                </a:lnTo>
                <a:lnTo>
                  <a:pt x="265" y="234"/>
                </a:lnTo>
                <a:lnTo>
                  <a:pt x="267" y="243"/>
                </a:lnTo>
                <a:lnTo>
                  <a:pt x="269" y="246"/>
                </a:lnTo>
                <a:lnTo>
                  <a:pt x="269" y="246"/>
                </a:lnTo>
                <a:lnTo>
                  <a:pt x="269" y="248"/>
                </a:lnTo>
                <a:lnTo>
                  <a:pt x="269" y="251"/>
                </a:lnTo>
                <a:lnTo>
                  <a:pt x="272" y="253"/>
                </a:lnTo>
                <a:lnTo>
                  <a:pt x="272" y="255"/>
                </a:lnTo>
                <a:lnTo>
                  <a:pt x="269" y="260"/>
                </a:lnTo>
                <a:lnTo>
                  <a:pt x="265" y="262"/>
                </a:lnTo>
                <a:lnTo>
                  <a:pt x="258" y="265"/>
                </a:lnTo>
                <a:lnTo>
                  <a:pt x="250" y="272"/>
                </a:lnTo>
                <a:lnTo>
                  <a:pt x="243" y="281"/>
                </a:lnTo>
                <a:lnTo>
                  <a:pt x="239" y="288"/>
                </a:lnTo>
                <a:lnTo>
                  <a:pt x="236" y="295"/>
                </a:lnTo>
                <a:lnTo>
                  <a:pt x="234" y="298"/>
                </a:lnTo>
                <a:lnTo>
                  <a:pt x="234" y="298"/>
                </a:lnTo>
                <a:lnTo>
                  <a:pt x="222" y="305"/>
                </a:lnTo>
                <a:lnTo>
                  <a:pt x="217" y="310"/>
                </a:lnTo>
                <a:lnTo>
                  <a:pt x="217" y="312"/>
                </a:lnTo>
                <a:lnTo>
                  <a:pt x="217" y="314"/>
                </a:lnTo>
                <a:lnTo>
                  <a:pt x="215" y="312"/>
                </a:lnTo>
                <a:lnTo>
                  <a:pt x="205" y="314"/>
                </a:lnTo>
                <a:lnTo>
                  <a:pt x="189" y="317"/>
                </a:lnTo>
                <a:lnTo>
                  <a:pt x="175" y="322"/>
                </a:lnTo>
                <a:lnTo>
                  <a:pt x="165" y="329"/>
                </a:lnTo>
                <a:lnTo>
                  <a:pt x="158" y="329"/>
                </a:lnTo>
                <a:lnTo>
                  <a:pt x="149" y="326"/>
                </a:lnTo>
                <a:lnTo>
                  <a:pt x="137" y="324"/>
                </a:lnTo>
                <a:lnTo>
                  <a:pt x="106" y="329"/>
                </a:lnTo>
                <a:lnTo>
                  <a:pt x="80" y="336"/>
                </a:lnTo>
                <a:lnTo>
                  <a:pt x="61" y="345"/>
                </a:lnTo>
                <a:lnTo>
                  <a:pt x="30" y="362"/>
                </a:lnTo>
                <a:lnTo>
                  <a:pt x="30" y="364"/>
                </a:lnTo>
                <a:lnTo>
                  <a:pt x="30" y="364"/>
                </a:lnTo>
                <a:lnTo>
                  <a:pt x="35" y="385"/>
                </a:lnTo>
                <a:lnTo>
                  <a:pt x="35" y="385"/>
                </a:lnTo>
                <a:lnTo>
                  <a:pt x="52" y="385"/>
                </a:lnTo>
                <a:lnTo>
                  <a:pt x="52" y="388"/>
                </a:lnTo>
                <a:lnTo>
                  <a:pt x="52" y="390"/>
                </a:lnTo>
                <a:lnTo>
                  <a:pt x="52" y="395"/>
                </a:lnTo>
                <a:lnTo>
                  <a:pt x="54" y="402"/>
                </a:lnTo>
                <a:lnTo>
                  <a:pt x="59" y="409"/>
                </a:lnTo>
                <a:lnTo>
                  <a:pt x="61" y="414"/>
                </a:lnTo>
                <a:lnTo>
                  <a:pt x="61" y="419"/>
                </a:lnTo>
                <a:lnTo>
                  <a:pt x="59" y="423"/>
                </a:lnTo>
                <a:lnTo>
                  <a:pt x="54" y="430"/>
                </a:lnTo>
                <a:lnTo>
                  <a:pt x="49" y="438"/>
                </a:lnTo>
                <a:lnTo>
                  <a:pt x="47" y="449"/>
                </a:lnTo>
                <a:lnTo>
                  <a:pt x="40" y="456"/>
                </a:lnTo>
                <a:lnTo>
                  <a:pt x="33" y="466"/>
                </a:lnTo>
                <a:lnTo>
                  <a:pt x="23" y="475"/>
                </a:lnTo>
                <a:lnTo>
                  <a:pt x="19" y="485"/>
                </a:lnTo>
                <a:lnTo>
                  <a:pt x="4" y="501"/>
                </a:lnTo>
                <a:lnTo>
                  <a:pt x="0" y="506"/>
                </a:lnTo>
                <a:lnTo>
                  <a:pt x="0" y="506"/>
                </a:lnTo>
                <a:lnTo>
                  <a:pt x="2" y="523"/>
                </a:lnTo>
                <a:lnTo>
                  <a:pt x="7" y="539"/>
                </a:lnTo>
                <a:lnTo>
                  <a:pt x="19" y="537"/>
                </a:lnTo>
                <a:lnTo>
                  <a:pt x="33" y="532"/>
                </a:lnTo>
                <a:lnTo>
                  <a:pt x="45" y="530"/>
                </a:lnTo>
                <a:lnTo>
                  <a:pt x="56" y="527"/>
                </a:lnTo>
                <a:lnTo>
                  <a:pt x="71" y="523"/>
                </a:lnTo>
                <a:lnTo>
                  <a:pt x="82" y="520"/>
                </a:lnTo>
                <a:lnTo>
                  <a:pt x="94" y="516"/>
                </a:lnTo>
                <a:lnTo>
                  <a:pt x="106" y="513"/>
                </a:lnTo>
                <a:lnTo>
                  <a:pt x="120" y="509"/>
                </a:lnTo>
                <a:lnTo>
                  <a:pt x="132" y="506"/>
                </a:lnTo>
                <a:lnTo>
                  <a:pt x="144" y="504"/>
                </a:lnTo>
                <a:lnTo>
                  <a:pt x="158" y="499"/>
                </a:lnTo>
                <a:lnTo>
                  <a:pt x="170" y="497"/>
                </a:lnTo>
                <a:lnTo>
                  <a:pt x="182" y="492"/>
                </a:lnTo>
                <a:lnTo>
                  <a:pt x="194" y="490"/>
                </a:lnTo>
                <a:lnTo>
                  <a:pt x="208" y="485"/>
                </a:lnTo>
                <a:lnTo>
                  <a:pt x="220" y="483"/>
                </a:lnTo>
                <a:lnTo>
                  <a:pt x="231" y="478"/>
                </a:lnTo>
                <a:lnTo>
                  <a:pt x="243" y="475"/>
                </a:lnTo>
                <a:lnTo>
                  <a:pt x="258" y="471"/>
                </a:lnTo>
                <a:lnTo>
                  <a:pt x="269" y="468"/>
                </a:lnTo>
                <a:lnTo>
                  <a:pt x="281" y="464"/>
                </a:lnTo>
                <a:lnTo>
                  <a:pt x="293" y="461"/>
                </a:lnTo>
                <a:lnTo>
                  <a:pt x="307" y="456"/>
                </a:lnTo>
                <a:lnTo>
                  <a:pt x="319" y="452"/>
                </a:lnTo>
                <a:lnTo>
                  <a:pt x="331" y="449"/>
                </a:lnTo>
                <a:lnTo>
                  <a:pt x="343" y="445"/>
                </a:lnTo>
                <a:lnTo>
                  <a:pt x="354" y="442"/>
                </a:lnTo>
                <a:lnTo>
                  <a:pt x="369" y="438"/>
                </a:lnTo>
                <a:lnTo>
                  <a:pt x="380" y="433"/>
                </a:lnTo>
                <a:lnTo>
                  <a:pt x="392" y="430"/>
                </a:lnTo>
                <a:lnTo>
                  <a:pt x="404" y="426"/>
                </a:lnTo>
                <a:lnTo>
                  <a:pt x="414" y="430"/>
                </a:lnTo>
                <a:lnTo>
                  <a:pt x="418" y="435"/>
                </a:lnTo>
                <a:lnTo>
                  <a:pt x="430" y="438"/>
                </a:lnTo>
                <a:lnTo>
                  <a:pt x="435" y="440"/>
                </a:lnTo>
                <a:lnTo>
                  <a:pt x="435" y="442"/>
                </a:lnTo>
                <a:lnTo>
                  <a:pt x="440" y="447"/>
                </a:lnTo>
                <a:lnTo>
                  <a:pt x="440" y="454"/>
                </a:lnTo>
                <a:lnTo>
                  <a:pt x="442" y="459"/>
                </a:lnTo>
                <a:lnTo>
                  <a:pt x="447" y="466"/>
                </a:lnTo>
                <a:lnTo>
                  <a:pt x="451" y="471"/>
                </a:lnTo>
                <a:lnTo>
                  <a:pt x="456" y="475"/>
                </a:lnTo>
                <a:lnTo>
                  <a:pt x="461" y="478"/>
                </a:lnTo>
                <a:lnTo>
                  <a:pt x="480" y="480"/>
                </a:lnTo>
                <a:lnTo>
                  <a:pt x="485" y="483"/>
                </a:lnTo>
                <a:lnTo>
                  <a:pt x="487" y="487"/>
                </a:lnTo>
                <a:lnTo>
                  <a:pt x="499" y="490"/>
                </a:lnTo>
                <a:lnTo>
                  <a:pt x="508" y="492"/>
                </a:lnTo>
                <a:lnTo>
                  <a:pt x="520" y="494"/>
                </a:lnTo>
                <a:lnTo>
                  <a:pt x="530" y="497"/>
                </a:lnTo>
                <a:lnTo>
                  <a:pt x="541" y="499"/>
                </a:lnTo>
                <a:lnTo>
                  <a:pt x="551" y="501"/>
                </a:lnTo>
                <a:lnTo>
                  <a:pt x="563" y="506"/>
                </a:lnTo>
                <a:lnTo>
                  <a:pt x="572" y="509"/>
                </a:lnTo>
                <a:lnTo>
                  <a:pt x="572" y="506"/>
                </a:lnTo>
                <a:lnTo>
                  <a:pt x="565" y="490"/>
                </a:lnTo>
                <a:lnTo>
                  <a:pt x="556" y="478"/>
                </a:lnTo>
                <a:lnTo>
                  <a:pt x="563" y="480"/>
                </a:lnTo>
                <a:lnTo>
                  <a:pt x="567" y="485"/>
                </a:lnTo>
                <a:lnTo>
                  <a:pt x="572" y="499"/>
                </a:lnTo>
                <a:lnTo>
                  <a:pt x="574" y="518"/>
                </a:lnTo>
                <a:lnTo>
                  <a:pt x="574" y="527"/>
                </a:lnTo>
                <a:lnTo>
                  <a:pt x="574" y="539"/>
                </a:lnTo>
                <a:close/>
                <a:moveTo>
                  <a:pt x="253" y="201"/>
                </a:moveTo>
                <a:lnTo>
                  <a:pt x="253" y="201"/>
                </a:lnTo>
                <a:lnTo>
                  <a:pt x="250" y="201"/>
                </a:lnTo>
                <a:lnTo>
                  <a:pt x="250" y="203"/>
                </a:lnTo>
                <a:lnTo>
                  <a:pt x="250" y="206"/>
                </a:lnTo>
                <a:lnTo>
                  <a:pt x="250" y="206"/>
                </a:lnTo>
                <a:lnTo>
                  <a:pt x="253" y="201"/>
                </a:lnTo>
                <a:close/>
                <a:moveTo>
                  <a:pt x="740" y="442"/>
                </a:moveTo>
                <a:lnTo>
                  <a:pt x="733" y="449"/>
                </a:lnTo>
                <a:lnTo>
                  <a:pt x="728" y="445"/>
                </a:lnTo>
                <a:lnTo>
                  <a:pt x="723" y="447"/>
                </a:lnTo>
                <a:lnTo>
                  <a:pt x="716" y="454"/>
                </a:lnTo>
                <a:lnTo>
                  <a:pt x="707" y="464"/>
                </a:lnTo>
                <a:lnTo>
                  <a:pt x="705" y="471"/>
                </a:lnTo>
                <a:lnTo>
                  <a:pt x="700" y="473"/>
                </a:lnTo>
                <a:lnTo>
                  <a:pt x="695" y="475"/>
                </a:lnTo>
                <a:lnTo>
                  <a:pt x="697" y="466"/>
                </a:lnTo>
                <a:lnTo>
                  <a:pt x="702" y="456"/>
                </a:lnTo>
                <a:lnTo>
                  <a:pt x="712" y="438"/>
                </a:lnTo>
                <a:lnTo>
                  <a:pt x="705" y="445"/>
                </a:lnTo>
                <a:lnTo>
                  <a:pt x="693" y="461"/>
                </a:lnTo>
                <a:lnTo>
                  <a:pt x="688" y="468"/>
                </a:lnTo>
                <a:lnTo>
                  <a:pt x="669" y="478"/>
                </a:lnTo>
                <a:lnTo>
                  <a:pt x="652" y="485"/>
                </a:lnTo>
                <a:lnTo>
                  <a:pt x="645" y="487"/>
                </a:lnTo>
                <a:lnTo>
                  <a:pt x="641" y="494"/>
                </a:lnTo>
                <a:lnTo>
                  <a:pt x="631" y="497"/>
                </a:lnTo>
                <a:lnTo>
                  <a:pt x="622" y="497"/>
                </a:lnTo>
                <a:lnTo>
                  <a:pt x="619" y="499"/>
                </a:lnTo>
                <a:lnTo>
                  <a:pt x="617" y="501"/>
                </a:lnTo>
                <a:lnTo>
                  <a:pt x="612" y="504"/>
                </a:lnTo>
                <a:lnTo>
                  <a:pt x="605" y="506"/>
                </a:lnTo>
                <a:lnTo>
                  <a:pt x="603" y="509"/>
                </a:lnTo>
                <a:lnTo>
                  <a:pt x="600" y="513"/>
                </a:lnTo>
                <a:lnTo>
                  <a:pt x="600" y="518"/>
                </a:lnTo>
                <a:lnTo>
                  <a:pt x="596" y="516"/>
                </a:lnTo>
                <a:lnTo>
                  <a:pt x="591" y="523"/>
                </a:lnTo>
                <a:lnTo>
                  <a:pt x="582" y="532"/>
                </a:lnTo>
                <a:lnTo>
                  <a:pt x="577" y="542"/>
                </a:lnTo>
                <a:lnTo>
                  <a:pt x="574" y="549"/>
                </a:lnTo>
                <a:lnTo>
                  <a:pt x="574" y="556"/>
                </a:lnTo>
                <a:lnTo>
                  <a:pt x="579" y="561"/>
                </a:lnTo>
                <a:lnTo>
                  <a:pt x="586" y="556"/>
                </a:lnTo>
                <a:lnTo>
                  <a:pt x="589" y="549"/>
                </a:lnTo>
                <a:lnTo>
                  <a:pt x="593" y="546"/>
                </a:lnTo>
                <a:lnTo>
                  <a:pt x="596" y="546"/>
                </a:lnTo>
                <a:lnTo>
                  <a:pt x="596" y="549"/>
                </a:lnTo>
                <a:lnTo>
                  <a:pt x="589" y="558"/>
                </a:lnTo>
                <a:lnTo>
                  <a:pt x="600" y="554"/>
                </a:lnTo>
                <a:lnTo>
                  <a:pt x="612" y="546"/>
                </a:lnTo>
                <a:lnTo>
                  <a:pt x="643" y="527"/>
                </a:lnTo>
                <a:lnTo>
                  <a:pt x="648" y="527"/>
                </a:lnTo>
                <a:lnTo>
                  <a:pt x="650" y="527"/>
                </a:lnTo>
                <a:lnTo>
                  <a:pt x="683" y="499"/>
                </a:lnTo>
                <a:lnTo>
                  <a:pt x="690" y="494"/>
                </a:lnTo>
                <a:lnTo>
                  <a:pt x="700" y="487"/>
                </a:lnTo>
                <a:lnTo>
                  <a:pt x="709" y="475"/>
                </a:lnTo>
                <a:lnTo>
                  <a:pt x="716" y="471"/>
                </a:lnTo>
                <a:lnTo>
                  <a:pt x="749" y="438"/>
                </a:lnTo>
                <a:lnTo>
                  <a:pt x="740" y="442"/>
                </a:lnTo>
                <a:close/>
              </a:path>
            </a:pathLst>
          </a:custGeom>
          <a:solidFill>
            <a:srgbClr val="92D050"/>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42" name="Freeform 41"/>
          <p:cNvSpPr>
            <a:spLocks noEditPoints="1"/>
          </p:cNvSpPr>
          <p:nvPr/>
        </p:nvSpPr>
        <p:spPr bwMode="auto">
          <a:xfrm rot="60000">
            <a:off x="9468959" y="2307565"/>
            <a:ext cx="222250" cy="481012"/>
          </a:xfrm>
          <a:custGeom>
            <a:avLst/>
            <a:gdLst/>
            <a:ahLst/>
            <a:cxnLst>
              <a:cxn ang="0">
                <a:pos x="130" y="152"/>
              </a:cxn>
              <a:cxn ang="0">
                <a:pos x="137" y="168"/>
              </a:cxn>
              <a:cxn ang="0">
                <a:pos x="137" y="157"/>
              </a:cxn>
              <a:cxn ang="0">
                <a:pos x="133" y="123"/>
              </a:cxn>
              <a:cxn ang="0">
                <a:pos x="130" y="104"/>
              </a:cxn>
              <a:cxn ang="0">
                <a:pos x="121" y="90"/>
              </a:cxn>
              <a:cxn ang="0">
                <a:pos x="100" y="97"/>
              </a:cxn>
              <a:cxn ang="0">
                <a:pos x="95" y="78"/>
              </a:cxn>
              <a:cxn ang="0">
                <a:pos x="100" y="67"/>
              </a:cxn>
              <a:cxn ang="0">
                <a:pos x="104" y="59"/>
              </a:cxn>
              <a:cxn ang="0">
                <a:pos x="111" y="31"/>
              </a:cxn>
              <a:cxn ang="0">
                <a:pos x="100" y="19"/>
              </a:cxn>
              <a:cxn ang="0">
                <a:pos x="78" y="12"/>
              </a:cxn>
              <a:cxn ang="0">
                <a:pos x="57" y="7"/>
              </a:cxn>
              <a:cxn ang="0">
                <a:pos x="36" y="3"/>
              </a:cxn>
              <a:cxn ang="0">
                <a:pos x="19" y="5"/>
              </a:cxn>
              <a:cxn ang="0">
                <a:pos x="14" y="14"/>
              </a:cxn>
              <a:cxn ang="0">
                <a:pos x="5" y="48"/>
              </a:cxn>
              <a:cxn ang="0">
                <a:pos x="0" y="59"/>
              </a:cxn>
              <a:cxn ang="0">
                <a:pos x="10" y="71"/>
              </a:cxn>
              <a:cxn ang="0">
                <a:pos x="3" y="85"/>
              </a:cxn>
              <a:cxn ang="0">
                <a:pos x="5" y="95"/>
              </a:cxn>
              <a:cxn ang="0">
                <a:pos x="10" y="109"/>
              </a:cxn>
              <a:cxn ang="0">
                <a:pos x="29" y="123"/>
              </a:cxn>
              <a:cxn ang="0">
                <a:pos x="67" y="149"/>
              </a:cxn>
              <a:cxn ang="0">
                <a:pos x="45" y="173"/>
              </a:cxn>
              <a:cxn ang="0">
                <a:pos x="40" y="187"/>
              </a:cxn>
              <a:cxn ang="0">
                <a:pos x="22" y="206"/>
              </a:cxn>
              <a:cxn ang="0">
                <a:pos x="14" y="225"/>
              </a:cxn>
              <a:cxn ang="0">
                <a:pos x="17" y="249"/>
              </a:cxn>
              <a:cxn ang="0">
                <a:pos x="38" y="268"/>
              </a:cxn>
              <a:cxn ang="0">
                <a:pos x="62" y="277"/>
              </a:cxn>
              <a:cxn ang="0">
                <a:pos x="78" y="275"/>
              </a:cxn>
              <a:cxn ang="0">
                <a:pos x="88" y="291"/>
              </a:cxn>
              <a:cxn ang="0">
                <a:pos x="93" y="303"/>
              </a:cxn>
              <a:cxn ang="0">
                <a:pos x="109" y="263"/>
              </a:cxn>
              <a:cxn ang="0">
                <a:pos x="109" y="251"/>
              </a:cxn>
              <a:cxn ang="0">
                <a:pos x="116" y="242"/>
              </a:cxn>
              <a:cxn ang="0">
                <a:pos x="121" y="235"/>
              </a:cxn>
              <a:cxn ang="0">
                <a:pos x="121" y="220"/>
              </a:cxn>
              <a:cxn ang="0">
                <a:pos x="126" y="213"/>
              </a:cxn>
              <a:cxn ang="0">
                <a:pos x="133" y="185"/>
              </a:cxn>
              <a:cxn ang="0">
                <a:pos x="133" y="206"/>
              </a:cxn>
              <a:cxn ang="0">
                <a:pos x="137" y="190"/>
              </a:cxn>
              <a:cxn ang="0">
                <a:pos x="133" y="206"/>
              </a:cxn>
            </a:cxnLst>
            <a:rect l="0" t="0" r="r" b="b"/>
            <a:pathLst>
              <a:path w="140" h="303">
                <a:moveTo>
                  <a:pt x="130" y="157"/>
                </a:moveTo>
                <a:lnTo>
                  <a:pt x="130" y="152"/>
                </a:lnTo>
                <a:lnTo>
                  <a:pt x="133" y="147"/>
                </a:lnTo>
                <a:lnTo>
                  <a:pt x="137" y="168"/>
                </a:lnTo>
                <a:lnTo>
                  <a:pt x="140" y="173"/>
                </a:lnTo>
                <a:lnTo>
                  <a:pt x="137" y="157"/>
                </a:lnTo>
                <a:lnTo>
                  <a:pt x="133" y="138"/>
                </a:lnTo>
                <a:lnTo>
                  <a:pt x="133" y="123"/>
                </a:lnTo>
                <a:lnTo>
                  <a:pt x="133" y="114"/>
                </a:lnTo>
                <a:lnTo>
                  <a:pt x="130" y="104"/>
                </a:lnTo>
                <a:lnTo>
                  <a:pt x="126" y="95"/>
                </a:lnTo>
                <a:lnTo>
                  <a:pt x="121" y="90"/>
                </a:lnTo>
                <a:lnTo>
                  <a:pt x="119" y="95"/>
                </a:lnTo>
                <a:lnTo>
                  <a:pt x="100" y="97"/>
                </a:lnTo>
                <a:lnTo>
                  <a:pt x="95" y="88"/>
                </a:lnTo>
                <a:lnTo>
                  <a:pt x="95" y="78"/>
                </a:lnTo>
                <a:lnTo>
                  <a:pt x="97" y="71"/>
                </a:lnTo>
                <a:lnTo>
                  <a:pt x="100" y="67"/>
                </a:lnTo>
                <a:lnTo>
                  <a:pt x="102" y="64"/>
                </a:lnTo>
                <a:lnTo>
                  <a:pt x="104" y="59"/>
                </a:lnTo>
                <a:lnTo>
                  <a:pt x="107" y="52"/>
                </a:lnTo>
                <a:lnTo>
                  <a:pt x="111" y="31"/>
                </a:lnTo>
                <a:lnTo>
                  <a:pt x="109" y="22"/>
                </a:lnTo>
                <a:lnTo>
                  <a:pt x="100" y="19"/>
                </a:lnTo>
                <a:lnTo>
                  <a:pt x="88" y="14"/>
                </a:lnTo>
                <a:lnTo>
                  <a:pt x="78" y="12"/>
                </a:lnTo>
                <a:lnTo>
                  <a:pt x="67" y="10"/>
                </a:lnTo>
                <a:lnTo>
                  <a:pt x="57" y="7"/>
                </a:lnTo>
                <a:lnTo>
                  <a:pt x="45" y="5"/>
                </a:lnTo>
                <a:lnTo>
                  <a:pt x="36" y="3"/>
                </a:lnTo>
                <a:lnTo>
                  <a:pt x="24" y="0"/>
                </a:lnTo>
                <a:lnTo>
                  <a:pt x="19" y="5"/>
                </a:lnTo>
                <a:lnTo>
                  <a:pt x="17" y="10"/>
                </a:lnTo>
                <a:lnTo>
                  <a:pt x="14" y="14"/>
                </a:lnTo>
                <a:lnTo>
                  <a:pt x="12" y="31"/>
                </a:lnTo>
                <a:lnTo>
                  <a:pt x="5" y="48"/>
                </a:lnTo>
                <a:lnTo>
                  <a:pt x="0" y="55"/>
                </a:lnTo>
                <a:lnTo>
                  <a:pt x="0" y="59"/>
                </a:lnTo>
                <a:lnTo>
                  <a:pt x="7" y="69"/>
                </a:lnTo>
                <a:lnTo>
                  <a:pt x="10" y="71"/>
                </a:lnTo>
                <a:lnTo>
                  <a:pt x="7" y="81"/>
                </a:lnTo>
                <a:lnTo>
                  <a:pt x="3" y="85"/>
                </a:lnTo>
                <a:lnTo>
                  <a:pt x="3" y="88"/>
                </a:lnTo>
                <a:lnTo>
                  <a:pt x="5" y="95"/>
                </a:lnTo>
                <a:lnTo>
                  <a:pt x="7" y="107"/>
                </a:lnTo>
                <a:lnTo>
                  <a:pt x="10" y="109"/>
                </a:lnTo>
                <a:lnTo>
                  <a:pt x="19" y="112"/>
                </a:lnTo>
                <a:lnTo>
                  <a:pt x="29" y="123"/>
                </a:lnTo>
                <a:lnTo>
                  <a:pt x="33" y="123"/>
                </a:lnTo>
                <a:lnTo>
                  <a:pt x="67" y="149"/>
                </a:lnTo>
                <a:lnTo>
                  <a:pt x="52" y="164"/>
                </a:lnTo>
                <a:lnTo>
                  <a:pt x="45" y="173"/>
                </a:lnTo>
                <a:lnTo>
                  <a:pt x="40" y="180"/>
                </a:lnTo>
                <a:lnTo>
                  <a:pt x="40" y="187"/>
                </a:lnTo>
                <a:lnTo>
                  <a:pt x="38" y="197"/>
                </a:lnTo>
                <a:lnTo>
                  <a:pt x="22" y="206"/>
                </a:lnTo>
                <a:lnTo>
                  <a:pt x="14" y="213"/>
                </a:lnTo>
                <a:lnTo>
                  <a:pt x="14" y="225"/>
                </a:lnTo>
                <a:lnTo>
                  <a:pt x="12" y="239"/>
                </a:lnTo>
                <a:lnTo>
                  <a:pt x="17" y="249"/>
                </a:lnTo>
                <a:lnTo>
                  <a:pt x="17" y="254"/>
                </a:lnTo>
                <a:lnTo>
                  <a:pt x="38" y="268"/>
                </a:lnTo>
                <a:lnTo>
                  <a:pt x="52" y="270"/>
                </a:lnTo>
                <a:lnTo>
                  <a:pt x="62" y="277"/>
                </a:lnTo>
                <a:lnTo>
                  <a:pt x="71" y="275"/>
                </a:lnTo>
                <a:lnTo>
                  <a:pt x="78" y="275"/>
                </a:lnTo>
                <a:lnTo>
                  <a:pt x="88" y="277"/>
                </a:lnTo>
                <a:lnTo>
                  <a:pt x="88" y="291"/>
                </a:lnTo>
                <a:lnTo>
                  <a:pt x="90" y="303"/>
                </a:lnTo>
                <a:lnTo>
                  <a:pt x="93" y="303"/>
                </a:lnTo>
                <a:lnTo>
                  <a:pt x="102" y="291"/>
                </a:lnTo>
                <a:lnTo>
                  <a:pt x="109" y="263"/>
                </a:lnTo>
                <a:lnTo>
                  <a:pt x="111" y="256"/>
                </a:lnTo>
                <a:lnTo>
                  <a:pt x="109" y="251"/>
                </a:lnTo>
                <a:lnTo>
                  <a:pt x="111" y="246"/>
                </a:lnTo>
                <a:lnTo>
                  <a:pt x="116" y="242"/>
                </a:lnTo>
                <a:lnTo>
                  <a:pt x="119" y="242"/>
                </a:lnTo>
                <a:lnTo>
                  <a:pt x="121" y="235"/>
                </a:lnTo>
                <a:lnTo>
                  <a:pt x="121" y="225"/>
                </a:lnTo>
                <a:lnTo>
                  <a:pt x="121" y="220"/>
                </a:lnTo>
                <a:lnTo>
                  <a:pt x="119" y="213"/>
                </a:lnTo>
                <a:lnTo>
                  <a:pt x="126" y="213"/>
                </a:lnTo>
                <a:lnTo>
                  <a:pt x="130" y="201"/>
                </a:lnTo>
                <a:lnTo>
                  <a:pt x="133" y="185"/>
                </a:lnTo>
                <a:lnTo>
                  <a:pt x="130" y="157"/>
                </a:lnTo>
                <a:close/>
                <a:moveTo>
                  <a:pt x="133" y="206"/>
                </a:moveTo>
                <a:lnTo>
                  <a:pt x="133" y="211"/>
                </a:lnTo>
                <a:lnTo>
                  <a:pt x="137" y="190"/>
                </a:lnTo>
                <a:lnTo>
                  <a:pt x="137" y="180"/>
                </a:lnTo>
                <a:lnTo>
                  <a:pt x="133" y="206"/>
                </a:lnTo>
                <a:close/>
              </a:path>
            </a:pathLst>
          </a:custGeom>
          <a:solidFill>
            <a:srgbClr val="92D050"/>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43" name="Freeform 42"/>
          <p:cNvSpPr>
            <a:spLocks noEditPoints="1"/>
          </p:cNvSpPr>
          <p:nvPr/>
        </p:nvSpPr>
        <p:spPr bwMode="auto">
          <a:xfrm rot="60000">
            <a:off x="8889082" y="2670251"/>
            <a:ext cx="733425" cy="346075"/>
          </a:xfrm>
          <a:custGeom>
            <a:avLst/>
            <a:gdLst/>
            <a:ahLst/>
            <a:cxnLst>
              <a:cxn ang="0">
                <a:pos x="457" y="140"/>
              </a:cxn>
              <a:cxn ang="0">
                <a:pos x="462" y="138"/>
              </a:cxn>
              <a:cxn ang="0">
                <a:pos x="410" y="152"/>
              </a:cxn>
              <a:cxn ang="0">
                <a:pos x="398" y="154"/>
              </a:cxn>
              <a:cxn ang="0">
                <a:pos x="398" y="154"/>
              </a:cxn>
              <a:cxn ang="0">
                <a:pos x="372" y="78"/>
              </a:cxn>
              <a:cxn ang="0">
                <a:pos x="346" y="0"/>
              </a:cxn>
              <a:cxn ang="0">
                <a:pos x="261" y="26"/>
              </a:cxn>
              <a:cxn ang="0">
                <a:pos x="175" y="50"/>
              </a:cxn>
              <a:cxn ang="0">
                <a:pos x="88" y="74"/>
              </a:cxn>
              <a:cxn ang="0">
                <a:pos x="0" y="97"/>
              </a:cxn>
              <a:cxn ang="0">
                <a:pos x="26" y="149"/>
              </a:cxn>
              <a:cxn ang="0">
                <a:pos x="57" y="119"/>
              </a:cxn>
              <a:cxn ang="0">
                <a:pos x="71" y="93"/>
              </a:cxn>
              <a:cxn ang="0">
                <a:pos x="81" y="100"/>
              </a:cxn>
              <a:cxn ang="0">
                <a:pos x="102" y="93"/>
              </a:cxn>
              <a:cxn ang="0">
                <a:pos x="123" y="69"/>
              </a:cxn>
              <a:cxn ang="0">
                <a:pos x="154" y="71"/>
              </a:cxn>
              <a:cxn ang="0">
                <a:pos x="166" y="81"/>
              </a:cxn>
              <a:cxn ang="0">
                <a:pos x="171" y="90"/>
              </a:cxn>
              <a:cxn ang="0">
                <a:pos x="185" y="102"/>
              </a:cxn>
              <a:cxn ang="0">
                <a:pos x="204" y="119"/>
              </a:cxn>
              <a:cxn ang="0">
                <a:pos x="249" y="133"/>
              </a:cxn>
              <a:cxn ang="0">
                <a:pos x="263" y="147"/>
              </a:cxn>
              <a:cxn ang="0">
                <a:pos x="256" y="171"/>
              </a:cxn>
              <a:cxn ang="0">
                <a:pos x="263" y="201"/>
              </a:cxn>
              <a:cxn ang="0">
                <a:pos x="284" y="204"/>
              </a:cxn>
              <a:cxn ang="0">
                <a:pos x="303" y="209"/>
              </a:cxn>
              <a:cxn ang="0">
                <a:pos x="350" y="218"/>
              </a:cxn>
              <a:cxn ang="0">
                <a:pos x="310" y="180"/>
              </a:cxn>
              <a:cxn ang="0">
                <a:pos x="306" y="171"/>
              </a:cxn>
              <a:cxn ang="0">
                <a:pos x="336" y="185"/>
              </a:cxn>
              <a:cxn ang="0">
                <a:pos x="310" y="142"/>
              </a:cxn>
              <a:cxn ang="0">
                <a:pos x="308" y="116"/>
              </a:cxn>
              <a:cxn ang="0">
                <a:pos x="306" y="104"/>
              </a:cxn>
              <a:cxn ang="0">
                <a:pos x="289" y="81"/>
              </a:cxn>
              <a:cxn ang="0">
                <a:pos x="303" y="69"/>
              </a:cxn>
              <a:cxn ang="0">
                <a:pos x="306" y="55"/>
              </a:cxn>
              <a:cxn ang="0">
                <a:pos x="315" y="50"/>
              </a:cxn>
              <a:cxn ang="0">
                <a:pos x="327" y="41"/>
              </a:cxn>
              <a:cxn ang="0">
                <a:pos x="334" y="22"/>
              </a:cxn>
              <a:cxn ang="0">
                <a:pos x="339" y="38"/>
              </a:cxn>
              <a:cxn ang="0">
                <a:pos x="341" y="50"/>
              </a:cxn>
              <a:cxn ang="0">
                <a:pos x="329" y="95"/>
              </a:cxn>
              <a:cxn ang="0">
                <a:pos x="329" y="102"/>
              </a:cxn>
              <a:cxn ang="0">
                <a:pos x="332" y="109"/>
              </a:cxn>
              <a:cxn ang="0">
                <a:pos x="329" y="126"/>
              </a:cxn>
              <a:cxn ang="0">
                <a:pos x="339" y="130"/>
              </a:cxn>
              <a:cxn ang="0">
                <a:pos x="365" y="145"/>
              </a:cxn>
              <a:cxn ang="0">
                <a:pos x="341" y="166"/>
              </a:cxn>
              <a:cxn ang="0">
                <a:pos x="372" y="185"/>
              </a:cxn>
              <a:cxn ang="0">
                <a:pos x="379" y="183"/>
              </a:cxn>
              <a:cxn ang="0">
                <a:pos x="386" y="175"/>
              </a:cxn>
              <a:cxn ang="0">
                <a:pos x="391" y="197"/>
              </a:cxn>
              <a:cxn ang="0">
                <a:pos x="400" y="218"/>
              </a:cxn>
              <a:cxn ang="0">
                <a:pos x="436" y="201"/>
              </a:cxn>
              <a:cxn ang="0">
                <a:pos x="450" y="166"/>
              </a:cxn>
              <a:cxn ang="0">
                <a:pos x="457" y="187"/>
              </a:cxn>
              <a:cxn ang="0">
                <a:pos x="462" y="171"/>
              </a:cxn>
            </a:cxnLst>
            <a:rect l="0" t="0" r="r" b="b"/>
            <a:pathLst>
              <a:path w="462" h="218">
                <a:moveTo>
                  <a:pt x="457" y="157"/>
                </a:moveTo>
                <a:lnTo>
                  <a:pt x="455" y="147"/>
                </a:lnTo>
                <a:lnTo>
                  <a:pt x="455" y="142"/>
                </a:lnTo>
                <a:lnTo>
                  <a:pt x="457" y="140"/>
                </a:lnTo>
                <a:lnTo>
                  <a:pt x="459" y="142"/>
                </a:lnTo>
                <a:lnTo>
                  <a:pt x="462" y="147"/>
                </a:lnTo>
                <a:lnTo>
                  <a:pt x="462" y="145"/>
                </a:lnTo>
                <a:lnTo>
                  <a:pt x="462" y="138"/>
                </a:lnTo>
                <a:lnTo>
                  <a:pt x="462" y="135"/>
                </a:lnTo>
                <a:lnTo>
                  <a:pt x="450" y="138"/>
                </a:lnTo>
                <a:lnTo>
                  <a:pt x="431" y="145"/>
                </a:lnTo>
                <a:lnTo>
                  <a:pt x="410" y="152"/>
                </a:lnTo>
                <a:lnTo>
                  <a:pt x="400" y="154"/>
                </a:lnTo>
                <a:lnTo>
                  <a:pt x="400" y="154"/>
                </a:lnTo>
                <a:lnTo>
                  <a:pt x="400" y="154"/>
                </a:lnTo>
                <a:lnTo>
                  <a:pt x="398" y="154"/>
                </a:lnTo>
                <a:lnTo>
                  <a:pt x="398" y="154"/>
                </a:lnTo>
                <a:lnTo>
                  <a:pt x="398" y="154"/>
                </a:lnTo>
                <a:lnTo>
                  <a:pt x="398" y="154"/>
                </a:lnTo>
                <a:lnTo>
                  <a:pt x="398" y="154"/>
                </a:lnTo>
                <a:lnTo>
                  <a:pt x="391" y="135"/>
                </a:lnTo>
                <a:lnTo>
                  <a:pt x="386" y="116"/>
                </a:lnTo>
                <a:lnTo>
                  <a:pt x="379" y="97"/>
                </a:lnTo>
                <a:lnTo>
                  <a:pt x="372" y="78"/>
                </a:lnTo>
                <a:lnTo>
                  <a:pt x="365" y="57"/>
                </a:lnTo>
                <a:lnTo>
                  <a:pt x="360" y="38"/>
                </a:lnTo>
                <a:lnTo>
                  <a:pt x="353" y="19"/>
                </a:lnTo>
                <a:lnTo>
                  <a:pt x="346" y="0"/>
                </a:lnTo>
                <a:lnTo>
                  <a:pt x="324" y="7"/>
                </a:lnTo>
                <a:lnTo>
                  <a:pt x="303" y="12"/>
                </a:lnTo>
                <a:lnTo>
                  <a:pt x="282" y="19"/>
                </a:lnTo>
                <a:lnTo>
                  <a:pt x="261" y="26"/>
                </a:lnTo>
                <a:lnTo>
                  <a:pt x="239" y="31"/>
                </a:lnTo>
                <a:lnTo>
                  <a:pt x="218" y="38"/>
                </a:lnTo>
                <a:lnTo>
                  <a:pt x="197" y="45"/>
                </a:lnTo>
                <a:lnTo>
                  <a:pt x="175" y="50"/>
                </a:lnTo>
                <a:lnTo>
                  <a:pt x="152" y="57"/>
                </a:lnTo>
                <a:lnTo>
                  <a:pt x="130" y="62"/>
                </a:lnTo>
                <a:lnTo>
                  <a:pt x="109" y="69"/>
                </a:lnTo>
                <a:lnTo>
                  <a:pt x="88" y="74"/>
                </a:lnTo>
                <a:lnTo>
                  <a:pt x="67" y="81"/>
                </a:lnTo>
                <a:lnTo>
                  <a:pt x="45" y="85"/>
                </a:lnTo>
                <a:lnTo>
                  <a:pt x="22" y="93"/>
                </a:lnTo>
                <a:lnTo>
                  <a:pt x="0" y="97"/>
                </a:lnTo>
                <a:lnTo>
                  <a:pt x="5" y="114"/>
                </a:lnTo>
                <a:lnTo>
                  <a:pt x="7" y="128"/>
                </a:lnTo>
                <a:lnTo>
                  <a:pt x="15" y="161"/>
                </a:lnTo>
                <a:lnTo>
                  <a:pt x="26" y="149"/>
                </a:lnTo>
                <a:lnTo>
                  <a:pt x="31" y="145"/>
                </a:lnTo>
                <a:lnTo>
                  <a:pt x="45" y="119"/>
                </a:lnTo>
                <a:lnTo>
                  <a:pt x="50" y="116"/>
                </a:lnTo>
                <a:lnTo>
                  <a:pt x="57" y="119"/>
                </a:lnTo>
                <a:lnTo>
                  <a:pt x="69" y="100"/>
                </a:lnTo>
                <a:lnTo>
                  <a:pt x="69" y="95"/>
                </a:lnTo>
                <a:lnTo>
                  <a:pt x="69" y="93"/>
                </a:lnTo>
                <a:lnTo>
                  <a:pt x="71" y="93"/>
                </a:lnTo>
                <a:lnTo>
                  <a:pt x="74" y="93"/>
                </a:lnTo>
                <a:lnTo>
                  <a:pt x="74" y="95"/>
                </a:lnTo>
                <a:lnTo>
                  <a:pt x="74" y="97"/>
                </a:lnTo>
                <a:lnTo>
                  <a:pt x="81" y="100"/>
                </a:lnTo>
                <a:lnTo>
                  <a:pt x="90" y="100"/>
                </a:lnTo>
                <a:lnTo>
                  <a:pt x="93" y="100"/>
                </a:lnTo>
                <a:lnTo>
                  <a:pt x="100" y="97"/>
                </a:lnTo>
                <a:lnTo>
                  <a:pt x="102" y="93"/>
                </a:lnTo>
                <a:lnTo>
                  <a:pt x="102" y="88"/>
                </a:lnTo>
                <a:lnTo>
                  <a:pt x="104" y="83"/>
                </a:lnTo>
                <a:lnTo>
                  <a:pt x="112" y="78"/>
                </a:lnTo>
                <a:lnTo>
                  <a:pt x="123" y="69"/>
                </a:lnTo>
                <a:lnTo>
                  <a:pt x="133" y="69"/>
                </a:lnTo>
                <a:lnTo>
                  <a:pt x="140" y="71"/>
                </a:lnTo>
                <a:lnTo>
                  <a:pt x="147" y="74"/>
                </a:lnTo>
                <a:lnTo>
                  <a:pt x="154" y="71"/>
                </a:lnTo>
                <a:lnTo>
                  <a:pt x="157" y="71"/>
                </a:lnTo>
                <a:lnTo>
                  <a:pt x="157" y="76"/>
                </a:lnTo>
                <a:lnTo>
                  <a:pt x="159" y="78"/>
                </a:lnTo>
                <a:lnTo>
                  <a:pt x="166" y="81"/>
                </a:lnTo>
                <a:lnTo>
                  <a:pt x="168" y="83"/>
                </a:lnTo>
                <a:lnTo>
                  <a:pt x="168" y="88"/>
                </a:lnTo>
                <a:lnTo>
                  <a:pt x="168" y="90"/>
                </a:lnTo>
                <a:lnTo>
                  <a:pt x="171" y="90"/>
                </a:lnTo>
                <a:lnTo>
                  <a:pt x="173" y="93"/>
                </a:lnTo>
                <a:lnTo>
                  <a:pt x="175" y="100"/>
                </a:lnTo>
                <a:lnTo>
                  <a:pt x="178" y="100"/>
                </a:lnTo>
                <a:lnTo>
                  <a:pt x="185" y="102"/>
                </a:lnTo>
                <a:lnTo>
                  <a:pt x="199" y="104"/>
                </a:lnTo>
                <a:lnTo>
                  <a:pt x="204" y="109"/>
                </a:lnTo>
                <a:lnTo>
                  <a:pt x="204" y="116"/>
                </a:lnTo>
                <a:lnTo>
                  <a:pt x="204" y="119"/>
                </a:lnTo>
                <a:lnTo>
                  <a:pt x="209" y="123"/>
                </a:lnTo>
                <a:lnTo>
                  <a:pt x="227" y="126"/>
                </a:lnTo>
                <a:lnTo>
                  <a:pt x="239" y="133"/>
                </a:lnTo>
                <a:lnTo>
                  <a:pt x="249" y="133"/>
                </a:lnTo>
                <a:lnTo>
                  <a:pt x="253" y="123"/>
                </a:lnTo>
                <a:lnTo>
                  <a:pt x="261" y="128"/>
                </a:lnTo>
                <a:lnTo>
                  <a:pt x="268" y="135"/>
                </a:lnTo>
                <a:lnTo>
                  <a:pt x="263" y="147"/>
                </a:lnTo>
                <a:lnTo>
                  <a:pt x="258" y="138"/>
                </a:lnTo>
                <a:lnTo>
                  <a:pt x="263" y="152"/>
                </a:lnTo>
                <a:lnTo>
                  <a:pt x="263" y="161"/>
                </a:lnTo>
                <a:lnTo>
                  <a:pt x="256" y="171"/>
                </a:lnTo>
                <a:lnTo>
                  <a:pt x="251" y="187"/>
                </a:lnTo>
                <a:lnTo>
                  <a:pt x="251" y="192"/>
                </a:lnTo>
                <a:lnTo>
                  <a:pt x="256" y="204"/>
                </a:lnTo>
                <a:lnTo>
                  <a:pt x="263" y="201"/>
                </a:lnTo>
                <a:lnTo>
                  <a:pt x="268" y="194"/>
                </a:lnTo>
                <a:lnTo>
                  <a:pt x="275" y="192"/>
                </a:lnTo>
                <a:lnTo>
                  <a:pt x="279" y="199"/>
                </a:lnTo>
                <a:lnTo>
                  <a:pt x="284" y="204"/>
                </a:lnTo>
                <a:lnTo>
                  <a:pt x="291" y="209"/>
                </a:lnTo>
                <a:lnTo>
                  <a:pt x="291" y="201"/>
                </a:lnTo>
                <a:lnTo>
                  <a:pt x="289" y="194"/>
                </a:lnTo>
                <a:lnTo>
                  <a:pt x="303" y="209"/>
                </a:lnTo>
                <a:lnTo>
                  <a:pt x="322" y="209"/>
                </a:lnTo>
                <a:lnTo>
                  <a:pt x="336" y="211"/>
                </a:lnTo>
                <a:lnTo>
                  <a:pt x="343" y="216"/>
                </a:lnTo>
                <a:lnTo>
                  <a:pt x="350" y="218"/>
                </a:lnTo>
                <a:lnTo>
                  <a:pt x="348" y="211"/>
                </a:lnTo>
                <a:lnTo>
                  <a:pt x="343" y="206"/>
                </a:lnTo>
                <a:lnTo>
                  <a:pt x="339" y="197"/>
                </a:lnTo>
                <a:lnTo>
                  <a:pt x="310" y="180"/>
                </a:lnTo>
                <a:lnTo>
                  <a:pt x="303" y="171"/>
                </a:lnTo>
                <a:lnTo>
                  <a:pt x="301" y="164"/>
                </a:lnTo>
                <a:lnTo>
                  <a:pt x="303" y="166"/>
                </a:lnTo>
                <a:lnTo>
                  <a:pt x="306" y="171"/>
                </a:lnTo>
                <a:lnTo>
                  <a:pt x="317" y="183"/>
                </a:lnTo>
                <a:lnTo>
                  <a:pt x="324" y="183"/>
                </a:lnTo>
                <a:lnTo>
                  <a:pt x="332" y="187"/>
                </a:lnTo>
                <a:lnTo>
                  <a:pt x="336" y="185"/>
                </a:lnTo>
                <a:lnTo>
                  <a:pt x="332" y="180"/>
                </a:lnTo>
                <a:lnTo>
                  <a:pt x="327" y="173"/>
                </a:lnTo>
                <a:lnTo>
                  <a:pt x="320" y="168"/>
                </a:lnTo>
                <a:lnTo>
                  <a:pt x="310" y="142"/>
                </a:lnTo>
                <a:lnTo>
                  <a:pt x="310" y="135"/>
                </a:lnTo>
                <a:lnTo>
                  <a:pt x="308" y="130"/>
                </a:lnTo>
                <a:lnTo>
                  <a:pt x="306" y="123"/>
                </a:lnTo>
                <a:lnTo>
                  <a:pt x="308" y="116"/>
                </a:lnTo>
                <a:lnTo>
                  <a:pt x="303" y="109"/>
                </a:lnTo>
                <a:lnTo>
                  <a:pt x="296" y="102"/>
                </a:lnTo>
                <a:lnTo>
                  <a:pt x="298" y="102"/>
                </a:lnTo>
                <a:lnTo>
                  <a:pt x="306" y="104"/>
                </a:lnTo>
                <a:lnTo>
                  <a:pt x="310" y="97"/>
                </a:lnTo>
                <a:lnTo>
                  <a:pt x="308" y="93"/>
                </a:lnTo>
                <a:lnTo>
                  <a:pt x="301" y="90"/>
                </a:lnTo>
                <a:lnTo>
                  <a:pt x="289" y="81"/>
                </a:lnTo>
                <a:lnTo>
                  <a:pt x="289" y="78"/>
                </a:lnTo>
                <a:lnTo>
                  <a:pt x="303" y="78"/>
                </a:lnTo>
                <a:lnTo>
                  <a:pt x="306" y="76"/>
                </a:lnTo>
                <a:lnTo>
                  <a:pt x="303" y="69"/>
                </a:lnTo>
                <a:lnTo>
                  <a:pt x="306" y="67"/>
                </a:lnTo>
                <a:lnTo>
                  <a:pt x="306" y="59"/>
                </a:lnTo>
                <a:lnTo>
                  <a:pt x="306" y="57"/>
                </a:lnTo>
                <a:lnTo>
                  <a:pt x="306" y="55"/>
                </a:lnTo>
                <a:lnTo>
                  <a:pt x="315" y="64"/>
                </a:lnTo>
                <a:lnTo>
                  <a:pt x="315" y="59"/>
                </a:lnTo>
                <a:lnTo>
                  <a:pt x="313" y="48"/>
                </a:lnTo>
                <a:lnTo>
                  <a:pt x="315" y="50"/>
                </a:lnTo>
                <a:lnTo>
                  <a:pt x="317" y="55"/>
                </a:lnTo>
                <a:lnTo>
                  <a:pt x="324" y="50"/>
                </a:lnTo>
                <a:lnTo>
                  <a:pt x="327" y="45"/>
                </a:lnTo>
                <a:lnTo>
                  <a:pt x="327" y="41"/>
                </a:lnTo>
                <a:lnTo>
                  <a:pt x="324" y="33"/>
                </a:lnTo>
                <a:lnTo>
                  <a:pt x="327" y="29"/>
                </a:lnTo>
                <a:lnTo>
                  <a:pt x="332" y="26"/>
                </a:lnTo>
                <a:lnTo>
                  <a:pt x="334" y="22"/>
                </a:lnTo>
                <a:lnTo>
                  <a:pt x="336" y="33"/>
                </a:lnTo>
                <a:lnTo>
                  <a:pt x="346" y="29"/>
                </a:lnTo>
                <a:lnTo>
                  <a:pt x="343" y="36"/>
                </a:lnTo>
                <a:lnTo>
                  <a:pt x="339" y="38"/>
                </a:lnTo>
                <a:lnTo>
                  <a:pt x="336" y="45"/>
                </a:lnTo>
                <a:lnTo>
                  <a:pt x="343" y="45"/>
                </a:lnTo>
                <a:lnTo>
                  <a:pt x="350" y="45"/>
                </a:lnTo>
                <a:lnTo>
                  <a:pt x="341" y="50"/>
                </a:lnTo>
                <a:lnTo>
                  <a:pt x="332" y="52"/>
                </a:lnTo>
                <a:lnTo>
                  <a:pt x="327" y="62"/>
                </a:lnTo>
                <a:lnTo>
                  <a:pt x="322" y="78"/>
                </a:lnTo>
                <a:lnTo>
                  <a:pt x="329" y="95"/>
                </a:lnTo>
                <a:lnTo>
                  <a:pt x="334" y="83"/>
                </a:lnTo>
                <a:lnTo>
                  <a:pt x="336" y="90"/>
                </a:lnTo>
                <a:lnTo>
                  <a:pt x="334" y="102"/>
                </a:lnTo>
                <a:lnTo>
                  <a:pt x="329" y="102"/>
                </a:lnTo>
                <a:lnTo>
                  <a:pt x="322" y="102"/>
                </a:lnTo>
                <a:lnTo>
                  <a:pt x="322" y="112"/>
                </a:lnTo>
                <a:lnTo>
                  <a:pt x="324" y="116"/>
                </a:lnTo>
                <a:lnTo>
                  <a:pt x="332" y="109"/>
                </a:lnTo>
                <a:lnTo>
                  <a:pt x="336" y="112"/>
                </a:lnTo>
                <a:lnTo>
                  <a:pt x="341" y="119"/>
                </a:lnTo>
                <a:lnTo>
                  <a:pt x="334" y="123"/>
                </a:lnTo>
                <a:lnTo>
                  <a:pt x="329" y="126"/>
                </a:lnTo>
                <a:lnTo>
                  <a:pt x="329" y="140"/>
                </a:lnTo>
                <a:lnTo>
                  <a:pt x="332" y="138"/>
                </a:lnTo>
                <a:lnTo>
                  <a:pt x="334" y="130"/>
                </a:lnTo>
                <a:lnTo>
                  <a:pt x="339" y="130"/>
                </a:lnTo>
                <a:lnTo>
                  <a:pt x="346" y="138"/>
                </a:lnTo>
                <a:lnTo>
                  <a:pt x="360" y="145"/>
                </a:lnTo>
                <a:lnTo>
                  <a:pt x="362" y="142"/>
                </a:lnTo>
                <a:lnTo>
                  <a:pt x="365" y="145"/>
                </a:lnTo>
                <a:lnTo>
                  <a:pt x="355" y="147"/>
                </a:lnTo>
                <a:lnTo>
                  <a:pt x="346" y="149"/>
                </a:lnTo>
                <a:lnTo>
                  <a:pt x="341" y="152"/>
                </a:lnTo>
                <a:lnTo>
                  <a:pt x="341" y="166"/>
                </a:lnTo>
                <a:lnTo>
                  <a:pt x="346" y="173"/>
                </a:lnTo>
                <a:lnTo>
                  <a:pt x="353" y="180"/>
                </a:lnTo>
                <a:lnTo>
                  <a:pt x="365" y="183"/>
                </a:lnTo>
                <a:lnTo>
                  <a:pt x="372" y="185"/>
                </a:lnTo>
                <a:lnTo>
                  <a:pt x="374" y="183"/>
                </a:lnTo>
                <a:lnTo>
                  <a:pt x="374" y="180"/>
                </a:lnTo>
                <a:lnTo>
                  <a:pt x="376" y="178"/>
                </a:lnTo>
                <a:lnTo>
                  <a:pt x="379" y="183"/>
                </a:lnTo>
                <a:lnTo>
                  <a:pt x="381" y="180"/>
                </a:lnTo>
                <a:lnTo>
                  <a:pt x="384" y="173"/>
                </a:lnTo>
                <a:lnTo>
                  <a:pt x="386" y="171"/>
                </a:lnTo>
                <a:lnTo>
                  <a:pt x="386" y="175"/>
                </a:lnTo>
                <a:lnTo>
                  <a:pt x="391" y="183"/>
                </a:lnTo>
                <a:lnTo>
                  <a:pt x="388" y="190"/>
                </a:lnTo>
                <a:lnTo>
                  <a:pt x="386" y="197"/>
                </a:lnTo>
                <a:lnTo>
                  <a:pt x="391" y="197"/>
                </a:lnTo>
                <a:lnTo>
                  <a:pt x="395" y="197"/>
                </a:lnTo>
                <a:lnTo>
                  <a:pt x="402" y="201"/>
                </a:lnTo>
                <a:lnTo>
                  <a:pt x="400" y="211"/>
                </a:lnTo>
                <a:lnTo>
                  <a:pt x="400" y="218"/>
                </a:lnTo>
                <a:lnTo>
                  <a:pt x="412" y="216"/>
                </a:lnTo>
                <a:lnTo>
                  <a:pt x="419" y="216"/>
                </a:lnTo>
                <a:lnTo>
                  <a:pt x="421" y="209"/>
                </a:lnTo>
                <a:lnTo>
                  <a:pt x="436" y="201"/>
                </a:lnTo>
                <a:lnTo>
                  <a:pt x="445" y="199"/>
                </a:lnTo>
                <a:lnTo>
                  <a:pt x="445" y="192"/>
                </a:lnTo>
                <a:lnTo>
                  <a:pt x="447" y="183"/>
                </a:lnTo>
                <a:lnTo>
                  <a:pt x="450" y="166"/>
                </a:lnTo>
                <a:lnTo>
                  <a:pt x="457" y="164"/>
                </a:lnTo>
                <a:lnTo>
                  <a:pt x="457" y="157"/>
                </a:lnTo>
                <a:close/>
                <a:moveTo>
                  <a:pt x="459" y="164"/>
                </a:moveTo>
                <a:lnTo>
                  <a:pt x="457" y="187"/>
                </a:lnTo>
                <a:lnTo>
                  <a:pt x="455" y="192"/>
                </a:lnTo>
                <a:lnTo>
                  <a:pt x="457" y="192"/>
                </a:lnTo>
                <a:lnTo>
                  <a:pt x="459" y="187"/>
                </a:lnTo>
                <a:lnTo>
                  <a:pt x="462" y="171"/>
                </a:lnTo>
                <a:lnTo>
                  <a:pt x="462" y="157"/>
                </a:lnTo>
                <a:lnTo>
                  <a:pt x="459" y="164"/>
                </a:lnTo>
                <a:close/>
              </a:path>
            </a:pathLst>
          </a:custGeom>
          <a:solidFill>
            <a:srgbClr val="92D050"/>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44" name="Freeform 43"/>
          <p:cNvSpPr>
            <a:spLocks noEditPoints="1"/>
          </p:cNvSpPr>
          <p:nvPr/>
        </p:nvSpPr>
        <p:spPr bwMode="auto">
          <a:xfrm rot="60000">
            <a:off x="8368372" y="2824387"/>
            <a:ext cx="1239837" cy="762000"/>
          </a:xfrm>
          <a:custGeom>
            <a:avLst/>
            <a:gdLst/>
            <a:ahLst/>
            <a:cxnLst>
              <a:cxn ang="0">
                <a:pos x="748" y="184"/>
              </a:cxn>
              <a:cxn ang="0">
                <a:pos x="764" y="161"/>
              </a:cxn>
              <a:cxn ang="0">
                <a:pos x="745" y="109"/>
              </a:cxn>
              <a:cxn ang="0">
                <a:pos x="734" y="163"/>
              </a:cxn>
              <a:cxn ang="0">
                <a:pos x="779" y="92"/>
              </a:cxn>
              <a:cxn ang="0">
                <a:pos x="781" y="92"/>
              </a:cxn>
              <a:cxn ang="0">
                <a:pos x="745" y="253"/>
              </a:cxn>
              <a:cxn ang="0">
                <a:pos x="700" y="270"/>
              </a:cxn>
              <a:cxn ang="0">
                <a:pos x="663" y="241"/>
              </a:cxn>
              <a:cxn ang="0">
                <a:pos x="615" y="239"/>
              </a:cxn>
              <a:cxn ang="0">
                <a:pos x="674" y="234"/>
              </a:cxn>
              <a:cxn ang="0">
                <a:pos x="705" y="255"/>
              </a:cxn>
              <a:cxn ang="0">
                <a:pos x="708" y="234"/>
              </a:cxn>
              <a:cxn ang="0">
                <a:pos x="658" y="208"/>
              </a:cxn>
              <a:cxn ang="0">
                <a:pos x="691" y="222"/>
              </a:cxn>
              <a:cxn ang="0">
                <a:pos x="705" y="206"/>
              </a:cxn>
              <a:cxn ang="0">
                <a:pos x="696" y="182"/>
              </a:cxn>
              <a:cxn ang="0">
                <a:pos x="648" y="163"/>
              </a:cxn>
              <a:cxn ang="0">
                <a:pos x="601" y="128"/>
              </a:cxn>
              <a:cxn ang="0">
                <a:pos x="672" y="173"/>
              </a:cxn>
              <a:cxn ang="0">
                <a:pos x="689" y="154"/>
              </a:cxn>
              <a:cxn ang="0">
                <a:pos x="665" y="132"/>
              </a:cxn>
              <a:cxn ang="0">
                <a:pos x="599" y="104"/>
              </a:cxn>
              <a:cxn ang="0">
                <a:pos x="570" y="106"/>
              </a:cxn>
              <a:cxn ang="0">
                <a:pos x="582" y="61"/>
              </a:cxn>
              <a:cxn ang="0">
                <a:pos x="573" y="35"/>
              </a:cxn>
              <a:cxn ang="0">
                <a:pos x="533" y="23"/>
              </a:cxn>
              <a:cxn ang="0">
                <a:pos x="523" y="4"/>
              </a:cxn>
              <a:cxn ang="0">
                <a:pos x="497" y="28"/>
              </a:cxn>
              <a:cxn ang="0">
                <a:pos x="443" y="2"/>
              </a:cxn>
              <a:cxn ang="0">
                <a:pos x="440" y="42"/>
              </a:cxn>
              <a:cxn ang="0">
                <a:pos x="419" y="80"/>
              </a:cxn>
              <a:cxn ang="0">
                <a:pos x="395" y="104"/>
              </a:cxn>
              <a:cxn ang="0">
                <a:pos x="386" y="139"/>
              </a:cxn>
              <a:cxn ang="0">
                <a:pos x="360" y="151"/>
              </a:cxn>
              <a:cxn ang="0">
                <a:pos x="343" y="144"/>
              </a:cxn>
              <a:cxn ang="0">
                <a:pos x="336" y="187"/>
              </a:cxn>
              <a:cxn ang="0">
                <a:pos x="308" y="262"/>
              </a:cxn>
              <a:cxn ang="0">
                <a:pos x="310" y="286"/>
              </a:cxn>
              <a:cxn ang="0">
                <a:pos x="291" y="303"/>
              </a:cxn>
              <a:cxn ang="0">
                <a:pos x="261" y="317"/>
              </a:cxn>
              <a:cxn ang="0">
                <a:pos x="258" y="326"/>
              </a:cxn>
              <a:cxn ang="0">
                <a:pos x="230" y="343"/>
              </a:cxn>
              <a:cxn ang="0">
                <a:pos x="201" y="352"/>
              </a:cxn>
              <a:cxn ang="0">
                <a:pos x="173" y="355"/>
              </a:cxn>
              <a:cxn ang="0">
                <a:pos x="152" y="341"/>
              </a:cxn>
              <a:cxn ang="0">
                <a:pos x="114" y="367"/>
              </a:cxn>
              <a:cxn ang="0">
                <a:pos x="83" y="405"/>
              </a:cxn>
              <a:cxn ang="0">
                <a:pos x="48" y="450"/>
              </a:cxn>
              <a:cxn ang="0">
                <a:pos x="22" y="476"/>
              </a:cxn>
              <a:cxn ang="0">
                <a:pos x="149" y="450"/>
              </a:cxn>
              <a:cxn ang="0">
                <a:pos x="199" y="435"/>
              </a:cxn>
              <a:cxn ang="0">
                <a:pos x="310" y="414"/>
              </a:cxn>
              <a:cxn ang="0">
                <a:pos x="452" y="381"/>
              </a:cxn>
              <a:cxn ang="0">
                <a:pos x="596" y="343"/>
              </a:cxn>
              <a:cxn ang="0">
                <a:pos x="738" y="305"/>
              </a:cxn>
              <a:cxn ang="0">
                <a:pos x="764" y="281"/>
              </a:cxn>
            </a:cxnLst>
            <a:rect l="0" t="0" r="r" b="b"/>
            <a:pathLst>
              <a:path w="781" h="480">
                <a:moveTo>
                  <a:pt x="738" y="215"/>
                </a:moveTo>
                <a:lnTo>
                  <a:pt x="745" y="222"/>
                </a:lnTo>
                <a:lnTo>
                  <a:pt x="748" y="201"/>
                </a:lnTo>
                <a:lnTo>
                  <a:pt x="748" y="184"/>
                </a:lnTo>
                <a:lnTo>
                  <a:pt x="750" y="177"/>
                </a:lnTo>
                <a:lnTo>
                  <a:pt x="755" y="170"/>
                </a:lnTo>
                <a:lnTo>
                  <a:pt x="760" y="165"/>
                </a:lnTo>
                <a:lnTo>
                  <a:pt x="764" y="161"/>
                </a:lnTo>
                <a:lnTo>
                  <a:pt x="762" y="154"/>
                </a:lnTo>
                <a:lnTo>
                  <a:pt x="769" y="99"/>
                </a:lnTo>
                <a:lnTo>
                  <a:pt x="760" y="101"/>
                </a:lnTo>
                <a:lnTo>
                  <a:pt x="745" y="109"/>
                </a:lnTo>
                <a:lnTo>
                  <a:pt x="743" y="116"/>
                </a:lnTo>
                <a:lnTo>
                  <a:pt x="743" y="132"/>
                </a:lnTo>
                <a:lnTo>
                  <a:pt x="738" y="144"/>
                </a:lnTo>
                <a:lnTo>
                  <a:pt x="734" y="163"/>
                </a:lnTo>
                <a:lnTo>
                  <a:pt x="734" y="194"/>
                </a:lnTo>
                <a:lnTo>
                  <a:pt x="736" y="210"/>
                </a:lnTo>
                <a:lnTo>
                  <a:pt x="738" y="215"/>
                </a:lnTo>
                <a:close/>
                <a:moveTo>
                  <a:pt x="779" y="92"/>
                </a:moveTo>
                <a:lnTo>
                  <a:pt x="774" y="118"/>
                </a:lnTo>
                <a:lnTo>
                  <a:pt x="776" y="113"/>
                </a:lnTo>
                <a:lnTo>
                  <a:pt x="781" y="92"/>
                </a:lnTo>
                <a:lnTo>
                  <a:pt x="781" y="92"/>
                </a:lnTo>
                <a:lnTo>
                  <a:pt x="779" y="92"/>
                </a:lnTo>
                <a:close/>
                <a:moveTo>
                  <a:pt x="757" y="270"/>
                </a:moveTo>
                <a:lnTo>
                  <a:pt x="750" y="260"/>
                </a:lnTo>
                <a:lnTo>
                  <a:pt x="745" y="253"/>
                </a:lnTo>
                <a:lnTo>
                  <a:pt x="731" y="255"/>
                </a:lnTo>
                <a:lnTo>
                  <a:pt x="722" y="255"/>
                </a:lnTo>
                <a:lnTo>
                  <a:pt x="708" y="267"/>
                </a:lnTo>
                <a:lnTo>
                  <a:pt x="700" y="270"/>
                </a:lnTo>
                <a:lnTo>
                  <a:pt x="696" y="262"/>
                </a:lnTo>
                <a:lnTo>
                  <a:pt x="682" y="255"/>
                </a:lnTo>
                <a:lnTo>
                  <a:pt x="672" y="241"/>
                </a:lnTo>
                <a:lnTo>
                  <a:pt x="663" y="241"/>
                </a:lnTo>
                <a:lnTo>
                  <a:pt x="646" y="241"/>
                </a:lnTo>
                <a:lnTo>
                  <a:pt x="637" y="239"/>
                </a:lnTo>
                <a:lnTo>
                  <a:pt x="618" y="241"/>
                </a:lnTo>
                <a:lnTo>
                  <a:pt x="615" y="239"/>
                </a:lnTo>
                <a:lnTo>
                  <a:pt x="611" y="236"/>
                </a:lnTo>
                <a:lnTo>
                  <a:pt x="637" y="232"/>
                </a:lnTo>
                <a:lnTo>
                  <a:pt x="667" y="236"/>
                </a:lnTo>
                <a:lnTo>
                  <a:pt x="674" y="234"/>
                </a:lnTo>
                <a:lnTo>
                  <a:pt x="682" y="244"/>
                </a:lnTo>
                <a:lnTo>
                  <a:pt x="691" y="248"/>
                </a:lnTo>
                <a:lnTo>
                  <a:pt x="698" y="253"/>
                </a:lnTo>
                <a:lnTo>
                  <a:pt x="705" y="255"/>
                </a:lnTo>
                <a:lnTo>
                  <a:pt x="710" y="251"/>
                </a:lnTo>
                <a:lnTo>
                  <a:pt x="715" y="244"/>
                </a:lnTo>
                <a:lnTo>
                  <a:pt x="710" y="239"/>
                </a:lnTo>
                <a:lnTo>
                  <a:pt x="708" y="234"/>
                </a:lnTo>
                <a:lnTo>
                  <a:pt x="698" y="227"/>
                </a:lnTo>
                <a:lnTo>
                  <a:pt x="686" y="227"/>
                </a:lnTo>
                <a:lnTo>
                  <a:pt x="674" y="220"/>
                </a:lnTo>
                <a:lnTo>
                  <a:pt x="658" y="208"/>
                </a:lnTo>
                <a:lnTo>
                  <a:pt x="656" y="206"/>
                </a:lnTo>
                <a:lnTo>
                  <a:pt x="653" y="201"/>
                </a:lnTo>
                <a:lnTo>
                  <a:pt x="682" y="220"/>
                </a:lnTo>
                <a:lnTo>
                  <a:pt x="691" y="222"/>
                </a:lnTo>
                <a:lnTo>
                  <a:pt x="696" y="217"/>
                </a:lnTo>
                <a:lnTo>
                  <a:pt x="693" y="213"/>
                </a:lnTo>
                <a:lnTo>
                  <a:pt x="691" y="206"/>
                </a:lnTo>
                <a:lnTo>
                  <a:pt x="705" y="206"/>
                </a:lnTo>
                <a:lnTo>
                  <a:pt x="705" y="196"/>
                </a:lnTo>
                <a:lnTo>
                  <a:pt x="700" y="189"/>
                </a:lnTo>
                <a:lnTo>
                  <a:pt x="691" y="187"/>
                </a:lnTo>
                <a:lnTo>
                  <a:pt x="696" y="182"/>
                </a:lnTo>
                <a:lnTo>
                  <a:pt x="677" y="180"/>
                </a:lnTo>
                <a:lnTo>
                  <a:pt x="667" y="175"/>
                </a:lnTo>
                <a:lnTo>
                  <a:pt x="658" y="168"/>
                </a:lnTo>
                <a:lnTo>
                  <a:pt x="648" y="163"/>
                </a:lnTo>
                <a:lnTo>
                  <a:pt x="630" y="151"/>
                </a:lnTo>
                <a:lnTo>
                  <a:pt x="620" y="142"/>
                </a:lnTo>
                <a:lnTo>
                  <a:pt x="599" y="130"/>
                </a:lnTo>
                <a:lnTo>
                  <a:pt x="601" y="128"/>
                </a:lnTo>
                <a:lnTo>
                  <a:pt x="618" y="135"/>
                </a:lnTo>
                <a:lnTo>
                  <a:pt x="632" y="146"/>
                </a:lnTo>
                <a:lnTo>
                  <a:pt x="637" y="149"/>
                </a:lnTo>
                <a:lnTo>
                  <a:pt x="672" y="173"/>
                </a:lnTo>
                <a:lnTo>
                  <a:pt x="679" y="173"/>
                </a:lnTo>
                <a:lnTo>
                  <a:pt x="689" y="170"/>
                </a:lnTo>
                <a:lnTo>
                  <a:pt x="691" y="163"/>
                </a:lnTo>
                <a:lnTo>
                  <a:pt x="689" y="154"/>
                </a:lnTo>
                <a:lnTo>
                  <a:pt x="689" y="146"/>
                </a:lnTo>
                <a:lnTo>
                  <a:pt x="689" y="139"/>
                </a:lnTo>
                <a:lnTo>
                  <a:pt x="677" y="135"/>
                </a:lnTo>
                <a:lnTo>
                  <a:pt x="665" y="132"/>
                </a:lnTo>
                <a:lnTo>
                  <a:pt x="653" y="123"/>
                </a:lnTo>
                <a:lnTo>
                  <a:pt x="644" y="120"/>
                </a:lnTo>
                <a:lnTo>
                  <a:pt x="618" y="120"/>
                </a:lnTo>
                <a:lnTo>
                  <a:pt x="599" y="104"/>
                </a:lnTo>
                <a:lnTo>
                  <a:pt x="592" y="104"/>
                </a:lnTo>
                <a:lnTo>
                  <a:pt x="580" y="111"/>
                </a:lnTo>
                <a:lnTo>
                  <a:pt x="577" y="111"/>
                </a:lnTo>
                <a:lnTo>
                  <a:pt x="570" y="106"/>
                </a:lnTo>
                <a:lnTo>
                  <a:pt x="570" y="90"/>
                </a:lnTo>
                <a:lnTo>
                  <a:pt x="570" y="80"/>
                </a:lnTo>
                <a:lnTo>
                  <a:pt x="577" y="68"/>
                </a:lnTo>
                <a:lnTo>
                  <a:pt x="582" y="61"/>
                </a:lnTo>
                <a:lnTo>
                  <a:pt x="585" y="52"/>
                </a:lnTo>
                <a:lnTo>
                  <a:pt x="582" y="38"/>
                </a:lnTo>
                <a:lnTo>
                  <a:pt x="580" y="35"/>
                </a:lnTo>
                <a:lnTo>
                  <a:pt x="573" y="35"/>
                </a:lnTo>
                <a:lnTo>
                  <a:pt x="573" y="33"/>
                </a:lnTo>
                <a:lnTo>
                  <a:pt x="563" y="33"/>
                </a:lnTo>
                <a:lnTo>
                  <a:pt x="551" y="26"/>
                </a:lnTo>
                <a:lnTo>
                  <a:pt x="533" y="23"/>
                </a:lnTo>
                <a:lnTo>
                  <a:pt x="528" y="19"/>
                </a:lnTo>
                <a:lnTo>
                  <a:pt x="528" y="16"/>
                </a:lnTo>
                <a:lnTo>
                  <a:pt x="528" y="9"/>
                </a:lnTo>
                <a:lnTo>
                  <a:pt x="523" y="4"/>
                </a:lnTo>
                <a:lnTo>
                  <a:pt x="509" y="2"/>
                </a:lnTo>
                <a:lnTo>
                  <a:pt x="502" y="0"/>
                </a:lnTo>
                <a:lnTo>
                  <a:pt x="499" y="16"/>
                </a:lnTo>
                <a:lnTo>
                  <a:pt x="497" y="28"/>
                </a:lnTo>
                <a:lnTo>
                  <a:pt x="485" y="21"/>
                </a:lnTo>
                <a:lnTo>
                  <a:pt x="466" y="14"/>
                </a:lnTo>
                <a:lnTo>
                  <a:pt x="457" y="9"/>
                </a:lnTo>
                <a:lnTo>
                  <a:pt x="443" y="2"/>
                </a:lnTo>
                <a:lnTo>
                  <a:pt x="440" y="9"/>
                </a:lnTo>
                <a:lnTo>
                  <a:pt x="443" y="19"/>
                </a:lnTo>
                <a:lnTo>
                  <a:pt x="440" y="28"/>
                </a:lnTo>
                <a:lnTo>
                  <a:pt x="440" y="42"/>
                </a:lnTo>
                <a:lnTo>
                  <a:pt x="431" y="66"/>
                </a:lnTo>
                <a:lnTo>
                  <a:pt x="424" y="78"/>
                </a:lnTo>
                <a:lnTo>
                  <a:pt x="421" y="78"/>
                </a:lnTo>
                <a:lnTo>
                  <a:pt x="419" y="80"/>
                </a:lnTo>
                <a:lnTo>
                  <a:pt x="414" y="87"/>
                </a:lnTo>
                <a:lnTo>
                  <a:pt x="410" y="94"/>
                </a:lnTo>
                <a:lnTo>
                  <a:pt x="398" y="97"/>
                </a:lnTo>
                <a:lnTo>
                  <a:pt x="395" y="104"/>
                </a:lnTo>
                <a:lnTo>
                  <a:pt x="393" y="109"/>
                </a:lnTo>
                <a:lnTo>
                  <a:pt x="393" y="118"/>
                </a:lnTo>
                <a:lnTo>
                  <a:pt x="388" y="128"/>
                </a:lnTo>
                <a:lnTo>
                  <a:pt x="386" y="139"/>
                </a:lnTo>
                <a:lnTo>
                  <a:pt x="384" y="146"/>
                </a:lnTo>
                <a:lnTo>
                  <a:pt x="379" y="151"/>
                </a:lnTo>
                <a:lnTo>
                  <a:pt x="369" y="154"/>
                </a:lnTo>
                <a:lnTo>
                  <a:pt x="360" y="151"/>
                </a:lnTo>
                <a:lnTo>
                  <a:pt x="355" y="146"/>
                </a:lnTo>
                <a:lnTo>
                  <a:pt x="353" y="144"/>
                </a:lnTo>
                <a:lnTo>
                  <a:pt x="348" y="142"/>
                </a:lnTo>
                <a:lnTo>
                  <a:pt x="343" y="144"/>
                </a:lnTo>
                <a:lnTo>
                  <a:pt x="341" y="149"/>
                </a:lnTo>
                <a:lnTo>
                  <a:pt x="341" y="168"/>
                </a:lnTo>
                <a:lnTo>
                  <a:pt x="336" y="177"/>
                </a:lnTo>
                <a:lnTo>
                  <a:pt x="336" y="187"/>
                </a:lnTo>
                <a:lnTo>
                  <a:pt x="329" y="199"/>
                </a:lnTo>
                <a:lnTo>
                  <a:pt x="327" y="217"/>
                </a:lnTo>
                <a:lnTo>
                  <a:pt x="313" y="251"/>
                </a:lnTo>
                <a:lnTo>
                  <a:pt x="308" y="262"/>
                </a:lnTo>
                <a:lnTo>
                  <a:pt x="308" y="272"/>
                </a:lnTo>
                <a:lnTo>
                  <a:pt x="310" y="274"/>
                </a:lnTo>
                <a:lnTo>
                  <a:pt x="313" y="277"/>
                </a:lnTo>
                <a:lnTo>
                  <a:pt x="310" y="286"/>
                </a:lnTo>
                <a:lnTo>
                  <a:pt x="308" y="293"/>
                </a:lnTo>
                <a:lnTo>
                  <a:pt x="303" y="300"/>
                </a:lnTo>
                <a:lnTo>
                  <a:pt x="296" y="307"/>
                </a:lnTo>
                <a:lnTo>
                  <a:pt x="291" y="303"/>
                </a:lnTo>
                <a:lnTo>
                  <a:pt x="291" y="303"/>
                </a:lnTo>
                <a:lnTo>
                  <a:pt x="272" y="317"/>
                </a:lnTo>
                <a:lnTo>
                  <a:pt x="268" y="317"/>
                </a:lnTo>
                <a:lnTo>
                  <a:pt x="261" y="317"/>
                </a:lnTo>
                <a:lnTo>
                  <a:pt x="258" y="317"/>
                </a:lnTo>
                <a:lnTo>
                  <a:pt x="258" y="317"/>
                </a:lnTo>
                <a:lnTo>
                  <a:pt x="256" y="319"/>
                </a:lnTo>
                <a:lnTo>
                  <a:pt x="258" y="326"/>
                </a:lnTo>
                <a:lnTo>
                  <a:pt x="256" y="331"/>
                </a:lnTo>
                <a:lnTo>
                  <a:pt x="253" y="333"/>
                </a:lnTo>
                <a:lnTo>
                  <a:pt x="242" y="338"/>
                </a:lnTo>
                <a:lnTo>
                  <a:pt x="230" y="343"/>
                </a:lnTo>
                <a:lnTo>
                  <a:pt x="225" y="345"/>
                </a:lnTo>
                <a:lnTo>
                  <a:pt x="211" y="338"/>
                </a:lnTo>
                <a:lnTo>
                  <a:pt x="206" y="348"/>
                </a:lnTo>
                <a:lnTo>
                  <a:pt x="201" y="352"/>
                </a:lnTo>
                <a:lnTo>
                  <a:pt x="194" y="360"/>
                </a:lnTo>
                <a:lnTo>
                  <a:pt x="192" y="360"/>
                </a:lnTo>
                <a:lnTo>
                  <a:pt x="185" y="360"/>
                </a:lnTo>
                <a:lnTo>
                  <a:pt x="173" y="355"/>
                </a:lnTo>
                <a:lnTo>
                  <a:pt x="166" y="355"/>
                </a:lnTo>
                <a:lnTo>
                  <a:pt x="161" y="352"/>
                </a:lnTo>
                <a:lnTo>
                  <a:pt x="156" y="348"/>
                </a:lnTo>
                <a:lnTo>
                  <a:pt x="152" y="341"/>
                </a:lnTo>
                <a:lnTo>
                  <a:pt x="147" y="336"/>
                </a:lnTo>
                <a:lnTo>
                  <a:pt x="147" y="331"/>
                </a:lnTo>
                <a:lnTo>
                  <a:pt x="147" y="326"/>
                </a:lnTo>
                <a:lnTo>
                  <a:pt x="114" y="367"/>
                </a:lnTo>
                <a:lnTo>
                  <a:pt x="100" y="381"/>
                </a:lnTo>
                <a:lnTo>
                  <a:pt x="86" y="393"/>
                </a:lnTo>
                <a:lnTo>
                  <a:pt x="86" y="395"/>
                </a:lnTo>
                <a:lnTo>
                  <a:pt x="83" y="405"/>
                </a:lnTo>
                <a:lnTo>
                  <a:pt x="74" y="416"/>
                </a:lnTo>
                <a:lnTo>
                  <a:pt x="69" y="426"/>
                </a:lnTo>
                <a:lnTo>
                  <a:pt x="57" y="438"/>
                </a:lnTo>
                <a:lnTo>
                  <a:pt x="48" y="450"/>
                </a:lnTo>
                <a:lnTo>
                  <a:pt x="24" y="466"/>
                </a:lnTo>
                <a:lnTo>
                  <a:pt x="10" y="471"/>
                </a:lnTo>
                <a:lnTo>
                  <a:pt x="0" y="480"/>
                </a:lnTo>
                <a:lnTo>
                  <a:pt x="22" y="476"/>
                </a:lnTo>
                <a:lnTo>
                  <a:pt x="71" y="466"/>
                </a:lnTo>
                <a:lnTo>
                  <a:pt x="104" y="459"/>
                </a:lnTo>
                <a:lnTo>
                  <a:pt x="133" y="452"/>
                </a:lnTo>
                <a:lnTo>
                  <a:pt x="149" y="450"/>
                </a:lnTo>
                <a:lnTo>
                  <a:pt x="171" y="445"/>
                </a:lnTo>
                <a:lnTo>
                  <a:pt x="175" y="440"/>
                </a:lnTo>
                <a:lnTo>
                  <a:pt x="185" y="440"/>
                </a:lnTo>
                <a:lnTo>
                  <a:pt x="199" y="435"/>
                </a:lnTo>
                <a:lnTo>
                  <a:pt x="201" y="438"/>
                </a:lnTo>
                <a:lnTo>
                  <a:pt x="239" y="431"/>
                </a:lnTo>
                <a:lnTo>
                  <a:pt x="275" y="421"/>
                </a:lnTo>
                <a:lnTo>
                  <a:pt x="310" y="414"/>
                </a:lnTo>
                <a:lnTo>
                  <a:pt x="346" y="407"/>
                </a:lnTo>
                <a:lnTo>
                  <a:pt x="381" y="397"/>
                </a:lnTo>
                <a:lnTo>
                  <a:pt x="417" y="388"/>
                </a:lnTo>
                <a:lnTo>
                  <a:pt x="452" y="381"/>
                </a:lnTo>
                <a:lnTo>
                  <a:pt x="490" y="371"/>
                </a:lnTo>
                <a:lnTo>
                  <a:pt x="525" y="362"/>
                </a:lnTo>
                <a:lnTo>
                  <a:pt x="561" y="352"/>
                </a:lnTo>
                <a:lnTo>
                  <a:pt x="596" y="343"/>
                </a:lnTo>
                <a:lnTo>
                  <a:pt x="632" y="333"/>
                </a:lnTo>
                <a:lnTo>
                  <a:pt x="667" y="324"/>
                </a:lnTo>
                <a:lnTo>
                  <a:pt x="703" y="315"/>
                </a:lnTo>
                <a:lnTo>
                  <a:pt x="738" y="305"/>
                </a:lnTo>
                <a:lnTo>
                  <a:pt x="762" y="298"/>
                </a:lnTo>
                <a:lnTo>
                  <a:pt x="769" y="296"/>
                </a:lnTo>
                <a:lnTo>
                  <a:pt x="771" y="293"/>
                </a:lnTo>
                <a:lnTo>
                  <a:pt x="764" y="281"/>
                </a:lnTo>
                <a:lnTo>
                  <a:pt x="757" y="270"/>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45" name="Freeform 44"/>
          <p:cNvSpPr>
            <a:spLocks noEditPoints="1"/>
          </p:cNvSpPr>
          <p:nvPr/>
        </p:nvSpPr>
        <p:spPr bwMode="auto">
          <a:xfrm rot="60000">
            <a:off x="8308832" y="3289947"/>
            <a:ext cx="1400175" cy="650875"/>
          </a:xfrm>
          <a:custGeom>
            <a:avLst/>
            <a:gdLst/>
            <a:ahLst/>
            <a:cxnLst>
              <a:cxn ang="0">
                <a:pos x="800" y="256"/>
              </a:cxn>
              <a:cxn ang="0">
                <a:pos x="804" y="256"/>
              </a:cxn>
              <a:cxn ang="0">
                <a:pos x="842" y="95"/>
              </a:cxn>
              <a:cxn ang="0">
                <a:pos x="816" y="85"/>
              </a:cxn>
              <a:cxn ang="0">
                <a:pos x="807" y="90"/>
              </a:cxn>
              <a:cxn ang="0">
                <a:pos x="762" y="93"/>
              </a:cxn>
              <a:cxn ang="0">
                <a:pos x="731" y="67"/>
              </a:cxn>
              <a:cxn ang="0">
                <a:pos x="767" y="78"/>
              </a:cxn>
              <a:cxn ang="0">
                <a:pos x="783" y="59"/>
              </a:cxn>
              <a:cxn ang="0">
                <a:pos x="807" y="45"/>
              </a:cxn>
              <a:cxn ang="0">
                <a:pos x="797" y="19"/>
              </a:cxn>
              <a:cxn ang="0">
                <a:pos x="700" y="31"/>
              </a:cxn>
              <a:cxn ang="0">
                <a:pos x="523" y="78"/>
              </a:cxn>
              <a:cxn ang="0">
                <a:pos x="343" y="121"/>
              </a:cxn>
              <a:cxn ang="0">
                <a:pos x="230" y="154"/>
              </a:cxn>
              <a:cxn ang="0">
                <a:pos x="220" y="183"/>
              </a:cxn>
              <a:cxn ang="0">
                <a:pos x="182" y="218"/>
              </a:cxn>
              <a:cxn ang="0">
                <a:pos x="156" y="244"/>
              </a:cxn>
              <a:cxn ang="0">
                <a:pos x="142" y="239"/>
              </a:cxn>
              <a:cxn ang="0">
                <a:pos x="126" y="263"/>
              </a:cxn>
              <a:cxn ang="0">
                <a:pos x="71" y="310"/>
              </a:cxn>
              <a:cxn ang="0">
                <a:pos x="22" y="360"/>
              </a:cxn>
              <a:cxn ang="0">
                <a:pos x="3" y="403"/>
              </a:cxn>
              <a:cxn ang="0">
                <a:pos x="128" y="377"/>
              </a:cxn>
              <a:cxn ang="0">
                <a:pos x="187" y="341"/>
              </a:cxn>
              <a:cxn ang="0">
                <a:pos x="246" y="327"/>
              </a:cxn>
              <a:cxn ang="0">
                <a:pos x="327" y="313"/>
              </a:cxn>
              <a:cxn ang="0">
                <a:pos x="343" y="315"/>
              </a:cxn>
              <a:cxn ang="0">
                <a:pos x="381" y="344"/>
              </a:cxn>
              <a:cxn ang="0">
                <a:pos x="454" y="329"/>
              </a:cxn>
              <a:cxn ang="0">
                <a:pos x="532" y="355"/>
              </a:cxn>
              <a:cxn ang="0">
                <a:pos x="618" y="410"/>
              </a:cxn>
              <a:cxn ang="0">
                <a:pos x="677" y="367"/>
              </a:cxn>
              <a:cxn ang="0">
                <a:pos x="689" y="336"/>
              </a:cxn>
              <a:cxn ang="0">
                <a:pos x="717" y="294"/>
              </a:cxn>
              <a:cxn ang="0">
                <a:pos x="726" y="284"/>
              </a:cxn>
              <a:cxn ang="0">
                <a:pos x="771" y="258"/>
              </a:cxn>
              <a:cxn ang="0">
                <a:pos x="804" y="230"/>
              </a:cxn>
              <a:cxn ang="0">
                <a:pos x="745" y="223"/>
              </a:cxn>
              <a:cxn ang="0">
                <a:pos x="778" y="201"/>
              </a:cxn>
              <a:cxn ang="0">
                <a:pos x="774" y="173"/>
              </a:cxn>
              <a:cxn ang="0">
                <a:pos x="764" y="159"/>
              </a:cxn>
              <a:cxn ang="0">
                <a:pos x="781" y="164"/>
              </a:cxn>
              <a:cxn ang="0">
                <a:pos x="819" y="154"/>
              </a:cxn>
              <a:cxn ang="0">
                <a:pos x="804" y="0"/>
              </a:cxn>
              <a:cxn ang="0">
                <a:pos x="861" y="83"/>
              </a:cxn>
              <a:cxn ang="0">
                <a:pos x="871" y="93"/>
              </a:cxn>
              <a:cxn ang="0">
                <a:pos x="880" y="149"/>
              </a:cxn>
              <a:cxn ang="0">
                <a:pos x="880" y="126"/>
              </a:cxn>
              <a:cxn ang="0">
                <a:pos x="849" y="83"/>
              </a:cxn>
              <a:cxn ang="0">
                <a:pos x="849" y="171"/>
              </a:cxn>
            </a:cxnLst>
            <a:rect l="0" t="0" r="r" b="b"/>
            <a:pathLst>
              <a:path w="882" h="410">
                <a:moveTo>
                  <a:pt x="786" y="254"/>
                </a:moveTo>
                <a:lnTo>
                  <a:pt x="786" y="256"/>
                </a:lnTo>
                <a:lnTo>
                  <a:pt x="793" y="256"/>
                </a:lnTo>
                <a:lnTo>
                  <a:pt x="797" y="256"/>
                </a:lnTo>
                <a:lnTo>
                  <a:pt x="800" y="256"/>
                </a:lnTo>
                <a:lnTo>
                  <a:pt x="790" y="254"/>
                </a:lnTo>
                <a:lnTo>
                  <a:pt x="786" y="254"/>
                </a:lnTo>
                <a:close/>
                <a:moveTo>
                  <a:pt x="807" y="239"/>
                </a:moveTo>
                <a:lnTo>
                  <a:pt x="802" y="258"/>
                </a:lnTo>
                <a:lnTo>
                  <a:pt x="804" y="256"/>
                </a:lnTo>
                <a:lnTo>
                  <a:pt x="814" y="232"/>
                </a:lnTo>
                <a:lnTo>
                  <a:pt x="823" y="211"/>
                </a:lnTo>
                <a:lnTo>
                  <a:pt x="819" y="216"/>
                </a:lnTo>
                <a:lnTo>
                  <a:pt x="807" y="239"/>
                </a:lnTo>
                <a:close/>
                <a:moveTo>
                  <a:pt x="842" y="95"/>
                </a:moveTo>
                <a:lnTo>
                  <a:pt x="838" y="85"/>
                </a:lnTo>
                <a:lnTo>
                  <a:pt x="835" y="78"/>
                </a:lnTo>
                <a:lnTo>
                  <a:pt x="830" y="74"/>
                </a:lnTo>
                <a:lnTo>
                  <a:pt x="826" y="74"/>
                </a:lnTo>
                <a:lnTo>
                  <a:pt x="816" y="85"/>
                </a:lnTo>
                <a:lnTo>
                  <a:pt x="819" y="109"/>
                </a:lnTo>
                <a:lnTo>
                  <a:pt x="816" y="114"/>
                </a:lnTo>
                <a:lnTo>
                  <a:pt x="812" y="114"/>
                </a:lnTo>
                <a:lnTo>
                  <a:pt x="809" y="102"/>
                </a:lnTo>
                <a:lnTo>
                  <a:pt x="807" y="90"/>
                </a:lnTo>
                <a:lnTo>
                  <a:pt x="804" y="78"/>
                </a:lnTo>
                <a:lnTo>
                  <a:pt x="790" y="81"/>
                </a:lnTo>
                <a:lnTo>
                  <a:pt x="786" y="85"/>
                </a:lnTo>
                <a:lnTo>
                  <a:pt x="776" y="90"/>
                </a:lnTo>
                <a:lnTo>
                  <a:pt x="762" y="93"/>
                </a:lnTo>
                <a:lnTo>
                  <a:pt x="752" y="97"/>
                </a:lnTo>
                <a:lnTo>
                  <a:pt x="741" y="100"/>
                </a:lnTo>
                <a:lnTo>
                  <a:pt x="738" y="90"/>
                </a:lnTo>
                <a:lnTo>
                  <a:pt x="733" y="78"/>
                </a:lnTo>
                <a:lnTo>
                  <a:pt x="731" y="67"/>
                </a:lnTo>
                <a:lnTo>
                  <a:pt x="733" y="76"/>
                </a:lnTo>
                <a:lnTo>
                  <a:pt x="741" y="83"/>
                </a:lnTo>
                <a:lnTo>
                  <a:pt x="755" y="88"/>
                </a:lnTo>
                <a:lnTo>
                  <a:pt x="762" y="83"/>
                </a:lnTo>
                <a:lnTo>
                  <a:pt x="767" y="78"/>
                </a:lnTo>
                <a:lnTo>
                  <a:pt x="767" y="69"/>
                </a:lnTo>
                <a:lnTo>
                  <a:pt x="774" y="67"/>
                </a:lnTo>
                <a:lnTo>
                  <a:pt x="783" y="67"/>
                </a:lnTo>
                <a:lnTo>
                  <a:pt x="776" y="57"/>
                </a:lnTo>
                <a:lnTo>
                  <a:pt x="783" y="59"/>
                </a:lnTo>
                <a:lnTo>
                  <a:pt x="790" y="59"/>
                </a:lnTo>
                <a:lnTo>
                  <a:pt x="788" y="50"/>
                </a:lnTo>
                <a:lnTo>
                  <a:pt x="786" y="43"/>
                </a:lnTo>
                <a:lnTo>
                  <a:pt x="797" y="45"/>
                </a:lnTo>
                <a:lnTo>
                  <a:pt x="807" y="45"/>
                </a:lnTo>
                <a:lnTo>
                  <a:pt x="816" y="48"/>
                </a:lnTo>
                <a:lnTo>
                  <a:pt x="823" y="55"/>
                </a:lnTo>
                <a:lnTo>
                  <a:pt x="814" y="36"/>
                </a:lnTo>
                <a:lnTo>
                  <a:pt x="804" y="24"/>
                </a:lnTo>
                <a:lnTo>
                  <a:pt x="797" y="19"/>
                </a:lnTo>
                <a:lnTo>
                  <a:pt x="795" y="14"/>
                </a:lnTo>
                <a:lnTo>
                  <a:pt x="795" y="5"/>
                </a:lnTo>
                <a:lnTo>
                  <a:pt x="771" y="12"/>
                </a:lnTo>
                <a:lnTo>
                  <a:pt x="736" y="22"/>
                </a:lnTo>
                <a:lnTo>
                  <a:pt x="700" y="31"/>
                </a:lnTo>
                <a:lnTo>
                  <a:pt x="665" y="40"/>
                </a:lnTo>
                <a:lnTo>
                  <a:pt x="629" y="50"/>
                </a:lnTo>
                <a:lnTo>
                  <a:pt x="594" y="59"/>
                </a:lnTo>
                <a:lnTo>
                  <a:pt x="558" y="69"/>
                </a:lnTo>
                <a:lnTo>
                  <a:pt x="523" y="78"/>
                </a:lnTo>
                <a:lnTo>
                  <a:pt x="485" y="88"/>
                </a:lnTo>
                <a:lnTo>
                  <a:pt x="450" y="95"/>
                </a:lnTo>
                <a:lnTo>
                  <a:pt x="414" y="104"/>
                </a:lnTo>
                <a:lnTo>
                  <a:pt x="379" y="114"/>
                </a:lnTo>
                <a:lnTo>
                  <a:pt x="343" y="121"/>
                </a:lnTo>
                <a:lnTo>
                  <a:pt x="308" y="128"/>
                </a:lnTo>
                <a:lnTo>
                  <a:pt x="272" y="138"/>
                </a:lnTo>
                <a:lnTo>
                  <a:pt x="234" y="145"/>
                </a:lnTo>
                <a:lnTo>
                  <a:pt x="232" y="142"/>
                </a:lnTo>
                <a:lnTo>
                  <a:pt x="230" y="154"/>
                </a:lnTo>
                <a:lnTo>
                  <a:pt x="232" y="161"/>
                </a:lnTo>
                <a:lnTo>
                  <a:pt x="230" y="171"/>
                </a:lnTo>
                <a:lnTo>
                  <a:pt x="232" y="178"/>
                </a:lnTo>
                <a:lnTo>
                  <a:pt x="225" y="180"/>
                </a:lnTo>
                <a:lnTo>
                  <a:pt x="220" y="183"/>
                </a:lnTo>
                <a:lnTo>
                  <a:pt x="215" y="187"/>
                </a:lnTo>
                <a:lnTo>
                  <a:pt x="206" y="213"/>
                </a:lnTo>
                <a:lnTo>
                  <a:pt x="201" y="216"/>
                </a:lnTo>
                <a:lnTo>
                  <a:pt x="192" y="213"/>
                </a:lnTo>
                <a:lnTo>
                  <a:pt x="182" y="218"/>
                </a:lnTo>
                <a:lnTo>
                  <a:pt x="175" y="223"/>
                </a:lnTo>
                <a:lnTo>
                  <a:pt x="166" y="237"/>
                </a:lnTo>
                <a:lnTo>
                  <a:pt x="163" y="242"/>
                </a:lnTo>
                <a:lnTo>
                  <a:pt x="159" y="244"/>
                </a:lnTo>
                <a:lnTo>
                  <a:pt x="156" y="244"/>
                </a:lnTo>
                <a:lnTo>
                  <a:pt x="156" y="242"/>
                </a:lnTo>
                <a:lnTo>
                  <a:pt x="154" y="237"/>
                </a:lnTo>
                <a:lnTo>
                  <a:pt x="152" y="235"/>
                </a:lnTo>
                <a:lnTo>
                  <a:pt x="149" y="235"/>
                </a:lnTo>
                <a:lnTo>
                  <a:pt x="142" y="239"/>
                </a:lnTo>
                <a:lnTo>
                  <a:pt x="137" y="244"/>
                </a:lnTo>
                <a:lnTo>
                  <a:pt x="133" y="251"/>
                </a:lnTo>
                <a:lnTo>
                  <a:pt x="126" y="254"/>
                </a:lnTo>
                <a:lnTo>
                  <a:pt x="126" y="254"/>
                </a:lnTo>
                <a:lnTo>
                  <a:pt x="126" y="263"/>
                </a:lnTo>
                <a:lnTo>
                  <a:pt x="123" y="268"/>
                </a:lnTo>
                <a:lnTo>
                  <a:pt x="119" y="273"/>
                </a:lnTo>
                <a:lnTo>
                  <a:pt x="107" y="280"/>
                </a:lnTo>
                <a:lnTo>
                  <a:pt x="92" y="294"/>
                </a:lnTo>
                <a:lnTo>
                  <a:pt x="71" y="310"/>
                </a:lnTo>
                <a:lnTo>
                  <a:pt x="50" y="320"/>
                </a:lnTo>
                <a:lnTo>
                  <a:pt x="43" y="322"/>
                </a:lnTo>
                <a:lnTo>
                  <a:pt x="36" y="327"/>
                </a:lnTo>
                <a:lnTo>
                  <a:pt x="26" y="344"/>
                </a:lnTo>
                <a:lnTo>
                  <a:pt x="22" y="360"/>
                </a:lnTo>
                <a:lnTo>
                  <a:pt x="17" y="365"/>
                </a:lnTo>
                <a:lnTo>
                  <a:pt x="5" y="367"/>
                </a:lnTo>
                <a:lnTo>
                  <a:pt x="3" y="367"/>
                </a:lnTo>
                <a:lnTo>
                  <a:pt x="0" y="374"/>
                </a:lnTo>
                <a:lnTo>
                  <a:pt x="3" y="403"/>
                </a:lnTo>
                <a:lnTo>
                  <a:pt x="33" y="396"/>
                </a:lnTo>
                <a:lnTo>
                  <a:pt x="64" y="389"/>
                </a:lnTo>
                <a:lnTo>
                  <a:pt x="95" y="384"/>
                </a:lnTo>
                <a:lnTo>
                  <a:pt x="126" y="377"/>
                </a:lnTo>
                <a:lnTo>
                  <a:pt x="128" y="377"/>
                </a:lnTo>
                <a:lnTo>
                  <a:pt x="142" y="367"/>
                </a:lnTo>
                <a:lnTo>
                  <a:pt x="159" y="358"/>
                </a:lnTo>
                <a:lnTo>
                  <a:pt x="161" y="358"/>
                </a:lnTo>
                <a:lnTo>
                  <a:pt x="171" y="351"/>
                </a:lnTo>
                <a:lnTo>
                  <a:pt x="187" y="341"/>
                </a:lnTo>
                <a:lnTo>
                  <a:pt x="194" y="334"/>
                </a:lnTo>
                <a:lnTo>
                  <a:pt x="199" y="334"/>
                </a:lnTo>
                <a:lnTo>
                  <a:pt x="213" y="332"/>
                </a:lnTo>
                <a:lnTo>
                  <a:pt x="230" y="329"/>
                </a:lnTo>
                <a:lnTo>
                  <a:pt x="246" y="327"/>
                </a:lnTo>
                <a:lnTo>
                  <a:pt x="263" y="325"/>
                </a:lnTo>
                <a:lnTo>
                  <a:pt x="279" y="322"/>
                </a:lnTo>
                <a:lnTo>
                  <a:pt x="296" y="317"/>
                </a:lnTo>
                <a:lnTo>
                  <a:pt x="312" y="315"/>
                </a:lnTo>
                <a:lnTo>
                  <a:pt x="327" y="313"/>
                </a:lnTo>
                <a:lnTo>
                  <a:pt x="331" y="313"/>
                </a:lnTo>
                <a:lnTo>
                  <a:pt x="331" y="315"/>
                </a:lnTo>
                <a:lnTo>
                  <a:pt x="334" y="320"/>
                </a:lnTo>
                <a:lnTo>
                  <a:pt x="334" y="322"/>
                </a:lnTo>
                <a:lnTo>
                  <a:pt x="343" y="315"/>
                </a:lnTo>
                <a:lnTo>
                  <a:pt x="350" y="320"/>
                </a:lnTo>
                <a:lnTo>
                  <a:pt x="362" y="329"/>
                </a:lnTo>
                <a:lnTo>
                  <a:pt x="364" y="336"/>
                </a:lnTo>
                <a:lnTo>
                  <a:pt x="367" y="346"/>
                </a:lnTo>
                <a:lnTo>
                  <a:pt x="381" y="344"/>
                </a:lnTo>
                <a:lnTo>
                  <a:pt x="395" y="341"/>
                </a:lnTo>
                <a:lnTo>
                  <a:pt x="409" y="336"/>
                </a:lnTo>
                <a:lnTo>
                  <a:pt x="424" y="334"/>
                </a:lnTo>
                <a:lnTo>
                  <a:pt x="438" y="332"/>
                </a:lnTo>
                <a:lnTo>
                  <a:pt x="454" y="329"/>
                </a:lnTo>
                <a:lnTo>
                  <a:pt x="469" y="325"/>
                </a:lnTo>
                <a:lnTo>
                  <a:pt x="483" y="322"/>
                </a:lnTo>
                <a:lnTo>
                  <a:pt x="499" y="334"/>
                </a:lnTo>
                <a:lnTo>
                  <a:pt x="516" y="344"/>
                </a:lnTo>
                <a:lnTo>
                  <a:pt x="532" y="355"/>
                </a:lnTo>
                <a:lnTo>
                  <a:pt x="549" y="365"/>
                </a:lnTo>
                <a:lnTo>
                  <a:pt x="566" y="377"/>
                </a:lnTo>
                <a:lnTo>
                  <a:pt x="584" y="386"/>
                </a:lnTo>
                <a:lnTo>
                  <a:pt x="601" y="398"/>
                </a:lnTo>
                <a:lnTo>
                  <a:pt x="618" y="410"/>
                </a:lnTo>
                <a:lnTo>
                  <a:pt x="634" y="400"/>
                </a:lnTo>
                <a:lnTo>
                  <a:pt x="674" y="389"/>
                </a:lnTo>
                <a:lnTo>
                  <a:pt x="674" y="379"/>
                </a:lnTo>
                <a:lnTo>
                  <a:pt x="672" y="355"/>
                </a:lnTo>
                <a:lnTo>
                  <a:pt x="677" y="367"/>
                </a:lnTo>
                <a:lnTo>
                  <a:pt x="679" y="377"/>
                </a:lnTo>
                <a:lnTo>
                  <a:pt x="681" y="384"/>
                </a:lnTo>
                <a:lnTo>
                  <a:pt x="681" y="370"/>
                </a:lnTo>
                <a:lnTo>
                  <a:pt x="681" y="355"/>
                </a:lnTo>
                <a:lnTo>
                  <a:pt x="689" y="336"/>
                </a:lnTo>
                <a:lnTo>
                  <a:pt x="693" y="329"/>
                </a:lnTo>
                <a:lnTo>
                  <a:pt x="698" y="325"/>
                </a:lnTo>
                <a:lnTo>
                  <a:pt x="707" y="308"/>
                </a:lnTo>
                <a:lnTo>
                  <a:pt x="719" y="296"/>
                </a:lnTo>
                <a:lnTo>
                  <a:pt x="717" y="294"/>
                </a:lnTo>
                <a:lnTo>
                  <a:pt x="715" y="289"/>
                </a:lnTo>
                <a:lnTo>
                  <a:pt x="710" y="270"/>
                </a:lnTo>
                <a:lnTo>
                  <a:pt x="715" y="275"/>
                </a:lnTo>
                <a:lnTo>
                  <a:pt x="719" y="284"/>
                </a:lnTo>
                <a:lnTo>
                  <a:pt x="726" y="284"/>
                </a:lnTo>
                <a:lnTo>
                  <a:pt x="729" y="282"/>
                </a:lnTo>
                <a:lnTo>
                  <a:pt x="738" y="265"/>
                </a:lnTo>
                <a:lnTo>
                  <a:pt x="748" y="265"/>
                </a:lnTo>
                <a:lnTo>
                  <a:pt x="762" y="261"/>
                </a:lnTo>
                <a:lnTo>
                  <a:pt x="771" y="258"/>
                </a:lnTo>
                <a:lnTo>
                  <a:pt x="778" y="256"/>
                </a:lnTo>
                <a:lnTo>
                  <a:pt x="781" y="249"/>
                </a:lnTo>
                <a:lnTo>
                  <a:pt x="788" y="244"/>
                </a:lnTo>
                <a:lnTo>
                  <a:pt x="797" y="239"/>
                </a:lnTo>
                <a:lnTo>
                  <a:pt x="804" y="230"/>
                </a:lnTo>
                <a:lnTo>
                  <a:pt x="809" y="216"/>
                </a:lnTo>
                <a:lnTo>
                  <a:pt x="797" y="211"/>
                </a:lnTo>
                <a:lnTo>
                  <a:pt x="769" y="228"/>
                </a:lnTo>
                <a:lnTo>
                  <a:pt x="755" y="228"/>
                </a:lnTo>
                <a:lnTo>
                  <a:pt x="745" y="223"/>
                </a:lnTo>
                <a:lnTo>
                  <a:pt x="731" y="209"/>
                </a:lnTo>
                <a:lnTo>
                  <a:pt x="757" y="223"/>
                </a:lnTo>
                <a:lnTo>
                  <a:pt x="764" y="220"/>
                </a:lnTo>
                <a:lnTo>
                  <a:pt x="778" y="206"/>
                </a:lnTo>
                <a:lnTo>
                  <a:pt x="778" y="201"/>
                </a:lnTo>
                <a:lnTo>
                  <a:pt x="776" y="197"/>
                </a:lnTo>
                <a:lnTo>
                  <a:pt x="778" y="187"/>
                </a:lnTo>
                <a:lnTo>
                  <a:pt x="783" y="178"/>
                </a:lnTo>
                <a:lnTo>
                  <a:pt x="778" y="175"/>
                </a:lnTo>
                <a:lnTo>
                  <a:pt x="774" y="173"/>
                </a:lnTo>
                <a:lnTo>
                  <a:pt x="731" y="168"/>
                </a:lnTo>
                <a:lnTo>
                  <a:pt x="722" y="161"/>
                </a:lnTo>
                <a:lnTo>
                  <a:pt x="741" y="166"/>
                </a:lnTo>
                <a:lnTo>
                  <a:pt x="755" y="166"/>
                </a:lnTo>
                <a:lnTo>
                  <a:pt x="764" y="159"/>
                </a:lnTo>
                <a:lnTo>
                  <a:pt x="764" y="149"/>
                </a:lnTo>
                <a:lnTo>
                  <a:pt x="769" y="149"/>
                </a:lnTo>
                <a:lnTo>
                  <a:pt x="774" y="149"/>
                </a:lnTo>
                <a:lnTo>
                  <a:pt x="776" y="159"/>
                </a:lnTo>
                <a:lnTo>
                  <a:pt x="781" y="164"/>
                </a:lnTo>
                <a:lnTo>
                  <a:pt x="786" y="159"/>
                </a:lnTo>
                <a:lnTo>
                  <a:pt x="790" y="159"/>
                </a:lnTo>
                <a:lnTo>
                  <a:pt x="802" y="159"/>
                </a:lnTo>
                <a:lnTo>
                  <a:pt x="814" y="159"/>
                </a:lnTo>
                <a:lnTo>
                  <a:pt x="819" y="154"/>
                </a:lnTo>
                <a:lnTo>
                  <a:pt x="828" y="133"/>
                </a:lnTo>
                <a:lnTo>
                  <a:pt x="845" y="112"/>
                </a:lnTo>
                <a:lnTo>
                  <a:pt x="842" y="95"/>
                </a:lnTo>
                <a:close/>
                <a:moveTo>
                  <a:pt x="826" y="38"/>
                </a:moveTo>
                <a:lnTo>
                  <a:pt x="804" y="0"/>
                </a:lnTo>
                <a:lnTo>
                  <a:pt x="802" y="3"/>
                </a:lnTo>
                <a:lnTo>
                  <a:pt x="819" y="33"/>
                </a:lnTo>
                <a:lnTo>
                  <a:pt x="833" y="52"/>
                </a:lnTo>
                <a:lnTo>
                  <a:pt x="854" y="76"/>
                </a:lnTo>
                <a:lnTo>
                  <a:pt x="861" y="83"/>
                </a:lnTo>
                <a:lnTo>
                  <a:pt x="856" y="76"/>
                </a:lnTo>
                <a:lnTo>
                  <a:pt x="826" y="38"/>
                </a:lnTo>
                <a:close/>
                <a:moveTo>
                  <a:pt x="880" y="126"/>
                </a:moveTo>
                <a:lnTo>
                  <a:pt x="878" y="112"/>
                </a:lnTo>
                <a:lnTo>
                  <a:pt x="871" y="93"/>
                </a:lnTo>
                <a:lnTo>
                  <a:pt x="866" y="88"/>
                </a:lnTo>
                <a:lnTo>
                  <a:pt x="866" y="93"/>
                </a:lnTo>
                <a:lnTo>
                  <a:pt x="875" y="112"/>
                </a:lnTo>
                <a:lnTo>
                  <a:pt x="878" y="123"/>
                </a:lnTo>
                <a:lnTo>
                  <a:pt x="880" y="149"/>
                </a:lnTo>
                <a:lnTo>
                  <a:pt x="866" y="161"/>
                </a:lnTo>
                <a:lnTo>
                  <a:pt x="868" y="161"/>
                </a:lnTo>
                <a:lnTo>
                  <a:pt x="880" y="154"/>
                </a:lnTo>
                <a:lnTo>
                  <a:pt x="882" y="147"/>
                </a:lnTo>
                <a:lnTo>
                  <a:pt x="880" y="126"/>
                </a:lnTo>
                <a:close/>
                <a:moveTo>
                  <a:pt x="849" y="81"/>
                </a:moveTo>
                <a:lnTo>
                  <a:pt x="849" y="78"/>
                </a:lnTo>
                <a:lnTo>
                  <a:pt x="847" y="74"/>
                </a:lnTo>
                <a:lnTo>
                  <a:pt x="840" y="71"/>
                </a:lnTo>
                <a:lnTo>
                  <a:pt x="849" y="83"/>
                </a:lnTo>
                <a:lnTo>
                  <a:pt x="849" y="81"/>
                </a:lnTo>
                <a:close/>
                <a:moveTo>
                  <a:pt x="840" y="183"/>
                </a:moveTo>
                <a:lnTo>
                  <a:pt x="842" y="183"/>
                </a:lnTo>
                <a:lnTo>
                  <a:pt x="859" y="168"/>
                </a:lnTo>
                <a:lnTo>
                  <a:pt x="849" y="171"/>
                </a:lnTo>
                <a:lnTo>
                  <a:pt x="840" y="183"/>
                </a:lnTo>
                <a:close/>
              </a:path>
            </a:pathLst>
          </a:custGeom>
          <a:solidFill>
            <a:srgbClr val="92D050"/>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46" name="Freeform 45"/>
          <p:cNvSpPr>
            <a:spLocks noEditPoints="1"/>
          </p:cNvSpPr>
          <p:nvPr/>
        </p:nvSpPr>
        <p:spPr bwMode="auto">
          <a:xfrm rot="60000">
            <a:off x="7852528" y="4670336"/>
            <a:ext cx="1471612" cy="1236663"/>
          </a:xfrm>
          <a:custGeom>
            <a:avLst/>
            <a:gdLst/>
            <a:ahLst/>
            <a:cxnLst>
              <a:cxn ang="0">
                <a:pos x="690" y="535"/>
              </a:cxn>
              <a:cxn ang="0">
                <a:pos x="697" y="547"/>
              </a:cxn>
              <a:cxn ang="0">
                <a:pos x="766" y="779"/>
              </a:cxn>
              <a:cxn ang="0">
                <a:pos x="887" y="398"/>
              </a:cxn>
              <a:cxn ang="0">
                <a:pos x="319" y="206"/>
              </a:cxn>
              <a:cxn ang="0">
                <a:pos x="333" y="196"/>
              </a:cxn>
              <a:cxn ang="0">
                <a:pos x="790" y="767"/>
              </a:cxn>
              <a:cxn ang="0">
                <a:pos x="910" y="665"/>
              </a:cxn>
              <a:cxn ang="0">
                <a:pos x="922" y="641"/>
              </a:cxn>
              <a:cxn ang="0">
                <a:pos x="889" y="701"/>
              </a:cxn>
              <a:cxn ang="0">
                <a:pos x="898" y="421"/>
              </a:cxn>
              <a:cxn ang="0">
                <a:pos x="785" y="246"/>
              </a:cxn>
              <a:cxn ang="0">
                <a:pos x="799" y="246"/>
              </a:cxn>
              <a:cxn ang="0">
                <a:pos x="806" y="265"/>
              </a:cxn>
              <a:cxn ang="0">
                <a:pos x="842" y="329"/>
              </a:cxn>
              <a:cxn ang="0">
                <a:pos x="820" y="258"/>
              </a:cxn>
              <a:cxn ang="0">
                <a:pos x="686" y="57"/>
              </a:cxn>
              <a:cxn ang="0">
                <a:pos x="612" y="0"/>
              </a:cxn>
              <a:cxn ang="0">
                <a:pos x="610" y="45"/>
              </a:cxn>
              <a:cxn ang="0">
                <a:pos x="591" y="50"/>
              </a:cxn>
              <a:cxn ang="0">
                <a:pos x="518" y="47"/>
              </a:cxn>
              <a:cxn ang="0">
                <a:pos x="414" y="61"/>
              </a:cxn>
              <a:cxn ang="0">
                <a:pos x="309" y="73"/>
              </a:cxn>
              <a:cxn ang="0">
                <a:pos x="210" y="54"/>
              </a:cxn>
              <a:cxn ang="0">
                <a:pos x="0" y="87"/>
              </a:cxn>
              <a:cxn ang="0">
                <a:pos x="23" y="142"/>
              </a:cxn>
              <a:cxn ang="0">
                <a:pos x="26" y="166"/>
              </a:cxn>
              <a:cxn ang="0">
                <a:pos x="54" y="137"/>
              </a:cxn>
              <a:cxn ang="0">
                <a:pos x="75" y="149"/>
              </a:cxn>
              <a:cxn ang="0">
                <a:pos x="116" y="142"/>
              </a:cxn>
              <a:cxn ang="0">
                <a:pos x="168" y="132"/>
              </a:cxn>
              <a:cxn ang="0">
                <a:pos x="210" y="161"/>
              </a:cxn>
              <a:cxn ang="0">
                <a:pos x="224" y="149"/>
              </a:cxn>
              <a:cxn ang="0">
                <a:pos x="262" y="189"/>
              </a:cxn>
              <a:cxn ang="0">
                <a:pos x="257" y="203"/>
              </a:cxn>
              <a:cxn ang="0">
                <a:pos x="317" y="192"/>
              </a:cxn>
              <a:cxn ang="0">
                <a:pos x="369" y="156"/>
              </a:cxn>
              <a:cxn ang="0">
                <a:pos x="563" y="239"/>
              </a:cxn>
              <a:cxn ang="0">
                <a:pos x="579" y="390"/>
              </a:cxn>
              <a:cxn ang="0">
                <a:pos x="605" y="400"/>
              </a:cxn>
              <a:cxn ang="0">
                <a:pos x="605" y="372"/>
              </a:cxn>
              <a:cxn ang="0">
                <a:pos x="626" y="393"/>
              </a:cxn>
              <a:cxn ang="0">
                <a:pos x="612" y="443"/>
              </a:cxn>
              <a:cxn ang="0">
                <a:pos x="674" y="497"/>
              </a:cxn>
              <a:cxn ang="0">
                <a:pos x="695" y="535"/>
              </a:cxn>
              <a:cxn ang="0">
                <a:pos x="712" y="525"/>
              </a:cxn>
              <a:cxn ang="0">
                <a:pos x="764" y="606"/>
              </a:cxn>
              <a:cxn ang="0">
                <a:pos x="842" y="663"/>
              </a:cxn>
              <a:cxn ang="0">
                <a:pos x="823" y="679"/>
              </a:cxn>
              <a:cxn ang="0">
                <a:pos x="901" y="660"/>
              </a:cxn>
              <a:cxn ang="0">
                <a:pos x="924" y="573"/>
              </a:cxn>
              <a:cxn ang="0">
                <a:pos x="846" y="738"/>
              </a:cxn>
              <a:cxn ang="0">
                <a:pos x="868" y="722"/>
              </a:cxn>
              <a:cxn ang="0">
                <a:pos x="804" y="743"/>
              </a:cxn>
              <a:cxn ang="0">
                <a:pos x="816" y="753"/>
              </a:cxn>
            </a:cxnLst>
            <a:rect l="0" t="0" r="r" b="b"/>
            <a:pathLst>
              <a:path w="927" h="779">
                <a:moveTo>
                  <a:pt x="690" y="535"/>
                </a:moveTo>
                <a:lnTo>
                  <a:pt x="683" y="523"/>
                </a:lnTo>
                <a:lnTo>
                  <a:pt x="678" y="518"/>
                </a:lnTo>
                <a:lnTo>
                  <a:pt x="683" y="533"/>
                </a:lnTo>
                <a:lnTo>
                  <a:pt x="693" y="542"/>
                </a:lnTo>
                <a:lnTo>
                  <a:pt x="690" y="535"/>
                </a:lnTo>
                <a:close/>
                <a:moveTo>
                  <a:pt x="686" y="547"/>
                </a:moveTo>
                <a:lnTo>
                  <a:pt x="678" y="540"/>
                </a:lnTo>
                <a:lnTo>
                  <a:pt x="681" y="547"/>
                </a:lnTo>
                <a:lnTo>
                  <a:pt x="686" y="549"/>
                </a:lnTo>
                <a:lnTo>
                  <a:pt x="695" y="551"/>
                </a:lnTo>
                <a:lnTo>
                  <a:pt x="697" y="547"/>
                </a:lnTo>
                <a:lnTo>
                  <a:pt x="688" y="547"/>
                </a:lnTo>
                <a:lnTo>
                  <a:pt x="686" y="547"/>
                </a:lnTo>
                <a:close/>
                <a:moveTo>
                  <a:pt x="768" y="774"/>
                </a:moveTo>
                <a:lnTo>
                  <a:pt x="764" y="776"/>
                </a:lnTo>
                <a:lnTo>
                  <a:pt x="764" y="779"/>
                </a:lnTo>
                <a:lnTo>
                  <a:pt x="766" y="779"/>
                </a:lnTo>
                <a:lnTo>
                  <a:pt x="771" y="776"/>
                </a:lnTo>
                <a:lnTo>
                  <a:pt x="771" y="774"/>
                </a:lnTo>
                <a:lnTo>
                  <a:pt x="768" y="774"/>
                </a:lnTo>
                <a:close/>
                <a:moveTo>
                  <a:pt x="875" y="388"/>
                </a:moveTo>
                <a:lnTo>
                  <a:pt x="889" y="407"/>
                </a:lnTo>
                <a:lnTo>
                  <a:pt x="887" y="398"/>
                </a:lnTo>
                <a:lnTo>
                  <a:pt x="858" y="353"/>
                </a:lnTo>
                <a:lnTo>
                  <a:pt x="851" y="341"/>
                </a:lnTo>
                <a:lnTo>
                  <a:pt x="844" y="334"/>
                </a:lnTo>
                <a:lnTo>
                  <a:pt x="856" y="357"/>
                </a:lnTo>
                <a:lnTo>
                  <a:pt x="875" y="388"/>
                </a:lnTo>
                <a:close/>
                <a:moveTo>
                  <a:pt x="319" y="206"/>
                </a:moveTo>
                <a:lnTo>
                  <a:pt x="307" y="213"/>
                </a:lnTo>
                <a:lnTo>
                  <a:pt x="300" y="213"/>
                </a:lnTo>
                <a:lnTo>
                  <a:pt x="293" y="215"/>
                </a:lnTo>
                <a:lnTo>
                  <a:pt x="305" y="218"/>
                </a:lnTo>
                <a:lnTo>
                  <a:pt x="317" y="211"/>
                </a:lnTo>
                <a:lnTo>
                  <a:pt x="333" y="196"/>
                </a:lnTo>
                <a:lnTo>
                  <a:pt x="326" y="199"/>
                </a:lnTo>
                <a:lnTo>
                  <a:pt x="319" y="206"/>
                </a:lnTo>
                <a:close/>
                <a:moveTo>
                  <a:pt x="790" y="755"/>
                </a:moveTo>
                <a:lnTo>
                  <a:pt x="787" y="762"/>
                </a:lnTo>
                <a:lnTo>
                  <a:pt x="783" y="769"/>
                </a:lnTo>
                <a:lnTo>
                  <a:pt x="790" y="767"/>
                </a:lnTo>
                <a:lnTo>
                  <a:pt x="794" y="765"/>
                </a:lnTo>
                <a:lnTo>
                  <a:pt x="792" y="760"/>
                </a:lnTo>
                <a:lnTo>
                  <a:pt x="790" y="755"/>
                </a:lnTo>
                <a:close/>
                <a:moveTo>
                  <a:pt x="913" y="649"/>
                </a:moveTo>
                <a:lnTo>
                  <a:pt x="915" y="658"/>
                </a:lnTo>
                <a:lnTo>
                  <a:pt x="910" y="665"/>
                </a:lnTo>
                <a:lnTo>
                  <a:pt x="905" y="670"/>
                </a:lnTo>
                <a:lnTo>
                  <a:pt x="903" y="677"/>
                </a:lnTo>
                <a:lnTo>
                  <a:pt x="896" y="691"/>
                </a:lnTo>
                <a:lnTo>
                  <a:pt x="894" y="698"/>
                </a:lnTo>
                <a:lnTo>
                  <a:pt x="913" y="670"/>
                </a:lnTo>
                <a:lnTo>
                  <a:pt x="922" y="641"/>
                </a:lnTo>
                <a:lnTo>
                  <a:pt x="920" y="641"/>
                </a:lnTo>
                <a:lnTo>
                  <a:pt x="913" y="649"/>
                </a:lnTo>
                <a:close/>
                <a:moveTo>
                  <a:pt x="887" y="708"/>
                </a:moveTo>
                <a:lnTo>
                  <a:pt x="889" y="705"/>
                </a:lnTo>
                <a:lnTo>
                  <a:pt x="891" y="701"/>
                </a:lnTo>
                <a:lnTo>
                  <a:pt x="889" y="701"/>
                </a:lnTo>
                <a:lnTo>
                  <a:pt x="887" y="708"/>
                </a:lnTo>
                <a:close/>
                <a:moveTo>
                  <a:pt x="922" y="540"/>
                </a:moveTo>
                <a:lnTo>
                  <a:pt x="920" y="483"/>
                </a:lnTo>
                <a:lnTo>
                  <a:pt x="913" y="454"/>
                </a:lnTo>
                <a:lnTo>
                  <a:pt x="903" y="431"/>
                </a:lnTo>
                <a:lnTo>
                  <a:pt x="898" y="421"/>
                </a:lnTo>
                <a:lnTo>
                  <a:pt x="884" y="409"/>
                </a:lnTo>
                <a:lnTo>
                  <a:pt x="813" y="298"/>
                </a:lnTo>
                <a:lnTo>
                  <a:pt x="809" y="289"/>
                </a:lnTo>
                <a:lnTo>
                  <a:pt x="799" y="274"/>
                </a:lnTo>
                <a:lnTo>
                  <a:pt x="790" y="253"/>
                </a:lnTo>
                <a:lnTo>
                  <a:pt x="785" y="246"/>
                </a:lnTo>
                <a:lnTo>
                  <a:pt x="780" y="232"/>
                </a:lnTo>
                <a:lnTo>
                  <a:pt x="783" y="229"/>
                </a:lnTo>
                <a:lnTo>
                  <a:pt x="787" y="232"/>
                </a:lnTo>
                <a:lnTo>
                  <a:pt x="787" y="239"/>
                </a:lnTo>
                <a:lnTo>
                  <a:pt x="790" y="244"/>
                </a:lnTo>
                <a:lnTo>
                  <a:pt x="799" y="246"/>
                </a:lnTo>
                <a:lnTo>
                  <a:pt x="801" y="248"/>
                </a:lnTo>
                <a:lnTo>
                  <a:pt x="797" y="258"/>
                </a:lnTo>
                <a:lnTo>
                  <a:pt x="799" y="265"/>
                </a:lnTo>
                <a:lnTo>
                  <a:pt x="806" y="279"/>
                </a:lnTo>
                <a:lnTo>
                  <a:pt x="809" y="274"/>
                </a:lnTo>
                <a:lnTo>
                  <a:pt x="806" y="265"/>
                </a:lnTo>
                <a:lnTo>
                  <a:pt x="809" y="256"/>
                </a:lnTo>
                <a:lnTo>
                  <a:pt x="811" y="256"/>
                </a:lnTo>
                <a:lnTo>
                  <a:pt x="813" y="279"/>
                </a:lnTo>
                <a:lnTo>
                  <a:pt x="818" y="298"/>
                </a:lnTo>
                <a:lnTo>
                  <a:pt x="837" y="324"/>
                </a:lnTo>
                <a:lnTo>
                  <a:pt x="842" y="329"/>
                </a:lnTo>
                <a:lnTo>
                  <a:pt x="830" y="310"/>
                </a:lnTo>
                <a:lnTo>
                  <a:pt x="823" y="296"/>
                </a:lnTo>
                <a:lnTo>
                  <a:pt x="818" y="284"/>
                </a:lnTo>
                <a:lnTo>
                  <a:pt x="818" y="274"/>
                </a:lnTo>
                <a:lnTo>
                  <a:pt x="818" y="265"/>
                </a:lnTo>
                <a:lnTo>
                  <a:pt x="820" y="258"/>
                </a:lnTo>
                <a:lnTo>
                  <a:pt x="816" y="248"/>
                </a:lnTo>
                <a:lnTo>
                  <a:pt x="766" y="196"/>
                </a:lnTo>
                <a:lnTo>
                  <a:pt x="735" y="151"/>
                </a:lnTo>
                <a:lnTo>
                  <a:pt x="712" y="111"/>
                </a:lnTo>
                <a:lnTo>
                  <a:pt x="693" y="71"/>
                </a:lnTo>
                <a:lnTo>
                  <a:pt x="686" y="57"/>
                </a:lnTo>
                <a:lnTo>
                  <a:pt x="669" y="12"/>
                </a:lnTo>
                <a:lnTo>
                  <a:pt x="662" y="0"/>
                </a:lnTo>
                <a:lnTo>
                  <a:pt x="643" y="5"/>
                </a:lnTo>
                <a:lnTo>
                  <a:pt x="619" y="0"/>
                </a:lnTo>
                <a:lnTo>
                  <a:pt x="612" y="0"/>
                </a:lnTo>
                <a:lnTo>
                  <a:pt x="612" y="0"/>
                </a:lnTo>
                <a:lnTo>
                  <a:pt x="610" y="5"/>
                </a:lnTo>
                <a:lnTo>
                  <a:pt x="605" y="7"/>
                </a:lnTo>
                <a:lnTo>
                  <a:pt x="605" y="14"/>
                </a:lnTo>
                <a:lnTo>
                  <a:pt x="605" y="24"/>
                </a:lnTo>
                <a:lnTo>
                  <a:pt x="610" y="35"/>
                </a:lnTo>
                <a:lnTo>
                  <a:pt x="610" y="45"/>
                </a:lnTo>
                <a:lnTo>
                  <a:pt x="610" y="54"/>
                </a:lnTo>
                <a:lnTo>
                  <a:pt x="605" y="59"/>
                </a:lnTo>
                <a:lnTo>
                  <a:pt x="598" y="61"/>
                </a:lnTo>
                <a:lnTo>
                  <a:pt x="596" y="59"/>
                </a:lnTo>
                <a:lnTo>
                  <a:pt x="593" y="57"/>
                </a:lnTo>
                <a:lnTo>
                  <a:pt x="591" y="50"/>
                </a:lnTo>
                <a:lnTo>
                  <a:pt x="586" y="42"/>
                </a:lnTo>
                <a:lnTo>
                  <a:pt x="586" y="38"/>
                </a:lnTo>
                <a:lnTo>
                  <a:pt x="570" y="40"/>
                </a:lnTo>
                <a:lnTo>
                  <a:pt x="551" y="42"/>
                </a:lnTo>
                <a:lnTo>
                  <a:pt x="534" y="45"/>
                </a:lnTo>
                <a:lnTo>
                  <a:pt x="518" y="47"/>
                </a:lnTo>
                <a:lnTo>
                  <a:pt x="499" y="50"/>
                </a:lnTo>
                <a:lnTo>
                  <a:pt x="482" y="52"/>
                </a:lnTo>
                <a:lnTo>
                  <a:pt x="466" y="54"/>
                </a:lnTo>
                <a:lnTo>
                  <a:pt x="447" y="57"/>
                </a:lnTo>
                <a:lnTo>
                  <a:pt x="430" y="59"/>
                </a:lnTo>
                <a:lnTo>
                  <a:pt x="414" y="61"/>
                </a:lnTo>
                <a:lnTo>
                  <a:pt x="395" y="64"/>
                </a:lnTo>
                <a:lnTo>
                  <a:pt x="378" y="66"/>
                </a:lnTo>
                <a:lnTo>
                  <a:pt x="361" y="68"/>
                </a:lnTo>
                <a:lnTo>
                  <a:pt x="343" y="68"/>
                </a:lnTo>
                <a:lnTo>
                  <a:pt x="326" y="71"/>
                </a:lnTo>
                <a:lnTo>
                  <a:pt x="309" y="73"/>
                </a:lnTo>
                <a:lnTo>
                  <a:pt x="298" y="76"/>
                </a:lnTo>
                <a:lnTo>
                  <a:pt x="298" y="71"/>
                </a:lnTo>
                <a:lnTo>
                  <a:pt x="286" y="52"/>
                </a:lnTo>
                <a:lnTo>
                  <a:pt x="279" y="42"/>
                </a:lnTo>
                <a:lnTo>
                  <a:pt x="246" y="47"/>
                </a:lnTo>
                <a:lnTo>
                  <a:pt x="210" y="54"/>
                </a:lnTo>
                <a:lnTo>
                  <a:pt x="175" y="59"/>
                </a:lnTo>
                <a:lnTo>
                  <a:pt x="139" y="66"/>
                </a:lnTo>
                <a:lnTo>
                  <a:pt x="104" y="71"/>
                </a:lnTo>
                <a:lnTo>
                  <a:pt x="71" y="76"/>
                </a:lnTo>
                <a:lnTo>
                  <a:pt x="35" y="83"/>
                </a:lnTo>
                <a:lnTo>
                  <a:pt x="0" y="87"/>
                </a:lnTo>
                <a:lnTo>
                  <a:pt x="0" y="97"/>
                </a:lnTo>
                <a:lnTo>
                  <a:pt x="2" y="104"/>
                </a:lnTo>
                <a:lnTo>
                  <a:pt x="7" y="111"/>
                </a:lnTo>
                <a:lnTo>
                  <a:pt x="23" y="125"/>
                </a:lnTo>
                <a:lnTo>
                  <a:pt x="26" y="130"/>
                </a:lnTo>
                <a:lnTo>
                  <a:pt x="23" y="142"/>
                </a:lnTo>
                <a:lnTo>
                  <a:pt x="26" y="149"/>
                </a:lnTo>
                <a:lnTo>
                  <a:pt x="26" y="154"/>
                </a:lnTo>
                <a:lnTo>
                  <a:pt x="21" y="158"/>
                </a:lnTo>
                <a:lnTo>
                  <a:pt x="21" y="163"/>
                </a:lnTo>
                <a:lnTo>
                  <a:pt x="26" y="161"/>
                </a:lnTo>
                <a:lnTo>
                  <a:pt x="26" y="166"/>
                </a:lnTo>
                <a:lnTo>
                  <a:pt x="21" y="173"/>
                </a:lnTo>
                <a:lnTo>
                  <a:pt x="23" y="173"/>
                </a:lnTo>
                <a:lnTo>
                  <a:pt x="45" y="166"/>
                </a:lnTo>
                <a:lnTo>
                  <a:pt x="47" y="156"/>
                </a:lnTo>
                <a:lnTo>
                  <a:pt x="54" y="149"/>
                </a:lnTo>
                <a:lnTo>
                  <a:pt x="54" y="137"/>
                </a:lnTo>
                <a:lnTo>
                  <a:pt x="59" y="137"/>
                </a:lnTo>
                <a:lnTo>
                  <a:pt x="63" y="142"/>
                </a:lnTo>
                <a:lnTo>
                  <a:pt x="68" y="135"/>
                </a:lnTo>
                <a:lnTo>
                  <a:pt x="71" y="132"/>
                </a:lnTo>
                <a:lnTo>
                  <a:pt x="75" y="140"/>
                </a:lnTo>
                <a:lnTo>
                  <a:pt x="75" y="149"/>
                </a:lnTo>
                <a:lnTo>
                  <a:pt x="61" y="156"/>
                </a:lnTo>
                <a:lnTo>
                  <a:pt x="56" y="158"/>
                </a:lnTo>
                <a:lnTo>
                  <a:pt x="54" y="163"/>
                </a:lnTo>
                <a:lnTo>
                  <a:pt x="78" y="156"/>
                </a:lnTo>
                <a:lnTo>
                  <a:pt x="108" y="147"/>
                </a:lnTo>
                <a:lnTo>
                  <a:pt x="116" y="142"/>
                </a:lnTo>
                <a:lnTo>
                  <a:pt x="125" y="137"/>
                </a:lnTo>
                <a:lnTo>
                  <a:pt x="132" y="132"/>
                </a:lnTo>
                <a:lnTo>
                  <a:pt x="142" y="132"/>
                </a:lnTo>
                <a:lnTo>
                  <a:pt x="153" y="128"/>
                </a:lnTo>
                <a:lnTo>
                  <a:pt x="163" y="130"/>
                </a:lnTo>
                <a:lnTo>
                  <a:pt x="168" y="132"/>
                </a:lnTo>
                <a:lnTo>
                  <a:pt x="170" y="137"/>
                </a:lnTo>
                <a:lnTo>
                  <a:pt x="156" y="137"/>
                </a:lnTo>
                <a:lnTo>
                  <a:pt x="134" y="144"/>
                </a:lnTo>
                <a:lnTo>
                  <a:pt x="165" y="147"/>
                </a:lnTo>
                <a:lnTo>
                  <a:pt x="203" y="156"/>
                </a:lnTo>
                <a:lnTo>
                  <a:pt x="210" y="161"/>
                </a:lnTo>
                <a:lnTo>
                  <a:pt x="212" y="161"/>
                </a:lnTo>
                <a:lnTo>
                  <a:pt x="215" y="156"/>
                </a:lnTo>
                <a:lnTo>
                  <a:pt x="215" y="151"/>
                </a:lnTo>
                <a:lnTo>
                  <a:pt x="220" y="144"/>
                </a:lnTo>
                <a:lnTo>
                  <a:pt x="229" y="142"/>
                </a:lnTo>
                <a:lnTo>
                  <a:pt x="224" y="149"/>
                </a:lnTo>
                <a:lnTo>
                  <a:pt x="224" y="156"/>
                </a:lnTo>
                <a:lnTo>
                  <a:pt x="229" y="161"/>
                </a:lnTo>
                <a:lnTo>
                  <a:pt x="229" y="163"/>
                </a:lnTo>
                <a:lnTo>
                  <a:pt x="224" y="166"/>
                </a:lnTo>
                <a:lnTo>
                  <a:pt x="246" y="180"/>
                </a:lnTo>
                <a:lnTo>
                  <a:pt x="262" y="189"/>
                </a:lnTo>
                <a:lnTo>
                  <a:pt x="269" y="199"/>
                </a:lnTo>
                <a:lnTo>
                  <a:pt x="269" y="203"/>
                </a:lnTo>
                <a:lnTo>
                  <a:pt x="267" y="206"/>
                </a:lnTo>
                <a:lnTo>
                  <a:pt x="262" y="201"/>
                </a:lnTo>
                <a:lnTo>
                  <a:pt x="257" y="194"/>
                </a:lnTo>
                <a:lnTo>
                  <a:pt x="257" y="203"/>
                </a:lnTo>
                <a:lnTo>
                  <a:pt x="265" y="213"/>
                </a:lnTo>
                <a:lnTo>
                  <a:pt x="269" y="213"/>
                </a:lnTo>
                <a:lnTo>
                  <a:pt x="283" y="208"/>
                </a:lnTo>
                <a:lnTo>
                  <a:pt x="300" y="203"/>
                </a:lnTo>
                <a:lnTo>
                  <a:pt x="307" y="199"/>
                </a:lnTo>
                <a:lnTo>
                  <a:pt x="317" y="192"/>
                </a:lnTo>
                <a:lnTo>
                  <a:pt x="326" y="192"/>
                </a:lnTo>
                <a:lnTo>
                  <a:pt x="350" y="170"/>
                </a:lnTo>
                <a:lnTo>
                  <a:pt x="361" y="168"/>
                </a:lnTo>
                <a:lnTo>
                  <a:pt x="369" y="166"/>
                </a:lnTo>
                <a:lnTo>
                  <a:pt x="371" y="163"/>
                </a:lnTo>
                <a:lnTo>
                  <a:pt x="369" y="156"/>
                </a:lnTo>
                <a:lnTo>
                  <a:pt x="369" y="151"/>
                </a:lnTo>
                <a:lnTo>
                  <a:pt x="373" y="144"/>
                </a:lnTo>
                <a:lnTo>
                  <a:pt x="402" y="135"/>
                </a:lnTo>
                <a:lnTo>
                  <a:pt x="442" y="149"/>
                </a:lnTo>
                <a:lnTo>
                  <a:pt x="496" y="201"/>
                </a:lnTo>
                <a:lnTo>
                  <a:pt x="563" y="239"/>
                </a:lnTo>
                <a:lnTo>
                  <a:pt x="579" y="258"/>
                </a:lnTo>
                <a:lnTo>
                  <a:pt x="581" y="267"/>
                </a:lnTo>
                <a:lnTo>
                  <a:pt x="581" y="272"/>
                </a:lnTo>
                <a:lnTo>
                  <a:pt x="586" y="308"/>
                </a:lnTo>
                <a:lnTo>
                  <a:pt x="581" y="341"/>
                </a:lnTo>
                <a:lnTo>
                  <a:pt x="579" y="390"/>
                </a:lnTo>
                <a:lnTo>
                  <a:pt x="584" y="400"/>
                </a:lnTo>
                <a:lnTo>
                  <a:pt x="589" y="405"/>
                </a:lnTo>
                <a:lnTo>
                  <a:pt x="593" y="407"/>
                </a:lnTo>
                <a:lnTo>
                  <a:pt x="596" y="402"/>
                </a:lnTo>
                <a:lnTo>
                  <a:pt x="603" y="402"/>
                </a:lnTo>
                <a:lnTo>
                  <a:pt x="605" y="400"/>
                </a:lnTo>
                <a:lnTo>
                  <a:pt x="605" y="395"/>
                </a:lnTo>
                <a:lnTo>
                  <a:pt x="605" y="383"/>
                </a:lnTo>
                <a:lnTo>
                  <a:pt x="600" y="381"/>
                </a:lnTo>
                <a:lnTo>
                  <a:pt x="596" y="374"/>
                </a:lnTo>
                <a:lnTo>
                  <a:pt x="598" y="369"/>
                </a:lnTo>
                <a:lnTo>
                  <a:pt x="605" y="372"/>
                </a:lnTo>
                <a:lnTo>
                  <a:pt x="615" y="381"/>
                </a:lnTo>
                <a:lnTo>
                  <a:pt x="617" y="381"/>
                </a:lnTo>
                <a:lnTo>
                  <a:pt x="622" y="376"/>
                </a:lnTo>
                <a:lnTo>
                  <a:pt x="626" y="379"/>
                </a:lnTo>
                <a:lnTo>
                  <a:pt x="629" y="383"/>
                </a:lnTo>
                <a:lnTo>
                  <a:pt x="626" y="393"/>
                </a:lnTo>
                <a:lnTo>
                  <a:pt x="619" y="405"/>
                </a:lnTo>
                <a:lnTo>
                  <a:pt x="607" y="426"/>
                </a:lnTo>
                <a:lnTo>
                  <a:pt x="603" y="428"/>
                </a:lnTo>
                <a:lnTo>
                  <a:pt x="600" y="433"/>
                </a:lnTo>
                <a:lnTo>
                  <a:pt x="607" y="438"/>
                </a:lnTo>
                <a:lnTo>
                  <a:pt x="612" y="443"/>
                </a:lnTo>
                <a:lnTo>
                  <a:pt x="641" y="480"/>
                </a:lnTo>
                <a:lnTo>
                  <a:pt x="652" y="495"/>
                </a:lnTo>
                <a:lnTo>
                  <a:pt x="662" y="502"/>
                </a:lnTo>
                <a:lnTo>
                  <a:pt x="667" y="502"/>
                </a:lnTo>
                <a:lnTo>
                  <a:pt x="674" y="502"/>
                </a:lnTo>
                <a:lnTo>
                  <a:pt x="674" y="497"/>
                </a:lnTo>
                <a:lnTo>
                  <a:pt x="671" y="490"/>
                </a:lnTo>
                <a:lnTo>
                  <a:pt x="681" y="485"/>
                </a:lnTo>
                <a:lnTo>
                  <a:pt x="690" y="483"/>
                </a:lnTo>
                <a:lnTo>
                  <a:pt x="686" y="492"/>
                </a:lnTo>
                <a:lnTo>
                  <a:pt x="688" y="516"/>
                </a:lnTo>
                <a:lnTo>
                  <a:pt x="695" y="535"/>
                </a:lnTo>
                <a:lnTo>
                  <a:pt x="700" y="535"/>
                </a:lnTo>
                <a:lnTo>
                  <a:pt x="704" y="533"/>
                </a:lnTo>
                <a:lnTo>
                  <a:pt x="707" y="523"/>
                </a:lnTo>
                <a:lnTo>
                  <a:pt x="712" y="516"/>
                </a:lnTo>
                <a:lnTo>
                  <a:pt x="716" y="514"/>
                </a:lnTo>
                <a:lnTo>
                  <a:pt x="712" y="525"/>
                </a:lnTo>
                <a:lnTo>
                  <a:pt x="707" y="540"/>
                </a:lnTo>
                <a:lnTo>
                  <a:pt x="709" y="542"/>
                </a:lnTo>
                <a:lnTo>
                  <a:pt x="716" y="544"/>
                </a:lnTo>
                <a:lnTo>
                  <a:pt x="730" y="580"/>
                </a:lnTo>
                <a:lnTo>
                  <a:pt x="745" y="599"/>
                </a:lnTo>
                <a:lnTo>
                  <a:pt x="764" y="606"/>
                </a:lnTo>
                <a:lnTo>
                  <a:pt x="787" y="608"/>
                </a:lnTo>
                <a:lnTo>
                  <a:pt x="792" y="620"/>
                </a:lnTo>
                <a:lnTo>
                  <a:pt x="809" y="637"/>
                </a:lnTo>
                <a:lnTo>
                  <a:pt x="825" y="660"/>
                </a:lnTo>
                <a:lnTo>
                  <a:pt x="832" y="663"/>
                </a:lnTo>
                <a:lnTo>
                  <a:pt x="842" y="663"/>
                </a:lnTo>
                <a:lnTo>
                  <a:pt x="846" y="667"/>
                </a:lnTo>
                <a:lnTo>
                  <a:pt x="846" y="675"/>
                </a:lnTo>
                <a:lnTo>
                  <a:pt x="827" y="665"/>
                </a:lnTo>
                <a:lnTo>
                  <a:pt x="825" y="667"/>
                </a:lnTo>
                <a:lnTo>
                  <a:pt x="823" y="672"/>
                </a:lnTo>
                <a:lnTo>
                  <a:pt x="823" y="679"/>
                </a:lnTo>
                <a:lnTo>
                  <a:pt x="830" y="689"/>
                </a:lnTo>
                <a:lnTo>
                  <a:pt x="842" y="686"/>
                </a:lnTo>
                <a:lnTo>
                  <a:pt x="858" y="677"/>
                </a:lnTo>
                <a:lnTo>
                  <a:pt x="872" y="677"/>
                </a:lnTo>
                <a:lnTo>
                  <a:pt x="891" y="663"/>
                </a:lnTo>
                <a:lnTo>
                  <a:pt x="901" y="660"/>
                </a:lnTo>
                <a:lnTo>
                  <a:pt x="910" y="646"/>
                </a:lnTo>
                <a:lnTo>
                  <a:pt x="913" y="632"/>
                </a:lnTo>
                <a:lnTo>
                  <a:pt x="913" y="608"/>
                </a:lnTo>
                <a:lnTo>
                  <a:pt x="917" y="589"/>
                </a:lnTo>
                <a:lnTo>
                  <a:pt x="922" y="573"/>
                </a:lnTo>
                <a:lnTo>
                  <a:pt x="924" y="573"/>
                </a:lnTo>
                <a:lnTo>
                  <a:pt x="924" y="575"/>
                </a:lnTo>
                <a:lnTo>
                  <a:pt x="927" y="577"/>
                </a:lnTo>
                <a:lnTo>
                  <a:pt x="922" y="540"/>
                </a:lnTo>
                <a:close/>
                <a:moveTo>
                  <a:pt x="837" y="741"/>
                </a:moveTo>
                <a:lnTo>
                  <a:pt x="842" y="743"/>
                </a:lnTo>
                <a:lnTo>
                  <a:pt x="846" y="738"/>
                </a:lnTo>
                <a:lnTo>
                  <a:pt x="853" y="736"/>
                </a:lnTo>
                <a:lnTo>
                  <a:pt x="858" y="731"/>
                </a:lnTo>
                <a:lnTo>
                  <a:pt x="842" y="738"/>
                </a:lnTo>
                <a:lnTo>
                  <a:pt x="837" y="741"/>
                </a:lnTo>
                <a:close/>
                <a:moveTo>
                  <a:pt x="872" y="717"/>
                </a:moveTo>
                <a:lnTo>
                  <a:pt x="868" y="722"/>
                </a:lnTo>
                <a:lnTo>
                  <a:pt x="868" y="722"/>
                </a:lnTo>
                <a:lnTo>
                  <a:pt x="870" y="722"/>
                </a:lnTo>
                <a:lnTo>
                  <a:pt x="875" y="720"/>
                </a:lnTo>
                <a:lnTo>
                  <a:pt x="875" y="717"/>
                </a:lnTo>
                <a:lnTo>
                  <a:pt x="872" y="717"/>
                </a:lnTo>
                <a:close/>
                <a:moveTo>
                  <a:pt x="804" y="743"/>
                </a:moveTo>
                <a:lnTo>
                  <a:pt x="804" y="746"/>
                </a:lnTo>
                <a:lnTo>
                  <a:pt x="811" y="753"/>
                </a:lnTo>
                <a:lnTo>
                  <a:pt x="811" y="757"/>
                </a:lnTo>
                <a:lnTo>
                  <a:pt x="813" y="757"/>
                </a:lnTo>
                <a:lnTo>
                  <a:pt x="816" y="755"/>
                </a:lnTo>
                <a:lnTo>
                  <a:pt x="816" y="753"/>
                </a:lnTo>
                <a:lnTo>
                  <a:pt x="816" y="750"/>
                </a:lnTo>
                <a:lnTo>
                  <a:pt x="804" y="743"/>
                </a:lnTo>
                <a:close/>
              </a:path>
            </a:pathLst>
          </a:custGeom>
          <a:solidFill>
            <a:srgbClr val="92D050"/>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47" name="Freeform 46"/>
          <p:cNvSpPr>
            <a:spLocks noEditPoints="1"/>
          </p:cNvSpPr>
          <p:nvPr/>
        </p:nvSpPr>
        <p:spPr bwMode="auto">
          <a:xfrm rot="60000">
            <a:off x="7663759" y="3945337"/>
            <a:ext cx="646112" cy="1022350"/>
          </a:xfrm>
          <a:custGeom>
            <a:avLst/>
            <a:gdLst/>
            <a:ahLst/>
            <a:cxnLst>
              <a:cxn ang="0">
                <a:pos x="393" y="457"/>
              </a:cxn>
              <a:cxn ang="0">
                <a:pos x="388" y="414"/>
              </a:cxn>
              <a:cxn ang="0">
                <a:pos x="381" y="398"/>
              </a:cxn>
              <a:cxn ang="0">
                <a:pos x="381" y="362"/>
              </a:cxn>
              <a:cxn ang="0">
                <a:pos x="383" y="348"/>
              </a:cxn>
              <a:cxn ang="0">
                <a:pos x="393" y="334"/>
              </a:cxn>
              <a:cxn ang="0">
                <a:pos x="385" y="327"/>
              </a:cxn>
              <a:cxn ang="0">
                <a:pos x="383" y="315"/>
              </a:cxn>
              <a:cxn ang="0">
                <a:pos x="357" y="268"/>
              </a:cxn>
              <a:cxn ang="0">
                <a:pos x="350" y="251"/>
              </a:cxn>
              <a:cxn ang="0">
                <a:pos x="329" y="187"/>
              </a:cxn>
              <a:cxn ang="0">
                <a:pos x="317" y="156"/>
              </a:cxn>
              <a:cxn ang="0">
                <a:pos x="307" y="125"/>
              </a:cxn>
              <a:cxn ang="0">
                <a:pos x="298" y="95"/>
              </a:cxn>
              <a:cxn ang="0">
                <a:pos x="286" y="64"/>
              </a:cxn>
              <a:cxn ang="0">
                <a:pos x="277" y="31"/>
              </a:cxn>
              <a:cxn ang="0">
                <a:pos x="248" y="2"/>
              </a:cxn>
              <a:cxn ang="0">
                <a:pos x="215" y="9"/>
              </a:cxn>
              <a:cxn ang="0">
                <a:pos x="182" y="14"/>
              </a:cxn>
              <a:cxn ang="0">
                <a:pos x="149" y="19"/>
              </a:cxn>
              <a:cxn ang="0">
                <a:pos x="116" y="24"/>
              </a:cxn>
              <a:cxn ang="0">
                <a:pos x="83" y="28"/>
              </a:cxn>
              <a:cxn ang="0">
                <a:pos x="50" y="33"/>
              </a:cxn>
              <a:cxn ang="0">
                <a:pos x="16" y="38"/>
              </a:cxn>
              <a:cxn ang="0">
                <a:pos x="0" y="40"/>
              </a:cxn>
              <a:cxn ang="0">
                <a:pos x="2" y="43"/>
              </a:cxn>
              <a:cxn ang="0">
                <a:pos x="14" y="52"/>
              </a:cxn>
              <a:cxn ang="0">
                <a:pos x="14" y="59"/>
              </a:cxn>
              <a:cxn ang="0">
                <a:pos x="14" y="107"/>
              </a:cxn>
              <a:cxn ang="0">
                <a:pos x="14" y="154"/>
              </a:cxn>
              <a:cxn ang="0">
                <a:pos x="16" y="201"/>
              </a:cxn>
              <a:cxn ang="0">
                <a:pos x="16" y="249"/>
              </a:cxn>
              <a:cxn ang="0">
                <a:pos x="16" y="296"/>
              </a:cxn>
              <a:cxn ang="0">
                <a:pos x="16" y="343"/>
              </a:cxn>
              <a:cxn ang="0">
                <a:pos x="16" y="391"/>
              </a:cxn>
              <a:cxn ang="0">
                <a:pos x="19" y="438"/>
              </a:cxn>
              <a:cxn ang="0">
                <a:pos x="31" y="509"/>
              </a:cxn>
              <a:cxn ang="0">
                <a:pos x="38" y="556"/>
              </a:cxn>
              <a:cxn ang="0">
                <a:pos x="45" y="604"/>
              </a:cxn>
              <a:cxn ang="0">
                <a:pos x="54" y="627"/>
              </a:cxn>
              <a:cxn ang="0">
                <a:pos x="78" y="625"/>
              </a:cxn>
              <a:cxn ang="0">
                <a:pos x="83" y="599"/>
              </a:cxn>
              <a:cxn ang="0">
                <a:pos x="87" y="582"/>
              </a:cxn>
              <a:cxn ang="0">
                <a:pos x="99" y="597"/>
              </a:cxn>
              <a:cxn ang="0">
                <a:pos x="104" y="616"/>
              </a:cxn>
              <a:cxn ang="0">
                <a:pos x="113" y="623"/>
              </a:cxn>
              <a:cxn ang="0">
                <a:pos x="106" y="634"/>
              </a:cxn>
              <a:cxn ang="0">
                <a:pos x="95" y="639"/>
              </a:cxn>
              <a:cxn ang="0">
                <a:pos x="147" y="616"/>
              </a:cxn>
              <a:cxn ang="0">
                <a:pos x="149" y="608"/>
              </a:cxn>
              <a:cxn ang="0">
                <a:pos x="154" y="599"/>
              </a:cxn>
              <a:cxn ang="0">
                <a:pos x="154" y="580"/>
              </a:cxn>
              <a:cxn ang="0">
                <a:pos x="135" y="561"/>
              </a:cxn>
              <a:cxn ang="0">
                <a:pos x="128" y="547"/>
              </a:cxn>
              <a:cxn ang="0">
                <a:pos x="163" y="533"/>
              </a:cxn>
              <a:cxn ang="0">
                <a:pos x="232" y="521"/>
              </a:cxn>
              <a:cxn ang="0">
                <a:pos x="303" y="509"/>
              </a:cxn>
              <a:cxn ang="0">
                <a:pos x="374" y="497"/>
              </a:cxn>
              <a:cxn ang="0">
                <a:pos x="400" y="478"/>
              </a:cxn>
              <a:cxn ang="0">
                <a:pos x="61" y="644"/>
              </a:cxn>
              <a:cxn ang="0">
                <a:pos x="78" y="642"/>
              </a:cxn>
              <a:cxn ang="0">
                <a:pos x="83" y="637"/>
              </a:cxn>
            </a:cxnLst>
            <a:rect l="0" t="0" r="r" b="b"/>
            <a:pathLst>
              <a:path w="407" h="644">
                <a:moveTo>
                  <a:pt x="400" y="478"/>
                </a:moveTo>
                <a:lnTo>
                  <a:pt x="393" y="457"/>
                </a:lnTo>
                <a:lnTo>
                  <a:pt x="393" y="421"/>
                </a:lnTo>
                <a:lnTo>
                  <a:pt x="388" y="414"/>
                </a:lnTo>
                <a:lnTo>
                  <a:pt x="388" y="414"/>
                </a:lnTo>
                <a:lnTo>
                  <a:pt x="381" y="398"/>
                </a:lnTo>
                <a:lnTo>
                  <a:pt x="378" y="384"/>
                </a:lnTo>
                <a:lnTo>
                  <a:pt x="381" y="362"/>
                </a:lnTo>
                <a:lnTo>
                  <a:pt x="381" y="362"/>
                </a:lnTo>
                <a:lnTo>
                  <a:pt x="383" y="348"/>
                </a:lnTo>
                <a:lnTo>
                  <a:pt x="385" y="341"/>
                </a:lnTo>
                <a:lnTo>
                  <a:pt x="393" y="334"/>
                </a:lnTo>
                <a:lnTo>
                  <a:pt x="393" y="329"/>
                </a:lnTo>
                <a:lnTo>
                  <a:pt x="385" y="327"/>
                </a:lnTo>
                <a:lnTo>
                  <a:pt x="383" y="320"/>
                </a:lnTo>
                <a:lnTo>
                  <a:pt x="383" y="315"/>
                </a:lnTo>
                <a:lnTo>
                  <a:pt x="378" y="301"/>
                </a:lnTo>
                <a:lnTo>
                  <a:pt x="357" y="268"/>
                </a:lnTo>
                <a:lnTo>
                  <a:pt x="352" y="256"/>
                </a:lnTo>
                <a:lnTo>
                  <a:pt x="350" y="251"/>
                </a:lnTo>
                <a:lnTo>
                  <a:pt x="343" y="234"/>
                </a:lnTo>
                <a:lnTo>
                  <a:pt x="329" y="187"/>
                </a:lnTo>
                <a:lnTo>
                  <a:pt x="324" y="173"/>
                </a:lnTo>
                <a:lnTo>
                  <a:pt x="317" y="156"/>
                </a:lnTo>
                <a:lnTo>
                  <a:pt x="312" y="142"/>
                </a:lnTo>
                <a:lnTo>
                  <a:pt x="307" y="125"/>
                </a:lnTo>
                <a:lnTo>
                  <a:pt x="303" y="109"/>
                </a:lnTo>
                <a:lnTo>
                  <a:pt x="298" y="95"/>
                </a:lnTo>
                <a:lnTo>
                  <a:pt x="291" y="78"/>
                </a:lnTo>
                <a:lnTo>
                  <a:pt x="286" y="64"/>
                </a:lnTo>
                <a:lnTo>
                  <a:pt x="281" y="47"/>
                </a:lnTo>
                <a:lnTo>
                  <a:pt x="277" y="31"/>
                </a:lnTo>
                <a:lnTo>
                  <a:pt x="265" y="0"/>
                </a:lnTo>
                <a:lnTo>
                  <a:pt x="248" y="2"/>
                </a:lnTo>
                <a:lnTo>
                  <a:pt x="232" y="7"/>
                </a:lnTo>
                <a:lnTo>
                  <a:pt x="215" y="9"/>
                </a:lnTo>
                <a:lnTo>
                  <a:pt x="199" y="12"/>
                </a:lnTo>
                <a:lnTo>
                  <a:pt x="182" y="14"/>
                </a:lnTo>
                <a:lnTo>
                  <a:pt x="165" y="17"/>
                </a:lnTo>
                <a:lnTo>
                  <a:pt x="149" y="19"/>
                </a:lnTo>
                <a:lnTo>
                  <a:pt x="132" y="21"/>
                </a:lnTo>
                <a:lnTo>
                  <a:pt x="116" y="24"/>
                </a:lnTo>
                <a:lnTo>
                  <a:pt x="99" y="26"/>
                </a:lnTo>
                <a:lnTo>
                  <a:pt x="83" y="28"/>
                </a:lnTo>
                <a:lnTo>
                  <a:pt x="66" y="31"/>
                </a:lnTo>
                <a:lnTo>
                  <a:pt x="50" y="33"/>
                </a:lnTo>
                <a:lnTo>
                  <a:pt x="33" y="36"/>
                </a:lnTo>
                <a:lnTo>
                  <a:pt x="16" y="38"/>
                </a:lnTo>
                <a:lnTo>
                  <a:pt x="0" y="40"/>
                </a:lnTo>
                <a:lnTo>
                  <a:pt x="0" y="40"/>
                </a:lnTo>
                <a:lnTo>
                  <a:pt x="0" y="40"/>
                </a:lnTo>
                <a:lnTo>
                  <a:pt x="2" y="43"/>
                </a:lnTo>
                <a:lnTo>
                  <a:pt x="14" y="50"/>
                </a:lnTo>
                <a:lnTo>
                  <a:pt x="14" y="52"/>
                </a:lnTo>
                <a:lnTo>
                  <a:pt x="14" y="54"/>
                </a:lnTo>
                <a:lnTo>
                  <a:pt x="14" y="59"/>
                </a:lnTo>
                <a:lnTo>
                  <a:pt x="14" y="83"/>
                </a:lnTo>
                <a:lnTo>
                  <a:pt x="14" y="107"/>
                </a:lnTo>
                <a:lnTo>
                  <a:pt x="14" y="130"/>
                </a:lnTo>
                <a:lnTo>
                  <a:pt x="14" y="154"/>
                </a:lnTo>
                <a:lnTo>
                  <a:pt x="14" y="178"/>
                </a:lnTo>
                <a:lnTo>
                  <a:pt x="16" y="201"/>
                </a:lnTo>
                <a:lnTo>
                  <a:pt x="16" y="225"/>
                </a:lnTo>
                <a:lnTo>
                  <a:pt x="16" y="249"/>
                </a:lnTo>
                <a:lnTo>
                  <a:pt x="16" y="272"/>
                </a:lnTo>
                <a:lnTo>
                  <a:pt x="16" y="296"/>
                </a:lnTo>
                <a:lnTo>
                  <a:pt x="16" y="320"/>
                </a:lnTo>
                <a:lnTo>
                  <a:pt x="16" y="343"/>
                </a:lnTo>
                <a:lnTo>
                  <a:pt x="16" y="367"/>
                </a:lnTo>
                <a:lnTo>
                  <a:pt x="16" y="391"/>
                </a:lnTo>
                <a:lnTo>
                  <a:pt x="16" y="414"/>
                </a:lnTo>
                <a:lnTo>
                  <a:pt x="19" y="438"/>
                </a:lnTo>
                <a:lnTo>
                  <a:pt x="26" y="485"/>
                </a:lnTo>
                <a:lnTo>
                  <a:pt x="31" y="509"/>
                </a:lnTo>
                <a:lnTo>
                  <a:pt x="33" y="533"/>
                </a:lnTo>
                <a:lnTo>
                  <a:pt x="38" y="556"/>
                </a:lnTo>
                <a:lnTo>
                  <a:pt x="40" y="580"/>
                </a:lnTo>
                <a:lnTo>
                  <a:pt x="45" y="604"/>
                </a:lnTo>
                <a:lnTo>
                  <a:pt x="50" y="627"/>
                </a:lnTo>
                <a:lnTo>
                  <a:pt x="54" y="627"/>
                </a:lnTo>
                <a:lnTo>
                  <a:pt x="66" y="627"/>
                </a:lnTo>
                <a:lnTo>
                  <a:pt x="78" y="625"/>
                </a:lnTo>
                <a:lnTo>
                  <a:pt x="80" y="618"/>
                </a:lnTo>
                <a:lnTo>
                  <a:pt x="83" y="599"/>
                </a:lnTo>
                <a:lnTo>
                  <a:pt x="85" y="585"/>
                </a:lnTo>
                <a:lnTo>
                  <a:pt x="87" y="582"/>
                </a:lnTo>
                <a:lnTo>
                  <a:pt x="95" y="590"/>
                </a:lnTo>
                <a:lnTo>
                  <a:pt x="99" y="597"/>
                </a:lnTo>
                <a:lnTo>
                  <a:pt x="99" y="611"/>
                </a:lnTo>
                <a:lnTo>
                  <a:pt x="104" y="616"/>
                </a:lnTo>
                <a:lnTo>
                  <a:pt x="109" y="616"/>
                </a:lnTo>
                <a:lnTo>
                  <a:pt x="113" y="623"/>
                </a:lnTo>
                <a:lnTo>
                  <a:pt x="118" y="630"/>
                </a:lnTo>
                <a:lnTo>
                  <a:pt x="106" y="634"/>
                </a:lnTo>
                <a:lnTo>
                  <a:pt x="97" y="637"/>
                </a:lnTo>
                <a:lnTo>
                  <a:pt x="95" y="639"/>
                </a:lnTo>
                <a:lnTo>
                  <a:pt x="137" y="630"/>
                </a:lnTo>
                <a:lnTo>
                  <a:pt x="147" y="616"/>
                </a:lnTo>
                <a:lnTo>
                  <a:pt x="149" y="613"/>
                </a:lnTo>
                <a:lnTo>
                  <a:pt x="149" y="608"/>
                </a:lnTo>
                <a:lnTo>
                  <a:pt x="154" y="604"/>
                </a:lnTo>
                <a:lnTo>
                  <a:pt x="154" y="599"/>
                </a:lnTo>
                <a:lnTo>
                  <a:pt x="151" y="592"/>
                </a:lnTo>
                <a:lnTo>
                  <a:pt x="154" y="580"/>
                </a:lnTo>
                <a:lnTo>
                  <a:pt x="151" y="575"/>
                </a:lnTo>
                <a:lnTo>
                  <a:pt x="135" y="561"/>
                </a:lnTo>
                <a:lnTo>
                  <a:pt x="130" y="554"/>
                </a:lnTo>
                <a:lnTo>
                  <a:pt x="128" y="547"/>
                </a:lnTo>
                <a:lnTo>
                  <a:pt x="128" y="537"/>
                </a:lnTo>
                <a:lnTo>
                  <a:pt x="163" y="533"/>
                </a:lnTo>
                <a:lnTo>
                  <a:pt x="199" y="526"/>
                </a:lnTo>
                <a:lnTo>
                  <a:pt x="232" y="521"/>
                </a:lnTo>
                <a:lnTo>
                  <a:pt x="267" y="516"/>
                </a:lnTo>
                <a:lnTo>
                  <a:pt x="303" y="509"/>
                </a:lnTo>
                <a:lnTo>
                  <a:pt x="338" y="504"/>
                </a:lnTo>
                <a:lnTo>
                  <a:pt x="374" y="497"/>
                </a:lnTo>
                <a:lnTo>
                  <a:pt x="407" y="492"/>
                </a:lnTo>
                <a:lnTo>
                  <a:pt x="400" y="478"/>
                </a:lnTo>
                <a:close/>
                <a:moveTo>
                  <a:pt x="66" y="642"/>
                </a:moveTo>
                <a:lnTo>
                  <a:pt x="61" y="644"/>
                </a:lnTo>
                <a:lnTo>
                  <a:pt x="64" y="644"/>
                </a:lnTo>
                <a:lnTo>
                  <a:pt x="78" y="642"/>
                </a:lnTo>
                <a:lnTo>
                  <a:pt x="87" y="639"/>
                </a:lnTo>
                <a:lnTo>
                  <a:pt x="83" y="637"/>
                </a:lnTo>
                <a:lnTo>
                  <a:pt x="66" y="642"/>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48" name="Freeform 47"/>
          <p:cNvSpPr>
            <a:spLocks noEditPoints="1"/>
          </p:cNvSpPr>
          <p:nvPr/>
        </p:nvSpPr>
        <p:spPr bwMode="auto">
          <a:xfrm rot="60000">
            <a:off x="7162850" y="4004282"/>
            <a:ext cx="579438" cy="992187"/>
          </a:xfrm>
          <a:custGeom>
            <a:avLst/>
            <a:gdLst/>
            <a:ahLst/>
            <a:cxnLst>
              <a:cxn ang="0">
                <a:pos x="355" y="537"/>
              </a:cxn>
              <a:cxn ang="0">
                <a:pos x="346" y="466"/>
              </a:cxn>
              <a:cxn ang="0">
                <a:pos x="331" y="371"/>
              </a:cxn>
              <a:cxn ang="0">
                <a:pos x="331" y="300"/>
              </a:cxn>
              <a:cxn ang="0">
                <a:pos x="331" y="229"/>
              </a:cxn>
              <a:cxn ang="0">
                <a:pos x="331" y="158"/>
              </a:cxn>
              <a:cxn ang="0">
                <a:pos x="329" y="87"/>
              </a:cxn>
              <a:cxn ang="0">
                <a:pos x="329" y="16"/>
              </a:cxn>
              <a:cxn ang="0">
                <a:pos x="329" y="7"/>
              </a:cxn>
              <a:cxn ang="0">
                <a:pos x="263" y="7"/>
              </a:cxn>
              <a:cxn ang="0">
                <a:pos x="180" y="19"/>
              </a:cxn>
              <a:cxn ang="0">
                <a:pos x="97" y="28"/>
              </a:cxn>
              <a:cxn ang="0">
                <a:pos x="97" y="40"/>
              </a:cxn>
              <a:cxn ang="0">
                <a:pos x="83" y="59"/>
              </a:cxn>
              <a:cxn ang="0">
                <a:pos x="74" y="73"/>
              </a:cxn>
              <a:cxn ang="0">
                <a:pos x="62" y="109"/>
              </a:cxn>
              <a:cxn ang="0">
                <a:pos x="52" y="127"/>
              </a:cxn>
              <a:cxn ang="0">
                <a:pos x="45" y="151"/>
              </a:cxn>
              <a:cxn ang="0">
                <a:pos x="33" y="163"/>
              </a:cxn>
              <a:cxn ang="0">
                <a:pos x="33" y="170"/>
              </a:cxn>
              <a:cxn ang="0">
                <a:pos x="31" y="189"/>
              </a:cxn>
              <a:cxn ang="0">
                <a:pos x="19" y="206"/>
              </a:cxn>
              <a:cxn ang="0">
                <a:pos x="19" y="217"/>
              </a:cxn>
              <a:cxn ang="0">
                <a:pos x="26" y="227"/>
              </a:cxn>
              <a:cxn ang="0">
                <a:pos x="29" y="253"/>
              </a:cxn>
              <a:cxn ang="0">
                <a:pos x="31" y="284"/>
              </a:cxn>
              <a:cxn ang="0">
                <a:pos x="41" y="298"/>
              </a:cxn>
              <a:cxn ang="0">
                <a:pos x="38" y="319"/>
              </a:cxn>
              <a:cxn ang="0">
                <a:pos x="38" y="333"/>
              </a:cxn>
              <a:cxn ang="0">
                <a:pos x="43" y="348"/>
              </a:cxn>
              <a:cxn ang="0">
                <a:pos x="57" y="367"/>
              </a:cxn>
              <a:cxn ang="0">
                <a:pos x="64" y="378"/>
              </a:cxn>
              <a:cxn ang="0">
                <a:pos x="55" y="397"/>
              </a:cxn>
              <a:cxn ang="0">
                <a:pos x="50" y="409"/>
              </a:cxn>
              <a:cxn ang="0">
                <a:pos x="24" y="447"/>
              </a:cxn>
              <a:cxn ang="0">
                <a:pos x="12" y="480"/>
              </a:cxn>
              <a:cxn ang="0">
                <a:pos x="7" y="511"/>
              </a:cxn>
              <a:cxn ang="0">
                <a:pos x="5" y="532"/>
              </a:cxn>
              <a:cxn ang="0">
                <a:pos x="0" y="547"/>
              </a:cxn>
              <a:cxn ang="0">
                <a:pos x="78" y="539"/>
              </a:cxn>
              <a:cxn ang="0">
                <a:pos x="159" y="530"/>
              </a:cxn>
              <a:cxn ang="0">
                <a:pos x="208" y="539"/>
              </a:cxn>
              <a:cxn ang="0">
                <a:pos x="206" y="570"/>
              </a:cxn>
              <a:cxn ang="0">
                <a:pos x="216" y="584"/>
              </a:cxn>
              <a:cxn ang="0">
                <a:pos x="230" y="613"/>
              </a:cxn>
              <a:cxn ang="0">
                <a:pos x="242" y="622"/>
              </a:cxn>
              <a:cxn ang="0">
                <a:pos x="263" y="601"/>
              </a:cxn>
              <a:cxn ang="0">
                <a:pos x="294" y="596"/>
              </a:cxn>
              <a:cxn ang="0">
                <a:pos x="317" y="587"/>
              </a:cxn>
              <a:cxn ang="0">
                <a:pos x="331" y="603"/>
              </a:cxn>
              <a:cxn ang="0">
                <a:pos x="348" y="608"/>
              </a:cxn>
              <a:cxn ang="0">
                <a:pos x="331" y="603"/>
              </a:cxn>
            </a:cxnLst>
            <a:rect l="0" t="0" r="r" b="b"/>
            <a:pathLst>
              <a:path w="365" h="625">
                <a:moveTo>
                  <a:pt x="365" y="584"/>
                </a:moveTo>
                <a:lnTo>
                  <a:pt x="360" y="561"/>
                </a:lnTo>
                <a:lnTo>
                  <a:pt x="355" y="537"/>
                </a:lnTo>
                <a:lnTo>
                  <a:pt x="353" y="513"/>
                </a:lnTo>
                <a:lnTo>
                  <a:pt x="348" y="490"/>
                </a:lnTo>
                <a:lnTo>
                  <a:pt x="346" y="466"/>
                </a:lnTo>
                <a:lnTo>
                  <a:pt x="341" y="442"/>
                </a:lnTo>
                <a:lnTo>
                  <a:pt x="334" y="395"/>
                </a:lnTo>
                <a:lnTo>
                  <a:pt x="331" y="371"/>
                </a:lnTo>
                <a:lnTo>
                  <a:pt x="331" y="348"/>
                </a:lnTo>
                <a:lnTo>
                  <a:pt x="331" y="324"/>
                </a:lnTo>
                <a:lnTo>
                  <a:pt x="331" y="300"/>
                </a:lnTo>
                <a:lnTo>
                  <a:pt x="331" y="277"/>
                </a:lnTo>
                <a:lnTo>
                  <a:pt x="331" y="253"/>
                </a:lnTo>
                <a:lnTo>
                  <a:pt x="331" y="229"/>
                </a:lnTo>
                <a:lnTo>
                  <a:pt x="331" y="206"/>
                </a:lnTo>
                <a:lnTo>
                  <a:pt x="331" y="182"/>
                </a:lnTo>
                <a:lnTo>
                  <a:pt x="331" y="158"/>
                </a:lnTo>
                <a:lnTo>
                  <a:pt x="329" y="135"/>
                </a:lnTo>
                <a:lnTo>
                  <a:pt x="329" y="111"/>
                </a:lnTo>
                <a:lnTo>
                  <a:pt x="329" y="87"/>
                </a:lnTo>
                <a:lnTo>
                  <a:pt x="329" y="64"/>
                </a:lnTo>
                <a:lnTo>
                  <a:pt x="329" y="40"/>
                </a:lnTo>
                <a:lnTo>
                  <a:pt x="329" y="16"/>
                </a:lnTo>
                <a:lnTo>
                  <a:pt x="329" y="11"/>
                </a:lnTo>
                <a:lnTo>
                  <a:pt x="329" y="9"/>
                </a:lnTo>
                <a:lnTo>
                  <a:pt x="329" y="7"/>
                </a:lnTo>
                <a:lnTo>
                  <a:pt x="317" y="0"/>
                </a:lnTo>
                <a:lnTo>
                  <a:pt x="289" y="2"/>
                </a:lnTo>
                <a:lnTo>
                  <a:pt x="263" y="7"/>
                </a:lnTo>
                <a:lnTo>
                  <a:pt x="234" y="11"/>
                </a:lnTo>
                <a:lnTo>
                  <a:pt x="206" y="14"/>
                </a:lnTo>
                <a:lnTo>
                  <a:pt x="180" y="19"/>
                </a:lnTo>
                <a:lnTo>
                  <a:pt x="152" y="21"/>
                </a:lnTo>
                <a:lnTo>
                  <a:pt x="126" y="23"/>
                </a:lnTo>
                <a:lnTo>
                  <a:pt x="97" y="28"/>
                </a:lnTo>
                <a:lnTo>
                  <a:pt x="100" y="30"/>
                </a:lnTo>
                <a:lnTo>
                  <a:pt x="100" y="35"/>
                </a:lnTo>
                <a:lnTo>
                  <a:pt x="97" y="40"/>
                </a:lnTo>
                <a:lnTo>
                  <a:pt x="88" y="47"/>
                </a:lnTo>
                <a:lnTo>
                  <a:pt x="83" y="54"/>
                </a:lnTo>
                <a:lnTo>
                  <a:pt x="83" y="59"/>
                </a:lnTo>
                <a:lnTo>
                  <a:pt x="81" y="64"/>
                </a:lnTo>
                <a:lnTo>
                  <a:pt x="76" y="64"/>
                </a:lnTo>
                <a:lnTo>
                  <a:pt x="74" y="73"/>
                </a:lnTo>
                <a:lnTo>
                  <a:pt x="74" y="94"/>
                </a:lnTo>
                <a:lnTo>
                  <a:pt x="71" y="106"/>
                </a:lnTo>
                <a:lnTo>
                  <a:pt x="62" y="109"/>
                </a:lnTo>
                <a:lnTo>
                  <a:pt x="57" y="113"/>
                </a:lnTo>
                <a:lnTo>
                  <a:pt x="57" y="120"/>
                </a:lnTo>
                <a:lnTo>
                  <a:pt x="52" y="127"/>
                </a:lnTo>
                <a:lnTo>
                  <a:pt x="45" y="137"/>
                </a:lnTo>
                <a:lnTo>
                  <a:pt x="41" y="144"/>
                </a:lnTo>
                <a:lnTo>
                  <a:pt x="45" y="151"/>
                </a:lnTo>
                <a:lnTo>
                  <a:pt x="45" y="154"/>
                </a:lnTo>
                <a:lnTo>
                  <a:pt x="43" y="158"/>
                </a:lnTo>
                <a:lnTo>
                  <a:pt x="33" y="163"/>
                </a:lnTo>
                <a:lnTo>
                  <a:pt x="31" y="163"/>
                </a:lnTo>
                <a:lnTo>
                  <a:pt x="31" y="165"/>
                </a:lnTo>
                <a:lnTo>
                  <a:pt x="33" y="170"/>
                </a:lnTo>
                <a:lnTo>
                  <a:pt x="33" y="175"/>
                </a:lnTo>
                <a:lnTo>
                  <a:pt x="33" y="184"/>
                </a:lnTo>
                <a:lnTo>
                  <a:pt x="31" y="189"/>
                </a:lnTo>
                <a:lnTo>
                  <a:pt x="29" y="191"/>
                </a:lnTo>
                <a:lnTo>
                  <a:pt x="22" y="201"/>
                </a:lnTo>
                <a:lnTo>
                  <a:pt x="19" y="206"/>
                </a:lnTo>
                <a:lnTo>
                  <a:pt x="24" y="208"/>
                </a:lnTo>
                <a:lnTo>
                  <a:pt x="24" y="213"/>
                </a:lnTo>
                <a:lnTo>
                  <a:pt x="19" y="217"/>
                </a:lnTo>
                <a:lnTo>
                  <a:pt x="22" y="222"/>
                </a:lnTo>
                <a:lnTo>
                  <a:pt x="22" y="225"/>
                </a:lnTo>
                <a:lnTo>
                  <a:pt x="26" y="227"/>
                </a:lnTo>
                <a:lnTo>
                  <a:pt x="29" y="234"/>
                </a:lnTo>
                <a:lnTo>
                  <a:pt x="26" y="243"/>
                </a:lnTo>
                <a:lnTo>
                  <a:pt x="29" y="253"/>
                </a:lnTo>
                <a:lnTo>
                  <a:pt x="33" y="260"/>
                </a:lnTo>
                <a:lnTo>
                  <a:pt x="36" y="262"/>
                </a:lnTo>
                <a:lnTo>
                  <a:pt x="31" y="284"/>
                </a:lnTo>
                <a:lnTo>
                  <a:pt x="33" y="288"/>
                </a:lnTo>
                <a:lnTo>
                  <a:pt x="33" y="293"/>
                </a:lnTo>
                <a:lnTo>
                  <a:pt x="41" y="298"/>
                </a:lnTo>
                <a:lnTo>
                  <a:pt x="41" y="303"/>
                </a:lnTo>
                <a:lnTo>
                  <a:pt x="36" y="315"/>
                </a:lnTo>
                <a:lnTo>
                  <a:pt x="38" y="319"/>
                </a:lnTo>
                <a:lnTo>
                  <a:pt x="43" y="324"/>
                </a:lnTo>
                <a:lnTo>
                  <a:pt x="43" y="329"/>
                </a:lnTo>
                <a:lnTo>
                  <a:pt x="38" y="333"/>
                </a:lnTo>
                <a:lnTo>
                  <a:pt x="38" y="338"/>
                </a:lnTo>
                <a:lnTo>
                  <a:pt x="41" y="341"/>
                </a:lnTo>
                <a:lnTo>
                  <a:pt x="43" y="348"/>
                </a:lnTo>
                <a:lnTo>
                  <a:pt x="43" y="352"/>
                </a:lnTo>
                <a:lnTo>
                  <a:pt x="50" y="362"/>
                </a:lnTo>
                <a:lnTo>
                  <a:pt x="57" y="367"/>
                </a:lnTo>
                <a:lnTo>
                  <a:pt x="62" y="371"/>
                </a:lnTo>
                <a:lnTo>
                  <a:pt x="64" y="376"/>
                </a:lnTo>
                <a:lnTo>
                  <a:pt x="64" y="378"/>
                </a:lnTo>
                <a:lnTo>
                  <a:pt x="64" y="383"/>
                </a:lnTo>
                <a:lnTo>
                  <a:pt x="57" y="390"/>
                </a:lnTo>
                <a:lnTo>
                  <a:pt x="55" y="397"/>
                </a:lnTo>
                <a:lnTo>
                  <a:pt x="50" y="397"/>
                </a:lnTo>
                <a:lnTo>
                  <a:pt x="50" y="402"/>
                </a:lnTo>
                <a:lnTo>
                  <a:pt x="50" y="409"/>
                </a:lnTo>
                <a:lnTo>
                  <a:pt x="43" y="419"/>
                </a:lnTo>
                <a:lnTo>
                  <a:pt x="31" y="433"/>
                </a:lnTo>
                <a:lnTo>
                  <a:pt x="24" y="447"/>
                </a:lnTo>
                <a:lnTo>
                  <a:pt x="19" y="464"/>
                </a:lnTo>
                <a:lnTo>
                  <a:pt x="17" y="475"/>
                </a:lnTo>
                <a:lnTo>
                  <a:pt x="12" y="480"/>
                </a:lnTo>
                <a:lnTo>
                  <a:pt x="10" y="490"/>
                </a:lnTo>
                <a:lnTo>
                  <a:pt x="10" y="502"/>
                </a:lnTo>
                <a:lnTo>
                  <a:pt x="7" y="511"/>
                </a:lnTo>
                <a:lnTo>
                  <a:pt x="3" y="513"/>
                </a:lnTo>
                <a:lnTo>
                  <a:pt x="0" y="520"/>
                </a:lnTo>
                <a:lnTo>
                  <a:pt x="5" y="532"/>
                </a:lnTo>
                <a:lnTo>
                  <a:pt x="5" y="539"/>
                </a:lnTo>
                <a:lnTo>
                  <a:pt x="0" y="544"/>
                </a:lnTo>
                <a:lnTo>
                  <a:pt x="0" y="547"/>
                </a:lnTo>
                <a:lnTo>
                  <a:pt x="26" y="544"/>
                </a:lnTo>
                <a:lnTo>
                  <a:pt x="52" y="542"/>
                </a:lnTo>
                <a:lnTo>
                  <a:pt x="78" y="539"/>
                </a:lnTo>
                <a:lnTo>
                  <a:pt x="104" y="537"/>
                </a:lnTo>
                <a:lnTo>
                  <a:pt x="130" y="535"/>
                </a:lnTo>
                <a:lnTo>
                  <a:pt x="159" y="530"/>
                </a:lnTo>
                <a:lnTo>
                  <a:pt x="185" y="528"/>
                </a:lnTo>
                <a:lnTo>
                  <a:pt x="211" y="525"/>
                </a:lnTo>
                <a:lnTo>
                  <a:pt x="208" y="539"/>
                </a:lnTo>
                <a:lnTo>
                  <a:pt x="204" y="561"/>
                </a:lnTo>
                <a:lnTo>
                  <a:pt x="204" y="565"/>
                </a:lnTo>
                <a:lnTo>
                  <a:pt x="206" y="570"/>
                </a:lnTo>
                <a:lnTo>
                  <a:pt x="206" y="575"/>
                </a:lnTo>
                <a:lnTo>
                  <a:pt x="208" y="580"/>
                </a:lnTo>
                <a:lnTo>
                  <a:pt x="216" y="584"/>
                </a:lnTo>
                <a:lnTo>
                  <a:pt x="223" y="591"/>
                </a:lnTo>
                <a:lnTo>
                  <a:pt x="230" y="606"/>
                </a:lnTo>
                <a:lnTo>
                  <a:pt x="230" y="613"/>
                </a:lnTo>
                <a:lnTo>
                  <a:pt x="237" y="620"/>
                </a:lnTo>
                <a:lnTo>
                  <a:pt x="239" y="622"/>
                </a:lnTo>
                <a:lnTo>
                  <a:pt x="242" y="622"/>
                </a:lnTo>
                <a:lnTo>
                  <a:pt x="244" y="625"/>
                </a:lnTo>
                <a:lnTo>
                  <a:pt x="251" y="618"/>
                </a:lnTo>
                <a:lnTo>
                  <a:pt x="263" y="601"/>
                </a:lnTo>
                <a:lnTo>
                  <a:pt x="270" y="601"/>
                </a:lnTo>
                <a:lnTo>
                  <a:pt x="275" y="601"/>
                </a:lnTo>
                <a:lnTo>
                  <a:pt x="294" y="596"/>
                </a:lnTo>
                <a:lnTo>
                  <a:pt x="308" y="587"/>
                </a:lnTo>
                <a:lnTo>
                  <a:pt x="313" y="587"/>
                </a:lnTo>
                <a:lnTo>
                  <a:pt x="317" y="587"/>
                </a:lnTo>
                <a:lnTo>
                  <a:pt x="334" y="591"/>
                </a:lnTo>
                <a:lnTo>
                  <a:pt x="365" y="584"/>
                </a:lnTo>
                <a:close/>
                <a:moveTo>
                  <a:pt x="331" y="603"/>
                </a:moveTo>
                <a:lnTo>
                  <a:pt x="331" y="606"/>
                </a:lnTo>
                <a:lnTo>
                  <a:pt x="339" y="608"/>
                </a:lnTo>
                <a:lnTo>
                  <a:pt x="348" y="608"/>
                </a:lnTo>
                <a:lnTo>
                  <a:pt x="350" y="608"/>
                </a:lnTo>
                <a:lnTo>
                  <a:pt x="348" y="606"/>
                </a:lnTo>
                <a:lnTo>
                  <a:pt x="331" y="603"/>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49" name="Freeform 48"/>
          <p:cNvSpPr>
            <a:spLocks noEditPoints="1"/>
          </p:cNvSpPr>
          <p:nvPr/>
        </p:nvSpPr>
        <p:spPr bwMode="auto">
          <a:xfrm rot="60000">
            <a:off x="6718684" y="4457038"/>
            <a:ext cx="952500" cy="771525"/>
          </a:xfrm>
          <a:custGeom>
            <a:avLst/>
            <a:gdLst/>
            <a:ahLst/>
            <a:cxnLst>
              <a:cxn ang="0">
                <a:pos x="253" y="443"/>
              </a:cxn>
              <a:cxn ang="0">
                <a:pos x="279" y="438"/>
              </a:cxn>
              <a:cxn ang="0">
                <a:pos x="558" y="334"/>
              </a:cxn>
              <a:cxn ang="0">
                <a:pos x="548" y="348"/>
              </a:cxn>
              <a:cxn ang="0">
                <a:pos x="598" y="382"/>
              </a:cxn>
              <a:cxn ang="0">
                <a:pos x="598" y="351"/>
              </a:cxn>
              <a:cxn ang="0">
                <a:pos x="584" y="453"/>
              </a:cxn>
              <a:cxn ang="0">
                <a:pos x="522" y="424"/>
              </a:cxn>
              <a:cxn ang="0">
                <a:pos x="510" y="401"/>
              </a:cxn>
              <a:cxn ang="0">
                <a:pos x="532" y="386"/>
              </a:cxn>
              <a:cxn ang="0">
                <a:pos x="534" y="358"/>
              </a:cxn>
              <a:cxn ang="0">
                <a:pos x="510" y="375"/>
              </a:cxn>
              <a:cxn ang="0">
                <a:pos x="506" y="346"/>
              </a:cxn>
              <a:cxn ang="0">
                <a:pos x="480" y="348"/>
              </a:cxn>
              <a:cxn ang="0">
                <a:pos x="430" y="334"/>
              </a:cxn>
              <a:cxn ang="0">
                <a:pos x="513" y="339"/>
              </a:cxn>
              <a:cxn ang="0">
                <a:pos x="506" y="325"/>
              </a:cxn>
              <a:cxn ang="0">
                <a:pos x="482" y="287"/>
              </a:cxn>
              <a:cxn ang="0">
                <a:pos x="487" y="237"/>
              </a:cxn>
              <a:cxn ang="0">
                <a:pos x="354" y="251"/>
              </a:cxn>
              <a:cxn ang="0">
                <a:pos x="281" y="251"/>
              </a:cxn>
              <a:cxn ang="0">
                <a:pos x="286" y="214"/>
              </a:cxn>
              <a:cxn ang="0">
                <a:pos x="300" y="159"/>
              </a:cxn>
              <a:cxn ang="0">
                <a:pos x="326" y="109"/>
              </a:cxn>
              <a:cxn ang="0">
                <a:pos x="340" y="88"/>
              </a:cxn>
              <a:cxn ang="0">
                <a:pos x="319" y="60"/>
              </a:cxn>
              <a:cxn ang="0">
                <a:pos x="319" y="36"/>
              </a:cxn>
              <a:cxn ang="0">
                <a:pos x="309" y="5"/>
              </a:cxn>
              <a:cxn ang="0">
                <a:pos x="231" y="8"/>
              </a:cxn>
              <a:cxn ang="0">
                <a:pos x="134" y="17"/>
              </a:cxn>
              <a:cxn ang="0">
                <a:pos x="37" y="24"/>
              </a:cxn>
              <a:cxn ang="0">
                <a:pos x="4" y="90"/>
              </a:cxn>
              <a:cxn ang="0">
                <a:pos x="23" y="169"/>
              </a:cxn>
              <a:cxn ang="0">
                <a:pos x="45" y="214"/>
              </a:cxn>
              <a:cxn ang="0">
                <a:pos x="68" y="254"/>
              </a:cxn>
              <a:cxn ang="0">
                <a:pos x="68" y="292"/>
              </a:cxn>
              <a:cxn ang="0">
                <a:pos x="56" y="346"/>
              </a:cxn>
              <a:cxn ang="0">
                <a:pos x="56" y="396"/>
              </a:cxn>
              <a:cxn ang="0">
                <a:pos x="47" y="429"/>
              </a:cxn>
              <a:cxn ang="0">
                <a:pos x="63" y="434"/>
              </a:cxn>
              <a:cxn ang="0">
                <a:pos x="165" y="443"/>
              </a:cxn>
              <a:cxn ang="0">
                <a:pos x="241" y="431"/>
              </a:cxn>
              <a:cxn ang="0">
                <a:pos x="272" y="419"/>
              </a:cxn>
              <a:cxn ang="0">
                <a:pos x="333" y="436"/>
              </a:cxn>
              <a:cxn ang="0">
                <a:pos x="350" y="467"/>
              </a:cxn>
              <a:cxn ang="0">
                <a:pos x="397" y="486"/>
              </a:cxn>
              <a:cxn ang="0">
                <a:pos x="447" y="464"/>
              </a:cxn>
              <a:cxn ang="0">
                <a:pos x="470" y="462"/>
              </a:cxn>
              <a:cxn ang="0">
                <a:pos x="461" y="434"/>
              </a:cxn>
              <a:cxn ang="0">
                <a:pos x="501" y="441"/>
              </a:cxn>
              <a:cxn ang="0">
                <a:pos x="525" y="453"/>
              </a:cxn>
              <a:cxn ang="0">
                <a:pos x="551" y="486"/>
              </a:cxn>
              <a:cxn ang="0">
                <a:pos x="579" y="474"/>
              </a:cxn>
            </a:cxnLst>
            <a:rect l="0" t="0" r="r" b="b"/>
            <a:pathLst>
              <a:path w="600" h="486">
                <a:moveTo>
                  <a:pt x="276" y="438"/>
                </a:moveTo>
                <a:lnTo>
                  <a:pt x="267" y="434"/>
                </a:lnTo>
                <a:lnTo>
                  <a:pt x="260" y="434"/>
                </a:lnTo>
                <a:lnTo>
                  <a:pt x="253" y="438"/>
                </a:lnTo>
                <a:lnTo>
                  <a:pt x="253" y="443"/>
                </a:lnTo>
                <a:lnTo>
                  <a:pt x="274" y="453"/>
                </a:lnTo>
                <a:lnTo>
                  <a:pt x="276" y="450"/>
                </a:lnTo>
                <a:lnTo>
                  <a:pt x="281" y="446"/>
                </a:lnTo>
                <a:lnTo>
                  <a:pt x="281" y="441"/>
                </a:lnTo>
                <a:lnTo>
                  <a:pt x="279" y="438"/>
                </a:lnTo>
                <a:lnTo>
                  <a:pt x="276" y="438"/>
                </a:lnTo>
                <a:close/>
                <a:moveTo>
                  <a:pt x="555" y="351"/>
                </a:moveTo>
                <a:lnTo>
                  <a:pt x="553" y="346"/>
                </a:lnTo>
                <a:lnTo>
                  <a:pt x="555" y="339"/>
                </a:lnTo>
                <a:lnTo>
                  <a:pt x="558" y="334"/>
                </a:lnTo>
                <a:lnTo>
                  <a:pt x="548" y="341"/>
                </a:lnTo>
                <a:lnTo>
                  <a:pt x="546" y="344"/>
                </a:lnTo>
                <a:lnTo>
                  <a:pt x="544" y="346"/>
                </a:lnTo>
                <a:lnTo>
                  <a:pt x="541" y="348"/>
                </a:lnTo>
                <a:lnTo>
                  <a:pt x="548" y="348"/>
                </a:lnTo>
                <a:lnTo>
                  <a:pt x="555" y="351"/>
                </a:lnTo>
                <a:close/>
                <a:moveTo>
                  <a:pt x="591" y="391"/>
                </a:moveTo>
                <a:lnTo>
                  <a:pt x="591" y="393"/>
                </a:lnTo>
                <a:lnTo>
                  <a:pt x="596" y="386"/>
                </a:lnTo>
                <a:lnTo>
                  <a:pt x="598" y="382"/>
                </a:lnTo>
                <a:lnTo>
                  <a:pt x="593" y="384"/>
                </a:lnTo>
                <a:lnTo>
                  <a:pt x="591" y="391"/>
                </a:lnTo>
                <a:close/>
                <a:moveTo>
                  <a:pt x="600" y="375"/>
                </a:moveTo>
                <a:lnTo>
                  <a:pt x="600" y="358"/>
                </a:lnTo>
                <a:lnTo>
                  <a:pt x="598" y="351"/>
                </a:lnTo>
                <a:lnTo>
                  <a:pt x="593" y="344"/>
                </a:lnTo>
                <a:lnTo>
                  <a:pt x="600" y="360"/>
                </a:lnTo>
                <a:lnTo>
                  <a:pt x="598" y="379"/>
                </a:lnTo>
                <a:lnTo>
                  <a:pt x="600" y="375"/>
                </a:lnTo>
                <a:close/>
                <a:moveTo>
                  <a:pt x="584" y="453"/>
                </a:moveTo>
                <a:lnTo>
                  <a:pt x="577" y="448"/>
                </a:lnTo>
                <a:lnTo>
                  <a:pt x="570" y="438"/>
                </a:lnTo>
                <a:lnTo>
                  <a:pt x="563" y="441"/>
                </a:lnTo>
                <a:lnTo>
                  <a:pt x="532" y="434"/>
                </a:lnTo>
                <a:lnTo>
                  <a:pt x="522" y="424"/>
                </a:lnTo>
                <a:lnTo>
                  <a:pt x="510" y="419"/>
                </a:lnTo>
                <a:lnTo>
                  <a:pt x="506" y="410"/>
                </a:lnTo>
                <a:lnTo>
                  <a:pt x="508" y="408"/>
                </a:lnTo>
                <a:lnTo>
                  <a:pt x="508" y="403"/>
                </a:lnTo>
                <a:lnTo>
                  <a:pt x="510" y="401"/>
                </a:lnTo>
                <a:lnTo>
                  <a:pt x="515" y="403"/>
                </a:lnTo>
                <a:lnTo>
                  <a:pt x="522" y="398"/>
                </a:lnTo>
                <a:lnTo>
                  <a:pt x="518" y="396"/>
                </a:lnTo>
                <a:lnTo>
                  <a:pt x="525" y="389"/>
                </a:lnTo>
                <a:lnTo>
                  <a:pt x="532" y="386"/>
                </a:lnTo>
                <a:lnTo>
                  <a:pt x="544" y="379"/>
                </a:lnTo>
                <a:lnTo>
                  <a:pt x="541" y="377"/>
                </a:lnTo>
                <a:lnTo>
                  <a:pt x="541" y="367"/>
                </a:lnTo>
                <a:lnTo>
                  <a:pt x="536" y="360"/>
                </a:lnTo>
                <a:lnTo>
                  <a:pt x="534" y="358"/>
                </a:lnTo>
                <a:lnTo>
                  <a:pt x="534" y="353"/>
                </a:lnTo>
                <a:lnTo>
                  <a:pt x="525" y="353"/>
                </a:lnTo>
                <a:lnTo>
                  <a:pt x="518" y="360"/>
                </a:lnTo>
                <a:lnTo>
                  <a:pt x="515" y="372"/>
                </a:lnTo>
                <a:lnTo>
                  <a:pt x="510" y="375"/>
                </a:lnTo>
                <a:lnTo>
                  <a:pt x="499" y="372"/>
                </a:lnTo>
                <a:lnTo>
                  <a:pt x="489" y="363"/>
                </a:lnTo>
                <a:lnTo>
                  <a:pt x="494" y="358"/>
                </a:lnTo>
                <a:lnTo>
                  <a:pt x="501" y="353"/>
                </a:lnTo>
                <a:lnTo>
                  <a:pt x="506" y="346"/>
                </a:lnTo>
                <a:lnTo>
                  <a:pt x="503" y="344"/>
                </a:lnTo>
                <a:lnTo>
                  <a:pt x="496" y="341"/>
                </a:lnTo>
                <a:lnTo>
                  <a:pt x="494" y="346"/>
                </a:lnTo>
                <a:lnTo>
                  <a:pt x="489" y="348"/>
                </a:lnTo>
                <a:lnTo>
                  <a:pt x="480" y="348"/>
                </a:lnTo>
                <a:lnTo>
                  <a:pt x="470" y="358"/>
                </a:lnTo>
                <a:lnTo>
                  <a:pt x="449" y="365"/>
                </a:lnTo>
                <a:lnTo>
                  <a:pt x="437" y="360"/>
                </a:lnTo>
                <a:lnTo>
                  <a:pt x="423" y="353"/>
                </a:lnTo>
                <a:lnTo>
                  <a:pt x="430" y="334"/>
                </a:lnTo>
                <a:lnTo>
                  <a:pt x="440" y="320"/>
                </a:lnTo>
                <a:lnTo>
                  <a:pt x="451" y="320"/>
                </a:lnTo>
                <a:lnTo>
                  <a:pt x="461" y="322"/>
                </a:lnTo>
                <a:lnTo>
                  <a:pt x="470" y="332"/>
                </a:lnTo>
                <a:lnTo>
                  <a:pt x="513" y="339"/>
                </a:lnTo>
                <a:lnTo>
                  <a:pt x="520" y="337"/>
                </a:lnTo>
                <a:lnTo>
                  <a:pt x="518" y="334"/>
                </a:lnTo>
                <a:lnTo>
                  <a:pt x="515" y="334"/>
                </a:lnTo>
                <a:lnTo>
                  <a:pt x="513" y="332"/>
                </a:lnTo>
                <a:lnTo>
                  <a:pt x="506" y="325"/>
                </a:lnTo>
                <a:lnTo>
                  <a:pt x="506" y="318"/>
                </a:lnTo>
                <a:lnTo>
                  <a:pt x="499" y="303"/>
                </a:lnTo>
                <a:lnTo>
                  <a:pt x="492" y="296"/>
                </a:lnTo>
                <a:lnTo>
                  <a:pt x="484" y="292"/>
                </a:lnTo>
                <a:lnTo>
                  <a:pt x="482" y="287"/>
                </a:lnTo>
                <a:lnTo>
                  <a:pt x="482" y="282"/>
                </a:lnTo>
                <a:lnTo>
                  <a:pt x="480" y="277"/>
                </a:lnTo>
                <a:lnTo>
                  <a:pt x="480" y="273"/>
                </a:lnTo>
                <a:lnTo>
                  <a:pt x="484" y="251"/>
                </a:lnTo>
                <a:lnTo>
                  <a:pt x="487" y="237"/>
                </a:lnTo>
                <a:lnTo>
                  <a:pt x="461" y="240"/>
                </a:lnTo>
                <a:lnTo>
                  <a:pt x="435" y="242"/>
                </a:lnTo>
                <a:lnTo>
                  <a:pt x="406" y="247"/>
                </a:lnTo>
                <a:lnTo>
                  <a:pt x="380" y="249"/>
                </a:lnTo>
                <a:lnTo>
                  <a:pt x="354" y="251"/>
                </a:lnTo>
                <a:lnTo>
                  <a:pt x="328" y="254"/>
                </a:lnTo>
                <a:lnTo>
                  <a:pt x="302" y="256"/>
                </a:lnTo>
                <a:lnTo>
                  <a:pt x="276" y="259"/>
                </a:lnTo>
                <a:lnTo>
                  <a:pt x="276" y="256"/>
                </a:lnTo>
                <a:lnTo>
                  <a:pt x="281" y="251"/>
                </a:lnTo>
                <a:lnTo>
                  <a:pt x="281" y="244"/>
                </a:lnTo>
                <a:lnTo>
                  <a:pt x="276" y="232"/>
                </a:lnTo>
                <a:lnTo>
                  <a:pt x="279" y="225"/>
                </a:lnTo>
                <a:lnTo>
                  <a:pt x="283" y="223"/>
                </a:lnTo>
                <a:lnTo>
                  <a:pt x="286" y="214"/>
                </a:lnTo>
                <a:lnTo>
                  <a:pt x="286" y="202"/>
                </a:lnTo>
                <a:lnTo>
                  <a:pt x="288" y="192"/>
                </a:lnTo>
                <a:lnTo>
                  <a:pt x="293" y="187"/>
                </a:lnTo>
                <a:lnTo>
                  <a:pt x="295" y="176"/>
                </a:lnTo>
                <a:lnTo>
                  <a:pt x="300" y="159"/>
                </a:lnTo>
                <a:lnTo>
                  <a:pt x="307" y="145"/>
                </a:lnTo>
                <a:lnTo>
                  <a:pt x="319" y="131"/>
                </a:lnTo>
                <a:lnTo>
                  <a:pt x="326" y="121"/>
                </a:lnTo>
                <a:lnTo>
                  <a:pt x="326" y="114"/>
                </a:lnTo>
                <a:lnTo>
                  <a:pt x="326" y="109"/>
                </a:lnTo>
                <a:lnTo>
                  <a:pt x="331" y="109"/>
                </a:lnTo>
                <a:lnTo>
                  <a:pt x="333" y="102"/>
                </a:lnTo>
                <a:lnTo>
                  <a:pt x="340" y="95"/>
                </a:lnTo>
                <a:lnTo>
                  <a:pt x="340" y="90"/>
                </a:lnTo>
                <a:lnTo>
                  <a:pt x="340" y="88"/>
                </a:lnTo>
                <a:lnTo>
                  <a:pt x="338" y="83"/>
                </a:lnTo>
                <a:lnTo>
                  <a:pt x="333" y="79"/>
                </a:lnTo>
                <a:lnTo>
                  <a:pt x="326" y="74"/>
                </a:lnTo>
                <a:lnTo>
                  <a:pt x="319" y="64"/>
                </a:lnTo>
                <a:lnTo>
                  <a:pt x="319" y="60"/>
                </a:lnTo>
                <a:lnTo>
                  <a:pt x="317" y="53"/>
                </a:lnTo>
                <a:lnTo>
                  <a:pt x="314" y="50"/>
                </a:lnTo>
                <a:lnTo>
                  <a:pt x="314" y="45"/>
                </a:lnTo>
                <a:lnTo>
                  <a:pt x="319" y="41"/>
                </a:lnTo>
                <a:lnTo>
                  <a:pt x="319" y="36"/>
                </a:lnTo>
                <a:lnTo>
                  <a:pt x="314" y="31"/>
                </a:lnTo>
                <a:lnTo>
                  <a:pt x="312" y="27"/>
                </a:lnTo>
                <a:lnTo>
                  <a:pt x="317" y="15"/>
                </a:lnTo>
                <a:lnTo>
                  <a:pt x="317" y="10"/>
                </a:lnTo>
                <a:lnTo>
                  <a:pt x="309" y="5"/>
                </a:lnTo>
                <a:lnTo>
                  <a:pt x="309" y="0"/>
                </a:lnTo>
                <a:lnTo>
                  <a:pt x="288" y="3"/>
                </a:lnTo>
                <a:lnTo>
                  <a:pt x="269" y="3"/>
                </a:lnTo>
                <a:lnTo>
                  <a:pt x="250" y="5"/>
                </a:lnTo>
                <a:lnTo>
                  <a:pt x="231" y="8"/>
                </a:lnTo>
                <a:lnTo>
                  <a:pt x="210" y="10"/>
                </a:lnTo>
                <a:lnTo>
                  <a:pt x="191" y="12"/>
                </a:lnTo>
                <a:lnTo>
                  <a:pt x="172" y="12"/>
                </a:lnTo>
                <a:lnTo>
                  <a:pt x="153" y="15"/>
                </a:lnTo>
                <a:lnTo>
                  <a:pt x="134" y="17"/>
                </a:lnTo>
                <a:lnTo>
                  <a:pt x="115" y="17"/>
                </a:lnTo>
                <a:lnTo>
                  <a:pt x="97" y="19"/>
                </a:lnTo>
                <a:lnTo>
                  <a:pt x="78" y="22"/>
                </a:lnTo>
                <a:lnTo>
                  <a:pt x="59" y="22"/>
                </a:lnTo>
                <a:lnTo>
                  <a:pt x="37" y="24"/>
                </a:lnTo>
                <a:lnTo>
                  <a:pt x="19" y="27"/>
                </a:lnTo>
                <a:lnTo>
                  <a:pt x="0" y="27"/>
                </a:lnTo>
                <a:lnTo>
                  <a:pt x="2" y="43"/>
                </a:lnTo>
                <a:lnTo>
                  <a:pt x="2" y="76"/>
                </a:lnTo>
                <a:lnTo>
                  <a:pt x="4" y="90"/>
                </a:lnTo>
                <a:lnTo>
                  <a:pt x="4" y="107"/>
                </a:lnTo>
                <a:lnTo>
                  <a:pt x="7" y="124"/>
                </a:lnTo>
                <a:lnTo>
                  <a:pt x="7" y="140"/>
                </a:lnTo>
                <a:lnTo>
                  <a:pt x="7" y="154"/>
                </a:lnTo>
                <a:lnTo>
                  <a:pt x="23" y="169"/>
                </a:lnTo>
                <a:lnTo>
                  <a:pt x="30" y="180"/>
                </a:lnTo>
                <a:lnTo>
                  <a:pt x="33" y="185"/>
                </a:lnTo>
                <a:lnTo>
                  <a:pt x="35" y="204"/>
                </a:lnTo>
                <a:lnTo>
                  <a:pt x="37" y="209"/>
                </a:lnTo>
                <a:lnTo>
                  <a:pt x="45" y="214"/>
                </a:lnTo>
                <a:lnTo>
                  <a:pt x="45" y="218"/>
                </a:lnTo>
                <a:lnTo>
                  <a:pt x="54" y="232"/>
                </a:lnTo>
                <a:lnTo>
                  <a:pt x="54" y="237"/>
                </a:lnTo>
                <a:lnTo>
                  <a:pt x="63" y="251"/>
                </a:lnTo>
                <a:lnTo>
                  <a:pt x="68" y="254"/>
                </a:lnTo>
                <a:lnTo>
                  <a:pt x="68" y="263"/>
                </a:lnTo>
                <a:lnTo>
                  <a:pt x="71" y="270"/>
                </a:lnTo>
                <a:lnTo>
                  <a:pt x="68" y="277"/>
                </a:lnTo>
                <a:lnTo>
                  <a:pt x="71" y="285"/>
                </a:lnTo>
                <a:lnTo>
                  <a:pt x="68" y="292"/>
                </a:lnTo>
                <a:lnTo>
                  <a:pt x="68" y="299"/>
                </a:lnTo>
                <a:lnTo>
                  <a:pt x="63" y="313"/>
                </a:lnTo>
                <a:lnTo>
                  <a:pt x="59" y="320"/>
                </a:lnTo>
                <a:lnTo>
                  <a:pt x="54" y="334"/>
                </a:lnTo>
                <a:lnTo>
                  <a:pt x="56" y="346"/>
                </a:lnTo>
                <a:lnTo>
                  <a:pt x="52" y="358"/>
                </a:lnTo>
                <a:lnTo>
                  <a:pt x="52" y="363"/>
                </a:lnTo>
                <a:lnTo>
                  <a:pt x="56" y="370"/>
                </a:lnTo>
                <a:lnTo>
                  <a:pt x="59" y="391"/>
                </a:lnTo>
                <a:lnTo>
                  <a:pt x="56" y="396"/>
                </a:lnTo>
                <a:lnTo>
                  <a:pt x="52" y="408"/>
                </a:lnTo>
                <a:lnTo>
                  <a:pt x="54" y="412"/>
                </a:lnTo>
                <a:lnTo>
                  <a:pt x="54" y="417"/>
                </a:lnTo>
                <a:lnTo>
                  <a:pt x="49" y="424"/>
                </a:lnTo>
                <a:lnTo>
                  <a:pt x="47" y="429"/>
                </a:lnTo>
                <a:lnTo>
                  <a:pt x="42" y="429"/>
                </a:lnTo>
                <a:lnTo>
                  <a:pt x="45" y="436"/>
                </a:lnTo>
                <a:lnTo>
                  <a:pt x="49" y="441"/>
                </a:lnTo>
                <a:lnTo>
                  <a:pt x="56" y="436"/>
                </a:lnTo>
                <a:lnTo>
                  <a:pt x="63" y="434"/>
                </a:lnTo>
                <a:lnTo>
                  <a:pt x="97" y="431"/>
                </a:lnTo>
                <a:lnTo>
                  <a:pt x="108" y="429"/>
                </a:lnTo>
                <a:lnTo>
                  <a:pt x="120" y="429"/>
                </a:lnTo>
                <a:lnTo>
                  <a:pt x="146" y="434"/>
                </a:lnTo>
                <a:lnTo>
                  <a:pt x="165" y="443"/>
                </a:lnTo>
                <a:lnTo>
                  <a:pt x="179" y="446"/>
                </a:lnTo>
                <a:lnTo>
                  <a:pt x="224" y="448"/>
                </a:lnTo>
                <a:lnTo>
                  <a:pt x="243" y="441"/>
                </a:lnTo>
                <a:lnTo>
                  <a:pt x="246" y="438"/>
                </a:lnTo>
                <a:lnTo>
                  <a:pt x="241" y="431"/>
                </a:lnTo>
                <a:lnTo>
                  <a:pt x="236" y="429"/>
                </a:lnTo>
                <a:lnTo>
                  <a:pt x="243" y="419"/>
                </a:lnTo>
                <a:lnTo>
                  <a:pt x="248" y="415"/>
                </a:lnTo>
                <a:lnTo>
                  <a:pt x="262" y="408"/>
                </a:lnTo>
                <a:lnTo>
                  <a:pt x="272" y="419"/>
                </a:lnTo>
                <a:lnTo>
                  <a:pt x="288" y="417"/>
                </a:lnTo>
                <a:lnTo>
                  <a:pt x="302" y="434"/>
                </a:lnTo>
                <a:lnTo>
                  <a:pt x="307" y="441"/>
                </a:lnTo>
                <a:lnTo>
                  <a:pt x="328" y="443"/>
                </a:lnTo>
                <a:lnTo>
                  <a:pt x="333" y="436"/>
                </a:lnTo>
                <a:lnTo>
                  <a:pt x="338" y="436"/>
                </a:lnTo>
                <a:lnTo>
                  <a:pt x="335" y="443"/>
                </a:lnTo>
                <a:lnTo>
                  <a:pt x="338" y="450"/>
                </a:lnTo>
                <a:lnTo>
                  <a:pt x="350" y="462"/>
                </a:lnTo>
                <a:lnTo>
                  <a:pt x="350" y="467"/>
                </a:lnTo>
                <a:lnTo>
                  <a:pt x="340" y="464"/>
                </a:lnTo>
                <a:lnTo>
                  <a:pt x="335" y="467"/>
                </a:lnTo>
                <a:lnTo>
                  <a:pt x="335" y="472"/>
                </a:lnTo>
                <a:lnTo>
                  <a:pt x="369" y="479"/>
                </a:lnTo>
                <a:lnTo>
                  <a:pt x="397" y="486"/>
                </a:lnTo>
                <a:lnTo>
                  <a:pt x="404" y="481"/>
                </a:lnTo>
                <a:lnTo>
                  <a:pt x="414" y="464"/>
                </a:lnTo>
                <a:lnTo>
                  <a:pt x="423" y="460"/>
                </a:lnTo>
                <a:lnTo>
                  <a:pt x="437" y="460"/>
                </a:lnTo>
                <a:lnTo>
                  <a:pt x="447" y="464"/>
                </a:lnTo>
                <a:lnTo>
                  <a:pt x="454" y="479"/>
                </a:lnTo>
                <a:lnTo>
                  <a:pt x="456" y="481"/>
                </a:lnTo>
                <a:lnTo>
                  <a:pt x="466" y="476"/>
                </a:lnTo>
                <a:lnTo>
                  <a:pt x="468" y="469"/>
                </a:lnTo>
                <a:lnTo>
                  <a:pt x="470" y="462"/>
                </a:lnTo>
                <a:lnTo>
                  <a:pt x="470" y="455"/>
                </a:lnTo>
                <a:lnTo>
                  <a:pt x="473" y="450"/>
                </a:lnTo>
                <a:lnTo>
                  <a:pt x="470" y="438"/>
                </a:lnTo>
                <a:lnTo>
                  <a:pt x="466" y="434"/>
                </a:lnTo>
                <a:lnTo>
                  <a:pt x="461" y="434"/>
                </a:lnTo>
                <a:lnTo>
                  <a:pt x="458" y="431"/>
                </a:lnTo>
                <a:lnTo>
                  <a:pt x="458" y="427"/>
                </a:lnTo>
                <a:lnTo>
                  <a:pt x="489" y="434"/>
                </a:lnTo>
                <a:lnTo>
                  <a:pt x="496" y="436"/>
                </a:lnTo>
                <a:lnTo>
                  <a:pt x="501" y="441"/>
                </a:lnTo>
                <a:lnTo>
                  <a:pt x="501" y="448"/>
                </a:lnTo>
                <a:lnTo>
                  <a:pt x="510" y="448"/>
                </a:lnTo>
                <a:lnTo>
                  <a:pt x="515" y="448"/>
                </a:lnTo>
                <a:lnTo>
                  <a:pt x="520" y="448"/>
                </a:lnTo>
                <a:lnTo>
                  <a:pt x="525" y="453"/>
                </a:lnTo>
                <a:lnTo>
                  <a:pt x="532" y="455"/>
                </a:lnTo>
                <a:lnTo>
                  <a:pt x="541" y="460"/>
                </a:lnTo>
                <a:lnTo>
                  <a:pt x="548" y="472"/>
                </a:lnTo>
                <a:lnTo>
                  <a:pt x="553" y="474"/>
                </a:lnTo>
                <a:lnTo>
                  <a:pt x="551" y="486"/>
                </a:lnTo>
                <a:lnTo>
                  <a:pt x="558" y="483"/>
                </a:lnTo>
                <a:lnTo>
                  <a:pt x="567" y="472"/>
                </a:lnTo>
                <a:lnTo>
                  <a:pt x="572" y="474"/>
                </a:lnTo>
                <a:lnTo>
                  <a:pt x="577" y="479"/>
                </a:lnTo>
                <a:lnTo>
                  <a:pt x="579" y="474"/>
                </a:lnTo>
                <a:lnTo>
                  <a:pt x="579" y="467"/>
                </a:lnTo>
                <a:lnTo>
                  <a:pt x="589" y="460"/>
                </a:lnTo>
                <a:lnTo>
                  <a:pt x="589" y="453"/>
                </a:lnTo>
                <a:lnTo>
                  <a:pt x="584" y="453"/>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50" name="Freeform 49"/>
          <p:cNvSpPr>
            <a:spLocks noEditPoints="1"/>
          </p:cNvSpPr>
          <p:nvPr/>
        </p:nvSpPr>
        <p:spPr bwMode="auto">
          <a:xfrm rot="60000">
            <a:off x="4559095" y="3795863"/>
            <a:ext cx="2271713" cy="2135187"/>
          </a:xfrm>
          <a:custGeom>
            <a:avLst/>
            <a:gdLst/>
            <a:ahLst/>
            <a:cxnLst>
              <a:cxn ang="0">
                <a:pos x="1078" y="1059"/>
              </a:cxn>
              <a:cxn ang="0">
                <a:pos x="1045" y="1291"/>
              </a:cxn>
              <a:cxn ang="0">
                <a:pos x="1036" y="1134"/>
              </a:cxn>
              <a:cxn ang="0">
                <a:pos x="1300" y="895"/>
              </a:cxn>
              <a:cxn ang="0">
                <a:pos x="1114" y="1040"/>
              </a:cxn>
              <a:cxn ang="0">
                <a:pos x="1423" y="651"/>
              </a:cxn>
              <a:cxn ang="0">
                <a:pos x="1390" y="580"/>
              </a:cxn>
              <a:cxn ang="0">
                <a:pos x="1362" y="443"/>
              </a:cxn>
              <a:cxn ang="0">
                <a:pos x="1334" y="355"/>
              </a:cxn>
              <a:cxn ang="0">
                <a:pos x="1284" y="346"/>
              </a:cxn>
              <a:cxn ang="0">
                <a:pos x="1213" y="327"/>
              </a:cxn>
              <a:cxn ang="0">
                <a:pos x="1168" y="329"/>
              </a:cxn>
              <a:cxn ang="0">
                <a:pos x="1102" y="344"/>
              </a:cxn>
              <a:cxn ang="0">
                <a:pos x="1069" y="337"/>
              </a:cxn>
              <a:cxn ang="0">
                <a:pos x="1038" y="337"/>
              </a:cxn>
              <a:cxn ang="0">
                <a:pos x="1019" y="344"/>
              </a:cxn>
              <a:cxn ang="0">
                <a:pos x="995" y="341"/>
              </a:cxn>
              <a:cxn ang="0">
                <a:pos x="955" y="334"/>
              </a:cxn>
              <a:cxn ang="0">
                <a:pos x="924" y="310"/>
              </a:cxn>
              <a:cxn ang="0">
                <a:pos x="856" y="306"/>
              </a:cxn>
              <a:cxn ang="0">
                <a:pos x="799" y="273"/>
              </a:cxn>
              <a:cxn ang="0">
                <a:pos x="754" y="273"/>
              </a:cxn>
              <a:cxn ang="0">
                <a:pos x="721" y="159"/>
              </a:cxn>
              <a:cxn ang="0">
                <a:pos x="721" y="7"/>
              </a:cxn>
              <a:cxn ang="0">
                <a:pos x="567" y="5"/>
              </a:cxn>
              <a:cxn ang="0">
                <a:pos x="414" y="0"/>
              </a:cxn>
              <a:cxn ang="0">
                <a:pos x="402" y="251"/>
              </a:cxn>
              <a:cxn ang="0">
                <a:pos x="390" y="535"/>
              </a:cxn>
              <a:cxn ang="0">
                <a:pos x="220" y="564"/>
              </a:cxn>
              <a:cxn ang="0">
                <a:pos x="23" y="552"/>
              </a:cxn>
              <a:cxn ang="0">
                <a:pos x="40" y="611"/>
              </a:cxn>
              <a:cxn ang="0">
                <a:pos x="179" y="741"/>
              </a:cxn>
              <a:cxn ang="0">
                <a:pos x="250" y="883"/>
              </a:cxn>
              <a:cxn ang="0">
                <a:pos x="376" y="945"/>
              </a:cxn>
              <a:cxn ang="0">
                <a:pos x="430" y="857"/>
              </a:cxn>
              <a:cxn ang="0">
                <a:pos x="541" y="855"/>
              </a:cxn>
              <a:cxn ang="0">
                <a:pos x="605" y="898"/>
              </a:cxn>
              <a:cxn ang="0">
                <a:pos x="676" y="1004"/>
              </a:cxn>
              <a:cxn ang="0">
                <a:pos x="735" y="1099"/>
              </a:cxn>
              <a:cxn ang="0">
                <a:pos x="785" y="1179"/>
              </a:cxn>
              <a:cxn ang="0">
                <a:pos x="818" y="1262"/>
              </a:cxn>
              <a:cxn ang="0">
                <a:pos x="896" y="1305"/>
              </a:cxn>
              <a:cxn ang="0">
                <a:pos x="1028" y="1345"/>
              </a:cxn>
              <a:cxn ang="0">
                <a:pos x="1021" y="1279"/>
              </a:cxn>
              <a:cxn ang="0">
                <a:pos x="1012" y="1182"/>
              </a:cxn>
              <a:cxn ang="0">
                <a:pos x="1021" y="1151"/>
              </a:cxn>
              <a:cxn ang="0">
                <a:pos x="1059" y="1066"/>
              </a:cxn>
              <a:cxn ang="0">
                <a:pos x="1071" y="1054"/>
              </a:cxn>
              <a:cxn ang="0">
                <a:pos x="1118" y="1023"/>
              </a:cxn>
              <a:cxn ang="0">
                <a:pos x="1114" y="992"/>
              </a:cxn>
              <a:cxn ang="0">
                <a:pos x="1147" y="1011"/>
              </a:cxn>
              <a:cxn ang="0">
                <a:pos x="1265" y="931"/>
              </a:cxn>
              <a:cxn ang="0">
                <a:pos x="1286" y="855"/>
              </a:cxn>
              <a:cxn ang="0">
                <a:pos x="1334" y="867"/>
              </a:cxn>
              <a:cxn ang="0">
                <a:pos x="1405" y="808"/>
              </a:cxn>
              <a:cxn ang="0">
                <a:pos x="1414" y="734"/>
              </a:cxn>
            </a:cxnLst>
            <a:rect l="0" t="0" r="r" b="b"/>
            <a:pathLst>
              <a:path w="1431" h="1345">
                <a:moveTo>
                  <a:pt x="1073" y="1061"/>
                </a:moveTo>
                <a:lnTo>
                  <a:pt x="1064" y="1075"/>
                </a:lnTo>
                <a:lnTo>
                  <a:pt x="1064" y="1080"/>
                </a:lnTo>
                <a:lnTo>
                  <a:pt x="1059" y="1089"/>
                </a:lnTo>
                <a:lnTo>
                  <a:pt x="1062" y="1089"/>
                </a:lnTo>
                <a:lnTo>
                  <a:pt x="1071" y="1075"/>
                </a:lnTo>
                <a:lnTo>
                  <a:pt x="1080" y="1066"/>
                </a:lnTo>
                <a:lnTo>
                  <a:pt x="1078" y="1059"/>
                </a:lnTo>
                <a:lnTo>
                  <a:pt x="1073" y="1061"/>
                </a:lnTo>
                <a:close/>
                <a:moveTo>
                  <a:pt x="1021" y="1179"/>
                </a:moveTo>
                <a:lnTo>
                  <a:pt x="1019" y="1191"/>
                </a:lnTo>
                <a:lnTo>
                  <a:pt x="1021" y="1227"/>
                </a:lnTo>
                <a:lnTo>
                  <a:pt x="1038" y="1288"/>
                </a:lnTo>
                <a:lnTo>
                  <a:pt x="1047" y="1314"/>
                </a:lnTo>
                <a:lnTo>
                  <a:pt x="1050" y="1310"/>
                </a:lnTo>
                <a:lnTo>
                  <a:pt x="1045" y="1291"/>
                </a:lnTo>
                <a:lnTo>
                  <a:pt x="1026" y="1229"/>
                </a:lnTo>
                <a:lnTo>
                  <a:pt x="1021" y="1179"/>
                </a:lnTo>
                <a:close/>
                <a:moveTo>
                  <a:pt x="1047" y="1104"/>
                </a:moveTo>
                <a:lnTo>
                  <a:pt x="1031" y="1137"/>
                </a:lnTo>
                <a:lnTo>
                  <a:pt x="1021" y="1163"/>
                </a:lnTo>
                <a:lnTo>
                  <a:pt x="1021" y="1172"/>
                </a:lnTo>
                <a:lnTo>
                  <a:pt x="1024" y="1165"/>
                </a:lnTo>
                <a:lnTo>
                  <a:pt x="1036" y="1134"/>
                </a:lnTo>
                <a:lnTo>
                  <a:pt x="1057" y="1099"/>
                </a:lnTo>
                <a:lnTo>
                  <a:pt x="1047" y="1104"/>
                </a:lnTo>
                <a:close/>
                <a:moveTo>
                  <a:pt x="1296" y="902"/>
                </a:moveTo>
                <a:lnTo>
                  <a:pt x="1272" y="924"/>
                </a:lnTo>
                <a:lnTo>
                  <a:pt x="1277" y="921"/>
                </a:lnTo>
                <a:lnTo>
                  <a:pt x="1296" y="907"/>
                </a:lnTo>
                <a:lnTo>
                  <a:pt x="1308" y="895"/>
                </a:lnTo>
                <a:lnTo>
                  <a:pt x="1300" y="895"/>
                </a:lnTo>
                <a:lnTo>
                  <a:pt x="1296" y="902"/>
                </a:lnTo>
                <a:close/>
                <a:moveTo>
                  <a:pt x="1123" y="1030"/>
                </a:moveTo>
                <a:lnTo>
                  <a:pt x="1116" y="1033"/>
                </a:lnTo>
                <a:lnTo>
                  <a:pt x="1097" y="1047"/>
                </a:lnTo>
                <a:lnTo>
                  <a:pt x="1090" y="1049"/>
                </a:lnTo>
                <a:lnTo>
                  <a:pt x="1085" y="1056"/>
                </a:lnTo>
                <a:lnTo>
                  <a:pt x="1088" y="1056"/>
                </a:lnTo>
                <a:lnTo>
                  <a:pt x="1114" y="1040"/>
                </a:lnTo>
                <a:lnTo>
                  <a:pt x="1128" y="1033"/>
                </a:lnTo>
                <a:lnTo>
                  <a:pt x="1128" y="1025"/>
                </a:lnTo>
                <a:lnTo>
                  <a:pt x="1128" y="1025"/>
                </a:lnTo>
                <a:lnTo>
                  <a:pt x="1123" y="1030"/>
                </a:lnTo>
                <a:close/>
                <a:moveTo>
                  <a:pt x="1431" y="670"/>
                </a:moveTo>
                <a:lnTo>
                  <a:pt x="1428" y="663"/>
                </a:lnTo>
                <a:lnTo>
                  <a:pt x="1428" y="654"/>
                </a:lnTo>
                <a:lnTo>
                  <a:pt x="1423" y="651"/>
                </a:lnTo>
                <a:lnTo>
                  <a:pt x="1414" y="637"/>
                </a:lnTo>
                <a:lnTo>
                  <a:pt x="1414" y="632"/>
                </a:lnTo>
                <a:lnTo>
                  <a:pt x="1405" y="618"/>
                </a:lnTo>
                <a:lnTo>
                  <a:pt x="1405" y="614"/>
                </a:lnTo>
                <a:lnTo>
                  <a:pt x="1397" y="609"/>
                </a:lnTo>
                <a:lnTo>
                  <a:pt x="1395" y="604"/>
                </a:lnTo>
                <a:lnTo>
                  <a:pt x="1393" y="585"/>
                </a:lnTo>
                <a:lnTo>
                  <a:pt x="1390" y="580"/>
                </a:lnTo>
                <a:lnTo>
                  <a:pt x="1383" y="569"/>
                </a:lnTo>
                <a:lnTo>
                  <a:pt x="1367" y="554"/>
                </a:lnTo>
                <a:lnTo>
                  <a:pt x="1367" y="540"/>
                </a:lnTo>
                <a:lnTo>
                  <a:pt x="1367" y="524"/>
                </a:lnTo>
                <a:lnTo>
                  <a:pt x="1364" y="507"/>
                </a:lnTo>
                <a:lnTo>
                  <a:pt x="1364" y="490"/>
                </a:lnTo>
                <a:lnTo>
                  <a:pt x="1362" y="476"/>
                </a:lnTo>
                <a:lnTo>
                  <a:pt x="1362" y="443"/>
                </a:lnTo>
                <a:lnTo>
                  <a:pt x="1360" y="427"/>
                </a:lnTo>
                <a:lnTo>
                  <a:pt x="1360" y="410"/>
                </a:lnTo>
                <a:lnTo>
                  <a:pt x="1357" y="393"/>
                </a:lnTo>
                <a:lnTo>
                  <a:pt x="1357" y="377"/>
                </a:lnTo>
                <a:lnTo>
                  <a:pt x="1355" y="358"/>
                </a:lnTo>
                <a:lnTo>
                  <a:pt x="1350" y="355"/>
                </a:lnTo>
                <a:lnTo>
                  <a:pt x="1341" y="355"/>
                </a:lnTo>
                <a:lnTo>
                  <a:pt x="1334" y="355"/>
                </a:lnTo>
                <a:lnTo>
                  <a:pt x="1329" y="355"/>
                </a:lnTo>
                <a:lnTo>
                  <a:pt x="1324" y="360"/>
                </a:lnTo>
                <a:lnTo>
                  <a:pt x="1322" y="360"/>
                </a:lnTo>
                <a:lnTo>
                  <a:pt x="1319" y="360"/>
                </a:lnTo>
                <a:lnTo>
                  <a:pt x="1319" y="358"/>
                </a:lnTo>
                <a:lnTo>
                  <a:pt x="1315" y="355"/>
                </a:lnTo>
                <a:lnTo>
                  <a:pt x="1308" y="351"/>
                </a:lnTo>
                <a:lnTo>
                  <a:pt x="1284" y="346"/>
                </a:lnTo>
                <a:lnTo>
                  <a:pt x="1277" y="341"/>
                </a:lnTo>
                <a:lnTo>
                  <a:pt x="1267" y="337"/>
                </a:lnTo>
                <a:lnTo>
                  <a:pt x="1256" y="327"/>
                </a:lnTo>
                <a:lnTo>
                  <a:pt x="1237" y="318"/>
                </a:lnTo>
                <a:lnTo>
                  <a:pt x="1230" y="315"/>
                </a:lnTo>
                <a:lnTo>
                  <a:pt x="1227" y="315"/>
                </a:lnTo>
                <a:lnTo>
                  <a:pt x="1222" y="322"/>
                </a:lnTo>
                <a:lnTo>
                  <a:pt x="1213" y="327"/>
                </a:lnTo>
                <a:lnTo>
                  <a:pt x="1206" y="327"/>
                </a:lnTo>
                <a:lnTo>
                  <a:pt x="1196" y="327"/>
                </a:lnTo>
                <a:lnTo>
                  <a:pt x="1194" y="325"/>
                </a:lnTo>
                <a:lnTo>
                  <a:pt x="1192" y="322"/>
                </a:lnTo>
                <a:lnTo>
                  <a:pt x="1189" y="320"/>
                </a:lnTo>
                <a:lnTo>
                  <a:pt x="1185" y="320"/>
                </a:lnTo>
                <a:lnTo>
                  <a:pt x="1170" y="327"/>
                </a:lnTo>
                <a:lnTo>
                  <a:pt x="1168" y="329"/>
                </a:lnTo>
                <a:lnTo>
                  <a:pt x="1161" y="332"/>
                </a:lnTo>
                <a:lnTo>
                  <a:pt x="1151" y="329"/>
                </a:lnTo>
                <a:lnTo>
                  <a:pt x="1133" y="337"/>
                </a:lnTo>
                <a:lnTo>
                  <a:pt x="1125" y="344"/>
                </a:lnTo>
                <a:lnTo>
                  <a:pt x="1116" y="346"/>
                </a:lnTo>
                <a:lnTo>
                  <a:pt x="1114" y="353"/>
                </a:lnTo>
                <a:lnTo>
                  <a:pt x="1111" y="351"/>
                </a:lnTo>
                <a:lnTo>
                  <a:pt x="1102" y="344"/>
                </a:lnTo>
                <a:lnTo>
                  <a:pt x="1095" y="344"/>
                </a:lnTo>
                <a:lnTo>
                  <a:pt x="1083" y="337"/>
                </a:lnTo>
                <a:lnTo>
                  <a:pt x="1083" y="329"/>
                </a:lnTo>
                <a:lnTo>
                  <a:pt x="1080" y="329"/>
                </a:lnTo>
                <a:lnTo>
                  <a:pt x="1080" y="329"/>
                </a:lnTo>
                <a:lnTo>
                  <a:pt x="1078" y="329"/>
                </a:lnTo>
                <a:lnTo>
                  <a:pt x="1073" y="334"/>
                </a:lnTo>
                <a:lnTo>
                  <a:pt x="1069" y="337"/>
                </a:lnTo>
                <a:lnTo>
                  <a:pt x="1066" y="337"/>
                </a:lnTo>
                <a:lnTo>
                  <a:pt x="1057" y="332"/>
                </a:lnTo>
                <a:lnTo>
                  <a:pt x="1052" y="327"/>
                </a:lnTo>
                <a:lnTo>
                  <a:pt x="1050" y="325"/>
                </a:lnTo>
                <a:lnTo>
                  <a:pt x="1047" y="325"/>
                </a:lnTo>
                <a:lnTo>
                  <a:pt x="1043" y="327"/>
                </a:lnTo>
                <a:lnTo>
                  <a:pt x="1040" y="334"/>
                </a:lnTo>
                <a:lnTo>
                  <a:pt x="1038" y="337"/>
                </a:lnTo>
                <a:lnTo>
                  <a:pt x="1033" y="337"/>
                </a:lnTo>
                <a:lnTo>
                  <a:pt x="1033" y="341"/>
                </a:lnTo>
                <a:lnTo>
                  <a:pt x="1031" y="351"/>
                </a:lnTo>
                <a:lnTo>
                  <a:pt x="1028" y="353"/>
                </a:lnTo>
                <a:lnTo>
                  <a:pt x="1026" y="353"/>
                </a:lnTo>
                <a:lnTo>
                  <a:pt x="1021" y="351"/>
                </a:lnTo>
                <a:lnTo>
                  <a:pt x="1019" y="346"/>
                </a:lnTo>
                <a:lnTo>
                  <a:pt x="1019" y="344"/>
                </a:lnTo>
                <a:lnTo>
                  <a:pt x="1021" y="337"/>
                </a:lnTo>
                <a:lnTo>
                  <a:pt x="1019" y="334"/>
                </a:lnTo>
                <a:lnTo>
                  <a:pt x="1017" y="332"/>
                </a:lnTo>
                <a:lnTo>
                  <a:pt x="1012" y="337"/>
                </a:lnTo>
                <a:lnTo>
                  <a:pt x="1007" y="337"/>
                </a:lnTo>
                <a:lnTo>
                  <a:pt x="1002" y="341"/>
                </a:lnTo>
                <a:lnTo>
                  <a:pt x="998" y="341"/>
                </a:lnTo>
                <a:lnTo>
                  <a:pt x="995" y="341"/>
                </a:lnTo>
                <a:lnTo>
                  <a:pt x="988" y="334"/>
                </a:lnTo>
                <a:lnTo>
                  <a:pt x="979" y="332"/>
                </a:lnTo>
                <a:lnTo>
                  <a:pt x="976" y="325"/>
                </a:lnTo>
                <a:lnTo>
                  <a:pt x="974" y="322"/>
                </a:lnTo>
                <a:lnTo>
                  <a:pt x="972" y="322"/>
                </a:lnTo>
                <a:lnTo>
                  <a:pt x="969" y="322"/>
                </a:lnTo>
                <a:lnTo>
                  <a:pt x="967" y="325"/>
                </a:lnTo>
                <a:lnTo>
                  <a:pt x="955" y="334"/>
                </a:lnTo>
                <a:lnTo>
                  <a:pt x="950" y="337"/>
                </a:lnTo>
                <a:lnTo>
                  <a:pt x="946" y="339"/>
                </a:lnTo>
                <a:lnTo>
                  <a:pt x="943" y="337"/>
                </a:lnTo>
                <a:lnTo>
                  <a:pt x="939" y="334"/>
                </a:lnTo>
                <a:lnTo>
                  <a:pt x="939" y="325"/>
                </a:lnTo>
                <a:lnTo>
                  <a:pt x="936" y="322"/>
                </a:lnTo>
                <a:lnTo>
                  <a:pt x="927" y="318"/>
                </a:lnTo>
                <a:lnTo>
                  <a:pt x="924" y="310"/>
                </a:lnTo>
                <a:lnTo>
                  <a:pt x="922" y="303"/>
                </a:lnTo>
                <a:lnTo>
                  <a:pt x="910" y="306"/>
                </a:lnTo>
                <a:lnTo>
                  <a:pt x="896" y="306"/>
                </a:lnTo>
                <a:lnTo>
                  <a:pt x="889" y="310"/>
                </a:lnTo>
                <a:lnTo>
                  <a:pt x="887" y="313"/>
                </a:lnTo>
                <a:lnTo>
                  <a:pt x="882" y="310"/>
                </a:lnTo>
                <a:lnTo>
                  <a:pt x="870" y="303"/>
                </a:lnTo>
                <a:lnTo>
                  <a:pt x="856" y="306"/>
                </a:lnTo>
                <a:lnTo>
                  <a:pt x="849" y="303"/>
                </a:lnTo>
                <a:lnTo>
                  <a:pt x="830" y="296"/>
                </a:lnTo>
                <a:lnTo>
                  <a:pt x="816" y="296"/>
                </a:lnTo>
                <a:lnTo>
                  <a:pt x="811" y="296"/>
                </a:lnTo>
                <a:lnTo>
                  <a:pt x="808" y="294"/>
                </a:lnTo>
                <a:lnTo>
                  <a:pt x="806" y="284"/>
                </a:lnTo>
                <a:lnTo>
                  <a:pt x="801" y="275"/>
                </a:lnTo>
                <a:lnTo>
                  <a:pt x="799" y="273"/>
                </a:lnTo>
                <a:lnTo>
                  <a:pt x="790" y="266"/>
                </a:lnTo>
                <a:lnTo>
                  <a:pt x="787" y="266"/>
                </a:lnTo>
                <a:lnTo>
                  <a:pt x="787" y="268"/>
                </a:lnTo>
                <a:lnTo>
                  <a:pt x="785" y="275"/>
                </a:lnTo>
                <a:lnTo>
                  <a:pt x="782" y="275"/>
                </a:lnTo>
                <a:lnTo>
                  <a:pt x="771" y="273"/>
                </a:lnTo>
                <a:lnTo>
                  <a:pt x="761" y="275"/>
                </a:lnTo>
                <a:lnTo>
                  <a:pt x="754" y="273"/>
                </a:lnTo>
                <a:lnTo>
                  <a:pt x="735" y="256"/>
                </a:lnTo>
                <a:lnTo>
                  <a:pt x="728" y="251"/>
                </a:lnTo>
                <a:lnTo>
                  <a:pt x="721" y="249"/>
                </a:lnTo>
                <a:lnTo>
                  <a:pt x="721" y="235"/>
                </a:lnTo>
                <a:lnTo>
                  <a:pt x="721" y="204"/>
                </a:lnTo>
                <a:lnTo>
                  <a:pt x="721" y="190"/>
                </a:lnTo>
                <a:lnTo>
                  <a:pt x="721" y="173"/>
                </a:lnTo>
                <a:lnTo>
                  <a:pt x="721" y="159"/>
                </a:lnTo>
                <a:lnTo>
                  <a:pt x="721" y="145"/>
                </a:lnTo>
                <a:lnTo>
                  <a:pt x="721" y="114"/>
                </a:lnTo>
                <a:lnTo>
                  <a:pt x="721" y="97"/>
                </a:lnTo>
                <a:lnTo>
                  <a:pt x="721" y="83"/>
                </a:lnTo>
                <a:lnTo>
                  <a:pt x="721" y="67"/>
                </a:lnTo>
                <a:lnTo>
                  <a:pt x="721" y="52"/>
                </a:lnTo>
                <a:lnTo>
                  <a:pt x="721" y="22"/>
                </a:lnTo>
                <a:lnTo>
                  <a:pt x="721" y="7"/>
                </a:lnTo>
                <a:lnTo>
                  <a:pt x="702" y="7"/>
                </a:lnTo>
                <a:lnTo>
                  <a:pt x="683" y="7"/>
                </a:lnTo>
                <a:lnTo>
                  <a:pt x="664" y="7"/>
                </a:lnTo>
                <a:lnTo>
                  <a:pt x="645" y="7"/>
                </a:lnTo>
                <a:lnTo>
                  <a:pt x="626" y="7"/>
                </a:lnTo>
                <a:lnTo>
                  <a:pt x="605" y="5"/>
                </a:lnTo>
                <a:lnTo>
                  <a:pt x="586" y="5"/>
                </a:lnTo>
                <a:lnTo>
                  <a:pt x="567" y="5"/>
                </a:lnTo>
                <a:lnTo>
                  <a:pt x="548" y="5"/>
                </a:lnTo>
                <a:lnTo>
                  <a:pt x="529" y="5"/>
                </a:lnTo>
                <a:lnTo>
                  <a:pt x="510" y="5"/>
                </a:lnTo>
                <a:lnTo>
                  <a:pt x="492" y="3"/>
                </a:lnTo>
                <a:lnTo>
                  <a:pt x="473" y="3"/>
                </a:lnTo>
                <a:lnTo>
                  <a:pt x="454" y="3"/>
                </a:lnTo>
                <a:lnTo>
                  <a:pt x="432" y="3"/>
                </a:lnTo>
                <a:lnTo>
                  <a:pt x="414" y="0"/>
                </a:lnTo>
                <a:lnTo>
                  <a:pt x="409" y="0"/>
                </a:lnTo>
                <a:lnTo>
                  <a:pt x="409" y="38"/>
                </a:lnTo>
                <a:lnTo>
                  <a:pt x="406" y="74"/>
                </a:lnTo>
                <a:lnTo>
                  <a:pt x="406" y="109"/>
                </a:lnTo>
                <a:lnTo>
                  <a:pt x="404" y="145"/>
                </a:lnTo>
                <a:lnTo>
                  <a:pt x="404" y="180"/>
                </a:lnTo>
                <a:lnTo>
                  <a:pt x="402" y="216"/>
                </a:lnTo>
                <a:lnTo>
                  <a:pt x="402" y="251"/>
                </a:lnTo>
                <a:lnTo>
                  <a:pt x="399" y="287"/>
                </a:lnTo>
                <a:lnTo>
                  <a:pt x="397" y="322"/>
                </a:lnTo>
                <a:lnTo>
                  <a:pt x="397" y="358"/>
                </a:lnTo>
                <a:lnTo>
                  <a:pt x="395" y="393"/>
                </a:lnTo>
                <a:lnTo>
                  <a:pt x="395" y="429"/>
                </a:lnTo>
                <a:lnTo>
                  <a:pt x="392" y="464"/>
                </a:lnTo>
                <a:lnTo>
                  <a:pt x="392" y="500"/>
                </a:lnTo>
                <a:lnTo>
                  <a:pt x="390" y="535"/>
                </a:lnTo>
                <a:lnTo>
                  <a:pt x="390" y="571"/>
                </a:lnTo>
                <a:lnTo>
                  <a:pt x="364" y="571"/>
                </a:lnTo>
                <a:lnTo>
                  <a:pt x="340" y="569"/>
                </a:lnTo>
                <a:lnTo>
                  <a:pt x="317" y="569"/>
                </a:lnTo>
                <a:lnTo>
                  <a:pt x="291" y="566"/>
                </a:lnTo>
                <a:lnTo>
                  <a:pt x="267" y="566"/>
                </a:lnTo>
                <a:lnTo>
                  <a:pt x="243" y="564"/>
                </a:lnTo>
                <a:lnTo>
                  <a:pt x="220" y="564"/>
                </a:lnTo>
                <a:lnTo>
                  <a:pt x="194" y="561"/>
                </a:lnTo>
                <a:lnTo>
                  <a:pt x="170" y="561"/>
                </a:lnTo>
                <a:lnTo>
                  <a:pt x="146" y="559"/>
                </a:lnTo>
                <a:lnTo>
                  <a:pt x="120" y="557"/>
                </a:lnTo>
                <a:lnTo>
                  <a:pt x="97" y="557"/>
                </a:lnTo>
                <a:lnTo>
                  <a:pt x="73" y="554"/>
                </a:lnTo>
                <a:lnTo>
                  <a:pt x="47" y="552"/>
                </a:lnTo>
                <a:lnTo>
                  <a:pt x="23" y="552"/>
                </a:lnTo>
                <a:lnTo>
                  <a:pt x="0" y="550"/>
                </a:lnTo>
                <a:lnTo>
                  <a:pt x="0" y="550"/>
                </a:lnTo>
                <a:lnTo>
                  <a:pt x="9" y="573"/>
                </a:lnTo>
                <a:lnTo>
                  <a:pt x="9" y="573"/>
                </a:lnTo>
                <a:lnTo>
                  <a:pt x="21" y="580"/>
                </a:lnTo>
                <a:lnTo>
                  <a:pt x="21" y="580"/>
                </a:lnTo>
                <a:lnTo>
                  <a:pt x="30" y="592"/>
                </a:lnTo>
                <a:lnTo>
                  <a:pt x="40" y="611"/>
                </a:lnTo>
                <a:lnTo>
                  <a:pt x="52" y="623"/>
                </a:lnTo>
                <a:lnTo>
                  <a:pt x="63" y="630"/>
                </a:lnTo>
                <a:lnTo>
                  <a:pt x="85" y="651"/>
                </a:lnTo>
                <a:lnTo>
                  <a:pt x="115" y="687"/>
                </a:lnTo>
                <a:lnTo>
                  <a:pt x="142" y="711"/>
                </a:lnTo>
                <a:lnTo>
                  <a:pt x="160" y="722"/>
                </a:lnTo>
                <a:lnTo>
                  <a:pt x="172" y="732"/>
                </a:lnTo>
                <a:lnTo>
                  <a:pt x="179" y="741"/>
                </a:lnTo>
                <a:lnTo>
                  <a:pt x="186" y="758"/>
                </a:lnTo>
                <a:lnTo>
                  <a:pt x="203" y="798"/>
                </a:lnTo>
                <a:lnTo>
                  <a:pt x="203" y="817"/>
                </a:lnTo>
                <a:lnTo>
                  <a:pt x="208" y="834"/>
                </a:lnTo>
                <a:lnTo>
                  <a:pt x="220" y="857"/>
                </a:lnTo>
                <a:lnTo>
                  <a:pt x="231" y="872"/>
                </a:lnTo>
                <a:lnTo>
                  <a:pt x="241" y="876"/>
                </a:lnTo>
                <a:lnTo>
                  <a:pt x="250" y="883"/>
                </a:lnTo>
                <a:lnTo>
                  <a:pt x="262" y="898"/>
                </a:lnTo>
                <a:lnTo>
                  <a:pt x="276" y="905"/>
                </a:lnTo>
                <a:lnTo>
                  <a:pt x="291" y="909"/>
                </a:lnTo>
                <a:lnTo>
                  <a:pt x="312" y="921"/>
                </a:lnTo>
                <a:lnTo>
                  <a:pt x="338" y="940"/>
                </a:lnTo>
                <a:lnTo>
                  <a:pt x="357" y="950"/>
                </a:lnTo>
                <a:lnTo>
                  <a:pt x="366" y="950"/>
                </a:lnTo>
                <a:lnTo>
                  <a:pt x="376" y="945"/>
                </a:lnTo>
                <a:lnTo>
                  <a:pt x="383" y="933"/>
                </a:lnTo>
                <a:lnTo>
                  <a:pt x="390" y="926"/>
                </a:lnTo>
                <a:lnTo>
                  <a:pt x="397" y="924"/>
                </a:lnTo>
                <a:lnTo>
                  <a:pt x="402" y="919"/>
                </a:lnTo>
                <a:lnTo>
                  <a:pt x="399" y="912"/>
                </a:lnTo>
                <a:lnTo>
                  <a:pt x="404" y="895"/>
                </a:lnTo>
                <a:lnTo>
                  <a:pt x="416" y="869"/>
                </a:lnTo>
                <a:lnTo>
                  <a:pt x="430" y="857"/>
                </a:lnTo>
                <a:lnTo>
                  <a:pt x="447" y="855"/>
                </a:lnTo>
                <a:lnTo>
                  <a:pt x="456" y="850"/>
                </a:lnTo>
                <a:lnTo>
                  <a:pt x="461" y="843"/>
                </a:lnTo>
                <a:lnTo>
                  <a:pt x="470" y="843"/>
                </a:lnTo>
                <a:lnTo>
                  <a:pt x="482" y="850"/>
                </a:lnTo>
                <a:lnTo>
                  <a:pt x="501" y="853"/>
                </a:lnTo>
                <a:lnTo>
                  <a:pt x="527" y="855"/>
                </a:lnTo>
                <a:lnTo>
                  <a:pt x="541" y="855"/>
                </a:lnTo>
                <a:lnTo>
                  <a:pt x="546" y="853"/>
                </a:lnTo>
                <a:lnTo>
                  <a:pt x="551" y="853"/>
                </a:lnTo>
                <a:lnTo>
                  <a:pt x="551" y="855"/>
                </a:lnTo>
                <a:lnTo>
                  <a:pt x="553" y="857"/>
                </a:lnTo>
                <a:lnTo>
                  <a:pt x="563" y="857"/>
                </a:lnTo>
                <a:lnTo>
                  <a:pt x="567" y="862"/>
                </a:lnTo>
                <a:lnTo>
                  <a:pt x="577" y="876"/>
                </a:lnTo>
                <a:lnTo>
                  <a:pt x="605" y="898"/>
                </a:lnTo>
                <a:lnTo>
                  <a:pt x="605" y="898"/>
                </a:lnTo>
                <a:lnTo>
                  <a:pt x="607" y="905"/>
                </a:lnTo>
                <a:lnTo>
                  <a:pt x="619" y="917"/>
                </a:lnTo>
                <a:lnTo>
                  <a:pt x="638" y="933"/>
                </a:lnTo>
                <a:lnTo>
                  <a:pt x="648" y="947"/>
                </a:lnTo>
                <a:lnTo>
                  <a:pt x="650" y="959"/>
                </a:lnTo>
                <a:lnTo>
                  <a:pt x="659" y="978"/>
                </a:lnTo>
                <a:lnTo>
                  <a:pt x="676" y="1004"/>
                </a:lnTo>
                <a:lnTo>
                  <a:pt x="683" y="1018"/>
                </a:lnTo>
                <a:lnTo>
                  <a:pt x="683" y="1021"/>
                </a:lnTo>
                <a:lnTo>
                  <a:pt x="683" y="1028"/>
                </a:lnTo>
                <a:lnTo>
                  <a:pt x="688" y="1042"/>
                </a:lnTo>
                <a:lnTo>
                  <a:pt x="697" y="1052"/>
                </a:lnTo>
                <a:lnTo>
                  <a:pt x="709" y="1061"/>
                </a:lnTo>
                <a:lnTo>
                  <a:pt x="721" y="1075"/>
                </a:lnTo>
                <a:lnTo>
                  <a:pt x="735" y="1099"/>
                </a:lnTo>
                <a:lnTo>
                  <a:pt x="749" y="1115"/>
                </a:lnTo>
                <a:lnTo>
                  <a:pt x="768" y="1127"/>
                </a:lnTo>
                <a:lnTo>
                  <a:pt x="778" y="1139"/>
                </a:lnTo>
                <a:lnTo>
                  <a:pt x="780" y="1149"/>
                </a:lnTo>
                <a:lnTo>
                  <a:pt x="780" y="1158"/>
                </a:lnTo>
                <a:lnTo>
                  <a:pt x="778" y="1165"/>
                </a:lnTo>
                <a:lnTo>
                  <a:pt x="780" y="1172"/>
                </a:lnTo>
                <a:lnTo>
                  <a:pt x="785" y="1179"/>
                </a:lnTo>
                <a:lnTo>
                  <a:pt x="785" y="1186"/>
                </a:lnTo>
                <a:lnTo>
                  <a:pt x="785" y="1198"/>
                </a:lnTo>
                <a:lnTo>
                  <a:pt x="785" y="1201"/>
                </a:lnTo>
                <a:lnTo>
                  <a:pt x="785" y="1201"/>
                </a:lnTo>
                <a:lnTo>
                  <a:pt x="785" y="1203"/>
                </a:lnTo>
                <a:lnTo>
                  <a:pt x="801" y="1222"/>
                </a:lnTo>
                <a:lnTo>
                  <a:pt x="811" y="1239"/>
                </a:lnTo>
                <a:lnTo>
                  <a:pt x="818" y="1262"/>
                </a:lnTo>
                <a:lnTo>
                  <a:pt x="818" y="1262"/>
                </a:lnTo>
                <a:lnTo>
                  <a:pt x="825" y="1276"/>
                </a:lnTo>
                <a:lnTo>
                  <a:pt x="835" y="1284"/>
                </a:lnTo>
                <a:lnTo>
                  <a:pt x="851" y="1286"/>
                </a:lnTo>
                <a:lnTo>
                  <a:pt x="865" y="1291"/>
                </a:lnTo>
                <a:lnTo>
                  <a:pt x="872" y="1298"/>
                </a:lnTo>
                <a:lnTo>
                  <a:pt x="884" y="1302"/>
                </a:lnTo>
                <a:lnTo>
                  <a:pt x="896" y="1305"/>
                </a:lnTo>
                <a:lnTo>
                  <a:pt x="910" y="1310"/>
                </a:lnTo>
                <a:lnTo>
                  <a:pt x="922" y="1319"/>
                </a:lnTo>
                <a:lnTo>
                  <a:pt x="943" y="1324"/>
                </a:lnTo>
                <a:lnTo>
                  <a:pt x="976" y="1326"/>
                </a:lnTo>
                <a:lnTo>
                  <a:pt x="1002" y="1331"/>
                </a:lnTo>
                <a:lnTo>
                  <a:pt x="1019" y="1343"/>
                </a:lnTo>
                <a:lnTo>
                  <a:pt x="1026" y="1345"/>
                </a:lnTo>
                <a:lnTo>
                  <a:pt x="1028" y="1345"/>
                </a:lnTo>
                <a:lnTo>
                  <a:pt x="1028" y="1343"/>
                </a:lnTo>
                <a:lnTo>
                  <a:pt x="1031" y="1340"/>
                </a:lnTo>
                <a:lnTo>
                  <a:pt x="1038" y="1336"/>
                </a:lnTo>
                <a:lnTo>
                  <a:pt x="1052" y="1333"/>
                </a:lnTo>
                <a:lnTo>
                  <a:pt x="1052" y="1324"/>
                </a:lnTo>
                <a:lnTo>
                  <a:pt x="1052" y="1321"/>
                </a:lnTo>
                <a:lnTo>
                  <a:pt x="1045" y="1319"/>
                </a:lnTo>
                <a:lnTo>
                  <a:pt x="1021" y="1279"/>
                </a:lnTo>
                <a:lnTo>
                  <a:pt x="1017" y="1269"/>
                </a:lnTo>
                <a:lnTo>
                  <a:pt x="1014" y="1243"/>
                </a:lnTo>
                <a:lnTo>
                  <a:pt x="1010" y="1234"/>
                </a:lnTo>
                <a:lnTo>
                  <a:pt x="1005" y="1215"/>
                </a:lnTo>
                <a:lnTo>
                  <a:pt x="1002" y="1208"/>
                </a:lnTo>
                <a:lnTo>
                  <a:pt x="1007" y="1198"/>
                </a:lnTo>
                <a:lnTo>
                  <a:pt x="1012" y="1189"/>
                </a:lnTo>
                <a:lnTo>
                  <a:pt x="1012" y="1182"/>
                </a:lnTo>
                <a:lnTo>
                  <a:pt x="1010" y="1175"/>
                </a:lnTo>
                <a:lnTo>
                  <a:pt x="986" y="1168"/>
                </a:lnTo>
                <a:lnTo>
                  <a:pt x="976" y="1146"/>
                </a:lnTo>
                <a:lnTo>
                  <a:pt x="986" y="1156"/>
                </a:lnTo>
                <a:lnTo>
                  <a:pt x="1005" y="1165"/>
                </a:lnTo>
                <a:lnTo>
                  <a:pt x="1010" y="1165"/>
                </a:lnTo>
                <a:lnTo>
                  <a:pt x="1014" y="1163"/>
                </a:lnTo>
                <a:lnTo>
                  <a:pt x="1021" y="1151"/>
                </a:lnTo>
                <a:lnTo>
                  <a:pt x="1031" y="1120"/>
                </a:lnTo>
                <a:lnTo>
                  <a:pt x="1014" y="1099"/>
                </a:lnTo>
                <a:lnTo>
                  <a:pt x="1017" y="1096"/>
                </a:lnTo>
                <a:lnTo>
                  <a:pt x="1021" y="1094"/>
                </a:lnTo>
                <a:lnTo>
                  <a:pt x="1033" y="1096"/>
                </a:lnTo>
                <a:lnTo>
                  <a:pt x="1043" y="1092"/>
                </a:lnTo>
                <a:lnTo>
                  <a:pt x="1054" y="1078"/>
                </a:lnTo>
                <a:lnTo>
                  <a:pt x="1059" y="1066"/>
                </a:lnTo>
                <a:lnTo>
                  <a:pt x="1045" y="1070"/>
                </a:lnTo>
                <a:lnTo>
                  <a:pt x="1045" y="1063"/>
                </a:lnTo>
                <a:lnTo>
                  <a:pt x="1045" y="1059"/>
                </a:lnTo>
                <a:lnTo>
                  <a:pt x="1050" y="1056"/>
                </a:lnTo>
                <a:lnTo>
                  <a:pt x="1059" y="1056"/>
                </a:lnTo>
                <a:lnTo>
                  <a:pt x="1066" y="1052"/>
                </a:lnTo>
                <a:lnTo>
                  <a:pt x="1069" y="1049"/>
                </a:lnTo>
                <a:lnTo>
                  <a:pt x="1071" y="1054"/>
                </a:lnTo>
                <a:lnTo>
                  <a:pt x="1073" y="1056"/>
                </a:lnTo>
                <a:lnTo>
                  <a:pt x="1080" y="1052"/>
                </a:lnTo>
                <a:lnTo>
                  <a:pt x="1083" y="1049"/>
                </a:lnTo>
                <a:lnTo>
                  <a:pt x="1085" y="1035"/>
                </a:lnTo>
                <a:lnTo>
                  <a:pt x="1085" y="1023"/>
                </a:lnTo>
                <a:lnTo>
                  <a:pt x="1097" y="1033"/>
                </a:lnTo>
                <a:lnTo>
                  <a:pt x="1111" y="1028"/>
                </a:lnTo>
                <a:lnTo>
                  <a:pt x="1118" y="1023"/>
                </a:lnTo>
                <a:lnTo>
                  <a:pt x="1125" y="1016"/>
                </a:lnTo>
                <a:lnTo>
                  <a:pt x="1121" y="1014"/>
                </a:lnTo>
                <a:lnTo>
                  <a:pt x="1114" y="1014"/>
                </a:lnTo>
                <a:lnTo>
                  <a:pt x="1099" y="985"/>
                </a:lnTo>
                <a:lnTo>
                  <a:pt x="1104" y="983"/>
                </a:lnTo>
                <a:lnTo>
                  <a:pt x="1107" y="985"/>
                </a:lnTo>
                <a:lnTo>
                  <a:pt x="1109" y="988"/>
                </a:lnTo>
                <a:lnTo>
                  <a:pt x="1114" y="992"/>
                </a:lnTo>
                <a:lnTo>
                  <a:pt x="1123" y="999"/>
                </a:lnTo>
                <a:lnTo>
                  <a:pt x="1130" y="995"/>
                </a:lnTo>
                <a:lnTo>
                  <a:pt x="1130" y="990"/>
                </a:lnTo>
                <a:lnTo>
                  <a:pt x="1142" y="990"/>
                </a:lnTo>
                <a:lnTo>
                  <a:pt x="1161" y="995"/>
                </a:lnTo>
                <a:lnTo>
                  <a:pt x="1170" y="992"/>
                </a:lnTo>
                <a:lnTo>
                  <a:pt x="1159" y="1002"/>
                </a:lnTo>
                <a:lnTo>
                  <a:pt x="1147" y="1011"/>
                </a:lnTo>
                <a:lnTo>
                  <a:pt x="1154" y="1009"/>
                </a:lnTo>
                <a:lnTo>
                  <a:pt x="1170" y="997"/>
                </a:lnTo>
                <a:lnTo>
                  <a:pt x="1189" y="990"/>
                </a:lnTo>
                <a:lnTo>
                  <a:pt x="1203" y="980"/>
                </a:lnTo>
                <a:lnTo>
                  <a:pt x="1211" y="976"/>
                </a:lnTo>
                <a:lnTo>
                  <a:pt x="1241" y="954"/>
                </a:lnTo>
                <a:lnTo>
                  <a:pt x="1253" y="947"/>
                </a:lnTo>
                <a:lnTo>
                  <a:pt x="1265" y="931"/>
                </a:lnTo>
                <a:lnTo>
                  <a:pt x="1267" y="919"/>
                </a:lnTo>
                <a:lnTo>
                  <a:pt x="1279" y="907"/>
                </a:lnTo>
                <a:lnTo>
                  <a:pt x="1293" y="893"/>
                </a:lnTo>
                <a:lnTo>
                  <a:pt x="1286" y="881"/>
                </a:lnTo>
                <a:lnTo>
                  <a:pt x="1282" y="874"/>
                </a:lnTo>
                <a:lnTo>
                  <a:pt x="1277" y="853"/>
                </a:lnTo>
                <a:lnTo>
                  <a:pt x="1282" y="850"/>
                </a:lnTo>
                <a:lnTo>
                  <a:pt x="1286" y="855"/>
                </a:lnTo>
                <a:lnTo>
                  <a:pt x="1291" y="855"/>
                </a:lnTo>
                <a:lnTo>
                  <a:pt x="1298" y="843"/>
                </a:lnTo>
                <a:lnTo>
                  <a:pt x="1308" y="843"/>
                </a:lnTo>
                <a:lnTo>
                  <a:pt x="1310" y="855"/>
                </a:lnTo>
                <a:lnTo>
                  <a:pt x="1305" y="869"/>
                </a:lnTo>
                <a:lnTo>
                  <a:pt x="1310" y="872"/>
                </a:lnTo>
                <a:lnTo>
                  <a:pt x="1324" y="867"/>
                </a:lnTo>
                <a:lnTo>
                  <a:pt x="1334" y="867"/>
                </a:lnTo>
                <a:lnTo>
                  <a:pt x="1308" y="886"/>
                </a:lnTo>
                <a:lnTo>
                  <a:pt x="1308" y="891"/>
                </a:lnTo>
                <a:lnTo>
                  <a:pt x="1326" y="876"/>
                </a:lnTo>
                <a:lnTo>
                  <a:pt x="1379" y="850"/>
                </a:lnTo>
                <a:lnTo>
                  <a:pt x="1402" y="846"/>
                </a:lnTo>
                <a:lnTo>
                  <a:pt x="1402" y="841"/>
                </a:lnTo>
                <a:lnTo>
                  <a:pt x="1395" y="829"/>
                </a:lnTo>
                <a:lnTo>
                  <a:pt x="1405" y="808"/>
                </a:lnTo>
                <a:lnTo>
                  <a:pt x="1412" y="808"/>
                </a:lnTo>
                <a:lnTo>
                  <a:pt x="1416" y="796"/>
                </a:lnTo>
                <a:lnTo>
                  <a:pt x="1419" y="791"/>
                </a:lnTo>
                <a:lnTo>
                  <a:pt x="1416" y="770"/>
                </a:lnTo>
                <a:lnTo>
                  <a:pt x="1412" y="763"/>
                </a:lnTo>
                <a:lnTo>
                  <a:pt x="1412" y="758"/>
                </a:lnTo>
                <a:lnTo>
                  <a:pt x="1416" y="746"/>
                </a:lnTo>
                <a:lnTo>
                  <a:pt x="1414" y="734"/>
                </a:lnTo>
                <a:lnTo>
                  <a:pt x="1419" y="720"/>
                </a:lnTo>
                <a:lnTo>
                  <a:pt x="1423" y="713"/>
                </a:lnTo>
                <a:lnTo>
                  <a:pt x="1428" y="699"/>
                </a:lnTo>
                <a:lnTo>
                  <a:pt x="1428" y="692"/>
                </a:lnTo>
                <a:lnTo>
                  <a:pt x="1431" y="685"/>
                </a:lnTo>
                <a:lnTo>
                  <a:pt x="1428" y="677"/>
                </a:lnTo>
                <a:lnTo>
                  <a:pt x="1431" y="670"/>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51" name="Freeform 50"/>
          <p:cNvSpPr>
            <a:spLocks noEditPoints="1"/>
          </p:cNvSpPr>
          <p:nvPr/>
        </p:nvSpPr>
        <p:spPr bwMode="auto">
          <a:xfrm rot="60000">
            <a:off x="2049166" y="2110067"/>
            <a:ext cx="1331912" cy="2190750"/>
          </a:xfrm>
          <a:custGeom>
            <a:avLst/>
            <a:gdLst/>
            <a:ahLst/>
            <a:cxnLst>
              <a:cxn ang="0">
                <a:pos x="260" y="1214"/>
              </a:cxn>
              <a:cxn ang="0">
                <a:pos x="201" y="1096"/>
              </a:cxn>
              <a:cxn ang="0">
                <a:pos x="227" y="1107"/>
              </a:cxn>
              <a:cxn ang="0">
                <a:pos x="189" y="1093"/>
              </a:cxn>
              <a:cxn ang="0">
                <a:pos x="350" y="1259"/>
              </a:cxn>
              <a:cxn ang="0">
                <a:pos x="366" y="1290"/>
              </a:cxn>
              <a:cxn ang="0">
                <a:pos x="236" y="1098"/>
              </a:cxn>
              <a:cxn ang="0">
                <a:pos x="274" y="1112"/>
              </a:cxn>
              <a:cxn ang="0">
                <a:pos x="816" y="1164"/>
              </a:cxn>
              <a:cxn ang="0">
                <a:pos x="799" y="1107"/>
              </a:cxn>
              <a:cxn ang="0">
                <a:pos x="714" y="975"/>
              </a:cxn>
              <a:cxn ang="0">
                <a:pos x="615" y="835"/>
              </a:cxn>
              <a:cxn ang="0">
                <a:pos x="539" y="729"/>
              </a:cxn>
              <a:cxn ang="0">
                <a:pos x="454" y="610"/>
              </a:cxn>
              <a:cxn ang="0">
                <a:pos x="364" y="480"/>
              </a:cxn>
              <a:cxn ang="0">
                <a:pos x="392" y="364"/>
              </a:cxn>
              <a:cxn ang="0">
                <a:pos x="418" y="248"/>
              </a:cxn>
              <a:cxn ang="0">
                <a:pos x="447" y="130"/>
              </a:cxn>
              <a:cxn ang="0">
                <a:pos x="357" y="82"/>
              </a:cxn>
              <a:cxn ang="0">
                <a:pos x="239" y="49"/>
              </a:cxn>
              <a:cxn ang="0">
                <a:pos x="120" y="14"/>
              </a:cxn>
              <a:cxn ang="0">
                <a:pos x="61" y="26"/>
              </a:cxn>
              <a:cxn ang="0">
                <a:pos x="49" y="106"/>
              </a:cxn>
              <a:cxn ang="0">
                <a:pos x="30" y="153"/>
              </a:cxn>
              <a:cxn ang="0">
                <a:pos x="23" y="153"/>
              </a:cxn>
              <a:cxn ang="0">
                <a:pos x="0" y="213"/>
              </a:cxn>
              <a:cxn ang="0">
                <a:pos x="26" y="319"/>
              </a:cxn>
              <a:cxn ang="0">
                <a:pos x="38" y="454"/>
              </a:cxn>
              <a:cxn ang="0">
                <a:pos x="64" y="516"/>
              </a:cxn>
              <a:cxn ang="0">
                <a:pos x="56" y="523"/>
              </a:cxn>
              <a:cxn ang="0">
                <a:pos x="87" y="563"/>
              </a:cxn>
              <a:cxn ang="0">
                <a:pos x="116" y="530"/>
              </a:cxn>
              <a:cxn ang="0">
                <a:pos x="153" y="546"/>
              </a:cxn>
              <a:cxn ang="0">
                <a:pos x="191" y="561"/>
              </a:cxn>
              <a:cxn ang="0">
                <a:pos x="123" y="544"/>
              </a:cxn>
              <a:cxn ang="0">
                <a:pos x="109" y="572"/>
              </a:cxn>
              <a:cxn ang="0">
                <a:pos x="120" y="617"/>
              </a:cxn>
              <a:cxn ang="0">
                <a:pos x="97" y="589"/>
              </a:cxn>
              <a:cxn ang="0">
                <a:pos x="85" y="584"/>
              </a:cxn>
              <a:cxn ang="0">
                <a:pos x="123" y="691"/>
              </a:cxn>
              <a:cxn ang="0">
                <a:pos x="106" y="736"/>
              </a:cxn>
              <a:cxn ang="0">
                <a:pos x="135" y="835"/>
              </a:cxn>
              <a:cxn ang="0">
                <a:pos x="175" y="904"/>
              </a:cxn>
              <a:cxn ang="0">
                <a:pos x="189" y="949"/>
              </a:cxn>
              <a:cxn ang="0">
                <a:pos x="179" y="1006"/>
              </a:cxn>
              <a:cxn ang="0">
                <a:pos x="222" y="1041"/>
              </a:cxn>
              <a:cxn ang="0">
                <a:pos x="295" y="1077"/>
              </a:cxn>
              <a:cxn ang="0">
                <a:pos x="371" y="1134"/>
              </a:cxn>
              <a:cxn ang="0">
                <a:pos x="399" y="1176"/>
              </a:cxn>
              <a:cxn ang="0">
                <a:pos x="470" y="1252"/>
              </a:cxn>
              <a:cxn ang="0">
                <a:pos x="480" y="1335"/>
              </a:cxn>
              <a:cxn ang="0">
                <a:pos x="518" y="1358"/>
              </a:cxn>
              <a:cxn ang="0">
                <a:pos x="671" y="1373"/>
              </a:cxn>
              <a:cxn ang="0">
                <a:pos x="747" y="1380"/>
              </a:cxn>
              <a:cxn ang="0">
                <a:pos x="776" y="1351"/>
              </a:cxn>
              <a:cxn ang="0">
                <a:pos x="761" y="1292"/>
              </a:cxn>
              <a:cxn ang="0">
                <a:pos x="787" y="1261"/>
              </a:cxn>
              <a:cxn ang="0">
                <a:pos x="835" y="1197"/>
              </a:cxn>
              <a:cxn ang="0">
                <a:pos x="376" y="1216"/>
              </a:cxn>
              <a:cxn ang="0">
                <a:pos x="366" y="1212"/>
              </a:cxn>
              <a:cxn ang="0">
                <a:pos x="385" y="1231"/>
              </a:cxn>
            </a:cxnLst>
            <a:rect l="0" t="0" r="r" b="b"/>
            <a:pathLst>
              <a:path w="839" h="1380">
                <a:moveTo>
                  <a:pt x="260" y="1207"/>
                </a:moveTo>
                <a:lnTo>
                  <a:pt x="255" y="1205"/>
                </a:lnTo>
                <a:lnTo>
                  <a:pt x="250" y="1205"/>
                </a:lnTo>
                <a:lnTo>
                  <a:pt x="253" y="1212"/>
                </a:lnTo>
                <a:lnTo>
                  <a:pt x="260" y="1214"/>
                </a:lnTo>
                <a:lnTo>
                  <a:pt x="265" y="1216"/>
                </a:lnTo>
                <a:lnTo>
                  <a:pt x="265" y="1214"/>
                </a:lnTo>
                <a:lnTo>
                  <a:pt x="260" y="1207"/>
                </a:lnTo>
                <a:close/>
                <a:moveTo>
                  <a:pt x="220" y="1100"/>
                </a:moveTo>
                <a:lnTo>
                  <a:pt x="201" y="1096"/>
                </a:lnTo>
                <a:lnTo>
                  <a:pt x="208" y="1110"/>
                </a:lnTo>
                <a:lnTo>
                  <a:pt x="213" y="1115"/>
                </a:lnTo>
                <a:lnTo>
                  <a:pt x="220" y="1115"/>
                </a:lnTo>
                <a:lnTo>
                  <a:pt x="227" y="1107"/>
                </a:lnTo>
                <a:lnTo>
                  <a:pt x="227" y="1107"/>
                </a:lnTo>
                <a:lnTo>
                  <a:pt x="220" y="1100"/>
                </a:lnTo>
                <a:close/>
                <a:moveTo>
                  <a:pt x="191" y="1086"/>
                </a:moveTo>
                <a:lnTo>
                  <a:pt x="187" y="1086"/>
                </a:lnTo>
                <a:lnTo>
                  <a:pt x="182" y="1089"/>
                </a:lnTo>
                <a:lnTo>
                  <a:pt x="189" y="1093"/>
                </a:lnTo>
                <a:lnTo>
                  <a:pt x="196" y="1093"/>
                </a:lnTo>
                <a:lnTo>
                  <a:pt x="191" y="1089"/>
                </a:lnTo>
                <a:lnTo>
                  <a:pt x="191" y="1086"/>
                </a:lnTo>
                <a:close/>
                <a:moveTo>
                  <a:pt x="354" y="1271"/>
                </a:moveTo>
                <a:lnTo>
                  <a:pt x="350" y="1259"/>
                </a:lnTo>
                <a:lnTo>
                  <a:pt x="347" y="1261"/>
                </a:lnTo>
                <a:lnTo>
                  <a:pt x="350" y="1273"/>
                </a:lnTo>
                <a:lnTo>
                  <a:pt x="354" y="1285"/>
                </a:lnTo>
                <a:lnTo>
                  <a:pt x="362" y="1290"/>
                </a:lnTo>
                <a:lnTo>
                  <a:pt x="366" y="1290"/>
                </a:lnTo>
                <a:lnTo>
                  <a:pt x="364" y="1287"/>
                </a:lnTo>
                <a:lnTo>
                  <a:pt x="354" y="1271"/>
                </a:lnTo>
                <a:close/>
                <a:moveTo>
                  <a:pt x="260" y="1110"/>
                </a:moveTo>
                <a:lnTo>
                  <a:pt x="241" y="1098"/>
                </a:lnTo>
                <a:lnTo>
                  <a:pt x="236" y="1098"/>
                </a:lnTo>
                <a:lnTo>
                  <a:pt x="239" y="1103"/>
                </a:lnTo>
                <a:lnTo>
                  <a:pt x="239" y="1107"/>
                </a:lnTo>
                <a:lnTo>
                  <a:pt x="246" y="1112"/>
                </a:lnTo>
                <a:lnTo>
                  <a:pt x="272" y="1115"/>
                </a:lnTo>
                <a:lnTo>
                  <a:pt x="274" y="1112"/>
                </a:lnTo>
                <a:lnTo>
                  <a:pt x="272" y="1107"/>
                </a:lnTo>
                <a:lnTo>
                  <a:pt x="260" y="1110"/>
                </a:lnTo>
                <a:close/>
                <a:moveTo>
                  <a:pt x="837" y="1183"/>
                </a:moveTo>
                <a:lnTo>
                  <a:pt x="823" y="1171"/>
                </a:lnTo>
                <a:lnTo>
                  <a:pt x="816" y="1164"/>
                </a:lnTo>
                <a:lnTo>
                  <a:pt x="818" y="1157"/>
                </a:lnTo>
                <a:lnTo>
                  <a:pt x="816" y="1157"/>
                </a:lnTo>
                <a:lnTo>
                  <a:pt x="816" y="1150"/>
                </a:lnTo>
                <a:lnTo>
                  <a:pt x="804" y="1122"/>
                </a:lnTo>
                <a:lnTo>
                  <a:pt x="799" y="1107"/>
                </a:lnTo>
                <a:lnTo>
                  <a:pt x="802" y="1096"/>
                </a:lnTo>
                <a:lnTo>
                  <a:pt x="778" y="1065"/>
                </a:lnTo>
                <a:lnTo>
                  <a:pt x="757" y="1034"/>
                </a:lnTo>
                <a:lnTo>
                  <a:pt x="735" y="1006"/>
                </a:lnTo>
                <a:lnTo>
                  <a:pt x="714" y="975"/>
                </a:lnTo>
                <a:lnTo>
                  <a:pt x="693" y="947"/>
                </a:lnTo>
                <a:lnTo>
                  <a:pt x="671" y="916"/>
                </a:lnTo>
                <a:lnTo>
                  <a:pt x="650" y="885"/>
                </a:lnTo>
                <a:lnTo>
                  <a:pt x="629" y="857"/>
                </a:lnTo>
                <a:lnTo>
                  <a:pt x="615" y="835"/>
                </a:lnTo>
                <a:lnTo>
                  <a:pt x="598" y="814"/>
                </a:lnTo>
                <a:lnTo>
                  <a:pt x="584" y="793"/>
                </a:lnTo>
                <a:lnTo>
                  <a:pt x="570" y="771"/>
                </a:lnTo>
                <a:lnTo>
                  <a:pt x="553" y="750"/>
                </a:lnTo>
                <a:lnTo>
                  <a:pt x="539" y="729"/>
                </a:lnTo>
                <a:lnTo>
                  <a:pt x="525" y="707"/>
                </a:lnTo>
                <a:lnTo>
                  <a:pt x="511" y="686"/>
                </a:lnTo>
                <a:lnTo>
                  <a:pt x="492" y="662"/>
                </a:lnTo>
                <a:lnTo>
                  <a:pt x="473" y="636"/>
                </a:lnTo>
                <a:lnTo>
                  <a:pt x="454" y="610"/>
                </a:lnTo>
                <a:lnTo>
                  <a:pt x="437" y="584"/>
                </a:lnTo>
                <a:lnTo>
                  <a:pt x="418" y="558"/>
                </a:lnTo>
                <a:lnTo>
                  <a:pt x="399" y="532"/>
                </a:lnTo>
                <a:lnTo>
                  <a:pt x="383" y="506"/>
                </a:lnTo>
                <a:lnTo>
                  <a:pt x="364" y="480"/>
                </a:lnTo>
                <a:lnTo>
                  <a:pt x="371" y="456"/>
                </a:lnTo>
                <a:lnTo>
                  <a:pt x="376" y="435"/>
                </a:lnTo>
                <a:lnTo>
                  <a:pt x="381" y="411"/>
                </a:lnTo>
                <a:lnTo>
                  <a:pt x="388" y="388"/>
                </a:lnTo>
                <a:lnTo>
                  <a:pt x="392" y="364"/>
                </a:lnTo>
                <a:lnTo>
                  <a:pt x="397" y="340"/>
                </a:lnTo>
                <a:lnTo>
                  <a:pt x="402" y="317"/>
                </a:lnTo>
                <a:lnTo>
                  <a:pt x="409" y="293"/>
                </a:lnTo>
                <a:lnTo>
                  <a:pt x="414" y="269"/>
                </a:lnTo>
                <a:lnTo>
                  <a:pt x="418" y="248"/>
                </a:lnTo>
                <a:lnTo>
                  <a:pt x="425" y="224"/>
                </a:lnTo>
                <a:lnTo>
                  <a:pt x="430" y="201"/>
                </a:lnTo>
                <a:lnTo>
                  <a:pt x="437" y="177"/>
                </a:lnTo>
                <a:lnTo>
                  <a:pt x="442" y="153"/>
                </a:lnTo>
                <a:lnTo>
                  <a:pt x="447" y="130"/>
                </a:lnTo>
                <a:lnTo>
                  <a:pt x="454" y="106"/>
                </a:lnTo>
                <a:lnTo>
                  <a:pt x="428" y="101"/>
                </a:lnTo>
                <a:lnTo>
                  <a:pt x="404" y="94"/>
                </a:lnTo>
                <a:lnTo>
                  <a:pt x="381" y="87"/>
                </a:lnTo>
                <a:lnTo>
                  <a:pt x="357" y="82"/>
                </a:lnTo>
                <a:lnTo>
                  <a:pt x="333" y="75"/>
                </a:lnTo>
                <a:lnTo>
                  <a:pt x="310" y="68"/>
                </a:lnTo>
                <a:lnTo>
                  <a:pt x="286" y="63"/>
                </a:lnTo>
                <a:lnTo>
                  <a:pt x="262" y="56"/>
                </a:lnTo>
                <a:lnTo>
                  <a:pt x="239" y="49"/>
                </a:lnTo>
                <a:lnTo>
                  <a:pt x="215" y="42"/>
                </a:lnTo>
                <a:lnTo>
                  <a:pt x="191" y="35"/>
                </a:lnTo>
                <a:lnTo>
                  <a:pt x="168" y="28"/>
                </a:lnTo>
                <a:lnTo>
                  <a:pt x="144" y="21"/>
                </a:lnTo>
                <a:lnTo>
                  <a:pt x="120" y="14"/>
                </a:lnTo>
                <a:lnTo>
                  <a:pt x="97" y="7"/>
                </a:lnTo>
                <a:lnTo>
                  <a:pt x="71" y="0"/>
                </a:lnTo>
                <a:lnTo>
                  <a:pt x="73" y="2"/>
                </a:lnTo>
                <a:lnTo>
                  <a:pt x="68" y="14"/>
                </a:lnTo>
                <a:lnTo>
                  <a:pt x="61" y="26"/>
                </a:lnTo>
                <a:lnTo>
                  <a:pt x="66" y="35"/>
                </a:lnTo>
                <a:lnTo>
                  <a:pt x="68" y="49"/>
                </a:lnTo>
                <a:lnTo>
                  <a:pt x="66" y="71"/>
                </a:lnTo>
                <a:lnTo>
                  <a:pt x="64" y="80"/>
                </a:lnTo>
                <a:lnTo>
                  <a:pt x="49" y="106"/>
                </a:lnTo>
                <a:lnTo>
                  <a:pt x="42" y="130"/>
                </a:lnTo>
                <a:lnTo>
                  <a:pt x="30" y="146"/>
                </a:lnTo>
                <a:lnTo>
                  <a:pt x="28" y="149"/>
                </a:lnTo>
                <a:lnTo>
                  <a:pt x="28" y="151"/>
                </a:lnTo>
                <a:lnTo>
                  <a:pt x="30" y="153"/>
                </a:lnTo>
                <a:lnTo>
                  <a:pt x="28" y="156"/>
                </a:lnTo>
                <a:lnTo>
                  <a:pt x="26" y="161"/>
                </a:lnTo>
                <a:lnTo>
                  <a:pt x="23" y="158"/>
                </a:lnTo>
                <a:lnTo>
                  <a:pt x="23" y="156"/>
                </a:lnTo>
                <a:lnTo>
                  <a:pt x="23" y="153"/>
                </a:lnTo>
                <a:lnTo>
                  <a:pt x="21" y="158"/>
                </a:lnTo>
                <a:lnTo>
                  <a:pt x="12" y="170"/>
                </a:lnTo>
                <a:lnTo>
                  <a:pt x="4" y="182"/>
                </a:lnTo>
                <a:lnTo>
                  <a:pt x="2" y="196"/>
                </a:lnTo>
                <a:lnTo>
                  <a:pt x="0" y="213"/>
                </a:lnTo>
                <a:lnTo>
                  <a:pt x="14" y="239"/>
                </a:lnTo>
                <a:lnTo>
                  <a:pt x="26" y="274"/>
                </a:lnTo>
                <a:lnTo>
                  <a:pt x="28" y="286"/>
                </a:lnTo>
                <a:lnTo>
                  <a:pt x="28" y="307"/>
                </a:lnTo>
                <a:lnTo>
                  <a:pt x="26" y="319"/>
                </a:lnTo>
                <a:lnTo>
                  <a:pt x="16" y="336"/>
                </a:lnTo>
                <a:lnTo>
                  <a:pt x="16" y="371"/>
                </a:lnTo>
                <a:lnTo>
                  <a:pt x="12" y="397"/>
                </a:lnTo>
                <a:lnTo>
                  <a:pt x="28" y="433"/>
                </a:lnTo>
                <a:lnTo>
                  <a:pt x="38" y="454"/>
                </a:lnTo>
                <a:lnTo>
                  <a:pt x="49" y="468"/>
                </a:lnTo>
                <a:lnTo>
                  <a:pt x="52" y="490"/>
                </a:lnTo>
                <a:lnTo>
                  <a:pt x="59" y="494"/>
                </a:lnTo>
                <a:lnTo>
                  <a:pt x="64" y="506"/>
                </a:lnTo>
                <a:lnTo>
                  <a:pt x="64" y="516"/>
                </a:lnTo>
                <a:lnTo>
                  <a:pt x="56" y="501"/>
                </a:lnTo>
                <a:lnTo>
                  <a:pt x="54" y="518"/>
                </a:lnTo>
                <a:lnTo>
                  <a:pt x="47" y="525"/>
                </a:lnTo>
                <a:lnTo>
                  <a:pt x="47" y="530"/>
                </a:lnTo>
                <a:lnTo>
                  <a:pt x="56" y="523"/>
                </a:lnTo>
                <a:lnTo>
                  <a:pt x="61" y="527"/>
                </a:lnTo>
                <a:lnTo>
                  <a:pt x="68" y="542"/>
                </a:lnTo>
                <a:lnTo>
                  <a:pt x="75" y="549"/>
                </a:lnTo>
                <a:lnTo>
                  <a:pt x="82" y="556"/>
                </a:lnTo>
                <a:lnTo>
                  <a:pt x="87" y="563"/>
                </a:lnTo>
                <a:lnTo>
                  <a:pt x="94" y="563"/>
                </a:lnTo>
                <a:lnTo>
                  <a:pt x="94" y="549"/>
                </a:lnTo>
                <a:lnTo>
                  <a:pt x="101" y="530"/>
                </a:lnTo>
                <a:lnTo>
                  <a:pt x="111" y="527"/>
                </a:lnTo>
                <a:lnTo>
                  <a:pt x="116" y="530"/>
                </a:lnTo>
                <a:lnTo>
                  <a:pt x="125" y="542"/>
                </a:lnTo>
                <a:lnTo>
                  <a:pt x="130" y="544"/>
                </a:lnTo>
                <a:lnTo>
                  <a:pt x="144" y="539"/>
                </a:lnTo>
                <a:lnTo>
                  <a:pt x="149" y="539"/>
                </a:lnTo>
                <a:lnTo>
                  <a:pt x="153" y="546"/>
                </a:lnTo>
                <a:lnTo>
                  <a:pt x="158" y="549"/>
                </a:lnTo>
                <a:lnTo>
                  <a:pt x="170" y="551"/>
                </a:lnTo>
                <a:lnTo>
                  <a:pt x="177" y="554"/>
                </a:lnTo>
                <a:lnTo>
                  <a:pt x="182" y="554"/>
                </a:lnTo>
                <a:lnTo>
                  <a:pt x="191" y="561"/>
                </a:lnTo>
                <a:lnTo>
                  <a:pt x="187" y="561"/>
                </a:lnTo>
                <a:lnTo>
                  <a:pt x="179" y="558"/>
                </a:lnTo>
                <a:lnTo>
                  <a:pt x="172" y="558"/>
                </a:lnTo>
                <a:lnTo>
                  <a:pt x="137" y="546"/>
                </a:lnTo>
                <a:lnTo>
                  <a:pt x="123" y="544"/>
                </a:lnTo>
                <a:lnTo>
                  <a:pt x="113" y="546"/>
                </a:lnTo>
                <a:lnTo>
                  <a:pt x="106" y="549"/>
                </a:lnTo>
                <a:lnTo>
                  <a:pt x="106" y="556"/>
                </a:lnTo>
                <a:lnTo>
                  <a:pt x="109" y="558"/>
                </a:lnTo>
                <a:lnTo>
                  <a:pt x="109" y="572"/>
                </a:lnTo>
                <a:lnTo>
                  <a:pt x="113" y="582"/>
                </a:lnTo>
                <a:lnTo>
                  <a:pt x="116" y="598"/>
                </a:lnTo>
                <a:lnTo>
                  <a:pt x="118" y="608"/>
                </a:lnTo>
                <a:lnTo>
                  <a:pt x="118" y="613"/>
                </a:lnTo>
                <a:lnTo>
                  <a:pt x="120" y="617"/>
                </a:lnTo>
                <a:lnTo>
                  <a:pt x="116" y="617"/>
                </a:lnTo>
                <a:lnTo>
                  <a:pt x="111" y="613"/>
                </a:lnTo>
                <a:lnTo>
                  <a:pt x="109" y="603"/>
                </a:lnTo>
                <a:lnTo>
                  <a:pt x="101" y="598"/>
                </a:lnTo>
                <a:lnTo>
                  <a:pt x="97" y="589"/>
                </a:lnTo>
                <a:lnTo>
                  <a:pt x="97" y="577"/>
                </a:lnTo>
                <a:lnTo>
                  <a:pt x="99" y="572"/>
                </a:lnTo>
                <a:lnTo>
                  <a:pt x="94" y="568"/>
                </a:lnTo>
                <a:lnTo>
                  <a:pt x="87" y="570"/>
                </a:lnTo>
                <a:lnTo>
                  <a:pt x="85" y="584"/>
                </a:lnTo>
                <a:lnTo>
                  <a:pt x="80" y="598"/>
                </a:lnTo>
                <a:lnTo>
                  <a:pt x="85" y="622"/>
                </a:lnTo>
                <a:lnTo>
                  <a:pt x="80" y="643"/>
                </a:lnTo>
                <a:lnTo>
                  <a:pt x="97" y="677"/>
                </a:lnTo>
                <a:lnTo>
                  <a:pt x="123" y="691"/>
                </a:lnTo>
                <a:lnTo>
                  <a:pt x="127" y="703"/>
                </a:lnTo>
                <a:lnTo>
                  <a:pt x="127" y="710"/>
                </a:lnTo>
                <a:lnTo>
                  <a:pt x="125" y="719"/>
                </a:lnTo>
                <a:lnTo>
                  <a:pt x="118" y="726"/>
                </a:lnTo>
                <a:lnTo>
                  <a:pt x="106" y="736"/>
                </a:lnTo>
                <a:lnTo>
                  <a:pt x="104" y="752"/>
                </a:lnTo>
                <a:lnTo>
                  <a:pt x="104" y="767"/>
                </a:lnTo>
                <a:lnTo>
                  <a:pt x="120" y="793"/>
                </a:lnTo>
                <a:lnTo>
                  <a:pt x="132" y="828"/>
                </a:lnTo>
                <a:lnTo>
                  <a:pt x="135" y="835"/>
                </a:lnTo>
                <a:lnTo>
                  <a:pt x="142" y="847"/>
                </a:lnTo>
                <a:lnTo>
                  <a:pt x="144" y="864"/>
                </a:lnTo>
                <a:lnTo>
                  <a:pt x="156" y="875"/>
                </a:lnTo>
                <a:lnTo>
                  <a:pt x="163" y="894"/>
                </a:lnTo>
                <a:lnTo>
                  <a:pt x="175" y="904"/>
                </a:lnTo>
                <a:lnTo>
                  <a:pt x="177" y="913"/>
                </a:lnTo>
                <a:lnTo>
                  <a:pt x="172" y="923"/>
                </a:lnTo>
                <a:lnTo>
                  <a:pt x="172" y="932"/>
                </a:lnTo>
                <a:lnTo>
                  <a:pt x="187" y="942"/>
                </a:lnTo>
                <a:lnTo>
                  <a:pt x="189" y="949"/>
                </a:lnTo>
                <a:lnTo>
                  <a:pt x="191" y="954"/>
                </a:lnTo>
                <a:lnTo>
                  <a:pt x="184" y="970"/>
                </a:lnTo>
                <a:lnTo>
                  <a:pt x="184" y="987"/>
                </a:lnTo>
                <a:lnTo>
                  <a:pt x="182" y="994"/>
                </a:lnTo>
                <a:lnTo>
                  <a:pt x="179" y="1006"/>
                </a:lnTo>
                <a:lnTo>
                  <a:pt x="177" y="1015"/>
                </a:lnTo>
                <a:lnTo>
                  <a:pt x="184" y="1022"/>
                </a:lnTo>
                <a:lnTo>
                  <a:pt x="189" y="1034"/>
                </a:lnTo>
                <a:lnTo>
                  <a:pt x="198" y="1036"/>
                </a:lnTo>
                <a:lnTo>
                  <a:pt x="222" y="1041"/>
                </a:lnTo>
                <a:lnTo>
                  <a:pt x="234" y="1044"/>
                </a:lnTo>
                <a:lnTo>
                  <a:pt x="253" y="1058"/>
                </a:lnTo>
                <a:lnTo>
                  <a:pt x="267" y="1063"/>
                </a:lnTo>
                <a:lnTo>
                  <a:pt x="276" y="1063"/>
                </a:lnTo>
                <a:lnTo>
                  <a:pt x="295" y="1077"/>
                </a:lnTo>
                <a:lnTo>
                  <a:pt x="307" y="1091"/>
                </a:lnTo>
                <a:lnTo>
                  <a:pt x="310" y="1103"/>
                </a:lnTo>
                <a:lnTo>
                  <a:pt x="317" y="1112"/>
                </a:lnTo>
                <a:lnTo>
                  <a:pt x="347" y="1129"/>
                </a:lnTo>
                <a:lnTo>
                  <a:pt x="371" y="1134"/>
                </a:lnTo>
                <a:lnTo>
                  <a:pt x="381" y="1138"/>
                </a:lnTo>
                <a:lnTo>
                  <a:pt x="388" y="1160"/>
                </a:lnTo>
                <a:lnTo>
                  <a:pt x="383" y="1174"/>
                </a:lnTo>
                <a:lnTo>
                  <a:pt x="395" y="1181"/>
                </a:lnTo>
                <a:lnTo>
                  <a:pt x="399" y="1176"/>
                </a:lnTo>
                <a:lnTo>
                  <a:pt x="409" y="1179"/>
                </a:lnTo>
                <a:lnTo>
                  <a:pt x="416" y="1186"/>
                </a:lnTo>
                <a:lnTo>
                  <a:pt x="428" y="1200"/>
                </a:lnTo>
                <a:lnTo>
                  <a:pt x="442" y="1214"/>
                </a:lnTo>
                <a:lnTo>
                  <a:pt x="470" y="1252"/>
                </a:lnTo>
                <a:lnTo>
                  <a:pt x="482" y="1280"/>
                </a:lnTo>
                <a:lnTo>
                  <a:pt x="482" y="1302"/>
                </a:lnTo>
                <a:lnTo>
                  <a:pt x="482" y="1309"/>
                </a:lnTo>
                <a:lnTo>
                  <a:pt x="480" y="1318"/>
                </a:lnTo>
                <a:lnTo>
                  <a:pt x="480" y="1335"/>
                </a:lnTo>
                <a:lnTo>
                  <a:pt x="487" y="1335"/>
                </a:lnTo>
                <a:lnTo>
                  <a:pt x="489" y="1339"/>
                </a:lnTo>
                <a:lnTo>
                  <a:pt x="489" y="1354"/>
                </a:lnTo>
                <a:lnTo>
                  <a:pt x="489" y="1354"/>
                </a:lnTo>
                <a:lnTo>
                  <a:pt x="518" y="1358"/>
                </a:lnTo>
                <a:lnTo>
                  <a:pt x="548" y="1361"/>
                </a:lnTo>
                <a:lnTo>
                  <a:pt x="579" y="1363"/>
                </a:lnTo>
                <a:lnTo>
                  <a:pt x="610" y="1368"/>
                </a:lnTo>
                <a:lnTo>
                  <a:pt x="641" y="1370"/>
                </a:lnTo>
                <a:lnTo>
                  <a:pt x="671" y="1373"/>
                </a:lnTo>
                <a:lnTo>
                  <a:pt x="702" y="1375"/>
                </a:lnTo>
                <a:lnTo>
                  <a:pt x="733" y="1380"/>
                </a:lnTo>
                <a:lnTo>
                  <a:pt x="745" y="1380"/>
                </a:lnTo>
                <a:lnTo>
                  <a:pt x="747" y="1380"/>
                </a:lnTo>
                <a:lnTo>
                  <a:pt x="747" y="1380"/>
                </a:lnTo>
                <a:lnTo>
                  <a:pt x="761" y="1380"/>
                </a:lnTo>
                <a:lnTo>
                  <a:pt x="768" y="1377"/>
                </a:lnTo>
                <a:lnTo>
                  <a:pt x="773" y="1368"/>
                </a:lnTo>
                <a:lnTo>
                  <a:pt x="776" y="1358"/>
                </a:lnTo>
                <a:lnTo>
                  <a:pt x="776" y="1351"/>
                </a:lnTo>
                <a:lnTo>
                  <a:pt x="771" y="1342"/>
                </a:lnTo>
                <a:lnTo>
                  <a:pt x="761" y="1337"/>
                </a:lnTo>
                <a:lnTo>
                  <a:pt x="757" y="1323"/>
                </a:lnTo>
                <a:lnTo>
                  <a:pt x="759" y="1302"/>
                </a:lnTo>
                <a:lnTo>
                  <a:pt x="761" y="1292"/>
                </a:lnTo>
                <a:lnTo>
                  <a:pt x="766" y="1292"/>
                </a:lnTo>
                <a:lnTo>
                  <a:pt x="773" y="1287"/>
                </a:lnTo>
                <a:lnTo>
                  <a:pt x="778" y="1280"/>
                </a:lnTo>
                <a:lnTo>
                  <a:pt x="785" y="1271"/>
                </a:lnTo>
                <a:lnTo>
                  <a:pt x="787" y="1261"/>
                </a:lnTo>
                <a:lnTo>
                  <a:pt x="790" y="1250"/>
                </a:lnTo>
                <a:lnTo>
                  <a:pt x="792" y="1235"/>
                </a:lnTo>
                <a:lnTo>
                  <a:pt x="804" y="1216"/>
                </a:lnTo>
                <a:lnTo>
                  <a:pt x="813" y="1207"/>
                </a:lnTo>
                <a:lnTo>
                  <a:pt x="835" y="1197"/>
                </a:lnTo>
                <a:lnTo>
                  <a:pt x="839" y="1193"/>
                </a:lnTo>
                <a:lnTo>
                  <a:pt x="839" y="1190"/>
                </a:lnTo>
                <a:lnTo>
                  <a:pt x="839" y="1190"/>
                </a:lnTo>
                <a:lnTo>
                  <a:pt x="837" y="1183"/>
                </a:lnTo>
                <a:close/>
                <a:moveTo>
                  <a:pt x="376" y="1216"/>
                </a:moveTo>
                <a:lnTo>
                  <a:pt x="362" y="1205"/>
                </a:lnTo>
                <a:lnTo>
                  <a:pt x="359" y="1205"/>
                </a:lnTo>
                <a:lnTo>
                  <a:pt x="359" y="1209"/>
                </a:lnTo>
                <a:lnTo>
                  <a:pt x="359" y="1209"/>
                </a:lnTo>
                <a:lnTo>
                  <a:pt x="366" y="1212"/>
                </a:lnTo>
                <a:lnTo>
                  <a:pt x="366" y="1214"/>
                </a:lnTo>
                <a:lnTo>
                  <a:pt x="366" y="1221"/>
                </a:lnTo>
                <a:lnTo>
                  <a:pt x="369" y="1226"/>
                </a:lnTo>
                <a:lnTo>
                  <a:pt x="376" y="1228"/>
                </a:lnTo>
                <a:lnTo>
                  <a:pt x="385" y="1231"/>
                </a:lnTo>
                <a:lnTo>
                  <a:pt x="381" y="1221"/>
                </a:lnTo>
                <a:lnTo>
                  <a:pt x="376" y="1216"/>
                </a:lnTo>
                <a:close/>
              </a:path>
            </a:pathLst>
          </a:custGeom>
          <a:solidFill>
            <a:srgbClr val="92D050"/>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52" name="Freeform 51"/>
          <p:cNvSpPr>
            <a:spLocks noEditPoints="1"/>
          </p:cNvSpPr>
          <p:nvPr/>
        </p:nvSpPr>
        <p:spPr bwMode="auto">
          <a:xfrm rot="60000">
            <a:off x="2470089" y="795554"/>
            <a:ext cx="1063625" cy="795337"/>
          </a:xfrm>
          <a:custGeom>
            <a:avLst/>
            <a:gdLst/>
            <a:ahLst/>
            <a:cxnLst>
              <a:cxn ang="0">
                <a:pos x="194" y="87"/>
              </a:cxn>
              <a:cxn ang="0">
                <a:pos x="190" y="113"/>
              </a:cxn>
              <a:cxn ang="0">
                <a:pos x="197" y="142"/>
              </a:cxn>
              <a:cxn ang="0">
                <a:pos x="197" y="125"/>
              </a:cxn>
              <a:cxn ang="0">
                <a:pos x="187" y="101"/>
              </a:cxn>
              <a:cxn ang="0">
                <a:pos x="190" y="49"/>
              </a:cxn>
              <a:cxn ang="0">
                <a:pos x="180" y="40"/>
              </a:cxn>
              <a:cxn ang="0">
                <a:pos x="185" y="73"/>
              </a:cxn>
              <a:cxn ang="0">
                <a:pos x="178" y="68"/>
              </a:cxn>
              <a:cxn ang="0">
                <a:pos x="185" y="2"/>
              </a:cxn>
              <a:cxn ang="0">
                <a:pos x="138" y="224"/>
              </a:cxn>
              <a:cxn ang="0">
                <a:pos x="178" y="172"/>
              </a:cxn>
              <a:cxn ang="0">
                <a:pos x="182" y="175"/>
              </a:cxn>
              <a:cxn ang="0">
                <a:pos x="178" y="198"/>
              </a:cxn>
              <a:cxn ang="0">
                <a:pos x="175" y="215"/>
              </a:cxn>
              <a:cxn ang="0">
                <a:pos x="168" y="45"/>
              </a:cxn>
              <a:cxn ang="0">
                <a:pos x="660" y="123"/>
              </a:cxn>
              <a:cxn ang="0">
                <a:pos x="454" y="75"/>
              </a:cxn>
              <a:cxn ang="0">
                <a:pos x="249" y="19"/>
              </a:cxn>
              <a:cxn ang="0">
                <a:pos x="213" y="37"/>
              </a:cxn>
              <a:cxn ang="0">
                <a:pos x="213" y="68"/>
              </a:cxn>
              <a:cxn ang="0">
                <a:pos x="197" y="78"/>
              </a:cxn>
              <a:cxn ang="0">
                <a:pos x="211" y="104"/>
              </a:cxn>
              <a:cxn ang="0">
                <a:pos x="206" y="127"/>
              </a:cxn>
              <a:cxn ang="0">
                <a:pos x="211" y="130"/>
              </a:cxn>
              <a:cxn ang="0">
                <a:pos x="194" y="165"/>
              </a:cxn>
              <a:cxn ang="0">
                <a:pos x="190" y="187"/>
              </a:cxn>
              <a:cxn ang="0">
                <a:pos x="168" y="222"/>
              </a:cxn>
              <a:cxn ang="0">
                <a:pos x="138" y="234"/>
              </a:cxn>
              <a:cxn ang="0">
                <a:pos x="142" y="210"/>
              </a:cxn>
              <a:cxn ang="0">
                <a:pos x="156" y="220"/>
              </a:cxn>
              <a:cxn ang="0">
                <a:pos x="166" y="179"/>
              </a:cxn>
              <a:cxn ang="0">
                <a:pos x="185" y="163"/>
              </a:cxn>
              <a:cxn ang="0">
                <a:pos x="180" y="153"/>
              </a:cxn>
              <a:cxn ang="0">
                <a:pos x="130" y="187"/>
              </a:cxn>
              <a:cxn ang="0">
                <a:pos x="128" y="201"/>
              </a:cxn>
              <a:cxn ang="0">
                <a:pos x="161" y="153"/>
              </a:cxn>
              <a:cxn ang="0">
                <a:pos x="175" y="127"/>
              </a:cxn>
              <a:cxn ang="0">
                <a:pos x="159" y="116"/>
              </a:cxn>
              <a:cxn ang="0">
                <a:pos x="81" y="78"/>
              </a:cxn>
              <a:cxn ang="0">
                <a:pos x="31" y="47"/>
              </a:cxn>
              <a:cxn ang="0">
                <a:pos x="24" y="163"/>
              </a:cxn>
              <a:cxn ang="0">
                <a:pos x="26" y="215"/>
              </a:cxn>
              <a:cxn ang="0">
                <a:pos x="26" y="258"/>
              </a:cxn>
              <a:cxn ang="0">
                <a:pos x="10" y="284"/>
              </a:cxn>
              <a:cxn ang="0">
                <a:pos x="36" y="319"/>
              </a:cxn>
              <a:cxn ang="0">
                <a:pos x="76" y="345"/>
              </a:cxn>
              <a:cxn ang="0">
                <a:pos x="97" y="423"/>
              </a:cxn>
              <a:cxn ang="0">
                <a:pos x="164" y="435"/>
              </a:cxn>
              <a:cxn ang="0">
                <a:pos x="263" y="464"/>
              </a:cxn>
              <a:cxn ang="0">
                <a:pos x="414" y="464"/>
              </a:cxn>
              <a:cxn ang="0">
                <a:pos x="509" y="483"/>
              </a:cxn>
              <a:cxn ang="0">
                <a:pos x="596" y="485"/>
              </a:cxn>
              <a:cxn ang="0">
                <a:pos x="599" y="447"/>
              </a:cxn>
              <a:cxn ang="0">
                <a:pos x="625" y="326"/>
              </a:cxn>
              <a:cxn ang="0">
                <a:pos x="651" y="206"/>
              </a:cxn>
            </a:cxnLst>
            <a:rect l="0" t="0" r="r" b="b"/>
            <a:pathLst>
              <a:path w="670" h="501">
                <a:moveTo>
                  <a:pt x="201" y="99"/>
                </a:moveTo>
                <a:lnTo>
                  <a:pt x="204" y="94"/>
                </a:lnTo>
                <a:lnTo>
                  <a:pt x="201" y="90"/>
                </a:lnTo>
                <a:lnTo>
                  <a:pt x="199" y="87"/>
                </a:lnTo>
                <a:lnTo>
                  <a:pt x="197" y="85"/>
                </a:lnTo>
                <a:lnTo>
                  <a:pt x="194" y="87"/>
                </a:lnTo>
                <a:lnTo>
                  <a:pt x="187" y="97"/>
                </a:lnTo>
                <a:lnTo>
                  <a:pt x="182" y="99"/>
                </a:lnTo>
                <a:lnTo>
                  <a:pt x="182" y="101"/>
                </a:lnTo>
                <a:lnTo>
                  <a:pt x="185" y="108"/>
                </a:lnTo>
                <a:lnTo>
                  <a:pt x="187" y="113"/>
                </a:lnTo>
                <a:lnTo>
                  <a:pt x="190" y="113"/>
                </a:lnTo>
                <a:lnTo>
                  <a:pt x="190" y="118"/>
                </a:lnTo>
                <a:lnTo>
                  <a:pt x="187" y="125"/>
                </a:lnTo>
                <a:lnTo>
                  <a:pt x="187" y="130"/>
                </a:lnTo>
                <a:lnTo>
                  <a:pt x="190" y="135"/>
                </a:lnTo>
                <a:lnTo>
                  <a:pt x="194" y="137"/>
                </a:lnTo>
                <a:lnTo>
                  <a:pt x="197" y="142"/>
                </a:lnTo>
                <a:lnTo>
                  <a:pt x="197" y="146"/>
                </a:lnTo>
                <a:lnTo>
                  <a:pt x="199" y="149"/>
                </a:lnTo>
                <a:lnTo>
                  <a:pt x="201" y="149"/>
                </a:lnTo>
                <a:lnTo>
                  <a:pt x="204" y="146"/>
                </a:lnTo>
                <a:lnTo>
                  <a:pt x="204" y="139"/>
                </a:lnTo>
                <a:lnTo>
                  <a:pt x="197" y="125"/>
                </a:lnTo>
                <a:lnTo>
                  <a:pt x="192" y="132"/>
                </a:lnTo>
                <a:lnTo>
                  <a:pt x="194" y="113"/>
                </a:lnTo>
                <a:lnTo>
                  <a:pt x="194" y="108"/>
                </a:lnTo>
                <a:lnTo>
                  <a:pt x="192" y="106"/>
                </a:lnTo>
                <a:lnTo>
                  <a:pt x="187" y="101"/>
                </a:lnTo>
                <a:lnTo>
                  <a:pt x="187" y="101"/>
                </a:lnTo>
                <a:lnTo>
                  <a:pt x="201" y="99"/>
                </a:lnTo>
                <a:close/>
                <a:moveTo>
                  <a:pt x="185" y="54"/>
                </a:moveTo>
                <a:lnTo>
                  <a:pt x="185" y="52"/>
                </a:lnTo>
                <a:lnTo>
                  <a:pt x="187" y="45"/>
                </a:lnTo>
                <a:lnTo>
                  <a:pt x="187" y="45"/>
                </a:lnTo>
                <a:lnTo>
                  <a:pt x="190" y="49"/>
                </a:lnTo>
                <a:lnTo>
                  <a:pt x="192" y="52"/>
                </a:lnTo>
                <a:lnTo>
                  <a:pt x="197" y="49"/>
                </a:lnTo>
                <a:lnTo>
                  <a:pt x="197" y="47"/>
                </a:lnTo>
                <a:lnTo>
                  <a:pt x="187" y="37"/>
                </a:lnTo>
                <a:lnTo>
                  <a:pt x="187" y="37"/>
                </a:lnTo>
                <a:lnTo>
                  <a:pt x="180" y="40"/>
                </a:lnTo>
                <a:lnTo>
                  <a:pt x="178" y="42"/>
                </a:lnTo>
                <a:lnTo>
                  <a:pt x="178" y="47"/>
                </a:lnTo>
                <a:lnTo>
                  <a:pt x="185" y="54"/>
                </a:lnTo>
                <a:close/>
                <a:moveTo>
                  <a:pt x="182" y="75"/>
                </a:moveTo>
                <a:lnTo>
                  <a:pt x="185" y="75"/>
                </a:lnTo>
                <a:lnTo>
                  <a:pt x="185" y="73"/>
                </a:lnTo>
                <a:lnTo>
                  <a:pt x="182" y="66"/>
                </a:lnTo>
                <a:lnTo>
                  <a:pt x="185" y="59"/>
                </a:lnTo>
                <a:lnTo>
                  <a:pt x="182" y="59"/>
                </a:lnTo>
                <a:lnTo>
                  <a:pt x="180" y="59"/>
                </a:lnTo>
                <a:lnTo>
                  <a:pt x="178" y="66"/>
                </a:lnTo>
                <a:lnTo>
                  <a:pt x="178" y="68"/>
                </a:lnTo>
                <a:lnTo>
                  <a:pt x="178" y="73"/>
                </a:lnTo>
                <a:lnTo>
                  <a:pt x="182" y="75"/>
                </a:lnTo>
                <a:close/>
                <a:moveTo>
                  <a:pt x="185" y="2"/>
                </a:moveTo>
                <a:lnTo>
                  <a:pt x="187" y="0"/>
                </a:lnTo>
                <a:lnTo>
                  <a:pt x="185" y="0"/>
                </a:lnTo>
                <a:lnTo>
                  <a:pt x="185" y="2"/>
                </a:lnTo>
                <a:lnTo>
                  <a:pt x="185" y="2"/>
                </a:lnTo>
                <a:close/>
                <a:moveTo>
                  <a:pt x="133" y="220"/>
                </a:moveTo>
                <a:lnTo>
                  <a:pt x="133" y="227"/>
                </a:lnTo>
                <a:lnTo>
                  <a:pt x="135" y="227"/>
                </a:lnTo>
                <a:lnTo>
                  <a:pt x="135" y="224"/>
                </a:lnTo>
                <a:lnTo>
                  <a:pt x="138" y="224"/>
                </a:lnTo>
                <a:lnTo>
                  <a:pt x="135" y="215"/>
                </a:lnTo>
                <a:lnTo>
                  <a:pt x="133" y="217"/>
                </a:lnTo>
                <a:lnTo>
                  <a:pt x="133" y="220"/>
                </a:lnTo>
                <a:close/>
                <a:moveTo>
                  <a:pt x="182" y="172"/>
                </a:moveTo>
                <a:lnTo>
                  <a:pt x="180" y="170"/>
                </a:lnTo>
                <a:lnTo>
                  <a:pt x="178" y="172"/>
                </a:lnTo>
                <a:lnTo>
                  <a:pt x="175" y="175"/>
                </a:lnTo>
                <a:lnTo>
                  <a:pt x="173" y="179"/>
                </a:lnTo>
                <a:lnTo>
                  <a:pt x="175" y="184"/>
                </a:lnTo>
                <a:lnTo>
                  <a:pt x="178" y="187"/>
                </a:lnTo>
                <a:lnTo>
                  <a:pt x="180" y="187"/>
                </a:lnTo>
                <a:lnTo>
                  <a:pt x="182" y="175"/>
                </a:lnTo>
                <a:lnTo>
                  <a:pt x="182" y="172"/>
                </a:lnTo>
                <a:close/>
                <a:moveTo>
                  <a:pt x="175" y="217"/>
                </a:moveTo>
                <a:lnTo>
                  <a:pt x="180" y="215"/>
                </a:lnTo>
                <a:lnTo>
                  <a:pt x="180" y="213"/>
                </a:lnTo>
                <a:lnTo>
                  <a:pt x="178" y="206"/>
                </a:lnTo>
                <a:lnTo>
                  <a:pt x="178" y="198"/>
                </a:lnTo>
                <a:lnTo>
                  <a:pt x="178" y="198"/>
                </a:lnTo>
                <a:lnTo>
                  <a:pt x="173" y="206"/>
                </a:lnTo>
                <a:lnTo>
                  <a:pt x="171" y="215"/>
                </a:lnTo>
                <a:lnTo>
                  <a:pt x="175" y="210"/>
                </a:lnTo>
                <a:lnTo>
                  <a:pt x="175" y="213"/>
                </a:lnTo>
                <a:lnTo>
                  <a:pt x="175" y="215"/>
                </a:lnTo>
                <a:lnTo>
                  <a:pt x="175" y="217"/>
                </a:lnTo>
                <a:close/>
                <a:moveTo>
                  <a:pt x="164" y="61"/>
                </a:moveTo>
                <a:lnTo>
                  <a:pt x="173" y="66"/>
                </a:lnTo>
                <a:lnTo>
                  <a:pt x="171" y="61"/>
                </a:lnTo>
                <a:lnTo>
                  <a:pt x="171" y="56"/>
                </a:lnTo>
                <a:lnTo>
                  <a:pt x="168" y="45"/>
                </a:lnTo>
                <a:lnTo>
                  <a:pt x="164" y="45"/>
                </a:lnTo>
                <a:lnTo>
                  <a:pt x="161" y="47"/>
                </a:lnTo>
                <a:lnTo>
                  <a:pt x="161" y="54"/>
                </a:lnTo>
                <a:lnTo>
                  <a:pt x="161" y="56"/>
                </a:lnTo>
                <a:lnTo>
                  <a:pt x="164" y="61"/>
                </a:lnTo>
                <a:close/>
                <a:moveTo>
                  <a:pt x="660" y="123"/>
                </a:moveTo>
                <a:lnTo>
                  <a:pt x="625" y="116"/>
                </a:lnTo>
                <a:lnTo>
                  <a:pt x="592" y="108"/>
                </a:lnTo>
                <a:lnTo>
                  <a:pt x="556" y="99"/>
                </a:lnTo>
                <a:lnTo>
                  <a:pt x="523" y="92"/>
                </a:lnTo>
                <a:lnTo>
                  <a:pt x="488" y="82"/>
                </a:lnTo>
                <a:lnTo>
                  <a:pt x="454" y="75"/>
                </a:lnTo>
                <a:lnTo>
                  <a:pt x="419" y="66"/>
                </a:lnTo>
                <a:lnTo>
                  <a:pt x="386" y="56"/>
                </a:lnTo>
                <a:lnTo>
                  <a:pt x="350" y="47"/>
                </a:lnTo>
                <a:lnTo>
                  <a:pt x="317" y="37"/>
                </a:lnTo>
                <a:lnTo>
                  <a:pt x="284" y="28"/>
                </a:lnTo>
                <a:lnTo>
                  <a:pt x="249" y="19"/>
                </a:lnTo>
                <a:lnTo>
                  <a:pt x="216" y="9"/>
                </a:lnTo>
                <a:lnTo>
                  <a:pt x="208" y="7"/>
                </a:lnTo>
                <a:lnTo>
                  <a:pt x="208" y="26"/>
                </a:lnTo>
                <a:lnTo>
                  <a:pt x="208" y="33"/>
                </a:lnTo>
                <a:lnTo>
                  <a:pt x="211" y="37"/>
                </a:lnTo>
                <a:lnTo>
                  <a:pt x="213" y="37"/>
                </a:lnTo>
                <a:lnTo>
                  <a:pt x="216" y="37"/>
                </a:lnTo>
                <a:lnTo>
                  <a:pt x="218" y="37"/>
                </a:lnTo>
                <a:lnTo>
                  <a:pt x="218" y="40"/>
                </a:lnTo>
                <a:lnTo>
                  <a:pt x="218" y="52"/>
                </a:lnTo>
                <a:lnTo>
                  <a:pt x="213" y="66"/>
                </a:lnTo>
                <a:lnTo>
                  <a:pt x="213" y="68"/>
                </a:lnTo>
                <a:lnTo>
                  <a:pt x="213" y="73"/>
                </a:lnTo>
                <a:lnTo>
                  <a:pt x="208" y="75"/>
                </a:lnTo>
                <a:lnTo>
                  <a:pt x="201" y="71"/>
                </a:lnTo>
                <a:lnTo>
                  <a:pt x="199" y="71"/>
                </a:lnTo>
                <a:lnTo>
                  <a:pt x="197" y="73"/>
                </a:lnTo>
                <a:lnTo>
                  <a:pt x="197" y="78"/>
                </a:lnTo>
                <a:lnTo>
                  <a:pt x="199" y="78"/>
                </a:lnTo>
                <a:lnTo>
                  <a:pt x="204" y="80"/>
                </a:lnTo>
                <a:lnTo>
                  <a:pt x="206" y="85"/>
                </a:lnTo>
                <a:lnTo>
                  <a:pt x="208" y="90"/>
                </a:lnTo>
                <a:lnTo>
                  <a:pt x="213" y="101"/>
                </a:lnTo>
                <a:lnTo>
                  <a:pt x="211" y="104"/>
                </a:lnTo>
                <a:lnTo>
                  <a:pt x="206" y="104"/>
                </a:lnTo>
                <a:lnTo>
                  <a:pt x="201" y="106"/>
                </a:lnTo>
                <a:lnTo>
                  <a:pt x="199" y="111"/>
                </a:lnTo>
                <a:lnTo>
                  <a:pt x="199" y="116"/>
                </a:lnTo>
                <a:lnTo>
                  <a:pt x="199" y="120"/>
                </a:lnTo>
                <a:lnTo>
                  <a:pt x="206" y="127"/>
                </a:lnTo>
                <a:lnTo>
                  <a:pt x="206" y="127"/>
                </a:lnTo>
                <a:lnTo>
                  <a:pt x="206" y="116"/>
                </a:lnTo>
                <a:lnTo>
                  <a:pt x="208" y="116"/>
                </a:lnTo>
                <a:lnTo>
                  <a:pt x="208" y="118"/>
                </a:lnTo>
                <a:lnTo>
                  <a:pt x="211" y="125"/>
                </a:lnTo>
                <a:lnTo>
                  <a:pt x="211" y="130"/>
                </a:lnTo>
                <a:lnTo>
                  <a:pt x="216" y="137"/>
                </a:lnTo>
                <a:lnTo>
                  <a:pt x="216" y="139"/>
                </a:lnTo>
                <a:lnTo>
                  <a:pt x="206" y="149"/>
                </a:lnTo>
                <a:lnTo>
                  <a:pt x="204" y="151"/>
                </a:lnTo>
                <a:lnTo>
                  <a:pt x="197" y="161"/>
                </a:lnTo>
                <a:lnTo>
                  <a:pt x="194" y="165"/>
                </a:lnTo>
                <a:lnTo>
                  <a:pt x="194" y="168"/>
                </a:lnTo>
                <a:lnTo>
                  <a:pt x="194" y="172"/>
                </a:lnTo>
                <a:lnTo>
                  <a:pt x="190" y="177"/>
                </a:lnTo>
                <a:lnTo>
                  <a:pt x="190" y="179"/>
                </a:lnTo>
                <a:lnTo>
                  <a:pt x="190" y="184"/>
                </a:lnTo>
                <a:lnTo>
                  <a:pt x="190" y="187"/>
                </a:lnTo>
                <a:lnTo>
                  <a:pt x="187" y="196"/>
                </a:lnTo>
                <a:lnTo>
                  <a:pt x="185" y="213"/>
                </a:lnTo>
                <a:lnTo>
                  <a:pt x="182" y="217"/>
                </a:lnTo>
                <a:lnTo>
                  <a:pt x="175" y="222"/>
                </a:lnTo>
                <a:lnTo>
                  <a:pt x="171" y="222"/>
                </a:lnTo>
                <a:lnTo>
                  <a:pt x="168" y="222"/>
                </a:lnTo>
                <a:lnTo>
                  <a:pt x="164" y="224"/>
                </a:lnTo>
                <a:lnTo>
                  <a:pt x="156" y="236"/>
                </a:lnTo>
                <a:lnTo>
                  <a:pt x="152" y="239"/>
                </a:lnTo>
                <a:lnTo>
                  <a:pt x="145" y="241"/>
                </a:lnTo>
                <a:lnTo>
                  <a:pt x="142" y="239"/>
                </a:lnTo>
                <a:lnTo>
                  <a:pt x="138" y="234"/>
                </a:lnTo>
                <a:lnTo>
                  <a:pt x="128" y="232"/>
                </a:lnTo>
                <a:lnTo>
                  <a:pt x="119" y="229"/>
                </a:lnTo>
                <a:lnTo>
                  <a:pt x="123" y="224"/>
                </a:lnTo>
                <a:lnTo>
                  <a:pt x="128" y="217"/>
                </a:lnTo>
                <a:lnTo>
                  <a:pt x="133" y="213"/>
                </a:lnTo>
                <a:lnTo>
                  <a:pt x="142" y="210"/>
                </a:lnTo>
                <a:lnTo>
                  <a:pt x="145" y="210"/>
                </a:lnTo>
                <a:lnTo>
                  <a:pt x="142" y="224"/>
                </a:lnTo>
                <a:lnTo>
                  <a:pt x="145" y="224"/>
                </a:lnTo>
                <a:lnTo>
                  <a:pt x="152" y="215"/>
                </a:lnTo>
                <a:lnTo>
                  <a:pt x="152" y="215"/>
                </a:lnTo>
                <a:lnTo>
                  <a:pt x="156" y="220"/>
                </a:lnTo>
                <a:lnTo>
                  <a:pt x="159" y="222"/>
                </a:lnTo>
                <a:lnTo>
                  <a:pt x="161" y="220"/>
                </a:lnTo>
                <a:lnTo>
                  <a:pt x="168" y="208"/>
                </a:lnTo>
                <a:lnTo>
                  <a:pt x="171" y="201"/>
                </a:lnTo>
                <a:lnTo>
                  <a:pt x="171" y="191"/>
                </a:lnTo>
                <a:lnTo>
                  <a:pt x="166" y="179"/>
                </a:lnTo>
                <a:lnTo>
                  <a:pt x="166" y="179"/>
                </a:lnTo>
                <a:lnTo>
                  <a:pt x="168" y="179"/>
                </a:lnTo>
                <a:lnTo>
                  <a:pt x="171" y="179"/>
                </a:lnTo>
                <a:lnTo>
                  <a:pt x="173" y="170"/>
                </a:lnTo>
                <a:lnTo>
                  <a:pt x="173" y="168"/>
                </a:lnTo>
                <a:lnTo>
                  <a:pt x="185" y="163"/>
                </a:lnTo>
                <a:lnTo>
                  <a:pt x="187" y="158"/>
                </a:lnTo>
                <a:lnTo>
                  <a:pt x="190" y="144"/>
                </a:lnTo>
                <a:lnTo>
                  <a:pt x="185" y="142"/>
                </a:lnTo>
                <a:lnTo>
                  <a:pt x="182" y="144"/>
                </a:lnTo>
                <a:lnTo>
                  <a:pt x="182" y="151"/>
                </a:lnTo>
                <a:lnTo>
                  <a:pt x="180" y="153"/>
                </a:lnTo>
                <a:lnTo>
                  <a:pt x="168" y="161"/>
                </a:lnTo>
                <a:lnTo>
                  <a:pt x="161" y="165"/>
                </a:lnTo>
                <a:lnTo>
                  <a:pt x="156" y="170"/>
                </a:lnTo>
                <a:lnTo>
                  <a:pt x="147" y="175"/>
                </a:lnTo>
                <a:lnTo>
                  <a:pt x="138" y="177"/>
                </a:lnTo>
                <a:lnTo>
                  <a:pt x="130" y="187"/>
                </a:lnTo>
                <a:lnTo>
                  <a:pt x="128" y="189"/>
                </a:lnTo>
                <a:lnTo>
                  <a:pt x="126" y="196"/>
                </a:lnTo>
                <a:lnTo>
                  <a:pt x="130" y="196"/>
                </a:lnTo>
                <a:lnTo>
                  <a:pt x="140" y="196"/>
                </a:lnTo>
                <a:lnTo>
                  <a:pt x="138" y="198"/>
                </a:lnTo>
                <a:lnTo>
                  <a:pt x="128" y="201"/>
                </a:lnTo>
                <a:lnTo>
                  <a:pt x="121" y="201"/>
                </a:lnTo>
                <a:lnTo>
                  <a:pt x="119" y="198"/>
                </a:lnTo>
                <a:lnTo>
                  <a:pt x="119" y="196"/>
                </a:lnTo>
                <a:lnTo>
                  <a:pt x="121" y="189"/>
                </a:lnTo>
                <a:lnTo>
                  <a:pt x="133" y="177"/>
                </a:lnTo>
                <a:lnTo>
                  <a:pt x="161" y="153"/>
                </a:lnTo>
                <a:lnTo>
                  <a:pt x="161" y="156"/>
                </a:lnTo>
                <a:lnTo>
                  <a:pt x="159" y="161"/>
                </a:lnTo>
                <a:lnTo>
                  <a:pt x="161" y="161"/>
                </a:lnTo>
                <a:lnTo>
                  <a:pt x="178" y="146"/>
                </a:lnTo>
                <a:lnTo>
                  <a:pt x="178" y="139"/>
                </a:lnTo>
                <a:lnTo>
                  <a:pt x="175" y="127"/>
                </a:lnTo>
                <a:lnTo>
                  <a:pt x="175" y="120"/>
                </a:lnTo>
                <a:lnTo>
                  <a:pt x="178" y="113"/>
                </a:lnTo>
                <a:lnTo>
                  <a:pt x="178" y="111"/>
                </a:lnTo>
                <a:lnTo>
                  <a:pt x="168" y="116"/>
                </a:lnTo>
                <a:lnTo>
                  <a:pt x="164" y="116"/>
                </a:lnTo>
                <a:lnTo>
                  <a:pt x="159" y="116"/>
                </a:lnTo>
                <a:lnTo>
                  <a:pt x="154" y="113"/>
                </a:lnTo>
                <a:lnTo>
                  <a:pt x="149" y="101"/>
                </a:lnTo>
                <a:lnTo>
                  <a:pt x="147" y="101"/>
                </a:lnTo>
                <a:lnTo>
                  <a:pt x="138" y="101"/>
                </a:lnTo>
                <a:lnTo>
                  <a:pt x="135" y="101"/>
                </a:lnTo>
                <a:lnTo>
                  <a:pt x="81" y="78"/>
                </a:lnTo>
                <a:lnTo>
                  <a:pt x="74" y="71"/>
                </a:lnTo>
                <a:lnTo>
                  <a:pt x="69" y="63"/>
                </a:lnTo>
                <a:lnTo>
                  <a:pt x="50" y="52"/>
                </a:lnTo>
                <a:lnTo>
                  <a:pt x="38" y="37"/>
                </a:lnTo>
                <a:lnTo>
                  <a:pt x="31" y="33"/>
                </a:lnTo>
                <a:lnTo>
                  <a:pt x="31" y="47"/>
                </a:lnTo>
                <a:lnTo>
                  <a:pt x="24" y="61"/>
                </a:lnTo>
                <a:lnTo>
                  <a:pt x="19" y="85"/>
                </a:lnTo>
                <a:lnTo>
                  <a:pt x="19" y="94"/>
                </a:lnTo>
                <a:lnTo>
                  <a:pt x="29" y="113"/>
                </a:lnTo>
                <a:lnTo>
                  <a:pt x="29" y="130"/>
                </a:lnTo>
                <a:lnTo>
                  <a:pt x="24" y="163"/>
                </a:lnTo>
                <a:lnTo>
                  <a:pt x="26" y="191"/>
                </a:lnTo>
                <a:lnTo>
                  <a:pt x="24" y="206"/>
                </a:lnTo>
                <a:lnTo>
                  <a:pt x="22" y="215"/>
                </a:lnTo>
                <a:lnTo>
                  <a:pt x="22" y="222"/>
                </a:lnTo>
                <a:lnTo>
                  <a:pt x="24" y="217"/>
                </a:lnTo>
                <a:lnTo>
                  <a:pt x="26" y="215"/>
                </a:lnTo>
                <a:lnTo>
                  <a:pt x="31" y="217"/>
                </a:lnTo>
                <a:lnTo>
                  <a:pt x="36" y="224"/>
                </a:lnTo>
                <a:lnTo>
                  <a:pt x="45" y="229"/>
                </a:lnTo>
                <a:lnTo>
                  <a:pt x="19" y="236"/>
                </a:lnTo>
                <a:lnTo>
                  <a:pt x="19" y="251"/>
                </a:lnTo>
                <a:lnTo>
                  <a:pt x="26" y="258"/>
                </a:lnTo>
                <a:lnTo>
                  <a:pt x="31" y="267"/>
                </a:lnTo>
                <a:lnTo>
                  <a:pt x="24" y="281"/>
                </a:lnTo>
                <a:lnTo>
                  <a:pt x="17" y="293"/>
                </a:lnTo>
                <a:lnTo>
                  <a:pt x="15" y="279"/>
                </a:lnTo>
                <a:lnTo>
                  <a:pt x="17" y="269"/>
                </a:lnTo>
                <a:lnTo>
                  <a:pt x="10" y="284"/>
                </a:lnTo>
                <a:lnTo>
                  <a:pt x="7" y="298"/>
                </a:lnTo>
                <a:lnTo>
                  <a:pt x="0" y="307"/>
                </a:lnTo>
                <a:lnTo>
                  <a:pt x="12" y="307"/>
                </a:lnTo>
                <a:lnTo>
                  <a:pt x="15" y="314"/>
                </a:lnTo>
                <a:lnTo>
                  <a:pt x="33" y="314"/>
                </a:lnTo>
                <a:lnTo>
                  <a:pt x="36" y="319"/>
                </a:lnTo>
                <a:lnTo>
                  <a:pt x="52" y="324"/>
                </a:lnTo>
                <a:lnTo>
                  <a:pt x="55" y="333"/>
                </a:lnTo>
                <a:lnTo>
                  <a:pt x="62" y="340"/>
                </a:lnTo>
                <a:lnTo>
                  <a:pt x="64" y="343"/>
                </a:lnTo>
                <a:lnTo>
                  <a:pt x="67" y="345"/>
                </a:lnTo>
                <a:lnTo>
                  <a:pt x="76" y="345"/>
                </a:lnTo>
                <a:lnTo>
                  <a:pt x="83" y="350"/>
                </a:lnTo>
                <a:lnTo>
                  <a:pt x="90" y="357"/>
                </a:lnTo>
                <a:lnTo>
                  <a:pt x="93" y="376"/>
                </a:lnTo>
                <a:lnTo>
                  <a:pt x="93" y="407"/>
                </a:lnTo>
                <a:lnTo>
                  <a:pt x="93" y="416"/>
                </a:lnTo>
                <a:lnTo>
                  <a:pt x="97" y="423"/>
                </a:lnTo>
                <a:lnTo>
                  <a:pt x="104" y="428"/>
                </a:lnTo>
                <a:lnTo>
                  <a:pt x="133" y="440"/>
                </a:lnTo>
                <a:lnTo>
                  <a:pt x="138" y="440"/>
                </a:lnTo>
                <a:lnTo>
                  <a:pt x="138" y="440"/>
                </a:lnTo>
                <a:lnTo>
                  <a:pt x="142" y="442"/>
                </a:lnTo>
                <a:lnTo>
                  <a:pt x="164" y="435"/>
                </a:lnTo>
                <a:lnTo>
                  <a:pt x="182" y="438"/>
                </a:lnTo>
                <a:lnTo>
                  <a:pt x="204" y="445"/>
                </a:lnTo>
                <a:lnTo>
                  <a:pt x="218" y="452"/>
                </a:lnTo>
                <a:lnTo>
                  <a:pt x="220" y="456"/>
                </a:lnTo>
                <a:lnTo>
                  <a:pt x="232" y="461"/>
                </a:lnTo>
                <a:lnTo>
                  <a:pt x="263" y="464"/>
                </a:lnTo>
                <a:lnTo>
                  <a:pt x="294" y="466"/>
                </a:lnTo>
                <a:lnTo>
                  <a:pt x="313" y="466"/>
                </a:lnTo>
                <a:lnTo>
                  <a:pt x="334" y="461"/>
                </a:lnTo>
                <a:lnTo>
                  <a:pt x="379" y="461"/>
                </a:lnTo>
                <a:lnTo>
                  <a:pt x="402" y="464"/>
                </a:lnTo>
                <a:lnTo>
                  <a:pt x="414" y="464"/>
                </a:lnTo>
                <a:lnTo>
                  <a:pt x="417" y="461"/>
                </a:lnTo>
                <a:lnTo>
                  <a:pt x="419" y="461"/>
                </a:lnTo>
                <a:lnTo>
                  <a:pt x="440" y="466"/>
                </a:lnTo>
                <a:lnTo>
                  <a:pt x="464" y="473"/>
                </a:lnTo>
                <a:lnTo>
                  <a:pt x="485" y="478"/>
                </a:lnTo>
                <a:lnTo>
                  <a:pt x="509" y="483"/>
                </a:lnTo>
                <a:lnTo>
                  <a:pt x="533" y="487"/>
                </a:lnTo>
                <a:lnTo>
                  <a:pt x="554" y="492"/>
                </a:lnTo>
                <a:lnTo>
                  <a:pt x="577" y="497"/>
                </a:lnTo>
                <a:lnTo>
                  <a:pt x="599" y="501"/>
                </a:lnTo>
                <a:lnTo>
                  <a:pt x="596" y="494"/>
                </a:lnTo>
                <a:lnTo>
                  <a:pt x="596" y="485"/>
                </a:lnTo>
                <a:lnTo>
                  <a:pt x="601" y="483"/>
                </a:lnTo>
                <a:lnTo>
                  <a:pt x="601" y="473"/>
                </a:lnTo>
                <a:lnTo>
                  <a:pt x="599" y="459"/>
                </a:lnTo>
                <a:lnTo>
                  <a:pt x="596" y="449"/>
                </a:lnTo>
                <a:lnTo>
                  <a:pt x="599" y="447"/>
                </a:lnTo>
                <a:lnTo>
                  <a:pt x="599" y="447"/>
                </a:lnTo>
                <a:lnTo>
                  <a:pt x="603" y="426"/>
                </a:lnTo>
                <a:lnTo>
                  <a:pt x="608" y="407"/>
                </a:lnTo>
                <a:lnTo>
                  <a:pt x="613" y="385"/>
                </a:lnTo>
                <a:lnTo>
                  <a:pt x="615" y="367"/>
                </a:lnTo>
                <a:lnTo>
                  <a:pt x="620" y="345"/>
                </a:lnTo>
                <a:lnTo>
                  <a:pt x="625" y="326"/>
                </a:lnTo>
                <a:lnTo>
                  <a:pt x="629" y="305"/>
                </a:lnTo>
                <a:lnTo>
                  <a:pt x="634" y="286"/>
                </a:lnTo>
                <a:lnTo>
                  <a:pt x="639" y="265"/>
                </a:lnTo>
                <a:lnTo>
                  <a:pt x="641" y="246"/>
                </a:lnTo>
                <a:lnTo>
                  <a:pt x="646" y="227"/>
                </a:lnTo>
                <a:lnTo>
                  <a:pt x="651" y="206"/>
                </a:lnTo>
                <a:lnTo>
                  <a:pt x="655" y="187"/>
                </a:lnTo>
                <a:lnTo>
                  <a:pt x="660" y="165"/>
                </a:lnTo>
                <a:lnTo>
                  <a:pt x="665" y="146"/>
                </a:lnTo>
                <a:lnTo>
                  <a:pt x="670" y="125"/>
                </a:lnTo>
                <a:lnTo>
                  <a:pt x="660" y="123"/>
                </a:lnTo>
                <a:close/>
              </a:path>
            </a:pathLst>
          </a:custGeom>
          <a:solidFill>
            <a:srgbClr val="92D050"/>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53" name="Freeform 52"/>
          <p:cNvSpPr>
            <a:spLocks noEditPoints="1"/>
          </p:cNvSpPr>
          <p:nvPr/>
        </p:nvSpPr>
        <p:spPr bwMode="auto">
          <a:xfrm rot="60000">
            <a:off x="1866301" y="4745421"/>
            <a:ext cx="2395538" cy="1690688"/>
          </a:xfrm>
          <a:custGeom>
            <a:avLst/>
            <a:gdLst/>
            <a:ahLst/>
            <a:cxnLst>
              <a:cxn ang="0">
                <a:pos x="2539" y="1293"/>
              </a:cxn>
              <a:cxn ang="0">
                <a:pos x="2260" y="1229"/>
              </a:cxn>
              <a:cxn ang="0">
                <a:pos x="1964" y="385"/>
              </a:cxn>
              <a:cxn ang="0">
                <a:pos x="1613" y="114"/>
              </a:cxn>
              <a:cxn ang="0">
                <a:pos x="1417" y="15"/>
              </a:cxn>
              <a:cxn ang="0">
                <a:pos x="1213" y="114"/>
              </a:cxn>
              <a:cxn ang="0">
                <a:pos x="1125" y="456"/>
              </a:cxn>
              <a:cxn ang="0">
                <a:pos x="1156" y="544"/>
              </a:cxn>
              <a:cxn ang="0">
                <a:pos x="884" y="551"/>
              </a:cxn>
              <a:cxn ang="0">
                <a:pos x="1073" y="738"/>
              </a:cxn>
              <a:cxn ang="0">
                <a:pos x="1000" y="885"/>
              </a:cxn>
              <a:cxn ang="0">
                <a:pos x="865" y="1035"/>
              </a:cxn>
              <a:cxn ang="0">
                <a:pos x="947" y="1137"/>
              </a:cxn>
              <a:cxn ang="0">
                <a:pos x="1023" y="1215"/>
              </a:cxn>
              <a:cxn ang="0">
                <a:pos x="1196" y="1367"/>
              </a:cxn>
              <a:cxn ang="0">
                <a:pos x="1227" y="1533"/>
              </a:cxn>
              <a:cxn ang="0">
                <a:pos x="1049" y="1694"/>
              </a:cxn>
              <a:cxn ang="0">
                <a:pos x="957" y="1779"/>
              </a:cxn>
              <a:cxn ang="0">
                <a:pos x="1111" y="1713"/>
              </a:cxn>
              <a:cxn ang="0">
                <a:pos x="1244" y="1618"/>
              </a:cxn>
              <a:cxn ang="0">
                <a:pos x="1419" y="1459"/>
              </a:cxn>
              <a:cxn ang="0">
                <a:pos x="1495" y="1274"/>
              </a:cxn>
              <a:cxn ang="0">
                <a:pos x="1637" y="1115"/>
              </a:cxn>
              <a:cxn ang="0">
                <a:pos x="1540" y="1331"/>
              </a:cxn>
              <a:cxn ang="0">
                <a:pos x="1663" y="1246"/>
              </a:cxn>
              <a:cxn ang="0">
                <a:pos x="1701" y="1163"/>
              </a:cxn>
              <a:cxn ang="0">
                <a:pos x="1796" y="1148"/>
              </a:cxn>
              <a:cxn ang="0">
                <a:pos x="2009" y="1205"/>
              </a:cxn>
              <a:cxn ang="0">
                <a:pos x="2165" y="1224"/>
              </a:cxn>
              <a:cxn ang="0">
                <a:pos x="2321" y="1267"/>
              </a:cxn>
              <a:cxn ang="0">
                <a:pos x="2414" y="1265"/>
              </a:cxn>
              <a:cxn ang="0">
                <a:pos x="2525" y="1319"/>
              </a:cxn>
              <a:cxn ang="0">
                <a:pos x="2684" y="1530"/>
              </a:cxn>
              <a:cxn ang="0">
                <a:pos x="765" y="795"/>
              </a:cxn>
              <a:cxn ang="0">
                <a:pos x="739" y="833"/>
              </a:cxn>
              <a:cxn ang="0">
                <a:pos x="1743" y="1201"/>
              </a:cxn>
              <a:cxn ang="0">
                <a:pos x="836" y="1156"/>
              </a:cxn>
              <a:cxn ang="0">
                <a:pos x="1760" y="1265"/>
              </a:cxn>
              <a:cxn ang="0">
                <a:pos x="1511" y="1433"/>
              </a:cxn>
              <a:cxn ang="0">
                <a:pos x="1488" y="1452"/>
              </a:cxn>
              <a:cxn ang="0">
                <a:pos x="2506" y="1336"/>
              </a:cxn>
              <a:cxn ang="0">
                <a:pos x="2397" y="1317"/>
              </a:cxn>
              <a:cxn ang="0">
                <a:pos x="1464" y="1511"/>
              </a:cxn>
              <a:cxn ang="0">
                <a:pos x="1414" y="1587"/>
              </a:cxn>
              <a:cxn ang="0">
                <a:pos x="1523" y="1542"/>
              </a:cxn>
              <a:cxn ang="0">
                <a:pos x="2457" y="1435"/>
              </a:cxn>
              <a:cxn ang="0">
                <a:pos x="2584" y="1459"/>
              </a:cxn>
              <a:cxn ang="0">
                <a:pos x="2549" y="1454"/>
              </a:cxn>
              <a:cxn ang="0">
                <a:pos x="585" y="1540"/>
              </a:cxn>
              <a:cxn ang="0">
                <a:pos x="2625" y="1471"/>
              </a:cxn>
              <a:cxn ang="0">
                <a:pos x="2653" y="1523"/>
              </a:cxn>
              <a:cxn ang="0">
                <a:pos x="2634" y="1566"/>
              </a:cxn>
              <a:cxn ang="0">
                <a:pos x="2708" y="1563"/>
              </a:cxn>
              <a:cxn ang="0">
                <a:pos x="1049" y="1779"/>
              </a:cxn>
              <a:cxn ang="0">
                <a:pos x="1101" y="1775"/>
              </a:cxn>
              <a:cxn ang="0">
                <a:pos x="1120" y="1798"/>
              </a:cxn>
              <a:cxn ang="0">
                <a:pos x="917" y="1820"/>
              </a:cxn>
              <a:cxn ang="0">
                <a:pos x="760" y="1860"/>
              </a:cxn>
              <a:cxn ang="0">
                <a:pos x="647" y="1929"/>
              </a:cxn>
              <a:cxn ang="0">
                <a:pos x="568" y="1926"/>
              </a:cxn>
              <a:cxn ang="0">
                <a:pos x="234" y="1919"/>
              </a:cxn>
              <a:cxn ang="0">
                <a:pos x="294" y="1976"/>
              </a:cxn>
              <a:cxn ang="0">
                <a:pos x="54" y="1931"/>
              </a:cxn>
            </a:cxnLst>
            <a:rect l="0" t="0" r="r" b="b"/>
            <a:pathLst>
              <a:path w="2800" h="1976">
                <a:moveTo>
                  <a:pt x="2798" y="1542"/>
                </a:moveTo>
                <a:lnTo>
                  <a:pt x="2798" y="1535"/>
                </a:lnTo>
                <a:lnTo>
                  <a:pt x="2800" y="1516"/>
                </a:lnTo>
                <a:lnTo>
                  <a:pt x="2798" y="1511"/>
                </a:lnTo>
                <a:lnTo>
                  <a:pt x="2793" y="1504"/>
                </a:lnTo>
                <a:lnTo>
                  <a:pt x="2786" y="1495"/>
                </a:lnTo>
                <a:lnTo>
                  <a:pt x="2783" y="1488"/>
                </a:lnTo>
                <a:lnTo>
                  <a:pt x="2779" y="1480"/>
                </a:lnTo>
                <a:lnTo>
                  <a:pt x="2779" y="1476"/>
                </a:lnTo>
                <a:lnTo>
                  <a:pt x="2776" y="1469"/>
                </a:lnTo>
                <a:lnTo>
                  <a:pt x="2776" y="1461"/>
                </a:lnTo>
                <a:lnTo>
                  <a:pt x="2779" y="1454"/>
                </a:lnTo>
                <a:lnTo>
                  <a:pt x="2776" y="1450"/>
                </a:lnTo>
                <a:lnTo>
                  <a:pt x="2774" y="1443"/>
                </a:lnTo>
                <a:lnTo>
                  <a:pt x="2769" y="1438"/>
                </a:lnTo>
                <a:lnTo>
                  <a:pt x="2767" y="1435"/>
                </a:lnTo>
                <a:lnTo>
                  <a:pt x="2760" y="1440"/>
                </a:lnTo>
                <a:lnTo>
                  <a:pt x="2748" y="1440"/>
                </a:lnTo>
                <a:lnTo>
                  <a:pt x="2741" y="1431"/>
                </a:lnTo>
                <a:lnTo>
                  <a:pt x="2731" y="1431"/>
                </a:lnTo>
                <a:lnTo>
                  <a:pt x="2722" y="1424"/>
                </a:lnTo>
                <a:lnTo>
                  <a:pt x="2712" y="1424"/>
                </a:lnTo>
                <a:lnTo>
                  <a:pt x="2703" y="1426"/>
                </a:lnTo>
                <a:lnTo>
                  <a:pt x="2693" y="1424"/>
                </a:lnTo>
                <a:lnTo>
                  <a:pt x="2686" y="1421"/>
                </a:lnTo>
                <a:lnTo>
                  <a:pt x="2677" y="1416"/>
                </a:lnTo>
                <a:lnTo>
                  <a:pt x="2670" y="1414"/>
                </a:lnTo>
                <a:lnTo>
                  <a:pt x="2665" y="1416"/>
                </a:lnTo>
                <a:lnTo>
                  <a:pt x="2656" y="1421"/>
                </a:lnTo>
                <a:lnTo>
                  <a:pt x="2653" y="1412"/>
                </a:lnTo>
                <a:lnTo>
                  <a:pt x="2648" y="1407"/>
                </a:lnTo>
                <a:lnTo>
                  <a:pt x="2646" y="1400"/>
                </a:lnTo>
                <a:lnTo>
                  <a:pt x="2641" y="1400"/>
                </a:lnTo>
                <a:lnTo>
                  <a:pt x="2632" y="1400"/>
                </a:lnTo>
                <a:lnTo>
                  <a:pt x="2632" y="1388"/>
                </a:lnTo>
                <a:lnTo>
                  <a:pt x="2629" y="1381"/>
                </a:lnTo>
                <a:lnTo>
                  <a:pt x="2622" y="1381"/>
                </a:lnTo>
                <a:lnTo>
                  <a:pt x="2613" y="1381"/>
                </a:lnTo>
                <a:lnTo>
                  <a:pt x="2613" y="1371"/>
                </a:lnTo>
                <a:lnTo>
                  <a:pt x="2613" y="1367"/>
                </a:lnTo>
                <a:lnTo>
                  <a:pt x="2608" y="1359"/>
                </a:lnTo>
                <a:lnTo>
                  <a:pt x="2596" y="1348"/>
                </a:lnTo>
                <a:lnTo>
                  <a:pt x="2587" y="1341"/>
                </a:lnTo>
                <a:lnTo>
                  <a:pt x="2575" y="1329"/>
                </a:lnTo>
                <a:lnTo>
                  <a:pt x="2565" y="1317"/>
                </a:lnTo>
                <a:lnTo>
                  <a:pt x="2556" y="1310"/>
                </a:lnTo>
                <a:lnTo>
                  <a:pt x="2549" y="1303"/>
                </a:lnTo>
                <a:lnTo>
                  <a:pt x="2539" y="1293"/>
                </a:lnTo>
                <a:lnTo>
                  <a:pt x="2528" y="1279"/>
                </a:lnTo>
                <a:lnTo>
                  <a:pt x="2516" y="1269"/>
                </a:lnTo>
                <a:lnTo>
                  <a:pt x="2513" y="1262"/>
                </a:lnTo>
                <a:lnTo>
                  <a:pt x="2504" y="1255"/>
                </a:lnTo>
                <a:lnTo>
                  <a:pt x="2494" y="1248"/>
                </a:lnTo>
                <a:lnTo>
                  <a:pt x="2483" y="1239"/>
                </a:lnTo>
                <a:lnTo>
                  <a:pt x="2475" y="1236"/>
                </a:lnTo>
                <a:lnTo>
                  <a:pt x="2468" y="1234"/>
                </a:lnTo>
                <a:lnTo>
                  <a:pt x="2459" y="1231"/>
                </a:lnTo>
                <a:lnTo>
                  <a:pt x="2454" y="1227"/>
                </a:lnTo>
                <a:lnTo>
                  <a:pt x="2452" y="1224"/>
                </a:lnTo>
                <a:lnTo>
                  <a:pt x="2449" y="1220"/>
                </a:lnTo>
                <a:lnTo>
                  <a:pt x="2445" y="1217"/>
                </a:lnTo>
                <a:lnTo>
                  <a:pt x="2442" y="1212"/>
                </a:lnTo>
                <a:lnTo>
                  <a:pt x="2440" y="1210"/>
                </a:lnTo>
                <a:lnTo>
                  <a:pt x="2430" y="1205"/>
                </a:lnTo>
                <a:lnTo>
                  <a:pt x="2426" y="1201"/>
                </a:lnTo>
                <a:lnTo>
                  <a:pt x="2419" y="1198"/>
                </a:lnTo>
                <a:lnTo>
                  <a:pt x="2412" y="1198"/>
                </a:lnTo>
                <a:lnTo>
                  <a:pt x="2409" y="1196"/>
                </a:lnTo>
                <a:lnTo>
                  <a:pt x="2400" y="1182"/>
                </a:lnTo>
                <a:lnTo>
                  <a:pt x="2400" y="1177"/>
                </a:lnTo>
                <a:lnTo>
                  <a:pt x="2397" y="1170"/>
                </a:lnTo>
                <a:lnTo>
                  <a:pt x="2397" y="1167"/>
                </a:lnTo>
                <a:lnTo>
                  <a:pt x="2383" y="1158"/>
                </a:lnTo>
                <a:lnTo>
                  <a:pt x="2376" y="1156"/>
                </a:lnTo>
                <a:lnTo>
                  <a:pt x="2369" y="1153"/>
                </a:lnTo>
                <a:lnTo>
                  <a:pt x="2359" y="1163"/>
                </a:lnTo>
                <a:lnTo>
                  <a:pt x="2350" y="1172"/>
                </a:lnTo>
                <a:lnTo>
                  <a:pt x="2343" y="1177"/>
                </a:lnTo>
                <a:lnTo>
                  <a:pt x="2331" y="1184"/>
                </a:lnTo>
                <a:lnTo>
                  <a:pt x="2338" y="1191"/>
                </a:lnTo>
                <a:lnTo>
                  <a:pt x="2338" y="1196"/>
                </a:lnTo>
                <a:lnTo>
                  <a:pt x="2333" y="1201"/>
                </a:lnTo>
                <a:lnTo>
                  <a:pt x="2329" y="1201"/>
                </a:lnTo>
                <a:lnTo>
                  <a:pt x="2333" y="1220"/>
                </a:lnTo>
                <a:lnTo>
                  <a:pt x="2331" y="1234"/>
                </a:lnTo>
                <a:lnTo>
                  <a:pt x="2319" y="1239"/>
                </a:lnTo>
                <a:lnTo>
                  <a:pt x="2312" y="1246"/>
                </a:lnTo>
                <a:lnTo>
                  <a:pt x="2305" y="1255"/>
                </a:lnTo>
                <a:lnTo>
                  <a:pt x="2298" y="1262"/>
                </a:lnTo>
                <a:lnTo>
                  <a:pt x="2293" y="1272"/>
                </a:lnTo>
                <a:lnTo>
                  <a:pt x="2288" y="1272"/>
                </a:lnTo>
                <a:lnTo>
                  <a:pt x="2288" y="1265"/>
                </a:lnTo>
                <a:lnTo>
                  <a:pt x="2281" y="1250"/>
                </a:lnTo>
                <a:lnTo>
                  <a:pt x="2276" y="1241"/>
                </a:lnTo>
                <a:lnTo>
                  <a:pt x="2269" y="1236"/>
                </a:lnTo>
                <a:lnTo>
                  <a:pt x="2260" y="1229"/>
                </a:lnTo>
                <a:lnTo>
                  <a:pt x="2250" y="1224"/>
                </a:lnTo>
                <a:lnTo>
                  <a:pt x="2239" y="1215"/>
                </a:lnTo>
                <a:lnTo>
                  <a:pt x="2231" y="1210"/>
                </a:lnTo>
                <a:lnTo>
                  <a:pt x="2222" y="1203"/>
                </a:lnTo>
                <a:lnTo>
                  <a:pt x="2210" y="1196"/>
                </a:lnTo>
                <a:lnTo>
                  <a:pt x="2205" y="1184"/>
                </a:lnTo>
                <a:lnTo>
                  <a:pt x="2196" y="1182"/>
                </a:lnTo>
                <a:lnTo>
                  <a:pt x="2186" y="1177"/>
                </a:lnTo>
                <a:lnTo>
                  <a:pt x="2184" y="1177"/>
                </a:lnTo>
                <a:lnTo>
                  <a:pt x="2177" y="1170"/>
                </a:lnTo>
                <a:lnTo>
                  <a:pt x="2177" y="1160"/>
                </a:lnTo>
                <a:lnTo>
                  <a:pt x="2177" y="1148"/>
                </a:lnTo>
                <a:lnTo>
                  <a:pt x="2177" y="1141"/>
                </a:lnTo>
                <a:lnTo>
                  <a:pt x="2170" y="1144"/>
                </a:lnTo>
                <a:lnTo>
                  <a:pt x="2158" y="1146"/>
                </a:lnTo>
                <a:lnTo>
                  <a:pt x="2146" y="1151"/>
                </a:lnTo>
                <a:lnTo>
                  <a:pt x="2141" y="1160"/>
                </a:lnTo>
                <a:lnTo>
                  <a:pt x="2137" y="1167"/>
                </a:lnTo>
                <a:lnTo>
                  <a:pt x="2123" y="1165"/>
                </a:lnTo>
                <a:lnTo>
                  <a:pt x="2108" y="1160"/>
                </a:lnTo>
                <a:lnTo>
                  <a:pt x="2108" y="1170"/>
                </a:lnTo>
                <a:lnTo>
                  <a:pt x="2094" y="1170"/>
                </a:lnTo>
                <a:lnTo>
                  <a:pt x="2082" y="1167"/>
                </a:lnTo>
                <a:lnTo>
                  <a:pt x="2077" y="1137"/>
                </a:lnTo>
                <a:lnTo>
                  <a:pt x="2070" y="1103"/>
                </a:lnTo>
                <a:lnTo>
                  <a:pt x="2066" y="1073"/>
                </a:lnTo>
                <a:lnTo>
                  <a:pt x="2061" y="1042"/>
                </a:lnTo>
                <a:lnTo>
                  <a:pt x="2056" y="1011"/>
                </a:lnTo>
                <a:lnTo>
                  <a:pt x="2051" y="980"/>
                </a:lnTo>
                <a:lnTo>
                  <a:pt x="2044" y="947"/>
                </a:lnTo>
                <a:lnTo>
                  <a:pt x="2040" y="916"/>
                </a:lnTo>
                <a:lnTo>
                  <a:pt x="2035" y="885"/>
                </a:lnTo>
                <a:lnTo>
                  <a:pt x="2030" y="854"/>
                </a:lnTo>
                <a:lnTo>
                  <a:pt x="2025" y="823"/>
                </a:lnTo>
                <a:lnTo>
                  <a:pt x="2021" y="793"/>
                </a:lnTo>
                <a:lnTo>
                  <a:pt x="2016" y="759"/>
                </a:lnTo>
                <a:lnTo>
                  <a:pt x="2011" y="729"/>
                </a:lnTo>
                <a:lnTo>
                  <a:pt x="2006" y="698"/>
                </a:lnTo>
                <a:lnTo>
                  <a:pt x="2002" y="667"/>
                </a:lnTo>
                <a:lnTo>
                  <a:pt x="1999" y="636"/>
                </a:lnTo>
                <a:lnTo>
                  <a:pt x="1995" y="603"/>
                </a:lnTo>
                <a:lnTo>
                  <a:pt x="1990" y="572"/>
                </a:lnTo>
                <a:lnTo>
                  <a:pt x="1985" y="541"/>
                </a:lnTo>
                <a:lnTo>
                  <a:pt x="1980" y="510"/>
                </a:lnTo>
                <a:lnTo>
                  <a:pt x="1978" y="477"/>
                </a:lnTo>
                <a:lnTo>
                  <a:pt x="1973" y="446"/>
                </a:lnTo>
                <a:lnTo>
                  <a:pt x="1969" y="416"/>
                </a:lnTo>
                <a:lnTo>
                  <a:pt x="1964" y="385"/>
                </a:lnTo>
                <a:lnTo>
                  <a:pt x="1961" y="354"/>
                </a:lnTo>
                <a:lnTo>
                  <a:pt x="1957" y="321"/>
                </a:lnTo>
                <a:lnTo>
                  <a:pt x="1952" y="290"/>
                </a:lnTo>
                <a:lnTo>
                  <a:pt x="1950" y="259"/>
                </a:lnTo>
                <a:lnTo>
                  <a:pt x="1945" y="228"/>
                </a:lnTo>
                <a:lnTo>
                  <a:pt x="1942" y="197"/>
                </a:lnTo>
                <a:lnTo>
                  <a:pt x="1938" y="164"/>
                </a:lnTo>
                <a:lnTo>
                  <a:pt x="1935" y="164"/>
                </a:lnTo>
                <a:lnTo>
                  <a:pt x="1928" y="166"/>
                </a:lnTo>
                <a:lnTo>
                  <a:pt x="1926" y="166"/>
                </a:lnTo>
                <a:lnTo>
                  <a:pt x="1924" y="166"/>
                </a:lnTo>
                <a:lnTo>
                  <a:pt x="1919" y="162"/>
                </a:lnTo>
                <a:lnTo>
                  <a:pt x="1912" y="157"/>
                </a:lnTo>
                <a:lnTo>
                  <a:pt x="1890" y="150"/>
                </a:lnTo>
                <a:lnTo>
                  <a:pt x="1886" y="143"/>
                </a:lnTo>
                <a:lnTo>
                  <a:pt x="1874" y="133"/>
                </a:lnTo>
                <a:lnTo>
                  <a:pt x="1857" y="129"/>
                </a:lnTo>
                <a:lnTo>
                  <a:pt x="1855" y="131"/>
                </a:lnTo>
                <a:lnTo>
                  <a:pt x="1852" y="131"/>
                </a:lnTo>
                <a:lnTo>
                  <a:pt x="1845" y="131"/>
                </a:lnTo>
                <a:lnTo>
                  <a:pt x="1838" y="131"/>
                </a:lnTo>
                <a:lnTo>
                  <a:pt x="1826" y="138"/>
                </a:lnTo>
                <a:lnTo>
                  <a:pt x="1815" y="140"/>
                </a:lnTo>
                <a:lnTo>
                  <a:pt x="1807" y="147"/>
                </a:lnTo>
                <a:lnTo>
                  <a:pt x="1788" y="147"/>
                </a:lnTo>
                <a:lnTo>
                  <a:pt x="1786" y="145"/>
                </a:lnTo>
                <a:lnTo>
                  <a:pt x="1779" y="145"/>
                </a:lnTo>
                <a:lnTo>
                  <a:pt x="1765" y="133"/>
                </a:lnTo>
                <a:lnTo>
                  <a:pt x="1758" y="136"/>
                </a:lnTo>
                <a:lnTo>
                  <a:pt x="1751" y="133"/>
                </a:lnTo>
                <a:lnTo>
                  <a:pt x="1734" y="133"/>
                </a:lnTo>
                <a:lnTo>
                  <a:pt x="1722" y="136"/>
                </a:lnTo>
                <a:lnTo>
                  <a:pt x="1701" y="133"/>
                </a:lnTo>
                <a:lnTo>
                  <a:pt x="1698" y="131"/>
                </a:lnTo>
                <a:lnTo>
                  <a:pt x="1694" y="124"/>
                </a:lnTo>
                <a:lnTo>
                  <a:pt x="1689" y="124"/>
                </a:lnTo>
                <a:lnTo>
                  <a:pt x="1684" y="119"/>
                </a:lnTo>
                <a:lnTo>
                  <a:pt x="1682" y="119"/>
                </a:lnTo>
                <a:lnTo>
                  <a:pt x="1677" y="124"/>
                </a:lnTo>
                <a:lnTo>
                  <a:pt x="1675" y="124"/>
                </a:lnTo>
                <a:lnTo>
                  <a:pt x="1668" y="114"/>
                </a:lnTo>
                <a:lnTo>
                  <a:pt x="1661" y="112"/>
                </a:lnTo>
                <a:lnTo>
                  <a:pt x="1646" y="105"/>
                </a:lnTo>
                <a:lnTo>
                  <a:pt x="1642" y="107"/>
                </a:lnTo>
                <a:lnTo>
                  <a:pt x="1637" y="105"/>
                </a:lnTo>
                <a:lnTo>
                  <a:pt x="1627" y="105"/>
                </a:lnTo>
                <a:lnTo>
                  <a:pt x="1618" y="112"/>
                </a:lnTo>
                <a:lnTo>
                  <a:pt x="1613" y="114"/>
                </a:lnTo>
                <a:lnTo>
                  <a:pt x="1608" y="112"/>
                </a:lnTo>
                <a:lnTo>
                  <a:pt x="1604" y="107"/>
                </a:lnTo>
                <a:lnTo>
                  <a:pt x="1599" y="105"/>
                </a:lnTo>
                <a:lnTo>
                  <a:pt x="1589" y="112"/>
                </a:lnTo>
                <a:lnTo>
                  <a:pt x="1585" y="112"/>
                </a:lnTo>
                <a:lnTo>
                  <a:pt x="1580" y="117"/>
                </a:lnTo>
                <a:lnTo>
                  <a:pt x="1556" y="112"/>
                </a:lnTo>
                <a:lnTo>
                  <a:pt x="1561" y="107"/>
                </a:lnTo>
                <a:lnTo>
                  <a:pt x="1561" y="102"/>
                </a:lnTo>
                <a:lnTo>
                  <a:pt x="1563" y="100"/>
                </a:lnTo>
                <a:lnTo>
                  <a:pt x="1549" y="100"/>
                </a:lnTo>
                <a:lnTo>
                  <a:pt x="1547" y="100"/>
                </a:lnTo>
                <a:lnTo>
                  <a:pt x="1547" y="95"/>
                </a:lnTo>
                <a:lnTo>
                  <a:pt x="1542" y="93"/>
                </a:lnTo>
                <a:lnTo>
                  <a:pt x="1540" y="91"/>
                </a:lnTo>
                <a:lnTo>
                  <a:pt x="1542" y="81"/>
                </a:lnTo>
                <a:lnTo>
                  <a:pt x="1549" y="74"/>
                </a:lnTo>
                <a:lnTo>
                  <a:pt x="1547" y="69"/>
                </a:lnTo>
                <a:lnTo>
                  <a:pt x="1540" y="64"/>
                </a:lnTo>
                <a:lnTo>
                  <a:pt x="1535" y="64"/>
                </a:lnTo>
                <a:lnTo>
                  <a:pt x="1530" y="67"/>
                </a:lnTo>
                <a:lnTo>
                  <a:pt x="1516" y="60"/>
                </a:lnTo>
                <a:lnTo>
                  <a:pt x="1507" y="64"/>
                </a:lnTo>
                <a:lnTo>
                  <a:pt x="1502" y="62"/>
                </a:lnTo>
                <a:lnTo>
                  <a:pt x="1495" y="64"/>
                </a:lnTo>
                <a:lnTo>
                  <a:pt x="1483" y="72"/>
                </a:lnTo>
                <a:lnTo>
                  <a:pt x="1478" y="69"/>
                </a:lnTo>
                <a:lnTo>
                  <a:pt x="1471" y="67"/>
                </a:lnTo>
                <a:lnTo>
                  <a:pt x="1466" y="62"/>
                </a:lnTo>
                <a:lnTo>
                  <a:pt x="1466" y="57"/>
                </a:lnTo>
                <a:lnTo>
                  <a:pt x="1469" y="53"/>
                </a:lnTo>
                <a:lnTo>
                  <a:pt x="1466" y="45"/>
                </a:lnTo>
                <a:lnTo>
                  <a:pt x="1462" y="41"/>
                </a:lnTo>
                <a:lnTo>
                  <a:pt x="1454" y="38"/>
                </a:lnTo>
                <a:lnTo>
                  <a:pt x="1452" y="41"/>
                </a:lnTo>
                <a:lnTo>
                  <a:pt x="1450" y="48"/>
                </a:lnTo>
                <a:lnTo>
                  <a:pt x="1438" y="60"/>
                </a:lnTo>
                <a:lnTo>
                  <a:pt x="1433" y="64"/>
                </a:lnTo>
                <a:lnTo>
                  <a:pt x="1428" y="67"/>
                </a:lnTo>
                <a:lnTo>
                  <a:pt x="1426" y="64"/>
                </a:lnTo>
                <a:lnTo>
                  <a:pt x="1424" y="57"/>
                </a:lnTo>
                <a:lnTo>
                  <a:pt x="1421" y="55"/>
                </a:lnTo>
                <a:lnTo>
                  <a:pt x="1433" y="48"/>
                </a:lnTo>
                <a:lnTo>
                  <a:pt x="1440" y="41"/>
                </a:lnTo>
                <a:lnTo>
                  <a:pt x="1443" y="36"/>
                </a:lnTo>
                <a:lnTo>
                  <a:pt x="1440" y="29"/>
                </a:lnTo>
                <a:lnTo>
                  <a:pt x="1436" y="27"/>
                </a:lnTo>
                <a:lnTo>
                  <a:pt x="1417" y="15"/>
                </a:lnTo>
                <a:lnTo>
                  <a:pt x="1414" y="8"/>
                </a:lnTo>
                <a:lnTo>
                  <a:pt x="1417" y="5"/>
                </a:lnTo>
                <a:lnTo>
                  <a:pt x="1419" y="3"/>
                </a:lnTo>
                <a:lnTo>
                  <a:pt x="1417" y="0"/>
                </a:lnTo>
                <a:lnTo>
                  <a:pt x="1405" y="10"/>
                </a:lnTo>
                <a:lnTo>
                  <a:pt x="1398" y="19"/>
                </a:lnTo>
                <a:lnTo>
                  <a:pt x="1388" y="34"/>
                </a:lnTo>
                <a:lnTo>
                  <a:pt x="1383" y="38"/>
                </a:lnTo>
                <a:lnTo>
                  <a:pt x="1374" y="50"/>
                </a:lnTo>
                <a:lnTo>
                  <a:pt x="1362" y="57"/>
                </a:lnTo>
                <a:lnTo>
                  <a:pt x="1360" y="60"/>
                </a:lnTo>
                <a:lnTo>
                  <a:pt x="1343" y="57"/>
                </a:lnTo>
                <a:lnTo>
                  <a:pt x="1341" y="60"/>
                </a:lnTo>
                <a:lnTo>
                  <a:pt x="1338" y="62"/>
                </a:lnTo>
                <a:lnTo>
                  <a:pt x="1327" y="60"/>
                </a:lnTo>
                <a:lnTo>
                  <a:pt x="1322" y="62"/>
                </a:lnTo>
                <a:lnTo>
                  <a:pt x="1317" y="64"/>
                </a:lnTo>
                <a:lnTo>
                  <a:pt x="1315" y="64"/>
                </a:lnTo>
                <a:lnTo>
                  <a:pt x="1315" y="60"/>
                </a:lnTo>
                <a:lnTo>
                  <a:pt x="1317" y="57"/>
                </a:lnTo>
                <a:lnTo>
                  <a:pt x="1319" y="55"/>
                </a:lnTo>
                <a:lnTo>
                  <a:pt x="1319" y="53"/>
                </a:lnTo>
                <a:lnTo>
                  <a:pt x="1319" y="50"/>
                </a:lnTo>
                <a:lnTo>
                  <a:pt x="1317" y="50"/>
                </a:lnTo>
                <a:lnTo>
                  <a:pt x="1303" y="57"/>
                </a:lnTo>
                <a:lnTo>
                  <a:pt x="1286" y="74"/>
                </a:lnTo>
                <a:lnTo>
                  <a:pt x="1291" y="74"/>
                </a:lnTo>
                <a:lnTo>
                  <a:pt x="1296" y="86"/>
                </a:lnTo>
                <a:lnTo>
                  <a:pt x="1308" y="88"/>
                </a:lnTo>
                <a:lnTo>
                  <a:pt x="1298" y="93"/>
                </a:lnTo>
                <a:lnTo>
                  <a:pt x="1293" y="91"/>
                </a:lnTo>
                <a:lnTo>
                  <a:pt x="1291" y="95"/>
                </a:lnTo>
                <a:lnTo>
                  <a:pt x="1289" y="100"/>
                </a:lnTo>
                <a:lnTo>
                  <a:pt x="1289" y="107"/>
                </a:lnTo>
                <a:lnTo>
                  <a:pt x="1286" y="114"/>
                </a:lnTo>
                <a:lnTo>
                  <a:pt x="1286" y="107"/>
                </a:lnTo>
                <a:lnTo>
                  <a:pt x="1282" y="107"/>
                </a:lnTo>
                <a:lnTo>
                  <a:pt x="1286" y="93"/>
                </a:lnTo>
                <a:lnTo>
                  <a:pt x="1284" y="91"/>
                </a:lnTo>
                <a:lnTo>
                  <a:pt x="1289" y="81"/>
                </a:lnTo>
                <a:lnTo>
                  <a:pt x="1286" y="79"/>
                </a:lnTo>
                <a:lnTo>
                  <a:pt x="1284" y="79"/>
                </a:lnTo>
                <a:lnTo>
                  <a:pt x="1265" y="91"/>
                </a:lnTo>
                <a:lnTo>
                  <a:pt x="1265" y="93"/>
                </a:lnTo>
                <a:lnTo>
                  <a:pt x="1251" y="105"/>
                </a:lnTo>
                <a:lnTo>
                  <a:pt x="1227" y="110"/>
                </a:lnTo>
                <a:lnTo>
                  <a:pt x="1222" y="112"/>
                </a:lnTo>
                <a:lnTo>
                  <a:pt x="1213" y="114"/>
                </a:lnTo>
                <a:lnTo>
                  <a:pt x="1210" y="114"/>
                </a:lnTo>
                <a:lnTo>
                  <a:pt x="1213" y="112"/>
                </a:lnTo>
                <a:lnTo>
                  <a:pt x="1218" y="110"/>
                </a:lnTo>
                <a:lnTo>
                  <a:pt x="1222" y="107"/>
                </a:lnTo>
                <a:lnTo>
                  <a:pt x="1225" y="105"/>
                </a:lnTo>
                <a:lnTo>
                  <a:pt x="1222" y="102"/>
                </a:lnTo>
                <a:lnTo>
                  <a:pt x="1222" y="102"/>
                </a:lnTo>
                <a:lnTo>
                  <a:pt x="1222" y="98"/>
                </a:lnTo>
                <a:lnTo>
                  <a:pt x="1218" y="100"/>
                </a:lnTo>
                <a:lnTo>
                  <a:pt x="1213" y="107"/>
                </a:lnTo>
                <a:lnTo>
                  <a:pt x="1201" y="119"/>
                </a:lnTo>
                <a:lnTo>
                  <a:pt x="1173" y="152"/>
                </a:lnTo>
                <a:lnTo>
                  <a:pt x="1163" y="169"/>
                </a:lnTo>
                <a:lnTo>
                  <a:pt x="1158" y="185"/>
                </a:lnTo>
                <a:lnTo>
                  <a:pt x="1156" y="193"/>
                </a:lnTo>
                <a:lnTo>
                  <a:pt x="1156" y="193"/>
                </a:lnTo>
                <a:lnTo>
                  <a:pt x="1156" y="193"/>
                </a:lnTo>
                <a:lnTo>
                  <a:pt x="1154" y="197"/>
                </a:lnTo>
                <a:lnTo>
                  <a:pt x="1139" y="214"/>
                </a:lnTo>
                <a:lnTo>
                  <a:pt x="1123" y="226"/>
                </a:lnTo>
                <a:lnTo>
                  <a:pt x="1111" y="233"/>
                </a:lnTo>
                <a:lnTo>
                  <a:pt x="1106" y="233"/>
                </a:lnTo>
                <a:lnTo>
                  <a:pt x="1085" y="233"/>
                </a:lnTo>
                <a:lnTo>
                  <a:pt x="1078" y="233"/>
                </a:lnTo>
                <a:lnTo>
                  <a:pt x="1061" y="230"/>
                </a:lnTo>
                <a:lnTo>
                  <a:pt x="1038" y="223"/>
                </a:lnTo>
                <a:lnTo>
                  <a:pt x="1038" y="233"/>
                </a:lnTo>
                <a:lnTo>
                  <a:pt x="1028" y="257"/>
                </a:lnTo>
                <a:lnTo>
                  <a:pt x="1019" y="273"/>
                </a:lnTo>
                <a:lnTo>
                  <a:pt x="1016" y="276"/>
                </a:lnTo>
                <a:lnTo>
                  <a:pt x="1011" y="278"/>
                </a:lnTo>
                <a:lnTo>
                  <a:pt x="1009" y="276"/>
                </a:lnTo>
                <a:lnTo>
                  <a:pt x="1014" y="271"/>
                </a:lnTo>
                <a:lnTo>
                  <a:pt x="1009" y="271"/>
                </a:lnTo>
                <a:lnTo>
                  <a:pt x="1004" y="276"/>
                </a:lnTo>
                <a:lnTo>
                  <a:pt x="1009" y="283"/>
                </a:lnTo>
                <a:lnTo>
                  <a:pt x="1016" y="285"/>
                </a:lnTo>
                <a:lnTo>
                  <a:pt x="1021" y="290"/>
                </a:lnTo>
                <a:lnTo>
                  <a:pt x="1028" y="304"/>
                </a:lnTo>
                <a:lnTo>
                  <a:pt x="1045" y="323"/>
                </a:lnTo>
                <a:lnTo>
                  <a:pt x="1080" y="380"/>
                </a:lnTo>
                <a:lnTo>
                  <a:pt x="1085" y="397"/>
                </a:lnTo>
                <a:lnTo>
                  <a:pt x="1085" y="420"/>
                </a:lnTo>
                <a:lnTo>
                  <a:pt x="1085" y="427"/>
                </a:lnTo>
                <a:lnTo>
                  <a:pt x="1092" y="439"/>
                </a:lnTo>
                <a:lnTo>
                  <a:pt x="1109" y="451"/>
                </a:lnTo>
                <a:lnTo>
                  <a:pt x="1118" y="453"/>
                </a:lnTo>
                <a:lnTo>
                  <a:pt x="1125" y="456"/>
                </a:lnTo>
                <a:lnTo>
                  <a:pt x="1135" y="449"/>
                </a:lnTo>
                <a:lnTo>
                  <a:pt x="1132" y="453"/>
                </a:lnTo>
                <a:lnTo>
                  <a:pt x="1132" y="458"/>
                </a:lnTo>
                <a:lnTo>
                  <a:pt x="1149" y="456"/>
                </a:lnTo>
                <a:lnTo>
                  <a:pt x="1158" y="461"/>
                </a:lnTo>
                <a:lnTo>
                  <a:pt x="1161" y="468"/>
                </a:lnTo>
                <a:lnTo>
                  <a:pt x="1156" y="472"/>
                </a:lnTo>
                <a:lnTo>
                  <a:pt x="1149" y="484"/>
                </a:lnTo>
                <a:lnTo>
                  <a:pt x="1146" y="496"/>
                </a:lnTo>
                <a:lnTo>
                  <a:pt x="1154" y="503"/>
                </a:lnTo>
                <a:lnTo>
                  <a:pt x="1156" y="510"/>
                </a:lnTo>
                <a:lnTo>
                  <a:pt x="1163" y="515"/>
                </a:lnTo>
                <a:lnTo>
                  <a:pt x="1177" y="506"/>
                </a:lnTo>
                <a:lnTo>
                  <a:pt x="1184" y="506"/>
                </a:lnTo>
                <a:lnTo>
                  <a:pt x="1191" y="513"/>
                </a:lnTo>
                <a:lnTo>
                  <a:pt x="1203" y="515"/>
                </a:lnTo>
                <a:lnTo>
                  <a:pt x="1208" y="520"/>
                </a:lnTo>
                <a:lnTo>
                  <a:pt x="1208" y="527"/>
                </a:lnTo>
                <a:lnTo>
                  <a:pt x="1206" y="536"/>
                </a:lnTo>
                <a:lnTo>
                  <a:pt x="1189" y="539"/>
                </a:lnTo>
                <a:lnTo>
                  <a:pt x="1184" y="536"/>
                </a:lnTo>
                <a:lnTo>
                  <a:pt x="1175" y="525"/>
                </a:lnTo>
                <a:lnTo>
                  <a:pt x="1170" y="522"/>
                </a:lnTo>
                <a:lnTo>
                  <a:pt x="1163" y="522"/>
                </a:lnTo>
                <a:lnTo>
                  <a:pt x="1154" y="525"/>
                </a:lnTo>
                <a:lnTo>
                  <a:pt x="1142" y="510"/>
                </a:lnTo>
                <a:lnTo>
                  <a:pt x="1139" y="499"/>
                </a:lnTo>
                <a:lnTo>
                  <a:pt x="1142" y="487"/>
                </a:lnTo>
                <a:lnTo>
                  <a:pt x="1139" y="482"/>
                </a:lnTo>
                <a:lnTo>
                  <a:pt x="1137" y="470"/>
                </a:lnTo>
                <a:lnTo>
                  <a:pt x="1132" y="465"/>
                </a:lnTo>
                <a:lnTo>
                  <a:pt x="1128" y="465"/>
                </a:lnTo>
                <a:lnTo>
                  <a:pt x="1123" y="470"/>
                </a:lnTo>
                <a:lnTo>
                  <a:pt x="1123" y="480"/>
                </a:lnTo>
                <a:lnTo>
                  <a:pt x="1125" y="489"/>
                </a:lnTo>
                <a:lnTo>
                  <a:pt x="1130" y="489"/>
                </a:lnTo>
                <a:lnTo>
                  <a:pt x="1135" y="494"/>
                </a:lnTo>
                <a:lnTo>
                  <a:pt x="1142" y="517"/>
                </a:lnTo>
                <a:lnTo>
                  <a:pt x="1139" y="527"/>
                </a:lnTo>
                <a:lnTo>
                  <a:pt x="1142" y="532"/>
                </a:lnTo>
                <a:lnTo>
                  <a:pt x="1154" y="529"/>
                </a:lnTo>
                <a:lnTo>
                  <a:pt x="1170" y="541"/>
                </a:lnTo>
                <a:lnTo>
                  <a:pt x="1170" y="546"/>
                </a:lnTo>
                <a:lnTo>
                  <a:pt x="1170" y="558"/>
                </a:lnTo>
                <a:lnTo>
                  <a:pt x="1168" y="551"/>
                </a:lnTo>
                <a:lnTo>
                  <a:pt x="1163" y="553"/>
                </a:lnTo>
                <a:lnTo>
                  <a:pt x="1158" y="548"/>
                </a:lnTo>
                <a:lnTo>
                  <a:pt x="1156" y="544"/>
                </a:lnTo>
                <a:lnTo>
                  <a:pt x="1151" y="548"/>
                </a:lnTo>
                <a:lnTo>
                  <a:pt x="1137" y="567"/>
                </a:lnTo>
                <a:lnTo>
                  <a:pt x="1132" y="567"/>
                </a:lnTo>
                <a:lnTo>
                  <a:pt x="1120" y="563"/>
                </a:lnTo>
                <a:lnTo>
                  <a:pt x="1106" y="563"/>
                </a:lnTo>
                <a:lnTo>
                  <a:pt x="1101" y="560"/>
                </a:lnTo>
                <a:lnTo>
                  <a:pt x="1094" y="555"/>
                </a:lnTo>
                <a:lnTo>
                  <a:pt x="1083" y="555"/>
                </a:lnTo>
                <a:lnTo>
                  <a:pt x="1064" y="551"/>
                </a:lnTo>
                <a:lnTo>
                  <a:pt x="1052" y="534"/>
                </a:lnTo>
                <a:lnTo>
                  <a:pt x="1056" y="529"/>
                </a:lnTo>
                <a:lnTo>
                  <a:pt x="1059" y="527"/>
                </a:lnTo>
                <a:lnTo>
                  <a:pt x="1061" y="517"/>
                </a:lnTo>
                <a:lnTo>
                  <a:pt x="1068" y="506"/>
                </a:lnTo>
                <a:lnTo>
                  <a:pt x="1068" y="501"/>
                </a:lnTo>
                <a:lnTo>
                  <a:pt x="1068" y="496"/>
                </a:lnTo>
                <a:lnTo>
                  <a:pt x="1066" y="496"/>
                </a:lnTo>
                <a:lnTo>
                  <a:pt x="1068" y="496"/>
                </a:lnTo>
                <a:lnTo>
                  <a:pt x="1075" y="496"/>
                </a:lnTo>
                <a:lnTo>
                  <a:pt x="1073" y="491"/>
                </a:lnTo>
                <a:lnTo>
                  <a:pt x="1059" y="489"/>
                </a:lnTo>
                <a:lnTo>
                  <a:pt x="1045" y="489"/>
                </a:lnTo>
                <a:lnTo>
                  <a:pt x="1035" y="491"/>
                </a:lnTo>
                <a:lnTo>
                  <a:pt x="1016" y="501"/>
                </a:lnTo>
                <a:lnTo>
                  <a:pt x="1011" y="499"/>
                </a:lnTo>
                <a:lnTo>
                  <a:pt x="1002" y="501"/>
                </a:lnTo>
                <a:lnTo>
                  <a:pt x="985" y="508"/>
                </a:lnTo>
                <a:lnTo>
                  <a:pt x="985" y="510"/>
                </a:lnTo>
                <a:lnTo>
                  <a:pt x="983" y="515"/>
                </a:lnTo>
                <a:lnTo>
                  <a:pt x="990" y="527"/>
                </a:lnTo>
                <a:lnTo>
                  <a:pt x="990" y="529"/>
                </a:lnTo>
                <a:lnTo>
                  <a:pt x="988" y="529"/>
                </a:lnTo>
                <a:lnTo>
                  <a:pt x="983" y="532"/>
                </a:lnTo>
                <a:lnTo>
                  <a:pt x="974" y="527"/>
                </a:lnTo>
                <a:lnTo>
                  <a:pt x="971" y="527"/>
                </a:lnTo>
                <a:lnTo>
                  <a:pt x="966" y="520"/>
                </a:lnTo>
                <a:lnTo>
                  <a:pt x="957" y="520"/>
                </a:lnTo>
                <a:lnTo>
                  <a:pt x="952" y="525"/>
                </a:lnTo>
                <a:lnTo>
                  <a:pt x="943" y="527"/>
                </a:lnTo>
                <a:lnTo>
                  <a:pt x="933" y="536"/>
                </a:lnTo>
                <a:lnTo>
                  <a:pt x="929" y="541"/>
                </a:lnTo>
                <a:lnTo>
                  <a:pt x="924" y="544"/>
                </a:lnTo>
                <a:lnTo>
                  <a:pt x="912" y="541"/>
                </a:lnTo>
                <a:lnTo>
                  <a:pt x="902" y="551"/>
                </a:lnTo>
                <a:lnTo>
                  <a:pt x="886" y="555"/>
                </a:lnTo>
                <a:lnTo>
                  <a:pt x="886" y="553"/>
                </a:lnTo>
                <a:lnTo>
                  <a:pt x="888" y="548"/>
                </a:lnTo>
                <a:lnTo>
                  <a:pt x="884" y="551"/>
                </a:lnTo>
                <a:lnTo>
                  <a:pt x="879" y="558"/>
                </a:lnTo>
                <a:lnTo>
                  <a:pt x="879" y="565"/>
                </a:lnTo>
                <a:lnTo>
                  <a:pt x="881" y="567"/>
                </a:lnTo>
                <a:lnTo>
                  <a:pt x="900" y="591"/>
                </a:lnTo>
                <a:lnTo>
                  <a:pt x="926" y="608"/>
                </a:lnTo>
                <a:lnTo>
                  <a:pt x="929" y="605"/>
                </a:lnTo>
                <a:lnTo>
                  <a:pt x="945" y="615"/>
                </a:lnTo>
                <a:lnTo>
                  <a:pt x="945" y="617"/>
                </a:lnTo>
                <a:lnTo>
                  <a:pt x="947" y="619"/>
                </a:lnTo>
                <a:lnTo>
                  <a:pt x="940" y="617"/>
                </a:lnTo>
                <a:lnTo>
                  <a:pt x="933" y="619"/>
                </a:lnTo>
                <a:lnTo>
                  <a:pt x="929" y="629"/>
                </a:lnTo>
                <a:lnTo>
                  <a:pt x="919" y="629"/>
                </a:lnTo>
                <a:lnTo>
                  <a:pt x="914" y="627"/>
                </a:lnTo>
                <a:lnTo>
                  <a:pt x="912" y="624"/>
                </a:lnTo>
                <a:lnTo>
                  <a:pt x="912" y="624"/>
                </a:lnTo>
                <a:lnTo>
                  <a:pt x="914" y="631"/>
                </a:lnTo>
                <a:lnTo>
                  <a:pt x="921" y="650"/>
                </a:lnTo>
                <a:lnTo>
                  <a:pt x="926" y="655"/>
                </a:lnTo>
                <a:lnTo>
                  <a:pt x="924" y="665"/>
                </a:lnTo>
                <a:lnTo>
                  <a:pt x="921" y="667"/>
                </a:lnTo>
                <a:lnTo>
                  <a:pt x="919" y="676"/>
                </a:lnTo>
                <a:lnTo>
                  <a:pt x="924" y="688"/>
                </a:lnTo>
                <a:lnTo>
                  <a:pt x="929" y="695"/>
                </a:lnTo>
                <a:lnTo>
                  <a:pt x="957" y="710"/>
                </a:lnTo>
                <a:lnTo>
                  <a:pt x="969" y="717"/>
                </a:lnTo>
                <a:lnTo>
                  <a:pt x="976" y="719"/>
                </a:lnTo>
                <a:lnTo>
                  <a:pt x="978" y="719"/>
                </a:lnTo>
                <a:lnTo>
                  <a:pt x="981" y="717"/>
                </a:lnTo>
                <a:lnTo>
                  <a:pt x="983" y="714"/>
                </a:lnTo>
                <a:lnTo>
                  <a:pt x="985" y="712"/>
                </a:lnTo>
                <a:lnTo>
                  <a:pt x="988" y="714"/>
                </a:lnTo>
                <a:lnTo>
                  <a:pt x="988" y="717"/>
                </a:lnTo>
                <a:lnTo>
                  <a:pt x="1007" y="712"/>
                </a:lnTo>
                <a:lnTo>
                  <a:pt x="1030" y="714"/>
                </a:lnTo>
                <a:lnTo>
                  <a:pt x="1040" y="721"/>
                </a:lnTo>
                <a:lnTo>
                  <a:pt x="1047" y="731"/>
                </a:lnTo>
                <a:lnTo>
                  <a:pt x="1052" y="738"/>
                </a:lnTo>
                <a:lnTo>
                  <a:pt x="1054" y="733"/>
                </a:lnTo>
                <a:lnTo>
                  <a:pt x="1056" y="729"/>
                </a:lnTo>
                <a:lnTo>
                  <a:pt x="1052" y="726"/>
                </a:lnTo>
                <a:lnTo>
                  <a:pt x="1049" y="721"/>
                </a:lnTo>
                <a:lnTo>
                  <a:pt x="1049" y="717"/>
                </a:lnTo>
                <a:lnTo>
                  <a:pt x="1054" y="712"/>
                </a:lnTo>
                <a:lnTo>
                  <a:pt x="1064" y="729"/>
                </a:lnTo>
                <a:lnTo>
                  <a:pt x="1066" y="745"/>
                </a:lnTo>
                <a:lnTo>
                  <a:pt x="1068" y="745"/>
                </a:lnTo>
                <a:lnTo>
                  <a:pt x="1073" y="738"/>
                </a:lnTo>
                <a:lnTo>
                  <a:pt x="1090" y="724"/>
                </a:lnTo>
                <a:lnTo>
                  <a:pt x="1097" y="717"/>
                </a:lnTo>
                <a:lnTo>
                  <a:pt x="1111" y="712"/>
                </a:lnTo>
                <a:lnTo>
                  <a:pt x="1118" y="705"/>
                </a:lnTo>
                <a:lnTo>
                  <a:pt x="1123" y="707"/>
                </a:lnTo>
                <a:lnTo>
                  <a:pt x="1130" y="710"/>
                </a:lnTo>
                <a:lnTo>
                  <a:pt x="1142" y="695"/>
                </a:lnTo>
                <a:lnTo>
                  <a:pt x="1144" y="695"/>
                </a:lnTo>
                <a:lnTo>
                  <a:pt x="1146" y="700"/>
                </a:lnTo>
                <a:lnTo>
                  <a:pt x="1151" y="707"/>
                </a:lnTo>
                <a:lnTo>
                  <a:pt x="1154" y="712"/>
                </a:lnTo>
                <a:lnTo>
                  <a:pt x="1154" y="717"/>
                </a:lnTo>
                <a:lnTo>
                  <a:pt x="1154" y="724"/>
                </a:lnTo>
                <a:lnTo>
                  <a:pt x="1149" y="731"/>
                </a:lnTo>
                <a:lnTo>
                  <a:pt x="1149" y="736"/>
                </a:lnTo>
                <a:lnTo>
                  <a:pt x="1142" y="740"/>
                </a:lnTo>
                <a:lnTo>
                  <a:pt x="1135" y="740"/>
                </a:lnTo>
                <a:lnTo>
                  <a:pt x="1128" y="738"/>
                </a:lnTo>
                <a:lnTo>
                  <a:pt x="1123" y="748"/>
                </a:lnTo>
                <a:lnTo>
                  <a:pt x="1128" y="748"/>
                </a:lnTo>
                <a:lnTo>
                  <a:pt x="1132" y="755"/>
                </a:lnTo>
                <a:lnTo>
                  <a:pt x="1139" y="771"/>
                </a:lnTo>
                <a:lnTo>
                  <a:pt x="1142" y="797"/>
                </a:lnTo>
                <a:lnTo>
                  <a:pt x="1142" y="807"/>
                </a:lnTo>
                <a:lnTo>
                  <a:pt x="1144" y="821"/>
                </a:lnTo>
                <a:lnTo>
                  <a:pt x="1139" y="831"/>
                </a:lnTo>
                <a:lnTo>
                  <a:pt x="1135" y="838"/>
                </a:lnTo>
                <a:lnTo>
                  <a:pt x="1125" y="847"/>
                </a:lnTo>
                <a:lnTo>
                  <a:pt x="1116" y="854"/>
                </a:lnTo>
                <a:lnTo>
                  <a:pt x="1106" y="854"/>
                </a:lnTo>
                <a:lnTo>
                  <a:pt x="1085" y="854"/>
                </a:lnTo>
                <a:lnTo>
                  <a:pt x="1083" y="852"/>
                </a:lnTo>
                <a:lnTo>
                  <a:pt x="1080" y="845"/>
                </a:lnTo>
                <a:lnTo>
                  <a:pt x="1078" y="842"/>
                </a:lnTo>
                <a:lnTo>
                  <a:pt x="1073" y="842"/>
                </a:lnTo>
                <a:lnTo>
                  <a:pt x="1068" y="852"/>
                </a:lnTo>
                <a:lnTo>
                  <a:pt x="1054" y="871"/>
                </a:lnTo>
                <a:lnTo>
                  <a:pt x="1045" y="876"/>
                </a:lnTo>
                <a:lnTo>
                  <a:pt x="1038" y="885"/>
                </a:lnTo>
                <a:lnTo>
                  <a:pt x="1030" y="887"/>
                </a:lnTo>
                <a:lnTo>
                  <a:pt x="1021" y="890"/>
                </a:lnTo>
                <a:lnTo>
                  <a:pt x="1016" y="887"/>
                </a:lnTo>
                <a:lnTo>
                  <a:pt x="1014" y="883"/>
                </a:lnTo>
                <a:lnTo>
                  <a:pt x="1011" y="880"/>
                </a:lnTo>
                <a:lnTo>
                  <a:pt x="1004" y="885"/>
                </a:lnTo>
                <a:lnTo>
                  <a:pt x="1000" y="890"/>
                </a:lnTo>
                <a:lnTo>
                  <a:pt x="1000" y="887"/>
                </a:lnTo>
                <a:lnTo>
                  <a:pt x="1000" y="885"/>
                </a:lnTo>
                <a:lnTo>
                  <a:pt x="1004" y="883"/>
                </a:lnTo>
                <a:lnTo>
                  <a:pt x="1007" y="880"/>
                </a:lnTo>
                <a:lnTo>
                  <a:pt x="1007" y="878"/>
                </a:lnTo>
                <a:lnTo>
                  <a:pt x="1002" y="869"/>
                </a:lnTo>
                <a:lnTo>
                  <a:pt x="995" y="861"/>
                </a:lnTo>
                <a:lnTo>
                  <a:pt x="988" y="859"/>
                </a:lnTo>
                <a:lnTo>
                  <a:pt x="974" y="861"/>
                </a:lnTo>
                <a:lnTo>
                  <a:pt x="971" y="864"/>
                </a:lnTo>
                <a:lnTo>
                  <a:pt x="966" y="871"/>
                </a:lnTo>
                <a:lnTo>
                  <a:pt x="971" y="880"/>
                </a:lnTo>
                <a:lnTo>
                  <a:pt x="971" y="883"/>
                </a:lnTo>
                <a:lnTo>
                  <a:pt x="969" y="880"/>
                </a:lnTo>
                <a:lnTo>
                  <a:pt x="959" y="880"/>
                </a:lnTo>
                <a:lnTo>
                  <a:pt x="952" y="885"/>
                </a:lnTo>
                <a:lnTo>
                  <a:pt x="950" y="890"/>
                </a:lnTo>
                <a:lnTo>
                  <a:pt x="947" y="904"/>
                </a:lnTo>
                <a:lnTo>
                  <a:pt x="945" y="916"/>
                </a:lnTo>
                <a:lnTo>
                  <a:pt x="945" y="923"/>
                </a:lnTo>
                <a:lnTo>
                  <a:pt x="950" y="918"/>
                </a:lnTo>
                <a:lnTo>
                  <a:pt x="957" y="916"/>
                </a:lnTo>
                <a:lnTo>
                  <a:pt x="955" y="918"/>
                </a:lnTo>
                <a:lnTo>
                  <a:pt x="950" y="925"/>
                </a:lnTo>
                <a:lnTo>
                  <a:pt x="943" y="928"/>
                </a:lnTo>
                <a:lnTo>
                  <a:pt x="943" y="935"/>
                </a:lnTo>
                <a:lnTo>
                  <a:pt x="945" y="937"/>
                </a:lnTo>
                <a:lnTo>
                  <a:pt x="943" y="940"/>
                </a:lnTo>
                <a:lnTo>
                  <a:pt x="938" y="935"/>
                </a:lnTo>
                <a:lnTo>
                  <a:pt x="933" y="930"/>
                </a:lnTo>
                <a:lnTo>
                  <a:pt x="929" y="933"/>
                </a:lnTo>
                <a:lnTo>
                  <a:pt x="924" y="935"/>
                </a:lnTo>
                <a:lnTo>
                  <a:pt x="910" y="952"/>
                </a:lnTo>
                <a:lnTo>
                  <a:pt x="893" y="973"/>
                </a:lnTo>
                <a:lnTo>
                  <a:pt x="891" y="982"/>
                </a:lnTo>
                <a:lnTo>
                  <a:pt x="891" y="987"/>
                </a:lnTo>
                <a:lnTo>
                  <a:pt x="891" y="992"/>
                </a:lnTo>
                <a:lnTo>
                  <a:pt x="893" y="999"/>
                </a:lnTo>
                <a:lnTo>
                  <a:pt x="881" y="999"/>
                </a:lnTo>
                <a:lnTo>
                  <a:pt x="874" y="999"/>
                </a:lnTo>
                <a:lnTo>
                  <a:pt x="869" y="1001"/>
                </a:lnTo>
                <a:lnTo>
                  <a:pt x="872" y="1008"/>
                </a:lnTo>
                <a:lnTo>
                  <a:pt x="881" y="1016"/>
                </a:lnTo>
                <a:lnTo>
                  <a:pt x="879" y="1018"/>
                </a:lnTo>
                <a:lnTo>
                  <a:pt x="867" y="1018"/>
                </a:lnTo>
                <a:lnTo>
                  <a:pt x="865" y="1018"/>
                </a:lnTo>
                <a:lnTo>
                  <a:pt x="862" y="1018"/>
                </a:lnTo>
                <a:lnTo>
                  <a:pt x="862" y="1025"/>
                </a:lnTo>
                <a:lnTo>
                  <a:pt x="862" y="1030"/>
                </a:lnTo>
                <a:lnTo>
                  <a:pt x="865" y="1035"/>
                </a:lnTo>
                <a:lnTo>
                  <a:pt x="872" y="1030"/>
                </a:lnTo>
                <a:lnTo>
                  <a:pt x="876" y="1032"/>
                </a:lnTo>
                <a:lnTo>
                  <a:pt x="876" y="1039"/>
                </a:lnTo>
                <a:lnTo>
                  <a:pt x="869" y="1046"/>
                </a:lnTo>
                <a:lnTo>
                  <a:pt x="872" y="1056"/>
                </a:lnTo>
                <a:lnTo>
                  <a:pt x="879" y="1061"/>
                </a:lnTo>
                <a:lnTo>
                  <a:pt x="879" y="1077"/>
                </a:lnTo>
                <a:lnTo>
                  <a:pt x="879" y="1084"/>
                </a:lnTo>
                <a:lnTo>
                  <a:pt x="884" y="1084"/>
                </a:lnTo>
                <a:lnTo>
                  <a:pt x="888" y="1084"/>
                </a:lnTo>
                <a:lnTo>
                  <a:pt x="891" y="1077"/>
                </a:lnTo>
                <a:lnTo>
                  <a:pt x="891" y="1073"/>
                </a:lnTo>
                <a:lnTo>
                  <a:pt x="893" y="1068"/>
                </a:lnTo>
                <a:lnTo>
                  <a:pt x="898" y="1068"/>
                </a:lnTo>
                <a:lnTo>
                  <a:pt x="898" y="1068"/>
                </a:lnTo>
                <a:lnTo>
                  <a:pt x="895" y="1073"/>
                </a:lnTo>
                <a:lnTo>
                  <a:pt x="893" y="1075"/>
                </a:lnTo>
                <a:lnTo>
                  <a:pt x="895" y="1080"/>
                </a:lnTo>
                <a:lnTo>
                  <a:pt x="898" y="1082"/>
                </a:lnTo>
                <a:lnTo>
                  <a:pt x="900" y="1080"/>
                </a:lnTo>
                <a:lnTo>
                  <a:pt x="902" y="1077"/>
                </a:lnTo>
                <a:lnTo>
                  <a:pt x="900" y="1084"/>
                </a:lnTo>
                <a:lnTo>
                  <a:pt x="902" y="1089"/>
                </a:lnTo>
                <a:lnTo>
                  <a:pt x="910" y="1089"/>
                </a:lnTo>
                <a:lnTo>
                  <a:pt x="912" y="1089"/>
                </a:lnTo>
                <a:lnTo>
                  <a:pt x="912" y="1091"/>
                </a:lnTo>
                <a:lnTo>
                  <a:pt x="905" y="1096"/>
                </a:lnTo>
                <a:lnTo>
                  <a:pt x="895" y="1103"/>
                </a:lnTo>
                <a:lnTo>
                  <a:pt x="898" y="1108"/>
                </a:lnTo>
                <a:lnTo>
                  <a:pt x="900" y="1108"/>
                </a:lnTo>
                <a:lnTo>
                  <a:pt x="914" y="1110"/>
                </a:lnTo>
                <a:lnTo>
                  <a:pt x="929" y="1120"/>
                </a:lnTo>
                <a:lnTo>
                  <a:pt x="950" y="1125"/>
                </a:lnTo>
                <a:lnTo>
                  <a:pt x="964" y="1115"/>
                </a:lnTo>
                <a:lnTo>
                  <a:pt x="966" y="1120"/>
                </a:lnTo>
                <a:lnTo>
                  <a:pt x="969" y="1125"/>
                </a:lnTo>
                <a:lnTo>
                  <a:pt x="966" y="1127"/>
                </a:lnTo>
                <a:lnTo>
                  <a:pt x="957" y="1125"/>
                </a:lnTo>
                <a:lnTo>
                  <a:pt x="955" y="1127"/>
                </a:lnTo>
                <a:lnTo>
                  <a:pt x="966" y="1132"/>
                </a:lnTo>
                <a:lnTo>
                  <a:pt x="971" y="1137"/>
                </a:lnTo>
                <a:lnTo>
                  <a:pt x="976" y="1141"/>
                </a:lnTo>
                <a:lnTo>
                  <a:pt x="969" y="1151"/>
                </a:lnTo>
                <a:lnTo>
                  <a:pt x="957" y="1158"/>
                </a:lnTo>
                <a:lnTo>
                  <a:pt x="955" y="1148"/>
                </a:lnTo>
                <a:lnTo>
                  <a:pt x="952" y="1139"/>
                </a:lnTo>
                <a:lnTo>
                  <a:pt x="950" y="1137"/>
                </a:lnTo>
                <a:lnTo>
                  <a:pt x="947" y="1137"/>
                </a:lnTo>
                <a:lnTo>
                  <a:pt x="940" y="1144"/>
                </a:lnTo>
                <a:lnTo>
                  <a:pt x="931" y="1151"/>
                </a:lnTo>
                <a:lnTo>
                  <a:pt x="926" y="1151"/>
                </a:lnTo>
                <a:lnTo>
                  <a:pt x="931" y="1146"/>
                </a:lnTo>
                <a:lnTo>
                  <a:pt x="936" y="1139"/>
                </a:lnTo>
                <a:lnTo>
                  <a:pt x="933" y="1132"/>
                </a:lnTo>
                <a:lnTo>
                  <a:pt x="931" y="1129"/>
                </a:lnTo>
                <a:lnTo>
                  <a:pt x="924" y="1125"/>
                </a:lnTo>
                <a:lnTo>
                  <a:pt x="917" y="1118"/>
                </a:lnTo>
                <a:lnTo>
                  <a:pt x="912" y="1115"/>
                </a:lnTo>
                <a:lnTo>
                  <a:pt x="907" y="1115"/>
                </a:lnTo>
                <a:lnTo>
                  <a:pt x="900" y="1129"/>
                </a:lnTo>
                <a:lnTo>
                  <a:pt x="879" y="1148"/>
                </a:lnTo>
                <a:lnTo>
                  <a:pt x="886" y="1151"/>
                </a:lnTo>
                <a:lnTo>
                  <a:pt x="891" y="1153"/>
                </a:lnTo>
                <a:lnTo>
                  <a:pt x="895" y="1156"/>
                </a:lnTo>
                <a:lnTo>
                  <a:pt x="893" y="1160"/>
                </a:lnTo>
                <a:lnTo>
                  <a:pt x="891" y="1165"/>
                </a:lnTo>
                <a:lnTo>
                  <a:pt x="898" y="1174"/>
                </a:lnTo>
                <a:lnTo>
                  <a:pt x="902" y="1179"/>
                </a:lnTo>
                <a:lnTo>
                  <a:pt x="907" y="1182"/>
                </a:lnTo>
                <a:lnTo>
                  <a:pt x="914" y="1201"/>
                </a:lnTo>
                <a:lnTo>
                  <a:pt x="929" y="1220"/>
                </a:lnTo>
                <a:lnTo>
                  <a:pt x="929" y="1224"/>
                </a:lnTo>
                <a:lnTo>
                  <a:pt x="926" y="1231"/>
                </a:lnTo>
                <a:lnTo>
                  <a:pt x="938" y="1243"/>
                </a:lnTo>
                <a:lnTo>
                  <a:pt x="947" y="1246"/>
                </a:lnTo>
                <a:lnTo>
                  <a:pt x="971" y="1243"/>
                </a:lnTo>
                <a:lnTo>
                  <a:pt x="990" y="1239"/>
                </a:lnTo>
                <a:lnTo>
                  <a:pt x="997" y="1231"/>
                </a:lnTo>
                <a:lnTo>
                  <a:pt x="1004" y="1234"/>
                </a:lnTo>
                <a:lnTo>
                  <a:pt x="1007" y="1229"/>
                </a:lnTo>
                <a:lnTo>
                  <a:pt x="1011" y="1220"/>
                </a:lnTo>
                <a:lnTo>
                  <a:pt x="1011" y="1210"/>
                </a:lnTo>
                <a:lnTo>
                  <a:pt x="1009" y="1208"/>
                </a:lnTo>
                <a:lnTo>
                  <a:pt x="1004" y="1201"/>
                </a:lnTo>
                <a:lnTo>
                  <a:pt x="1009" y="1198"/>
                </a:lnTo>
                <a:lnTo>
                  <a:pt x="1016" y="1189"/>
                </a:lnTo>
                <a:lnTo>
                  <a:pt x="1028" y="1167"/>
                </a:lnTo>
                <a:lnTo>
                  <a:pt x="1033" y="1165"/>
                </a:lnTo>
                <a:lnTo>
                  <a:pt x="1035" y="1160"/>
                </a:lnTo>
                <a:lnTo>
                  <a:pt x="1040" y="1158"/>
                </a:lnTo>
                <a:lnTo>
                  <a:pt x="1045" y="1160"/>
                </a:lnTo>
                <a:lnTo>
                  <a:pt x="1045" y="1160"/>
                </a:lnTo>
                <a:lnTo>
                  <a:pt x="1035" y="1167"/>
                </a:lnTo>
                <a:lnTo>
                  <a:pt x="1026" y="1184"/>
                </a:lnTo>
                <a:lnTo>
                  <a:pt x="1016" y="1201"/>
                </a:lnTo>
                <a:lnTo>
                  <a:pt x="1023" y="1215"/>
                </a:lnTo>
                <a:lnTo>
                  <a:pt x="1026" y="1239"/>
                </a:lnTo>
                <a:lnTo>
                  <a:pt x="1035" y="1269"/>
                </a:lnTo>
                <a:lnTo>
                  <a:pt x="1038" y="1284"/>
                </a:lnTo>
                <a:lnTo>
                  <a:pt x="1035" y="1291"/>
                </a:lnTo>
                <a:lnTo>
                  <a:pt x="1033" y="1300"/>
                </a:lnTo>
                <a:lnTo>
                  <a:pt x="1030" y="1307"/>
                </a:lnTo>
                <a:lnTo>
                  <a:pt x="1023" y="1314"/>
                </a:lnTo>
                <a:lnTo>
                  <a:pt x="1023" y="1331"/>
                </a:lnTo>
                <a:lnTo>
                  <a:pt x="1028" y="1341"/>
                </a:lnTo>
                <a:lnTo>
                  <a:pt x="1033" y="1336"/>
                </a:lnTo>
                <a:lnTo>
                  <a:pt x="1040" y="1338"/>
                </a:lnTo>
                <a:lnTo>
                  <a:pt x="1033" y="1348"/>
                </a:lnTo>
                <a:lnTo>
                  <a:pt x="1030" y="1355"/>
                </a:lnTo>
                <a:lnTo>
                  <a:pt x="1030" y="1359"/>
                </a:lnTo>
                <a:lnTo>
                  <a:pt x="1033" y="1371"/>
                </a:lnTo>
                <a:lnTo>
                  <a:pt x="1026" y="1381"/>
                </a:lnTo>
                <a:lnTo>
                  <a:pt x="1016" y="1383"/>
                </a:lnTo>
                <a:lnTo>
                  <a:pt x="1009" y="1386"/>
                </a:lnTo>
                <a:lnTo>
                  <a:pt x="1028" y="1393"/>
                </a:lnTo>
                <a:lnTo>
                  <a:pt x="1049" y="1388"/>
                </a:lnTo>
                <a:lnTo>
                  <a:pt x="1052" y="1381"/>
                </a:lnTo>
                <a:lnTo>
                  <a:pt x="1054" y="1378"/>
                </a:lnTo>
                <a:lnTo>
                  <a:pt x="1056" y="1374"/>
                </a:lnTo>
                <a:lnTo>
                  <a:pt x="1059" y="1374"/>
                </a:lnTo>
                <a:lnTo>
                  <a:pt x="1075" y="1369"/>
                </a:lnTo>
                <a:lnTo>
                  <a:pt x="1080" y="1369"/>
                </a:lnTo>
                <a:lnTo>
                  <a:pt x="1090" y="1362"/>
                </a:lnTo>
                <a:lnTo>
                  <a:pt x="1097" y="1355"/>
                </a:lnTo>
                <a:lnTo>
                  <a:pt x="1104" y="1352"/>
                </a:lnTo>
                <a:lnTo>
                  <a:pt x="1109" y="1362"/>
                </a:lnTo>
                <a:lnTo>
                  <a:pt x="1113" y="1369"/>
                </a:lnTo>
                <a:lnTo>
                  <a:pt x="1125" y="1381"/>
                </a:lnTo>
                <a:lnTo>
                  <a:pt x="1130" y="1378"/>
                </a:lnTo>
                <a:lnTo>
                  <a:pt x="1135" y="1374"/>
                </a:lnTo>
                <a:lnTo>
                  <a:pt x="1139" y="1371"/>
                </a:lnTo>
                <a:lnTo>
                  <a:pt x="1149" y="1386"/>
                </a:lnTo>
                <a:lnTo>
                  <a:pt x="1154" y="1393"/>
                </a:lnTo>
                <a:lnTo>
                  <a:pt x="1165" y="1424"/>
                </a:lnTo>
                <a:lnTo>
                  <a:pt x="1173" y="1431"/>
                </a:lnTo>
                <a:lnTo>
                  <a:pt x="1182" y="1428"/>
                </a:lnTo>
                <a:lnTo>
                  <a:pt x="1182" y="1419"/>
                </a:lnTo>
                <a:lnTo>
                  <a:pt x="1180" y="1395"/>
                </a:lnTo>
                <a:lnTo>
                  <a:pt x="1182" y="1388"/>
                </a:lnTo>
                <a:lnTo>
                  <a:pt x="1184" y="1376"/>
                </a:lnTo>
                <a:lnTo>
                  <a:pt x="1184" y="1369"/>
                </a:lnTo>
                <a:lnTo>
                  <a:pt x="1187" y="1371"/>
                </a:lnTo>
                <a:lnTo>
                  <a:pt x="1189" y="1374"/>
                </a:lnTo>
                <a:lnTo>
                  <a:pt x="1196" y="1367"/>
                </a:lnTo>
                <a:lnTo>
                  <a:pt x="1199" y="1359"/>
                </a:lnTo>
                <a:lnTo>
                  <a:pt x="1203" y="1357"/>
                </a:lnTo>
                <a:lnTo>
                  <a:pt x="1215" y="1364"/>
                </a:lnTo>
                <a:lnTo>
                  <a:pt x="1222" y="1371"/>
                </a:lnTo>
                <a:lnTo>
                  <a:pt x="1215" y="1369"/>
                </a:lnTo>
                <a:lnTo>
                  <a:pt x="1210" y="1367"/>
                </a:lnTo>
                <a:lnTo>
                  <a:pt x="1203" y="1367"/>
                </a:lnTo>
                <a:lnTo>
                  <a:pt x="1201" y="1374"/>
                </a:lnTo>
                <a:lnTo>
                  <a:pt x="1199" y="1383"/>
                </a:lnTo>
                <a:lnTo>
                  <a:pt x="1201" y="1390"/>
                </a:lnTo>
                <a:lnTo>
                  <a:pt x="1203" y="1395"/>
                </a:lnTo>
                <a:lnTo>
                  <a:pt x="1208" y="1407"/>
                </a:lnTo>
                <a:lnTo>
                  <a:pt x="1213" y="1409"/>
                </a:lnTo>
                <a:lnTo>
                  <a:pt x="1222" y="1409"/>
                </a:lnTo>
                <a:lnTo>
                  <a:pt x="1241" y="1397"/>
                </a:lnTo>
                <a:lnTo>
                  <a:pt x="1270" y="1386"/>
                </a:lnTo>
                <a:lnTo>
                  <a:pt x="1279" y="1374"/>
                </a:lnTo>
                <a:lnTo>
                  <a:pt x="1289" y="1357"/>
                </a:lnTo>
                <a:lnTo>
                  <a:pt x="1282" y="1376"/>
                </a:lnTo>
                <a:lnTo>
                  <a:pt x="1274" y="1397"/>
                </a:lnTo>
                <a:lnTo>
                  <a:pt x="1274" y="1400"/>
                </a:lnTo>
                <a:lnTo>
                  <a:pt x="1277" y="1400"/>
                </a:lnTo>
                <a:lnTo>
                  <a:pt x="1263" y="1412"/>
                </a:lnTo>
                <a:lnTo>
                  <a:pt x="1251" y="1426"/>
                </a:lnTo>
                <a:lnTo>
                  <a:pt x="1248" y="1433"/>
                </a:lnTo>
                <a:lnTo>
                  <a:pt x="1246" y="1443"/>
                </a:lnTo>
                <a:lnTo>
                  <a:pt x="1248" y="1452"/>
                </a:lnTo>
                <a:lnTo>
                  <a:pt x="1253" y="1454"/>
                </a:lnTo>
                <a:lnTo>
                  <a:pt x="1255" y="1454"/>
                </a:lnTo>
                <a:lnTo>
                  <a:pt x="1263" y="1461"/>
                </a:lnTo>
                <a:lnTo>
                  <a:pt x="1251" y="1461"/>
                </a:lnTo>
                <a:lnTo>
                  <a:pt x="1244" y="1466"/>
                </a:lnTo>
                <a:lnTo>
                  <a:pt x="1241" y="1476"/>
                </a:lnTo>
                <a:lnTo>
                  <a:pt x="1239" y="1492"/>
                </a:lnTo>
                <a:lnTo>
                  <a:pt x="1237" y="1509"/>
                </a:lnTo>
                <a:lnTo>
                  <a:pt x="1234" y="1516"/>
                </a:lnTo>
                <a:lnTo>
                  <a:pt x="1237" y="1521"/>
                </a:lnTo>
                <a:lnTo>
                  <a:pt x="1239" y="1526"/>
                </a:lnTo>
                <a:lnTo>
                  <a:pt x="1241" y="1533"/>
                </a:lnTo>
                <a:lnTo>
                  <a:pt x="1244" y="1533"/>
                </a:lnTo>
                <a:lnTo>
                  <a:pt x="1246" y="1535"/>
                </a:lnTo>
                <a:lnTo>
                  <a:pt x="1246" y="1535"/>
                </a:lnTo>
                <a:lnTo>
                  <a:pt x="1244" y="1537"/>
                </a:lnTo>
                <a:lnTo>
                  <a:pt x="1237" y="1537"/>
                </a:lnTo>
                <a:lnTo>
                  <a:pt x="1234" y="1535"/>
                </a:lnTo>
                <a:lnTo>
                  <a:pt x="1234" y="1533"/>
                </a:lnTo>
                <a:lnTo>
                  <a:pt x="1232" y="1530"/>
                </a:lnTo>
                <a:lnTo>
                  <a:pt x="1227" y="1533"/>
                </a:lnTo>
                <a:lnTo>
                  <a:pt x="1222" y="1535"/>
                </a:lnTo>
                <a:lnTo>
                  <a:pt x="1215" y="1544"/>
                </a:lnTo>
                <a:lnTo>
                  <a:pt x="1210" y="1549"/>
                </a:lnTo>
                <a:lnTo>
                  <a:pt x="1206" y="1552"/>
                </a:lnTo>
                <a:lnTo>
                  <a:pt x="1199" y="1556"/>
                </a:lnTo>
                <a:lnTo>
                  <a:pt x="1191" y="1566"/>
                </a:lnTo>
                <a:lnTo>
                  <a:pt x="1184" y="1575"/>
                </a:lnTo>
                <a:lnTo>
                  <a:pt x="1180" y="1585"/>
                </a:lnTo>
                <a:lnTo>
                  <a:pt x="1180" y="1587"/>
                </a:lnTo>
                <a:lnTo>
                  <a:pt x="1177" y="1594"/>
                </a:lnTo>
                <a:lnTo>
                  <a:pt x="1177" y="1601"/>
                </a:lnTo>
                <a:lnTo>
                  <a:pt x="1180" y="1606"/>
                </a:lnTo>
                <a:lnTo>
                  <a:pt x="1177" y="1611"/>
                </a:lnTo>
                <a:lnTo>
                  <a:pt x="1175" y="1611"/>
                </a:lnTo>
                <a:lnTo>
                  <a:pt x="1173" y="1611"/>
                </a:lnTo>
                <a:lnTo>
                  <a:pt x="1165" y="1609"/>
                </a:lnTo>
                <a:lnTo>
                  <a:pt x="1165" y="1604"/>
                </a:lnTo>
                <a:lnTo>
                  <a:pt x="1165" y="1599"/>
                </a:lnTo>
                <a:lnTo>
                  <a:pt x="1161" y="1601"/>
                </a:lnTo>
                <a:lnTo>
                  <a:pt x="1151" y="1611"/>
                </a:lnTo>
                <a:lnTo>
                  <a:pt x="1144" y="1620"/>
                </a:lnTo>
                <a:lnTo>
                  <a:pt x="1116" y="1632"/>
                </a:lnTo>
                <a:lnTo>
                  <a:pt x="1101" y="1644"/>
                </a:lnTo>
                <a:lnTo>
                  <a:pt x="1094" y="1649"/>
                </a:lnTo>
                <a:lnTo>
                  <a:pt x="1085" y="1656"/>
                </a:lnTo>
                <a:lnTo>
                  <a:pt x="1080" y="1663"/>
                </a:lnTo>
                <a:lnTo>
                  <a:pt x="1075" y="1675"/>
                </a:lnTo>
                <a:lnTo>
                  <a:pt x="1073" y="1684"/>
                </a:lnTo>
                <a:lnTo>
                  <a:pt x="1071" y="1689"/>
                </a:lnTo>
                <a:lnTo>
                  <a:pt x="1071" y="1694"/>
                </a:lnTo>
                <a:lnTo>
                  <a:pt x="1073" y="1699"/>
                </a:lnTo>
                <a:lnTo>
                  <a:pt x="1083" y="1706"/>
                </a:lnTo>
                <a:lnTo>
                  <a:pt x="1085" y="1711"/>
                </a:lnTo>
                <a:lnTo>
                  <a:pt x="1083" y="1713"/>
                </a:lnTo>
                <a:lnTo>
                  <a:pt x="1080" y="1713"/>
                </a:lnTo>
                <a:lnTo>
                  <a:pt x="1075" y="1711"/>
                </a:lnTo>
                <a:lnTo>
                  <a:pt x="1071" y="1708"/>
                </a:lnTo>
                <a:lnTo>
                  <a:pt x="1071" y="1706"/>
                </a:lnTo>
                <a:lnTo>
                  <a:pt x="1066" y="1703"/>
                </a:lnTo>
                <a:lnTo>
                  <a:pt x="1061" y="1703"/>
                </a:lnTo>
                <a:lnTo>
                  <a:pt x="1056" y="1706"/>
                </a:lnTo>
                <a:lnTo>
                  <a:pt x="1056" y="1715"/>
                </a:lnTo>
                <a:lnTo>
                  <a:pt x="1056" y="1715"/>
                </a:lnTo>
                <a:lnTo>
                  <a:pt x="1054" y="1715"/>
                </a:lnTo>
                <a:lnTo>
                  <a:pt x="1052" y="1713"/>
                </a:lnTo>
                <a:lnTo>
                  <a:pt x="1045" y="1701"/>
                </a:lnTo>
                <a:lnTo>
                  <a:pt x="1045" y="1696"/>
                </a:lnTo>
                <a:lnTo>
                  <a:pt x="1049" y="1694"/>
                </a:lnTo>
                <a:lnTo>
                  <a:pt x="1052" y="1692"/>
                </a:lnTo>
                <a:lnTo>
                  <a:pt x="1049" y="1689"/>
                </a:lnTo>
                <a:lnTo>
                  <a:pt x="1047" y="1692"/>
                </a:lnTo>
                <a:lnTo>
                  <a:pt x="1038" y="1692"/>
                </a:lnTo>
                <a:lnTo>
                  <a:pt x="1033" y="1692"/>
                </a:lnTo>
                <a:lnTo>
                  <a:pt x="1033" y="1689"/>
                </a:lnTo>
                <a:lnTo>
                  <a:pt x="1035" y="1684"/>
                </a:lnTo>
                <a:lnTo>
                  <a:pt x="1033" y="1684"/>
                </a:lnTo>
                <a:lnTo>
                  <a:pt x="1004" y="1694"/>
                </a:lnTo>
                <a:lnTo>
                  <a:pt x="993" y="1701"/>
                </a:lnTo>
                <a:lnTo>
                  <a:pt x="978" y="1711"/>
                </a:lnTo>
                <a:lnTo>
                  <a:pt x="966" y="1722"/>
                </a:lnTo>
                <a:lnTo>
                  <a:pt x="957" y="1739"/>
                </a:lnTo>
                <a:lnTo>
                  <a:pt x="947" y="1748"/>
                </a:lnTo>
                <a:lnTo>
                  <a:pt x="938" y="1753"/>
                </a:lnTo>
                <a:lnTo>
                  <a:pt x="936" y="1758"/>
                </a:lnTo>
                <a:lnTo>
                  <a:pt x="933" y="1760"/>
                </a:lnTo>
                <a:lnTo>
                  <a:pt x="931" y="1763"/>
                </a:lnTo>
                <a:lnTo>
                  <a:pt x="929" y="1765"/>
                </a:lnTo>
                <a:lnTo>
                  <a:pt x="926" y="1763"/>
                </a:lnTo>
                <a:lnTo>
                  <a:pt x="924" y="1760"/>
                </a:lnTo>
                <a:lnTo>
                  <a:pt x="919" y="1763"/>
                </a:lnTo>
                <a:lnTo>
                  <a:pt x="910" y="1770"/>
                </a:lnTo>
                <a:lnTo>
                  <a:pt x="907" y="1772"/>
                </a:lnTo>
                <a:lnTo>
                  <a:pt x="907" y="1775"/>
                </a:lnTo>
                <a:lnTo>
                  <a:pt x="907" y="1782"/>
                </a:lnTo>
                <a:lnTo>
                  <a:pt x="907" y="1789"/>
                </a:lnTo>
                <a:lnTo>
                  <a:pt x="905" y="1796"/>
                </a:lnTo>
                <a:lnTo>
                  <a:pt x="902" y="1801"/>
                </a:lnTo>
                <a:lnTo>
                  <a:pt x="907" y="1801"/>
                </a:lnTo>
                <a:lnTo>
                  <a:pt x="910" y="1798"/>
                </a:lnTo>
                <a:lnTo>
                  <a:pt x="917" y="1794"/>
                </a:lnTo>
                <a:lnTo>
                  <a:pt x="919" y="1786"/>
                </a:lnTo>
                <a:lnTo>
                  <a:pt x="917" y="1779"/>
                </a:lnTo>
                <a:lnTo>
                  <a:pt x="919" y="1777"/>
                </a:lnTo>
                <a:lnTo>
                  <a:pt x="924" y="1779"/>
                </a:lnTo>
                <a:lnTo>
                  <a:pt x="931" y="1791"/>
                </a:lnTo>
                <a:lnTo>
                  <a:pt x="933" y="1791"/>
                </a:lnTo>
                <a:lnTo>
                  <a:pt x="943" y="1789"/>
                </a:lnTo>
                <a:lnTo>
                  <a:pt x="945" y="1784"/>
                </a:lnTo>
                <a:lnTo>
                  <a:pt x="947" y="1779"/>
                </a:lnTo>
                <a:lnTo>
                  <a:pt x="947" y="1763"/>
                </a:lnTo>
                <a:lnTo>
                  <a:pt x="947" y="1760"/>
                </a:lnTo>
                <a:lnTo>
                  <a:pt x="952" y="1760"/>
                </a:lnTo>
                <a:lnTo>
                  <a:pt x="955" y="1765"/>
                </a:lnTo>
                <a:lnTo>
                  <a:pt x="957" y="1772"/>
                </a:lnTo>
                <a:lnTo>
                  <a:pt x="959" y="1777"/>
                </a:lnTo>
                <a:lnTo>
                  <a:pt x="957" y="1779"/>
                </a:lnTo>
                <a:lnTo>
                  <a:pt x="955" y="1779"/>
                </a:lnTo>
                <a:lnTo>
                  <a:pt x="957" y="1782"/>
                </a:lnTo>
                <a:lnTo>
                  <a:pt x="959" y="1784"/>
                </a:lnTo>
                <a:lnTo>
                  <a:pt x="962" y="1784"/>
                </a:lnTo>
                <a:lnTo>
                  <a:pt x="966" y="1782"/>
                </a:lnTo>
                <a:lnTo>
                  <a:pt x="969" y="1777"/>
                </a:lnTo>
                <a:lnTo>
                  <a:pt x="974" y="1775"/>
                </a:lnTo>
                <a:lnTo>
                  <a:pt x="978" y="1777"/>
                </a:lnTo>
                <a:lnTo>
                  <a:pt x="983" y="1770"/>
                </a:lnTo>
                <a:lnTo>
                  <a:pt x="1000" y="1751"/>
                </a:lnTo>
                <a:lnTo>
                  <a:pt x="1000" y="1748"/>
                </a:lnTo>
                <a:lnTo>
                  <a:pt x="1002" y="1734"/>
                </a:lnTo>
                <a:lnTo>
                  <a:pt x="1004" y="1732"/>
                </a:lnTo>
                <a:lnTo>
                  <a:pt x="1009" y="1730"/>
                </a:lnTo>
                <a:lnTo>
                  <a:pt x="1014" y="1727"/>
                </a:lnTo>
                <a:lnTo>
                  <a:pt x="1016" y="1725"/>
                </a:lnTo>
                <a:lnTo>
                  <a:pt x="1021" y="1730"/>
                </a:lnTo>
                <a:lnTo>
                  <a:pt x="1028" y="1732"/>
                </a:lnTo>
                <a:lnTo>
                  <a:pt x="1030" y="1734"/>
                </a:lnTo>
                <a:lnTo>
                  <a:pt x="1030" y="1737"/>
                </a:lnTo>
                <a:lnTo>
                  <a:pt x="1023" y="1734"/>
                </a:lnTo>
                <a:lnTo>
                  <a:pt x="1021" y="1734"/>
                </a:lnTo>
                <a:lnTo>
                  <a:pt x="1019" y="1737"/>
                </a:lnTo>
                <a:lnTo>
                  <a:pt x="1016" y="1739"/>
                </a:lnTo>
                <a:lnTo>
                  <a:pt x="1014" y="1744"/>
                </a:lnTo>
                <a:lnTo>
                  <a:pt x="1014" y="1751"/>
                </a:lnTo>
                <a:lnTo>
                  <a:pt x="1014" y="1753"/>
                </a:lnTo>
                <a:lnTo>
                  <a:pt x="1019" y="1756"/>
                </a:lnTo>
                <a:lnTo>
                  <a:pt x="1030" y="1753"/>
                </a:lnTo>
                <a:lnTo>
                  <a:pt x="1035" y="1753"/>
                </a:lnTo>
                <a:lnTo>
                  <a:pt x="1040" y="1748"/>
                </a:lnTo>
                <a:lnTo>
                  <a:pt x="1045" y="1744"/>
                </a:lnTo>
                <a:lnTo>
                  <a:pt x="1047" y="1741"/>
                </a:lnTo>
                <a:lnTo>
                  <a:pt x="1054" y="1746"/>
                </a:lnTo>
                <a:lnTo>
                  <a:pt x="1056" y="1744"/>
                </a:lnTo>
                <a:lnTo>
                  <a:pt x="1059" y="1741"/>
                </a:lnTo>
                <a:lnTo>
                  <a:pt x="1064" y="1739"/>
                </a:lnTo>
                <a:lnTo>
                  <a:pt x="1066" y="1741"/>
                </a:lnTo>
                <a:lnTo>
                  <a:pt x="1071" y="1741"/>
                </a:lnTo>
                <a:lnTo>
                  <a:pt x="1071" y="1739"/>
                </a:lnTo>
                <a:lnTo>
                  <a:pt x="1075" y="1734"/>
                </a:lnTo>
                <a:lnTo>
                  <a:pt x="1078" y="1732"/>
                </a:lnTo>
                <a:lnTo>
                  <a:pt x="1085" y="1730"/>
                </a:lnTo>
                <a:lnTo>
                  <a:pt x="1097" y="1720"/>
                </a:lnTo>
                <a:lnTo>
                  <a:pt x="1101" y="1715"/>
                </a:lnTo>
                <a:lnTo>
                  <a:pt x="1104" y="1718"/>
                </a:lnTo>
                <a:lnTo>
                  <a:pt x="1106" y="1715"/>
                </a:lnTo>
                <a:lnTo>
                  <a:pt x="1111" y="1713"/>
                </a:lnTo>
                <a:lnTo>
                  <a:pt x="1113" y="1713"/>
                </a:lnTo>
                <a:lnTo>
                  <a:pt x="1113" y="1713"/>
                </a:lnTo>
                <a:lnTo>
                  <a:pt x="1118" y="1715"/>
                </a:lnTo>
                <a:lnTo>
                  <a:pt x="1118" y="1718"/>
                </a:lnTo>
                <a:lnTo>
                  <a:pt x="1116" y="1734"/>
                </a:lnTo>
                <a:lnTo>
                  <a:pt x="1118" y="1737"/>
                </a:lnTo>
                <a:lnTo>
                  <a:pt x="1120" y="1734"/>
                </a:lnTo>
                <a:lnTo>
                  <a:pt x="1123" y="1730"/>
                </a:lnTo>
                <a:lnTo>
                  <a:pt x="1125" y="1722"/>
                </a:lnTo>
                <a:lnTo>
                  <a:pt x="1125" y="1718"/>
                </a:lnTo>
                <a:lnTo>
                  <a:pt x="1132" y="1713"/>
                </a:lnTo>
                <a:lnTo>
                  <a:pt x="1168" y="1701"/>
                </a:lnTo>
                <a:lnTo>
                  <a:pt x="1173" y="1694"/>
                </a:lnTo>
                <a:lnTo>
                  <a:pt x="1177" y="1682"/>
                </a:lnTo>
                <a:lnTo>
                  <a:pt x="1180" y="1680"/>
                </a:lnTo>
                <a:lnTo>
                  <a:pt x="1182" y="1680"/>
                </a:lnTo>
                <a:lnTo>
                  <a:pt x="1182" y="1682"/>
                </a:lnTo>
                <a:lnTo>
                  <a:pt x="1182" y="1692"/>
                </a:lnTo>
                <a:lnTo>
                  <a:pt x="1184" y="1694"/>
                </a:lnTo>
                <a:lnTo>
                  <a:pt x="1187" y="1692"/>
                </a:lnTo>
                <a:lnTo>
                  <a:pt x="1189" y="1687"/>
                </a:lnTo>
                <a:lnTo>
                  <a:pt x="1196" y="1680"/>
                </a:lnTo>
                <a:lnTo>
                  <a:pt x="1196" y="1677"/>
                </a:lnTo>
                <a:lnTo>
                  <a:pt x="1196" y="1673"/>
                </a:lnTo>
                <a:lnTo>
                  <a:pt x="1194" y="1670"/>
                </a:lnTo>
                <a:lnTo>
                  <a:pt x="1191" y="1668"/>
                </a:lnTo>
                <a:lnTo>
                  <a:pt x="1187" y="1665"/>
                </a:lnTo>
                <a:lnTo>
                  <a:pt x="1184" y="1665"/>
                </a:lnTo>
                <a:lnTo>
                  <a:pt x="1182" y="1665"/>
                </a:lnTo>
                <a:lnTo>
                  <a:pt x="1184" y="1663"/>
                </a:lnTo>
                <a:lnTo>
                  <a:pt x="1191" y="1651"/>
                </a:lnTo>
                <a:lnTo>
                  <a:pt x="1194" y="1649"/>
                </a:lnTo>
                <a:lnTo>
                  <a:pt x="1203" y="1649"/>
                </a:lnTo>
                <a:lnTo>
                  <a:pt x="1206" y="1646"/>
                </a:lnTo>
                <a:lnTo>
                  <a:pt x="1210" y="1644"/>
                </a:lnTo>
                <a:lnTo>
                  <a:pt x="1215" y="1644"/>
                </a:lnTo>
                <a:lnTo>
                  <a:pt x="1218" y="1644"/>
                </a:lnTo>
                <a:lnTo>
                  <a:pt x="1218" y="1642"/>
                </a:lnTo>
                <a:lnTo>
                  <a:pt x="1215" y="1642"/>
                </a:lnTo>
                <a:lnTo>
                  <a:pt x="1210" y="1639"/>
                </a:lnTo>
                <a:lnTo>
                  <a:pt x="1213" y="1635"/>
                </a:lnTo>
                <a:lnTo>
                  <a:pt x="1222" y="1630"/>
                </a:lnTo>
                <a:lnTo>
                  <a:pt x="1227" y="1630"/>
                </a:lnTo>
                <a:lnTo>
                  <a:pt x="1232" y="1632"/>
                </a:lnTo>
                <a:lnTo>
                  <a:pt x="1237" y="1632"/>
                </a:lnTo>
                <a:lnTo>
                  <a:pt x="1237" y="1632"/>
                </a:lnTo>
                <a:lnTo>
                  <a:pt x="1241" y="1628"/>
                </a:lnTo>
                <a:lnTo>
                  <a:pt x="1244" y="1618"/>
                </a:lnTo>
                <a:lnTo>
                  <a:pt x="1246" y="1616"/>
                </a:lnTo>
                <a:lnTo>
                  <a:pt x="1248" y="1613"/>
                </a:lnTo>
                <a:lnTo>
                  <a:pt x="1251" y="1613"/>
                </a:lnTo>
                <a:lnTo>
                  <a:pt x="1255" y="1613"/>
                </a:lnTo>
                <a:lnTo>
                  <a:pt x="1258" y="1613"/>
                </a:lnTo>
                <a:lnTo>
                  <a:pt x="1263" y="1613"/>
                </a:lnTo>
                <a:lnTo>
                  <a:pt x="1265" y="1609"/>
                </a:lnTo>
                <a:lnTo>
                  <a:pt x="1270" y="1604"/>
                </a:lnTo>
                <a:lnTo>
                  <a:pt x="1274" y="1599"/>
                </a:lnTo>
                <a:lnTo>
                  <a:pt x="1277" y="1599"/>
                </a:lnTo>
                <a:lnTo>
                  <a:pt x="1279" y="1597"/>
                </a:lnTo>
                <a:lnTo>
                  <a:pt x="1282" y="1594"/>
                </a:lnTo>
                <a:lnTo>
                  <a:pt x="1286" y="1592"/>
                </a:lnTo>
                <a:lnTo>
                  <a:pt x="1291" y="1594"/>
                </a:lnTo>
                <a:lnTo>
                  <a:pt x="1293" y="1587"/>
                </a:lnTo>
                <a:lnTo>
                  <a:pt x="1298" y="1585"/>
                </a:lnTo>
                <a:lnTo>
                  <a:pt x="1298" y="1582"/>
                </a:lnTo>
                <a:lnTo>
                  <a:pt x="1303" y="1573"/>
                </a:lnTo>
                <a:lnTo>
                  <a:pt x="1303" y="1568"/>
                </a:lnTo>
                <a:lnTo>
                  <a:pt x="1300" y="1561"/>
                </a:lnTo>
                <a:lnTo>
                  <a:pt x="1300" y="1561"/>
                </a:lnTo>
                <a:lnTo>
                  <a:pt x="1298" y="1559"/>
                </a:lnTo>
                <a:lnTo>
                  <a:pt x="1300" y="1554"/>
                </a:lnTo>
                <a:lnTo>
                  <a:pt x="1312" y="1544"/>
                </a:lnTo>
                <a:lnTo>
                  <a:pt x="1317" y="1544"/>
                </a:lnTo>
                <a:lnTo>
                  <a:pt x="1319" y="1547"/>
                </a:lnTo>
                <a:lnTo>
                  <a:pt x="1322" y="1547"/>
                </a:lnTo>
                <a:lnTo>
                  <a:pt x="1324" y="1537"/>
                </a:lnTo>
                <a:lnTo>
                  <a:pt x="1324" y="1535"/>
                </a:lnTo>
                <a:lnTo>
                  <a:pt x="1336" y="1533"/>
                </a:lnTo>
                <a:lnTo>
                  <a:pt x="1338" y="1533"/>
                </a:lnTo>
                <a:lnTo>
                  <a:pt x="1341" y="1526"/>
                </a:lnTo>
                <a:lnTo>
                  <a:pt x="1345" y="1521"/>
                </a:lnTo>
                <a:lnTo>
                  <a:pt x="1348" y="1518"/>
                </a:lnTo>
                <a:lnTo>
                  <a:pt x="1348" y="1514"/>
                </a:lnTo>
                <a:lnTo>
                  <a:pt x="1350" y="1511"/>
                </a:lnTo>
                <a:lnTo>
                  <a:pt x="1357" y="1509"/>
                </a:lnTo>
                <a:lnTo>
                  <a:pt x="1362" y="1507"/>
                </a:lnTo>
                <a:lnTo>
                  <a:pt x="1372" y="1499"/>
                </a:lnTo>
                <a:lnTo>
                  <a:pt x="1374" y="1495"/>
                </a:lnTo>
                <a:lnTo>
                  <a:pt x="1379" y="1483"/>
                </a:lnTo>
                <a:lnTo>
                  <a:pt x="1402" y="1480"/>
                </a:lnTo>
                <a:lnTo>
                  <a:pt x="1402" y="1473"/>
                </a:lnTo>
                <a:lnTo>
                  <a:pt x="1402" y="1473"/>
                </a:lnTo>
                <a:lnTo>
                  <a:pt x="1412" y="1469"/>
                </a:lnTo>
                <a:lnTo>
                  <a:pt x="1417" y="1471"/>
                </a:lnTo>
                <a:lnTo>
                  <a:pt x="1419" y="1469"/>
                </a:lnTo>
                <a:lnTo>
                  <a:pt x="1419" y="1459"/>
                </a:lnTo>
                <a:lnTo>
                  <a:pt x="1421" y="1454"/>
                </a:lnTo>
                <a:lnTo>
                  <a:pt x="1417" y="1454"/>
                </a:lnTo>
                <a:lnTo>
                  <a:pt x="1417" y="1452"/>
                </a:lnTo>
                <a:lnTo>
                  <a:pt x="1428" y="1445"/>
                </a:lnTo>
                <a:lnTo>
                  <a:pt x="1428" y="1443"/>
                </a:lnTo>
                <a:lnTo>
                  <a:pt x="1428" y="1438"/>
                </a:lnTo>
                <a:lnTo>
                  <a:pt x="1431" y="1431"/>
                </a:lnTo>
                <a:lnTo>
                  <a:pt x="1440" y="1421"/>
                </a:lnTo>
                <a:lnTo>
                  <a:pt x="1443" y="1419"/>
                </a:lnTo>
                <a:lnTo>
                  <a:pt x="1447" y="1416"/>
                </a:lnTo>
                <a:lnTo>
                  <a:pt x="1452" y="1414"/>
                </a:lnTo>
                <a:lnTo>
                  <a:pt x="1462" y="1402"/>
                </a:lnTo>
                <a:lnTo>
                  <a:pt x="1466" y="1395"/>
                </a:lnTo>
                <a:lnTo>
                  <a:pt x="1466" y="1390"/>
                </a:lnTo>
                <a:lnTo>
                  <a:pt x="1466" y="1388"/>
                </a:lnTo>
                <a:lnTo>
                  <a:pt x="1466" y="1386"/>
                </a:lnTo>
                <a:lnTo>
                  <a:pt x="1462" y="1381"/>
                </a:lnTo>
                <a:lnTo>
                  <a:pt x="1450" y="1371"/>
                </a:lnTo>
                <a:lnTo>
                  <a:pt x="1443" y="1369"/>
                </a:lnTo>
                <a:lnTo>
                  <a:pt x="1438" y="1367"/>
                </a:lnTo>
                <a:lnTo>
                  <a:pt x="1426" y="1362"/>
                </a:lnTo>
                <a:lnTo>
                  <a:pt x="1424" y="1357"/>
                </a:lnTo>
                <a:lnTo>
                  <a:pt x="1426" y="1350"/>
                </a:lnTo>
                <a:lnTo>
                  <a:pt x="1428" y="1338"/>
                </a:lnTo>
                <a:lnTo>
                  <a:pt x="1428" y="1336"/>
                </a:lnTo>
                <a:lnTo>
                  <a:pt x="1443" y="1324"/>
                </a:lnTo>
                <a:lnTo>
                  <a:pt x="1445" y="1319"/>
                </a:lnTo>
                <a:lnTo>
                  <a:pt x="1447" y="1314"/>
                </a:lnTo>
                <a:lnTo>
                  <a:pt x="1452" y="1310"/>
                </a:lnTo>
                <a:lnTo>
                  <a:pt x="1452" y="1307"/>
                </a:lnTo>
                <a:lnTo>
                  <a:pt x="1450" y="1305"/>
                </a:lnTo>
                <a:lnTo>
                  <a:pt x="1450" y="1305"/>
                </a:lnTo>
                <a:lnTo>
                  <a:pt x="1459" y="1295"/>
                </a:lnTo>
                <a:lnTo>
                  <a:pt x="1462" y="1293"/>
                </a:lnTo>
                <a:lnTo>
                  <a:pt x="1464" y="1295"/>
                </a:lnTo>
                <a:lnTo>
                  <a:pt x="1464" y="1295"/>
                </a:lnTo>
                <a:lnTo>
                  <a:pt x="1464" y="1303"/>
                </a:lnTo>
                <a:lnTo>
                  <a:pt x="1464" y="1303"/>
                </a:lnTo>
                <a:lnTo>
                  <a:pt x="1471" y="1300"/>
                </a:lnTo>
                <a:lnTo>
                  <a:pt x="1478" y="1298"/>
                </a:lnTo>
                <a:lnTo>
                  <a:pt x="1481" y="1295"/>
                </a:lnTo>
                <a:lnTo>
                  <a:pt x="1481" y="1288"/>
                </a:lnTo>
                <a:lnTo>
                  <a:pt x="1481" y="1286"/>
                </a:lnTo>
                <a:lnTo>
                  <a:pt x="1471" y="1281"/>
                </a:lnTo>
                <a:lnTo>
                  <a:pt x="1473" y="1281"/>
                </a:lnTo>
                <a:lnTo>
                  <a:pt x="1478" y="1279"/>
                </a:lnTo>
                <a:lnTo>
                  <a:pt x="1490" y="1276"/>
                </a:lnTo>
                <a:lnTo>
                  <a:pt x="1495" y="1274"/>
                </a:lnTo>
                <a:lnTo>
                  <a:pt x="1499" y="1265"/>
                </a:lnTo>
                <a:lnTo>
                  <a:pt x="1502" y="1260"/>
                </a:lnTo>
                <a:lnTo>
                  <a:pt x="1502" y="1255"/>
                </a:lnTo>
                <a:lnTo>
                  <a:pt x="1499" y="1250"/>
                </a:lnTo>
                <a:lnTo>
                  <a:pt x="1495" y="1246"/>
                </a:lnTo>
                <a:lnTo>
                  <a:pt x="1488" y="1239"/>
                </a:lnTo>
                <a:lnTo>
                  <a:pt x="1481" y="1234"/>
                </a:lnTo>
                <a:lnTo>
                  <a:pt x="1481" y="1231"/>
                </a:lnTo>
                <a:lnTo>
                  <a:pt x="1485" y="1231"/>
                </a:lnTo>
                <a:lnTo>
                  <a:pt x="1492" y="1236"/>
                </a:lnTo>
                <a:lnTo>
                  <a:pt x="1497" y="1239"/>
                </a:lnTo>
                <a:lnTo>
                  <a:pt x="1499" y="1239"/>
                </a:lnTo>
                <a:lnTo>
                  <a:pt x="1507" y="1236"/>
                </a:lnTo>
                <a:lnTo>
                  <a:pt x="1514" y="1227"/>
                </a:lnTo>
                <a:lnTo>
                  <a:pt x="1518" y="1222"/>
                </a:lnTo>
                <a:lnTo>
                  <a:pt x="1518" y="1220"/>
                </a:lnTo>
                <a:lnTo>
                  <a:pt x="1516" y="1215"/>
                </a:lnTo>
                <a:lnTo>
                  <a:pt x="1516" y="1212"/>
                </a:lnTo>
                <a:lnTo>
                  <a:pt x="1518" y="1205"/>
                </a:lnTo>
                <a:lnTo>
                  <a:pt x="1533" y="1189"/>
                </a:lnTo>
                <a:lnTo>
                  <a:pt x="1537" y="1182"/>
                </a:lnTo>
                <a:lnTo>
                  <a:pt x="1542" y="1182"/>
                </a:lnTo>
                <a:lnTo>
                  <a:pt x="1544" y="1179"/>
                </a:lnTo>
                <a:lnTo>
                  <a:pt x="1542" y="1172"/>
                </a:lnTo>
                <a:lnTo>
                  <a:pt x="1542" y="1170"/>
                </a:lnTo>
                <a:lnTo>
                  <a:pt x="1544" y="1163"/>
                </a:lnTo>
                <a:lnTo>
                  <a:pt x="1552" y="1156"/>
                </a:lnTo>
                <a:lnTo>
                  <a:pt x="1556" y="1151"/>
                </a:lnTo>
                <a:lnTo>
                  <a:pt x="1566" y="1148"/>
                </a:lnTo>
                <a:lnTo>
                  <a:pt x="1573" y="1144"/>
                </a:lnTo>
                <a:lnTo>
                  <a:pt x="1575" y="1137"/>
                </a:lnTo>
                <a:lnTo>
                  <a:pt x="1582" y="1129"/>
                </a:lnTo>
                <a:lnTo>
                  <a:pt x="1599" y="1118"/>
                </a:lnTo>
                <a:lnTo>
                  <a:pt x="1599" y="1118"/>
                </a:lnTo>
                <a:lnTo>
                  <a:pt x="1601" y="1118"/>
                </a:lnTo>
                <a:lnTo>
                  <a:pt x="1606" y="1122"/>
                </a:lnTo>
                <a:lnTo>
                  <a:pt x="1623" y="1120"/>
                </a:lnTo>
                <a:lnTo>
                  <a:pt x="1630" y="1118"/>
                </a:lnTo>
                <a:lnTo>
                  <a:pt x="1630" y="1118"/>
                </a:lnTo>
                <a:lnTo>
                  <a:pt x="1634" y="1108"/>
                </a:lnTo>
                <a:lnTo>
                  <a:pt x="1637" y="1103"/>
                </a:lnTo>
                <a:lnTo>
                  <a:pt x="1642" y="1096"/>
                </a:lnTo>
                <a:lnTo>
                  <a:pt x="1644" y="1094"/>
                </a:lnTo>
                <a:lnTo>
                  <a:pt x="1653" y="1091"/>
                </a:lnTo>
                <a:lnTo>
                  <a:pt x="1658" y="1094"/>
                </a:lnTo>
                <a:lnTo>
                  <a:pt x="1646" y="1103"/>
                </a:lnTo>
                <a:lnTo>
                  <a:pt x="1639" y="1108"/>
                </a:lnTo>
                <a:lnTo>
                  <a:pt x="1637" y="1115"/>
                </a:lnTo>
                <a:lnTo>
                  <a:pt x="1634" y="1120"/>
                </a:lnTo>
                <a:lnTo>
                  <a:pt x="1632" y="1125"/>
                </a:lnTo>
                <a:lnTo>
                  <a:pt x="1632" y="1125"/>
                </a:lnTo>
                <a:lnTo>
                  <a:pt x="1627" y="1127"/>
                </a:lnTo>
                <a:lnTo>
                  <a:pt x="1625" y="1132"/>
                </a:lnTo>
                <a:lnTo>
                  <a:pt x="1630" y="1137"/>
                </a:lnTo>
                <a:lnTo>
                  <a:pt x="1649" y="1148"/>
                </a:lnTo>
                <a:lnTo>
                  <a:pt x="1656" y="1151"/>
                </a:lnTo>
                <a:lnTo>
                  <a:pt x="1672" y="1153"/>
                </a:lnTo>
                <a:lnTo>
                  <a:pt x="1675" y="1158"/>
                </a:lnTo>
                <a:lnTo>
                  <a:pt x="1675" y="1160"/>
                </a:lnTo>
                <a:lnTo>
                  <a:pt x="1670" y="1160"/>
                </a:lnTo>
                <a:lnTo>
                  <a:pt x="1646" y="1153"/>
                </a:lnTo>
                <a:lnTo>
                  <a:pt x="1637" y="1153"/>
                </a:lnTo>
                <a:lnTo>
                  <a:pt x="1630" y="1156"/>
                </a:lnTo>
                <a:lnTo>
                  <a:pt x="1623" y="1158"/>
                </a:lnTo>
                <a:lnTo>
                  <a:pt x="1620" y="1156"/>
                </a:lnTo>
                <a:lnTo>
                  <a:pt x="1616" y="1151"/>
                </a:lnTo>
                <a:lnTo>
                  <a:pt x="1611" y="1148"/>
                </a:lnTo>
                <a:lnTo>
                  <a:pt x="1608" y="1148"/>
                </a:lnTo>
                <a:lnTo>
                  <a:pt x="1592" y="1160"/>
                </a:lnTo>
                <a:lnTo>
                  <a:pt x="1582" y="1170"/>
                </a:lnTo>
                <a:lnTo>
                  <a:pt x="1566" y="1182"/>
                </a:lnTo>
                <a:lnTo>
                  <a:pt x="1563" y="1184"/>
                </a:lnTo>
                <a:lnTo>
                  <a:pt x="1563" y="1191"/>
                </a:lnTo>
                <a:lnTo>
                  <a:pt x="1566" y="1201"/>
                </a:lnTo>
                <a:lnTo>
                  <a:pt x="1566" y="1210"/>
                </a:lnTo>
                <a:lnTo>
                  <a:pt x="1563" y="1231"/>
                </a:lnTo>
                <a:lnTo>
                  <a:pt x="1561" y="1241"/>
                </a:lnTo>
                <a:lnTo>
                  <a:pt x="1552" y="1253"/>
                </a:lnTo>
                <a:lnTo>
                  <a:pt x="1547" y="1265"/>
                </a:lnTo>
                <a:lnTo>
                  <a:pt x="1544" y="1272"/>
                </a:lnTo>
                <a:lnTo>
                  <a:pt x="1542" y="1288"/>
                </a:lnTo>
                <a:lnTo>
                  <a:pt x="1542" y="1293"/>
                </a:lnTo>
                <a:lnTo>
                  <a:pt x="1547" y="1295"/>
                </a:lnTo>
                <a:lnTo>
                  <a:pt x="1559" y="1300"/>
                </a:lnTo>
                <a:lnTo>
                  <a:pt x="1561" y="1300"/>
                </a:lnTo>
                <a:lnTo>
                  <a:pt x="1563" y="1300"/>
                </a:lnTo>
                <a:lnTo>
                  <a:pt x="1580" y="1286"/>
                </a:lnTo>
                <a:lnTo>
                  <a:pt x="1582" y="1286"/>
                </a:lnTo>
                <a:lnTo>
                  <a:pt x="1582" y="1286"/>
                </a:lnTo>
                <a:lnTo>
                  <a:pt x="1575" y="1303"/>
                </a:lnTo>
                <a:lnTo>
                  <a:pt x="1571" y="1307"/>
                </a:lnTo>
                <a:lnTo>
                  <a:pt x="1566" y="1317"/>
                </a:lnTo>
                <a:lnTo>
                  <a:pt x="1559" y="1319"/>
                </a:lnTo>
                <a:lnTo>
                  <a:pt x="1549" y="1322"/>
                </a:lnTo>
                <a:lnTo>
                  <a:pt x="1542" y="1329"/>
                </a:lnTo>
                <a:lnTo>
                  <a:pt x="1540" y="1331"/>
                </a:lnTo>
                <a:lnTo>
                  <a:pt x="1537" y="1336"/>
                </a:lnTo>
                <a:lnTo>
                  <a:pt x="1537" y="1343"/>
                </a:lnTo>
                <a:lnTo>
                  <a:pt x="1537" y="1345"/>
                </a:lnTo>
                <a:lnTo>
                  <a:pt x="1540" y="1345"/>
                </a:lnTo>
                <a:lnTo>
                  <a:pt x="1549" y="1352"/>
                </a:lnTo>
                <a:lnTo>
                  <a:pt x="1554" y="1352"/>
                </a:lnTo>
                <a:lnTo>
                  <a:pt x="1561" y="1348"/>
                </a:lnTo>
                <a:lnTo>
                  <a:pt x="1568" y="1345"/>
                </a:lnTo>
                <a:lnTo>
                  <a:pt x="1573" y="1348"/>
                </a:lnTo>
                <a:lnTo>
                  <a:pt x="1575" y="1348"/>
                </a:lnTo>
                <a:lnTo>
                  <a:pt x="1578" y="1345"/>
                </a:lnTo>
                <a:lnTo>
                  <a:pt x="1578" y="1343"/>
                </a:lnTo>
                <a:lnTo>
                  <a:pt x="1575" y="1341"/>
                </a:lnTo>
                <a:lnTo>
                  <a:pt x="1578" y="1338"/>
                </a:lnTo>
                <a:lnTo>
                  <a:pt x="1582" y="1341"/>
                </a:lnTo>
                <a:lnTo>
                  <a:pt x="1589" y="1345"/>
                </a:lnTo>
                <a:lnTo>
                  <a:pt x="1589" y="1345"/>
                </a:lnTo>
                <a:lnTo>
                  <a:pt x="1592" y="1338"/>
                </a:lnTo>
                <a:lnTo>
                  <a:pt x="1594" y="1333"/>
                </a:lnTo>
                <a:lnTo>
                  <a:pt x="1601" y="1324"/>
                </a:lnTo>
                <a:lnTo>
                  <a:pt x="1604" y="1319"/>
                </a:lnTo>
                <a:lnTo>
                  <a:pt x="1604" y="1312"/>
                </a:lnTo>
                <a:lnTo>
                  <a:pt x="1606" y="1310"/>
                </a:lnTo>
                <a:lnTo>
                  <a:pt x="1606" y="1310"/>
                </a:lnTo>
                <a:lnTo>
                  <a:pt x="1608" y="1312"/>
                </a:lnTo>
                <a:lnTo>
                  <a:pt x="1611" y="1312"/>
                </a:lnTo>
                <a:lnTo>
                  <a:pt x="1618" y="1307"/>
                </a:lnTo>
                <a:lnTo>
                  <a:pt x="1620" y="1305"/>
                </a:lnTo>
                <a:lnTo>
                  <a:pt x="1623" y="1307"/>
                </a:lnTo>
                <a:lnTo>
                  <a:pt x="1625" y="1307"/>
                </a:lnTo>
                <a:lnTo>
                  <a:pt x="1637" y="1293"/>
                </a:lnTo>
                <a:lnTo>
                  <a:pt x="1637" y="1291"/>
                </a:lnTo>
                <a:lnTo>
                  <a:pt x="1634" y="1284"/>
                </a:lnTo>
                <a:lnTo>
                  <a:pt x="1634" y="1284"/>
                </a:lnTo>
                <a:lnTo>
                  <a:pt x="1637" y="1284"/>
                </a:lnTo>
                <a:lnTo>
                  <a:pt x="1646" y="1288"/>
                </a:lnTo>
                <a:lnTo>
                  <a:pt x="1646" y="1286"/>
                </a:lnTo>
                <a:lnTo>
                  <a:pt x="1644" y="1276"/>
                </a:lnTo>
                <a:lnTo>
                  <a:pt x="1644" y="1274"/>
                </a:lnTo>
                <a:lnTo>
                  <a:pt x="1649" y="1267"/>
                </a:lnTo>
                <a:lnTo>
                  <a:pt x="1651" y="1269"/>
                </a:lnTo>
                <a:lnTo>
                  <a:pt x="1653" y="1281"/>
                </a:lnTo>
                <a:lnTo>
                  <a:pt x="1656" y="1284"/>
                </a:lnTo>
                <a:lnTo>
                  <a:pt x="1656" y="1284"/>
                </a:lnTo>
                <a:lnTo>
                  <a:pt x="1658" y="1269"/>
                </a:lnTo>
                <a:lnTo>
                  <a:pt x="1661" y="1262"/>
                </a:lnTo>
                <a:lnTo>
                  <a:pt x="1663" y="1258"/>
                </a:lnTo>
                <a:lnTo>
                  <a:pt x="1663" y="1246"/>
                </a:lnTo>
                <a:lnTo>
                  <a:pt x="1663" y="1246"/>
                </a:lnTo>
                <a:lnTo>
                  <a:pt x="1670" y="1255"/>
                </a:lnTo>
                <a:lnTo>
                  <a:pt x="1670" y="1258"/>
                </a:lnTo>
                <a:lnTo>
                  <a:pt x="1677" y="1253"/>
                </a:lnTo>
                <a:lnTo>
                  <a:pt x="1682" y="1255"/>
                </a:lnTo>
                <a:lnTo>
                  <a:pt x="1684" y="1258"/>
                </a:lnTo>
                <a:lnTo>
                  <a:pt x="1694" y="1260"/>
                </a:lnTo>
                <a:lnTo>
                  <a:pt x="1698" y="1260"/>
                </a:lnTo>
                <a:lnTo>
                  <a:pt x="1703" y="1260"/>
                </a:lnTo>
                <a:lnTo>
                  <a:pt x="1706" y="1258"/>
                </a:lnTo>
                <a:lnTo>
                  <a:pt x="1708" y="1255"/>
                </a:lnTo>
                <a:lnTo>
                  <a:pt x="1710" y="1255"/>
                </a:lnTo>
                <a:lnTo>
                  <a:pt x="1713" y="1255"/>
                </a:lnTo>
                <a:lnTo>
                  <a:pt x="1713" y="1255"/>
                </a:lnTo>
                <a:lnTo>
                  <a:pt x="1717" y="1239"/>
                </a:lnTo>
                <a:lnTo>
                  <a:pt x="1720" y="1236"/>
                </a:lnTo>
                <a:lnTo>
                  <a:pt x="1722" y="1236"/>
                </a:lnTo>
                <a:lnTo>
                  <a:pt x="1722" y="1236"/>
                </a:lnTo>
                <a:lnTo>
                  <a:pt x="1725" y="1234"/>
                </a:lnTo>
                <a:lnTo>
                  <a:pt x="1722" y="1224"/>
                </a:lnTo>
                <a:lnTo>
                  <a:pt x="1722" y="1217"/>
                </a:lnTo>
                <a:lnTo>
                  <a:pt x="1722" y="1212"/>
                </a:lnTo>
                <a:lnTo>
                  <a:pt x="1722" y="1210"/>
                </a:lnTo>
                <a:lnTo>
                  <a:pt x="1725" y="1208"/>
                </a:lnTo>
                <a:lnTo>
                  <a:pt x="1729" y="1205"/>
                </a:lnTo>
                <a:lnTo>
                  <a:pt x="1732" y="1203"/>
                </a:lnTo>
                <a:lnTo>
                  <a:pt x="1732" y="1198"/>
                </a:lnTo>
                <a:lnTo>
                  <a:pt x="1732" y="1193"/>
                </a:lnTo>
                <a:lnTo>
                  <a:pt x="1727" y="1189"/>
                </a:lnTo>
                <a:lnTo>
                  <a:pt x="1725" y="1189"/>
                </a:lnTo>
                <a:lnTo>
                  <a:pt x="1722" y="1193"/>
                </a:lnTo>
                <a:lnTo>
                  <a:pt x="1715" y="1193"/>
                </a:lnTo>
                <a:lnTo>
                  <a:pt x="1708" y="1196"/>
                </a:lnTo>
                <a:lnTo>
                  <a:pt x="1703" y="1198"/>
                </a:lnTo>
                <a:lnTo>
                  <a:pt x="1701" y="1201"/>
                </a:lnTo>
                <a:lnTo>
                  <a:pt x="1698" y="1201"/>
                </a:lnTo>
                <a:lnTo>
                  <a:pt x="1701" y="1196"/>
                </a:lnTo>
                <a:lnTo>
                  <a:pt x="1706" y="1191"/>
                </a:lnTo>
                <a:lnTo>
                  <a:pt x="1708" y="1191"/>
                </a:lnTo>
                <a:lnTo>
                  <a:pt x="1713" y="1191"/>
                </a:lnTo>
                <a:lnTo>
                  <a:pt x="1715" y="1189"/>
                </a:lnTo>
                <a:lnTo>
                  <a:pt x="1715" y="1186"/>
                </a:lnTo>
                <a:lnTo>
                  <a:pt x="1717" y="1179"/>
                </a:lnTo>
                <a:lnTo>
                  <a:pt x="1715" y="1177"/>
                </a:lnTo>
                <a:lnTo>
                  <a:pt x="1713" y="1174"/>
                </a:lnTo>
                <a:lnTo>
                  <a:pt x="1710" y="1172"/>
                </a:lnTo>
                <a:lnTo>
                  <a:pt x="1701" y="1165"/>
                </a:lnTo>
                <a:lnTo>
                  <a:pt x="1701" y="1163"/>
                </a:lnTo>
                <a:lnTo>
                  <a:pt x="1706" y="1163"/>
                </a:lnTo>
                <a:lnTo>
                  <a:pt x="1708" y="1163"/>
                </a:lnTo>
                <a:lnTo>
                  <a:pt x="1710" y="1160"/>
                </a:lnTo>
                <a:lnTo>
                  <a:pt x="1713" y="1151"/>
                </a:lnTo>
                <a:lnTo>
                  <a:pt x="1717" y="1139"/>
                </a:lnTo>
                <a:lnTo>
                  <a:pt x="1715" y="1139"/>
                </a:lnTo>
                <a:lnTo>
                  <a:pt x="1713" y="1139"/>
                </a:lnTo>
                <a:lnTo>
                  <a:pt x="1708" y="1144"/>
                </a:lnTo>
                <a:lnTo>
                  <a:pt x="1706" y="1144"/>
                </a:lnTo>
                <a:lnTo>
                  <a:pt x="1708" y="1139"/>
                </a:lnTo>
                <a:lnTo>
                  <a:pt x="1710" y="1137"/>
                </a:lnTo>
                <a:lnTo>
                  <a:pt x="1713" y="1134"/>
                </a:lnTo>
                <a:lnTo>
                  <a:pt x="1715" y="1134"/>
                </a:lnTo>
                <a:lnTo>
                  <a:pt x="1720" y="1134"/>
                </a:lnTo>
                <a:lnTo>
                  <a:pt x="1725" y="1134"/>
                </a:lnTo>
                <a:lnTo>
                  <a:pt x="1727" y="1129"/>
                </a:lnTo>
                <a:lnTo>
                  <a:pt x="1734" y="1120"/>
                </a:lnTo>
                <a:lnTo>
                  <a:pt x="1736" y="1118"/>
                </a:lnTo>
                <a:lnTo>
                  <a:pt x="1736" y="1118"/>
                </a:lnTo>
                <a:lnTo>
                  <a:pt x="1729" y="1139"/>
                </a:lnTo>
                <a:lnTo>
                  <a:pt x="1727" y="1146"/>
                </a:lnTo>
                <a:lnTo>
                  <a:pt x="1727" y="1148"/>
                </a:lnTo>
                <a:lnTo>
                  <a:pt x="1734" y="1153"/>
                </a:lnTo>
                <a:lnTo>
                  <a:pt x="1736" y="1153"/>
                </a:lnTo>
                <a:lnTo>
                  <a:pt x="1743" y="1151"/>
                </a:lnTo>
                <a:lnTo>
                  <a:pt x="1746" y="1148"/>
                </a:lnTo>
                <a:lnTo>
                  <a:pt x="1748" y="1141"/>
                </a:lnTo>
                <a:lnTo>
                  <a:pt x="1748" y="1141"/>
                </a:lnTo>
                <a:lnTo>
                  <a:pt x="1751" y="1144"/>
                </a:lnTo>
                <a:lnTo>
                  <a:pt x="1755" y="1144"/>
                </a:lnTo>
                <a:lnTo>
                  <a:pt x="1758" y="1148"/>
                </a:lnTo>
                <a:lnTo>
                  <a:pt x="1760" y="1148"/>
                </a:lnTo>
                <a:lnTo>
                  <a:pt x="1760" y="1146"/>
                </a:lnTo>
                <a:lnTo>
                  <a:pt x="1762" y="1144"/>
                </a:lnTo>
                <a:lnTo>
                  <a:pt x="1765" y="1141"/>
                </a:lnTo>
                <a:lnTo>
                  <a:pt x="1767" y="1139"/>
                </a:lnTo>
                <a:lnTo>
                  <a:pt x="1770" y="1137"/>
                </a:lnTo>
                <a:lnTo>
                  <a:pt x="1774" y="1139"/>
                </a:lnTo>
                <a:lnTo>
                  <a:pt x="1777" y="1139"/>
                </a:lnTo>
                <a:lnTo>
                  <a:pt x="1781" y="1137"/>
                </a:lnTo>
                <a:lnTo>
                  <a:pt x="1788" y="1127"/>
                </a:lnTo>
                <a:lnTo>
                  <a:pt x="1796" y="1120"/>
                </a:lnTo>
                <a:lnTo>
                  <a:pt x="1805" y="1120"/>
                </a:lnTo>
                <a:lnTo>
                  <a:pt x="1810" y="1120"/>
                </a:lnTo>
                <a:lnTo>
                  <a:pt x="1796" y="1129"/>
                </a:lnTo>
                <a:lnTo>
                  <a:pt x="1793" y="1137"/>
                </a:lnTo>
                <a:lnTo>
                  <a:pt x="1796" y="1146"/>
                </a:lnTo>
                <a:lnTo>
                  <a:pt x="1796" y="1148"/>
                </a:lnTo>
                <a:lnTo>
                  <a:pt x="1800" y="1153"/>
                </a:lnTo>
                <a:lnTo>
                  <a:pt x="1807" y="1156"/>
                </a:lnTo>
                <a:lnTo>
                  <a:pt x="1803" y="1160"/>
                </a:lnTo>
                <a:lnTo>
                  <a:pt x="1800" y="1163"/>
                </a:lnTo>
                <a:lnTo>
                  <a:pt x="1800" y="1165"/>
                </a:lnTo>
                <a:lnTo>
                  <a:pt x="1803" y="1167"/>
                </a:lnTo>
                <a:lnTo>
                  <a:pt x="1810" y="1163"/>
                </a:lnTo>
                <a:lnTo>
                  <a:pt x="1815" y="1160"/>
                </a:lnTo>
                <a:lnTo>
                  <a:pt x="1819" y="1163"/>
                </a:lnTo>
                <a:lnTo>
                  <a:pt x="1819" y="1163"/>
                </a:lnTo>
                <a:lnTo>
                  <a:pt x="1819" y="1165"/>
                </a:lnTo>
                <a:lnTo>
                  <a:pt x="1822" y="1170"/>
                </a:lnTo>
                <a:lnTo>
                  <a:pt x="1845" y="1167"/>
                </a:lnTo>
                <a:lnTo>
                  <a:pt x="1845" y="1170"/>
                </a:lnTo>
                <a:lnTo>
                  <a:pt x="1841" y="1177"/>
                </a:lnTo>
                <a:lnTo>
                  <a:pt x="1841" y="1182"/>
                </a:lnTo>
                <a:lnTo>
                  <a:pt x="1836" y="1189"/>
                </a:lnTo>
                <a:lnTo>
                  <a:pt x="1838" y="1189"/>
                </a:lnTo>
                <a:lnTo>
                  <a:pt x="1845" y="1189"/>
                </a:lnTo>
                <a:lnTo>
                  <a:pt x="1852" y="1189"/>
                </a:lnTo>
                <a:lnTo>
                  <a:pt x="1862" y="1193"/>
                </a:lnTo>
                <a:lnTo>
                  <a:pt x="1869" y="1193"/>
                </a:lnTo>
                <a:lnTo>
                  <a:pt x="1874" y="1189"/>
                </a:lnTo>
                <a:lnTo>
                  <a:pt x="1876" y="1184"/>
                </a:lnTo>
                <a:lnTo>
                  <a:pt x="1881" y="1174"/>
                </a:lnTo>
                <a:lnTo>
                  <a:pt x="1886" y="1167"/>
                </a:lnTo>
                <a:lnTo>
                  <a:pt x="1893" y="1160"/>
                </a:lnTo>
                <a:lnTo>
                  <a:pt x="1893" y="1158"/>
                </a:lnTo>
                <a:lnTo>
                  <a:pt x="1890" y="1170"/>
                </a:lnTo>
                <a:lnTo>
                  <a:pt x="1888" y="1174"/>
                </a:lnTo>
                <a:lnTo>
                  <a:pt x="1888" y="1184"/>
                </a:lnTo>
                <a:lnTo>
                  <a:pt x="1888" y="1196"/>
                </a:lnTo>
                <a:lnTo>
                  <a:pt x="1890" y="1201"/>
                </a:lnTo>
                <a:lnTo>
                  <a:pt x="1895" y="1203"/>
                </a:lnTo>
                <a:lnTo>
                  <a:pt x="1900" y="1205"/>
                </a:lnTo>
                <a:lnTo>
                  <a:pt x="1902" y="1208"/>
                </a:lnTo>
                <a:lnTo>
                  <a:pt x="1907" y="1208"/>
                </a:lnTo>
                <a:lnTo>
                  <a:pt x="1916" y="1208"/>
                </a:lnTo>
                <a:lnTo>
                  <a:pt x="1926" y="1212"/>
                </a:lnTo>
                <a:lnTo>
                  <a:pt x="1931" y="1217"/>
                </a:lnTo>
                <a:lnTo>
                  <a:pt x="1931" y="1220"/>
                </a:lnTo>
                <a:lnTo>
                  <a:pt x="1928" y="1222"/>
                </a:lnTo>
                <a:lnTo>
                  <a:pt x="1928" y="1227"/>
                </a:lnTo>
                <a:lnTo>
                  <a:pt x="1938" y="1224"/>
                </a:lnTo>
                <a:lnTo>
                  <a:pt x="1947" y="1224"/>
                </a:lnTo>
                <a:lnTo>
                  <a:pt x="1961" y="1217"/>
                </a:lnTo>
                <a:lnTo>
                  <a:pt x="1987" y="1208"/>
                </a:lnTo>
                <a:lnTo>
                  <a:pt x="2009" y="1205"/>
                </a:lnTo>
                <a:lnTo>
                  <a:pt x="2032" y="1205"/>
                </a:lnTo>
                <a:lnTo>
                  <a:pt x="2054" y="1208"/>
                </a:lnTo>
                <a:lnTo>
                  <a:pt x="2061" y="1205"/>
                </a:lnTo>
                <a:lnTo>
                  <a:pt x="2066" y="1201"/>
                </a:lnTo>
                <a:lnTo>
                  <a:pt x="2066" y="1198"/>
                </a:lnTo>
                <a:lnTo>
                  <a:pt x="2066" y="1193"/>
                </a:lnTo>
                <a:lnTo>
                  <a:pt x="2066" y="1191"/>
                </a:lnTo>
                <a:lnTo>
                  <a:pt x="2066" y="1191"/>
                </a:lnTo>
                <a:lnTo>
                  <a:pt x="2068" y="1191"/>
                </a:lnTo>
                <a:lnTo>
                  <a:pt x="2070" y="1193"/>
                </a:lnTo>
                <a:lnTo>
                  <a:pt x="2073" y="1201"/>
                </a:lnTo>
                <a:lnTo>
                  <a:pt x="2073" y="1203"/>
                </a:lnTo>
                <a:lnTo>
                  <a:pt x="2068" y="1212"/>
                </a:lnTo>
                <a:lnTo>
                  <a:pt x="2073" y="1215"/>
                </a:lnTo>
                <a:lnTo>
                  <a:pt x="2101" y="1224"/>
                </a:lnTo>
                <a:lnTo>
                  <a:pt x="2111" y="1224"/>
                </a:lnTo>
                <a:lnTo>
                  <a:pt x="2123" y="1224"/>
                </a:lnTo>
                <a:lnTo>
                  <a:pt x="2132" y="1220"/>
                </a:lnTo>
                <a:lnTo>
                  <a:pt x="2146" y="1208"/>
                </a:lnTo>
                <a:lnTo>
                  <a:pt x="2149" y="1205"/>
                </a:lnTo>
                <a:lnTo>
                  <a:pt x="2158" y="1186"/>
                </a:lnTo>
                <a:lnTo>
                  <a:pt x="2163" y="1182"/>
                </a:lnTo>
                <a:lnTo>
                  <a:pt x="2165" y="1182"/>
                </a:lnTo>
                <a:lnTo>
                  <a:pt x="2168" y="1182"/>
                </a:lnTo>
                <a:lnTo>
                  <a:pt x="2177" y="1191"/>
                </a:lnTo>
                <a:lnTo>
                  <a:pt x="2191" y="1193"/>
                </a:lnTo>
                <a:lnTo>
                  <a:pt x="2189" y="1196"/>
                </a:lnTo>
                <a:lnTo>
                  <a:pt x="2182" y="1196"/>
                </a:lnTo>
                <a:lnTo>
                  <a:pt x="2182" y="1198"/>
                </a:lnTo>
                <a:lnTo>
                  <a:pt x="2179" y="1203"/>
                </a:lnTo>
                <a:lnTo>
                  <a:pt x="2179" y="1208"/>
                </a:lnTo>
                <a:lnTo>
                  <a:pt x="2182" y="1215"/>
                </a:lnTo>
                <a:lnTo>
                  <a:pt x="2182" y="1220"/>
                </a:lnTo>
                <a:lnTo>
                  <a:pt x="2182" y="1222"/>
                </a:lnTo>
                <a:lnTo>
                  <a:pt x="2177" y="1208"/>
                </a:lnTo>
                <a:lnTo>
                  <a:pt x="2175" y="1196"/>
                </a:lnTo>
                <a:lnTo>
                  <a:pt x="2175" y="1193"/>
                </a:lnTo>
                <a:lnTo>
                  <a:pt x="2168" y="1186"/>
                </a:lnTo>
                <a:lnTo>
                  <a:pt x="2165" y="1186"/>
                </a:lnTo>
                <a:lnTo>
                  <a:pt x="2163" y="1189"/>
                </a:lnTo>
                <a:lnTo>
                  <a:pt x="2163" y="1191"/>
                </a:lnTo>
                <a:lnTo>
                  <a:pt x="2160" y="1193"/>
                </a:lnTo>
                <a:lnTo>
                  <a:pt x="2160" y="1196"/>
                </a:lnTo>
                <a:lnTo>
                  <a:pt x="2163" y="1201"/>
                </a:lnTo>
                <a:lnTo>
                  <a:pt x="2165" y="1205"/>
                </a:lnTo>
                <a:lnTo>
                  <a:pt x="2168" y="1212"/>
                </a:lnTo>
                <a:lnTo>
                  <a:pt x="2168" y="1215"/>
                </a:lnTo>
                <a:lnTo>
                  <a:pt x="2165" y="1224"/>
                </a:lnTo>
                <a:lnTo>
                  <a:pt x="2163" y="1229"/>
                </a:lnTo>
                <a:lnTo>
                  <a:pt x="2158" y="1231"/>
                </a:lnTo>
                <a:lnTo>
                  <a:pt x="2158" y="1234"/>
                </a:lnTo>
                <a:lnTo>
                  <a:pt x="2158" y="1236"/>
                </a:lnTo>
                <a:lnTo>
                  <a:pt x="2163" y="1239"/>
                </a:lnTo>
                <a:lnTo>
                  <a:pt x="2170" y="1241"/>
                </a:lnTo>
                <a:lnTo>
                  <a:pt x="2184" y="1248"/>
                </a:lnTo>
                <a:lnTo>
                  <a:pt x="2210" y="1255"/>
                </a:lnTo>
                <a:lnTo>
                  <a:pt x="2222" y="1260"/>
                </a:lnTo>
                <a:lnTo>
                  <a:pt x="2231" y="1260"/>
                </a:lnTo>
                <a:lnTo>
                  <a:pt x="2231" y="1260"/>
                </a:lnTo>
                <a:lnTo>
                  <a:pt x="2229" y="1265"/>
                </a:lnTo>
                <a:lnTo>
                  <a:pt x="2231" y="1265"/>
                </a:lnTo>
                <a:lnTo>
                  <a:pt x="2236" y="1265"/>
                </a:lnTo>
                <a:lnTo>
                  <a:pt x="2241" y="1265"/>
                </a:lnTo>
                <a:lnTo>
                  <a:pt x="2248" y="1269"/>
                </a:lnTo>
                <a:lnTo>
                  <a:pt x="2262" y="1276"/>
                </a:lnTo>
                <a:lnTo>
                  <a:pt x="2267" y="1281"/>
                </a:lnTo>
                <a:lnTo>
                  <a:pt x="2269" y="1286"/>
                </a:lnTo>
                <a:lnTo>
                  <a:pt x="2274" y="1291"/>
                </a:lnTo>
                <a:lnTo>
                  <a:pt x="2281" y="1298"/>
                </a:lnTo>
                <a:lnTo>
                  <a:pt x="2286" y="1303"/>
                </a:lnTo>
                <a:lnTo>
                  <a:pt x="2291" y="1303"/>
                </a:lnTo>
                <a:lnTo>
                  <a:pt x="2293" y="1303"/>
                </a:lnTo>
                <a:lnTo>
                  <a:pt x="2293" y="1307"/>
                </a:lnTo>
                <a:lnTo>
                  <a:pt x="2295" y="1307"/>
                </a:lnTo>
                <a:lnTo>
                  <a:pt x="2324" y="1322"/>
                </a:lnTo>
                <a:lnTo>
                  <a:pt x="2336" y="1324"/>
                </a:lnTo>
                <a:lnTo>
                  <a:pt x="2348" y="1329"/>
                </a:lnTo>
                <a:lnTo>
                  <a:pt x="2352" y="1331"/>
                </a:lnTo>
                <a:lnTo>
                  <a:pt x="2355" y="1329"/>
                </a:lnTo>
                <a:lnTo>
                  <a:pt x="2357" y="1319"/>
                </a:lnTo>
                <a:lnTo>
                  <a:pt x="2374" y="1312"/>
                </a:lnTo>
                <a:lnTo>
                  <a:pt x="2376" y="1310"/>
                </a:lnTo>
                <a:lnTo>
                  <a:pt x="2378" y="1307"/>
                </a:lnTo>
                <a:lnTo>
                  <a:pt x="2376" y="1300"/>
                </a:lnTo>
                <a:lnTo>
                  <a:pt x="2371" y="1295"/>
                </a:lnTo>
                <a:lnTo>
                  <a:pt x="2364" y="1288"/>
                </a:lnTo>
                <a:lnTo>
                  <a:pt x="2357" y="1286"/>
                </a:lnTo>
                <a:lnTo>
                  <a:pt x="2350" y="1288"/>
                </a:lnTo>
                <a:lnTo>
                  <a:pt x="2352" y="1281"/>
                </a:lnTo>
                <a:lnTo>
                  <a:pt x="2350" y="1279"/>
                </a:lnTo>
                <a:lnTo>
                  <a:pt x="2343" y="1276"/>
                </a:lnTo>
                <a:lnTo>
                  <a:pt x="2343" y="1276"/>
                </a:lnTo>
                <a:lnTo>
                  <a:pt x="2340" y="1274"/>
                </a:lnTo>
                <a:lnTo>
                  <a:pt x="2338" y="1272"/>
                </a:lnTo>
                <a:lnTo>
                  <a:pt x="2331" y="1269"/>
                </a:lnTo>
                <a:lnTo>
                  <a:pt x="2321" y="1267"/>
                </a:lnTo>
                <a:lnTo>
                  <a:pt x="2317" y="1269"/>
                </a:lnTo>
                <a:lnTo>
                  <a:pt x="2314" y="1272"/>
                </a:lnTo>
                <a:lnTo>
                  <a:pt x="2312" y="1272"/>
                </a:lnTo>
                <a:lnTo>
                  <a:pt x="2314" y="1265"/>
                </a:lnTo>
                <a:lnTo>
                  <a:pt x="2317" y="1262"/>
                </a:lnTo>
                <a:lnTo>
                  <a:pt x="2317" y="1260"/>
                </a:lnTo>
                <a:lnTo>
                  <a:pt x="2312" y="1255"/>
                </a:lnTo>
                <a:lnTo>
                  <a:pt x="2312" y="1253"/>
                </a:lnTo>
                <a:lnTo>
                  <a:pt x="2321" y="1255"/>
                </a:lnTo>
                <a:lnTo>
                  <a:pt x="2336" y="1258"/>
                </a:lnTo>
                <a:lnTo>
                  <a:pt x="2340" y="1260"/>
                </a:lnTo>
                <a:lnTo>
                  <a:pt x="2343" y="1265"/>
                </a:lnTo>
                <a:lnTo>
                  <a:pt x="2345" y="1265"/>
                </a:lnTo>
                <a:lnTo>
                  <a:pt x="2350" y="1267"/>
                </a:lnTo>
                <a:lnTo>
                  <a:pt x="2355" y="1269"/>
                </a:lnTo>
                <a:lnTo>
                  <a:pt x="2359" y="1269"/>
                </a:lnTo>
                <a:lnTo>
                  <a:pt x="2359" y="1269"/>
                </a:lnTo>
                <a:lnTo>
                  <a:pt x="2362" y="1267"/>
                </a:lnTo>
                <a:lnTo>
                  <a:pt x="2362" y="1262"/>
                </a:lnTo>
                <a:lnTo>
                  <a:pt x="2362" y="1258"/>
                </a:lnTo>
                <a:lnTo>
                  <a:pt x="2359" y="1255"/>
                </a:lnTo>
                <a:lnTo>
                  <a:pt x="2357" y="1250"/>
                </a:lnTo>
                <a:lnTo>
                  <a:pt x="2355" y="1239"/>
                </a:lnTo>
                <a:lnTo>
                  <a:pt x="2357" y="1241"/>
                </a:lnTo>
                <a:lnTo>
                  <a:pt x="2359" y="1243"/>
                </a:lnTo>
                <a:lnTo>
                  <a:pt x="2364" y="1255"/>
                </a:lnTo>
                <a:lnTo>
                  <a:pt x="2367" y="1255"/>
                </a:lnTo>
                <a:lnTo>
                  <a:pt x="2369" y="1250"/>
                </a:lnTo>
                <a:lnTo>
                  <a:pt x="2376" y="1250"/>
                </a:lnTo>
                <a:lnTo>
                  <a:pt x="2367" y="1262"/>
                </a:lnTo>
                <a:lnTo>
                  <a:pt x="2367" y="1265"/>
                </a:lnTo>
                <a:lnTo>
                  <a:pt x="2381" y="1281"/>
                </a:lnTo>
                <a:lnTo>
                  <a:pt x="2383" y="1284"/>
                </a:lnTo>
                <a:lnTo>
                  <a:pt x="2383" y="1298"/>
                </a:lnTo>
                <a:lnTo>
                  <a:pt x="2385" y="1303"/>
                </a:lnTo>
                <a:lnTo>
                  <a:pt x="2388" y="1303"/>
                </a:lnTo>
                <a:lnTo>
                  <a:pt x="2402" y="1298"/>
                </a:lnTo>
                <a:lnTo>
                  <a:pt x="2409" y="1300"/>
                </a:lnTo>
                <a:lnTo>
                  <a:pt x="2416" y="1305"/>
                </a:lnTo>
                <a:lnTo>
                  <a:pt x="2421" y="1310"/>
                </a:lnTo>
                <a:lnTo>
                  <a:pt x="2428" y="1310"/>
                </a:lnTo>
                <a:lnTo>
                  <a:pt x="2430" y="1307"/>
                </a:lnTo>
                <a:lnTo>
                  <a:pt x="2433" y="1303"/>
                </a:lnTo>
                <a:lnTo>
                  <a:pt x="2433" y="1300"/>
                </a:lnTo>
                <a:lnTo>
                  <a:pt x="2430" y="1298"/>
                </a:lnTo>
                <a:lnTo>
                  <a:pt x="2421" y="1281"/>
                </a:lnTo>
                <a:lnTo>
                  <a:pt x="2416" y="1272"/>
                </a:lnTo>
                <a:lnTo>
                  <a:pt x="2414" y="1265"/>
                </a:lnTo>
                <a:lnTo>
                  <a:pt x="2409" y="1255"/>
                </a:lnTo>
                <a:lnTo>
                  <a:pt x="2400" y="1241"/>
                </a:lnTo>
                <a:lnTo>
                  <a:pt x="2393" y="1224"/>
                </a:lnTo>
                <a:lnTo>
                  <a:pt x="2383" y="1215"/>
                </a:lnTo>
                <a:lnTo>
                  <a:pt x="2388" y="1212"/>
                </a:lnTo>
                <a:lnTo>
                  <a:pt x="2388" y="1212"/>
                </a:lnTo>
                <a:lnTo>
                  <a:pt x="2388" y="1208"/>
                </a:lnTo>
                <a:lnTo>
                  <a:pt x="2381" y="1203"/>
                </a:lnTo>
                <a:lnTo>
                  <a:pt x="2385" y="1201"/>
                </a:lnTo>
                <a:lnTo>
                  <a:pt x="2385" y="1196"/>
                </a:lnTo>
                <a:lnTo>
                  <a:pt x="2385" y="1189"/>
                </a:lnTo>
                <a:lnTo>
                  <a:pt x="2385" y="1191"/>
                </a:lnTo>
                <a:lnTo>
                  <a:pt x="2388" y="1198"/>
                </a:lnTo>
                <a:lnTo>
                  <a:pt x="2393" y="1208"/>
                </a:lnTo>
                <a:lnTo>
                  <a:pt x="2402" y="1222"/>
                </a:lnTo>
                <a:lnTo>
                  <a:pt x="2412" y="1246"/>
                </a:lnTo>
                <a:lnTo>
                  <a:pt x="2416" y="1250"/>
                </a:lnTo>
                <a:lnTo>
                  <a:pt x="2423" y="1250"/>
                </a:lnTo>
                <a:lnTo>
                  <a:pt x="2423" y="1253"/>
                </a:lnTo>
                <a:lnTo>
                  <a:pt x="2428" y="1262"/>
                </a:lnTo>
                <a:lnTo>
                  <a:pt x="2442" y="1281"/>
                </a:lnTo>
                <a:lnTo>
                  <a:pt x="2449" y="1286"/>
                </a:lnTo>
                <a:lnTo>
                  <a:pt x="2459" y="1286"/>
                </a:lnTo>
                <a:lnTo>
                  <a:pt x="2468" y="1288"/>
                </a:lnTo>
                <a:lnTo>
                  <a:pt x="2475" y="1293"/>
                </a:lnTo>
                <a:lnTo>
                  <a:pt x="2478" y="1295"/>
                </a:lnTo>
                <a:lnTo>
                  <a:pt x="2480" y="1288"/>
                </a:lnTo>
                <a:lnTo>
                  <a:pt x="2480" y="1272"/>
                </a:lnTo>
                <a:lnTo>
                  <a:pt x="2483" y="1262"/>
                </a:lnTo>
                <a:lnTo>
                  <a:pt x="2485" y="1260"/>
                </a:lnTo>
                <a:lnTo>
                  <a:pt x="2487" y="1260"/>
                </a:lnTo>
                <a:lnTo>
                  <a:pt x="2487" y="1262"/>
                </a:lnTo>
                <a:lnTo>
                  <a:pt x="2485" y="1265"/>
                </a:lnTo>
                <a:lnTo>
                  <a:pt x="2485" y="1286"/>
                </a:lnTo>
                <a:lnTo>
                  <a:pt x="2485" y="1293"/>
                </a:lnTo>
                <a:lnTo>
                  <a:pt x="2490" y="1303"/>
                </a:lnTo>
                <a:lnTo>
                  <a:pt x="2492" y="1307"/>
                </a:lnTo>
                <a:lnTo>
                  <a:pt x="2502" y="1314"/>
                </a:lnTo>
                <a:lnTo>
                  <a:pt x="2506" y="1319"/>
                </a:lnTo>
                <a:lnTo>
                  <a:pt x="2513" y="1326"/>
                </a:lnTo>
                <a:lnTo>
                  <a:pt x="2516" y="1326"/>
                </a:lnTo>
                <a:lnTo>
                  <a:pt x="2518" y="1326"/>
                </a:lnTo>
                <a:lnTo>
                  <a:pt x="2520" y="1324"/>
                </a:lnTo>
                <a:lnTo>
                  <a:pt x="2520" y="1314"/>
                </a:lnTo>
                <a:lnTo>
                  <a:pt x="2525" y="1314"/>
                </a:lnTo>
                <a:lnTo>
                  <a:pt x="2542" y="1314"/>
                </a:lnTo>
                <a:lnTo>
                  <a:pt x="2542" y="1314"/>
                </a:lnTo>
                <a:lnTo>
                  <a:pt x="2525" y="1319"/>
                </a:lnTo>
                <a:lnTo>
                  <a:pt x="2523" y="1322"/>
                </a:lnTo>
                <a:lnTo>
                  <a:pt x="2525" y="1324"/>
                </a:lnTo>
                <a:lnTo>
                  <a:pt x="2528" y="1331"/>
                </a:lnTo>
                <a:lnTo>
                  <a:pt x="2532" y="1333"/>
                </a:lnTo>
                <a:lnTo>
                  <a:pt x="2556" y="1345"/>
                </a:lnTo>
                <a:lnTo>
                  <a:pt x="2554" y="1345"/>
                </a:lnTo>
                <a:lnTo>
                  <a:pt x="2542" y="1343"/>
                </a:lnTo>
                <a:lnTo>
                  <a:pt x="2528" y="1338"/>
                </a:lnTo>
                <a:lnTo>
                  <a:pt x="2525" y="1341"/>
                </a:lnTo>
                <a:lnTo>
                  <a:pt x="2525" y="1343"/>
                </a:lnTo>
                <a:lnTo>
                  <a:pt x="2525" y="1345"/>
                </a:lnTo>
                <a:lnTo>
                  <a:pt x="2532" y="1352"/>
                </a:lnTo>
                <a:lnTo>
                  <a:pt x="2547" y="1374"/>
                </a:lnTo>
                <a:lnTo>
                  <a:pt x="2549" y="1390"/>
                </a:lnTo>
                <a:lnTo>
                  <a:pt x="2582" y="1395"/>
                </a:lnTo>
                <a:lnTo>
                  <a:pt x="2587" y="1393"/>
                </a:lnTo>
                <a:lnTo>
                  <a:pt x="2589" y="1393"/>
                </a:lnTo>
                <a:lnTo>
                  <a:pt x="2589" y="1402"/>
                </a:lnTo>
                <a:lnTo>
                  <a:pt x="2592" y="1405"/>
                </a:lnTo>
                <a:lnTo>
                  <a:pt x="2594" y="1407"/>
                </a:lnTo>
                <a:lnTo>
                  <a:pt x="2601" y="1414"/>
                </a:lnTo>
                <a:lnTo>
                  <a:pt x="2606" y="1414"/>
                </a:lnTo>
                <a:lnTo>
                  <a:pt x="2615" y="1414"/>
                </a:lnTo>
                <a:lnTo>
                  <a:pt x="2620" y="1426"/>
                </a:lnTo>
                <a:lnTo>
                  <a:pt x="2622" y="1428"/>
                </a:lnTo>
                <a:lnTo>
                  <a:pt x="2627" y="1426"/>
                </a:lnTo>
                <a:lnTo>
                  <a:pt x="2627" y="1428"/>
                </a:lnTo>
                <a:lnTo>
                  <a:pt x="2629" y="1433"/>
                </a:lnTo>
                <a:lnTo>
                  <a:pt x="2632" y="1438"/>
                </a:lnTo>
                <a:lnTo>
                  <a:pt x="2637" y="1440"/>
                </a:lnTo>
                <a:lnTo>
                  <a:pt x="2641" y="1445"/>
                </a:lnTo>
                <a:lnTo>
                  <a:pt x="2646" y="1445"/>
                </a:lnTo>
                <a:lnTo>
                  <a:pt x="2653" y="1445"/>
                </a:lnTo>
                <a:lnTo>
                  <a:pt x="2658" y="1450"/>
                </a:lnTo>
                <a:lnTo>
                  <a:pt x="2660" y="1454"/>
                </a:lnTo>
                <a:lnTo>
                  <a:pt x="2665" y="1457"/>
                </a:lnTo>
                <a:lnTo>
                  <a:pt x="2667" y="1457"/>
                </a:lnTo>
                <a:lnTo>
                  <a:pt x="2684" y="1454"/>
                </a:lnTo>
                <a:lnTo>
                  <a:pt x="2674" y="1461"/>
                </a:lnTo>
                <a:lnTo>
                  <a:pt x="2670" y="1464"/>
                </a:lnTo>
                <a:lnTo>
                  <a:pt x="2667" y="1492"/>
                </a:lnTo>
                <a:lnTo>
                  <a:pt x="2667" y="1502"/>
                </a:lnTo>
                <a:lnTo>
                  <a:pt x="2665" y="1509"/>
                </a:lnTo>
                <a:lnTo>
                  <a:pt x="2663" y="1514"/>
                </a:lnTo>
                <a:lnTo>
                  <a:pt x="2663" y="1516"/>
                </a:lnTo>
                <a:lnTo>
                  <a:pt x="2672" y="1528"/>
                </a:lnTo>
                <a:lnTo>
                  <a:pt x="2674" y="1530"/>
                </a:lnTo>
                <a:lnTo>
                  <a:pt x="2684" y="1530"/>
                </a:lnTo>
                <a:lnTo>
                  <a:pt x="2684" y="1528"/>
                </a:lnTo>
                <a:lnTo>
                  <a:pt x="2686" y="1518"/>
                </a:lnTo>
                <a:lnTo>
                  <a:pt x="2684" y="1507"/>
                </a:lnTo>
                <a:lnTo>
                  <a:pt x="2684" y="1504"/>
                </a:lnTo>
                <a:lnTo>
                  <a:pt x="2684" y="1502"/>
                </a:lnTo>
                <a:lnTo>
                  <a:pt x="2682" y="1497"/>
                </a:lnTo>
                <a:lnTo>
                  <a:pt x="2682" y="1495"/>
                </a:lnTo>
                <a:lnTo>
                  <a:pt x="2682" y="1492"/>
                </a:lnTo>
                <a:lnTo>
                  <a:pt x="2689" y="1483"/>
                </a:lnTo>
                <a:lnTo>
                  <a:pt x="2705" y="1469"/>
                </a:lnTo>
                <a:lnTo>
                  <a:pt x="2717" y="1457"/>
                </a:lnTo>
                <a:lnTo>
                  <a:pt x="2715" y="1461"/>
                </a:lnTo>
                <a:lnTo>
                  <a:pt x="2712" y="1466"/>
                </a:lnTo>
                <a:lnTo>
                  <a:pt x="2715" y="1471"/>
                </a:lnTo>
                <a:lnTo>
                  <a:pt x="2729" y="1483"/>
                </a:lnTo>
                <a:lnTo>
                  <a:pt x="2734" y="1490"/>
                </a:lnTo>
                <a:lnTo>
                  <a:pt x="2741" y="1502"/>
                </a:lnTo>
                <a:lnTo>
                  <a:pt x="2743" y="1507"/>
                </a:lnTo>
                <a:lnTo>
                  <a:pt x="2746" y="1516"/>
                </a:lnTo>
                <a:lnTo>
                  <a:pt x="2753" y="1526"/>
                </a:lnTo>
                <a:lnTo>
                  <a:pt x="2753" y="1528"/>
                </a:lnTo>
                <a:lnTo>
                  <a:pt x="2760" y="1528"/>
                </a:lnTo>
                <a:lnTo>
                  <a:pt x="2760" y="1530"/>
                </a:lnTo>
                <a:lnTo>
                  <a:pt x="2748" y="1540"/>
                </a:lnTo>
                <a:lnTo>
                  <a:pt x="2748" y="1549"/>
                </a:lnTo>
                <a:lnTo>
                  <a:pt x="2748" y="1552"/>
                </a:lnTo>
                <a:lnTo>
                  <a:pt x="2755" y="1559"/>
                </a:lnTo>
                <a:lnTo>
                  <a:pt x="2762" y="1568"/>
                </a:lnTo>
                <a:lnTo>
                  <a:pt x="2772" y="1582"/>
                </a:lnTo>
                <a:lnTo>
                  <a:pt x="2786" y="1578"/>
                </a:lnTo>
                <a:lnTo>
                  <a:pt x="2788" y="1580"/>
                </a:lnTo>
                <a:lnTo>
                  <a:pt x="2791" y="1571"/>
                </a:lnTo>
                <a:lnTo>
                  <a:pt x="2798" y="1556"/>
                </a:lnTo>
                <a:lnTo>
                  <a:pt x="2800" y="1547"/>
                </a:lnTo>
                <a:lnTo>
                  <a:pt x="2798" y="1542"/>
                </a:lnTo>
                <a:close/>
                <a:moveTo>
                  <a:pt x="985" y="508"/>
                </a:moveTo>
                <a:lnTo>
                  <a:pt x="985" y="506"/>
                </a:lnTo>
                <a:lnTo>
                  <a:pt x="976" y="510"/>
                </a:lnTo>
                <a:lnTo>
                  <a:pt x="971" y="513"/>
                </a:lnTo>
                <a:lnTo>
                  <a:pt x="969" y="515"/>
                </a:lnTo>
                <a:lnTo>
                  <a:pt x="971" y="515"/>
                </a:lnTo>
                <a:lnTo>
                  <a:pt x="978" y="510"/>
                </a:lnTo>
                <a:lnTo>
                  <a:pt x="985" y="508"/>
                </a:lnTo>
                <a:close/>
                <a:moveTo>
                  <a:pt x="784" y="816"/>
                </a:moveTo>
                <a:lnTo>
                  <a:pt x="789" y="807"/>
                </a:lnTo>
                <a:lnTo>
                  <a:pt x="779" y="800"/>
                </a:lnTo>
                <a:lnTo>
                  <a:pt x="770" y="795"/>
                </a:lnTo>
                <a:lnTo>
                  <a:pt x="765" y="795"/>
                </a:lnTo>
                <a:lnTo>
                  <a:pt x="760" y="793"/>
                </a:lnTo>
                <a:lnTo>
                  <a:pt x="756" y="788"/>
                </a:lnTo>
                <a:lnTo>
                  <a:pt x="756" y="786"/>
                </a:lnTo>
                <a:lnTo>
                  <a:pt x="753" y="781"/>
                </a:lnTo>
                <a:lnTo>
                  <a:pt x="749" y="778"/>
                </a:lnTo>
                <a:lnTo>
                  <a:pt x="739" y="771"/>
                </a:lnTo>
                <a:lnTo>
                  <a:pt x="739" y="767"/>
                </a:lnTo>
                <a:lnTo>
                  <a:pt x="739" y="759"/>
                </a:lnTo>
                <a:lnTo>
                  <a:pt x="739" y="755"/>
                </a:lnTo>
                <a:lnTo>
                  <a:pt x="737" y="752"/>
                </a:lnTo>
                <a:lnTo>
                  <a:pt x="732" y="745"/>
                </a:lnTo>
                <a:lnTo>
                  <a:pt x="727" y="743"/>
                </a:lnTo>
                <a:lnTo>
                  <a:pt x="722" y="743"/>
                </a:lnTo>
                <a:lnTo>
                  <a:pt x="718" y="743"/>
                </a:lnTo>
                <a:lnTo>
                  <a:pt x="706" y="748"/>
                </a:lnTo>
                <a:lnTo>
                  <a:pt x="699" y="748"/>
                </a:lnTo>
                <a:lnTo>
                  <a:pt x="694" y="740"/>
                </a:lnTo>
                <a:lnTo>
                  <a:pt x="687" y="738"/>
                </a:lnTo>
                <a:lnTo>
                  <a:pt x="682" y="738"/>
                </a:lnTo>
                <a:lnTo>
                  <a:pt x="685" y="736"/>
                </a:lnTo>
                <a:lnTo>
                  <a:pt x="677" y="721"/>
                </a:lnTo>
                <a:lnTo>
                  <a:pt x="673" y="724"/>
                </a:lnTo>
                <a:lnTo>
                  <a:pt x="668" y="736"/>
                </a:lnTo>
                <a:lnTo>
                  <a:pt x="666" y="740"/>
                </a:lnTo>
                <a:lnTo>
                  <a:pt x="663" y="748"/>
                </a:lnTo>
                <a:lnTo>
                  <a:pt x="663" y="752"/>
                </a:lnTo>
                <a:lnTo>
                  <a:pt x="663" y="757"/>
                </a:lnTo>
                <a:lnTo>
                  <a:pt x="668" y="764"/>
                </a:lnTo>
                <a:lnTo>
                  <a:pt x="670" y="767"/>
                </a:lnTo>
                <a:lnTo>
                  <a:pt x="677" y="769"/>
                </a:lnTo>
                <a:lnTo>
                  <a:pt x="682" y="767"/>
                </a:lnTo>
                <a:lnTo>
                  <a:pt x="689" y="762"/>
                </a:lnTo>
                <a:lnTo>
                  <a:pt x="694" y="762"/>
                </a:lnTo>
                <a:lnTo>
                  <a:pt x="699" y="762"/>
                </a:lnTo>
                <a:lnTo>
                  <a:pt x="703" y="764"/>
                </a:lnTo>
                <a:lnTo>
                  <a:pt x="715" y="776"/>
                </a:lnTo>
                <a:lnTo>
                  <a:pt x="718" y="781"/>
                </a:lnTo>
                <a:lnTo>
                  <a:pt x="720" y="786"/>
                </a:lnTo>
                <a:lnTo>
                  <a:pt x="722" y="790"/>
                </a:lnTo>
                <a:lnTo>
                  <a:pt x="722" y="795"/>
                </a:lnTo>
                <a:lnTo>
                  <a:pt x="722" y="800"/>
                </a:lnTo>
                <a:lnTo>
                  <a:pt x="727" y="802"/>
                </a:lnTo>
                <a:lnTo>
                  <a:pt x="732" y="804"/>
                </a:lnTo>
                <a:lnTo>
                  <a:pt x="737" y="812"/>
                </a:lnTo>
                <a:lnTo>
                  <a:pt x="737" y="814"/>
                </a:lnTo>
                <a:lnTo>
                  <a:pt x="739" y="816"/>
                </a:lnTo>
                <a:lnTo>
                  <a:pt x="739" y="828"/>
                </a:lnTo>
                <a:lnTo>
                  <a:pt x="739" y="833"/>
                </a:lnTo>
                <a:lnTo>
                  <a:pt x="741" y="833"/>
                </a:lnTo>
                <a:lnTo>
                  <a:pt x="744" y="831"/>
                </a:lnTo>
                <a:lnTo>
                  <a:pt x="746" y="823"/>
                </a:lnTo>
                <a:lnTo>
                  <a:pt x="753" y="819"/>
                </a:lnTo>
                <a:lnTo>
                  <a:pt x="758" y="814"/>
                </a:lnTo>
                <a:lnTo>
                  <a:pt x="770" y="816"/>
                </a:lnTo>
                <a:lnTo>
                  <a:pt x="779" y="819"/>
                </a:lnTo>
                <a:lnTo>
                  <a:pt x="784" y="816"/>
                </a:lnTo>
                <a:close/>
                <a:moveTo>
                  <a:pt x="1725" y="1151"/>
                </a:moveTo>
                <a:lnTo>
                  <a:pt x="1722" y="1151"/>
                </a:lnTo>
                <a:lnTo>
                  <a:pt x="1722" y="1153"/>
                </a:lnTo>
                <a:lnTo>
                  <a:pt x="1722" y="1160"/>
                </a:lnTo>
                <a:lnTo>
                  <a:pt x="1722" y="1160"/>
                </a:lnTo>
                <a:lnTo>
                  <a:pt x="1725" y="1163"/>
                </a:lnTo>
                <a:lnTo>
                  <a:pt x="1732" y="1160"/>
                </a:lnTo>
                <a:lnTo>
                  <a:pt x="1732" y="1156"/>
                </a:lnTo>
                <a:lnTo>
                  <a:pt x="1729" y="1153"/>
                </a:lnTo>
                <a:lnTo>
                  <a:pt x="1725" y="1151"/>
                </a:lnTo>
                <a:close/>
                <a:moveTo>
                  <a:pt x="545" y="1073"/>
                </a:moveTo>
                <a:lnTo>
                  <a:pt x="538" y="1073"/>
                </a:lnTo>
                <a:lnTo>
                  <a:pt x="531" y="1061"/>
                </a:lnTo>
                <a:lnTo>
                  <a:pt x="526" y="1054"/>
                </a:lnTo>
                <a:lnTo>
                  <a:pt x="526" y="1042"/>
                </a:lnTo>
                <a:lnTo>
                  <a:pt x="521" y="1044"/>
                </a:lnTo>
                <a:lnTo>
                  <a:pt x="516" y="1051"/>
                </a:lnTo>
                <a:lnTo>
                  <a:pt x="521" y="1058"/>
                </a:lnTo>
                <a:lnTo>
                  <a:pt x="533" y="1077"/>
                </a:lnTo>
                <a:lnTo>
                  <a:pt x="542" y="1082"/>
                </a:lnTo>
                <a:lnTo>
                  <a:pt x="550" y="1087"/>
                </a:lnTo>
                <a:lnTo>
                  <a:pt x="550" y="1082"/>
                </a:lnTo>
                <a:lnTo>
                  <a:pt x="545" y="1073"/>
                </a:lnTo>
                <a:close/>
                <a:moveTo>
                  <a:pt x="1530" y="1224"/>
                </a:moveTo>
                <a:lnTo>
                  <a:pt x="1533" y="1222"/>
                </a:lnTo>
                <a:lnTo>
                  <a:pt x="1537" y="1212"/>
                </a:lnTo>
                <a:lnTo>
                  <a:pt x="1537" y="1210"/>
                </a:lnTo>
                <a:lnTo>
                  <a:pt x="1535" y="1208"/>
                </a:lnTo>
                <a:lnTo>
                  <a:pt x="1533" y="1220"/>
                </a:lnTo>
                <a:lnTo>
                  <a:pt x="1528" y="1224"/>
                </a:lnTo>
                <a:lnTo>
                  <a:pt x="1530" y="1224"/>
                </a:lnTo>
                <a:close/>
                <a:moveTo>
                  <a:pt x="1748" y="1210"/>
                </a:moveTo>
                <a:lnTo>
                  <a:pt x="1748" y="1205"/>
                </a:lnTo>
                <a:lnTo>
                  <a:pt x="1748" y="1203"/>
                </a:lnTo>
                <a:lnTo>
                  <a:pt x="1748" y="1201"/>
                </a:lnTo>
                <a:lnTo>
                  <a:pt x="1746" y="1196"/>
                </a:lnTo>
                <a:lnTo>
                  <a:pt x="1746" y="1196"/>
                </a:lnTo>
                <a:lnTo>
                  <a:pt x="1743" y="1201"/>
                </a:lnTo>
                <a:lnTo>
                  <a:pt x="1743" y="1203"/>
                </a:lnTo>
                <a:lnTo>
                  <a:pt x="1743" y="1201"/>
                </a:lnTo>
                <a:lnTo>
                  <a:pt x="1741" y="1201"/>
                </a:lnTo>
                <a:lnTo>
                  <a:pt x="1741" y="1201"/>
                </a:lnTo>
                <a:lnTo>
                  <a:pt x="1741" y="1210"/>
                </a:lnTo>
                <a:lnTo>
                  <a:pt x="1739" y="1212"/>
                </a:lnTo>
                <a:lnTo>
                  <a:pt x="1739" y="1215"/>
                </a:lnTo>
                <a:lnTo>
                  <a:pt x="1739" y="1217"/>
                </a:lnTo>
                <a:lnTo>
                  <a:pt x="1739" y="1227"/>
                </a:lnTo>
                <a:lnTo>
                  <a:pt x="1743" y="1224"/>
                </a:lnTo>
                <a:lnTo>
                  <a:pt x="1741" y="1229"/>
                </a:lnTo>
                <a:lnTo>
                  <a:pt x="1743" y="1231"/>
                </a:lnTo>
                <a:lnTo>
                  <a:pt x="1743" y="1231"/>
                </a:lnTo>
                <a:lnTo>
                  <a:pt x="1746" y="1229"/>
                </a:lnTo>
                <a:lnTo>
                  <a:pt x="1746" y="1227"/>
                </a:lnTo>
                <a:lnTo>
                  <a:pt x="1748" y="1220"/>
                </a:lnTo>
                <a:lnTo>
                  <a:pt x="1748" y="1210"/>
                </a:lnTo>
                <a:close/>
                <a:moveTo>
                  <a:pt x="1822" y="1196"/>
                </a:moveTo>
                <a:lnTo>
                  <a:pt x="1812" y="1196"/>
                </a:lnTo>
                <a:lnTo>
                  <a:pt x="1812" y="1193"/>
                </a:lnTo>
                <a:lnTo>
                  <a:pt x="1803" y="1191"/>
                </a:lnTo>
                <a:lnTo>
                  <a:pt x="1800" y="1193"/>
                </a:lnTo>
                <a:lnTo>
                  <a:pt x="1798" y="1198"/>
                </a:lnTo>
                <a:lnTo>
                  <a:pt x="1796" y="1201"/>
                </a:lnTo>
                <a:lnTo>
                  <a:pt x="1796" y="1201"/>
                </a:lnTo>
                <a:lnTo>
                  <a:pt x="1798" y="1205"/>
                </a:lnTo>
                <a:lnTo>
                  <a:pt x="1800" y="1208"/>
                </a:lnTo>
                <a:lnTo>
                  <a:pt x="1803" y="1215"/>
                </a:lnTo>
                <a:lnTo>
                  <a:pt x="1803" y="1215"/>
                </a:lnTo>
                <a:lnTo>
                  <a:pt x="1812" y="1208"/>
                </a:lnTo>
                <a:lnTo>
                  <a:pt x="1822" y="1201"/>
                </a:lnTo>
                <a:lnTo>
                  <a:pt x="1824" y="1198"/>
                </a:lnTo>
                <a:lnTo>
                  <a:pt x="1826" y="1196"/>
                </a:lnTo>
                <a:lnTo>
                  <a:pt x="1824" y="1196"/>
                </a:lnTo>
                <a:lnTo>
                  <a:pt x="1822" y="1196"/>
                </a:lnTo>
                <a:close/>
                <a:moveTo>
                  <a:pt x="1874" y="1191"/>
                </a:moveTo>
                <a:lnTo>
                  <a:pt x="1869" y="1198"/>
                </a:lnTo>
                <a:lnTo>
                  <a:pt x="1871" y="1201"/>
                </a:lnTo>
                <a:lnTo>
                  <a:pt x="1874" y="1201"/>
                </a:lnTo>
                <a:lnTo>
                  <a:pt x="1876" y="1198"/>
                </a:lnTo>
                <a:lnTo>
                  <a:pt x="1876" y="1193"/>
                </a:lnTo>
                <a:lnTo>
                  <a:pt x="1874" y="1191"/>
                </a:lnTo>
                <a:close/>
                <a:moveTo>
                  <a:pt x="857" y="1174"/>
                </a:moveTo>
                <a:lnTo>
                  <a:pt x="857" y="1170"/>
                </a:lnTo>
                <a:lnTo>
                  <a:pt x="855" y="1167"/>
                </a:lnTo>
                <a:lnTo>
                  <a:pt x="853" y="1165"/>
                </a:lnTo>
                <a:lnTo>
                  <a:pt x="846" y="1165"/>
                </a:lnTo>
                <a:lnTo>
                  <a:pt x="843" y="1165"/>
                </a:lnTo>
                <a:lnTo>
                  <a:pt x="839" y="1158"/>
                </a:lnTo>
                <a:lnTo>
                  <a:pt x="836" y="1156"/>
                </a:lnTo>
                <a:lnTo>
                  <a:pt x="834" y="1156"/>
                </a:lnTo>
                <a:lnTo>
                  <a:pt x="827" y="1158"/>
                </a:lnTo>
                <a:lnTo>
                  <a:pt x="824" y="1156"/>
                </a:lnTo>
                <a:lnTo>
                  <a:pt x="822" y="1153"/>
                </a:lnTo>
                <a:lnTo>
                  <a:pt x="815" y="1158"/>
                </a:lnTo>
                <a:lnTo>
                  <a:pt x="810" y="1158"/>
                </a:lnTo>
                <a:lnTo>
                  <a:pt x="805" y="1160"/>
                </a:lnTo>
                <a:lnTo>
                  <a:pt x="803" y="1167"/>
                </a:lnTo>
                <a:lnTo>
                  <a:pt x="782" y="1163"/>
                </a:lnTo>
                <a:lnTo>
                  <a:pt x="777" y="1163"/>
                </a:lnTo>
                <a:lnTo>
                  <a:pt x="772" y="1163"/>
                </a:lnTo>
                <a:lnTo>
                  <a:pt x="777" y="1177"/>
                </a:lnTo>
                <a:lnTo>
                  <a:pt x="784" y="1189"/>
                </a:lnTo>
                <a:lnTo>
                  <a:pt x="791" y="1193"/>
                </a:lnTo>
                <a:lnTo>
                  <a:pt x="805" y="1210"/>
                </a:lnTo>
                <a:lnTo>
                  <a:pt x="817" y="1217"/>
                </a:lnTo>
                <a:lnTo>
                  <a:pt x="822" y="1220"/>
                </a:lnTo>
                <a:lnTo>
                  <a:pt x="824" y="1224"/>
                </a:lnTo>
                <a:lnTo>
                  <a:pt x="827" y="1227"/>
                </a:lnTo>
                <a:lnTo>
                  <a:pt x="829" y="1224"/>
                </a:lnTo>
                <a:lnTo>
                  <a:pt x="829" y="1220"/>
                </a:lnTo>
                <a:lnTo>
                  <a:pt x="831" y="1217"/>
                </a:lnTo>
                <a:lnTo>
                  <a:pt x="839" y="1215"/>
                </a:lnTo>
                <a:lnTo>
                  <a:pt x="848" y="1215"/>
                </a:lnTo>
                <a:lnTo>
                  <a:pt x="855" y="1215"/>
                </a:lnTo>
                <a:lnTo>
                  <a:pt x="857" y="1208"/>
                </a:lnTo>
                <a:lnTo>
                  <a:pt x="857" y="1203"/>
                </a:lnTo>
                <a:lnTo>
                  <a:pt x="853" y="1196"/>
                </a:lnTo>
                <a:lnTo>
                  <a:pt x="855" y="1193"/>
                </a:lnTo>
                <a:lnTo>
                  <a:pt x="855" y="1186"/>
                </a:lnTo>
                <a:lnTo>
                  <a:pt x="857" y="1179"/>
                </a:lnTo>
                <a:lnTo>
                  <a:pt x="857" y="1174"/>
                </a:lnTo>
                <a:close/>
                <a:moveTo>
                  <a:pt x="1777" y="1208"/>
                </a:moveTo>
                <a:lnTo>
                  <a:pt x="1772" y="1208"/>
                </a:lnTo>
                <a:lnTo>
                  <a:pt x="1772" y="1212"/>
                </a:lnTo>
                <a:lnTo>
                  <a:pt x="1767" y="1229"/>
                </a:lnTo>
                <a:lnTo>
                  <a:pt x="1760" y="1239"/>
                </a:lnTo>
                <a:lnTo>
                  <a:pt x="1755" y="1246"/>
                </a:lnTo>
                <a:lnTo>
                  <a:pt x="1748" y="1255"/>
                </a:lnTo>
                <a:lnTo>
                  <a:pt x="1748" y="1258"/>
                </a:lnTo>
                <a:lnTo>
                  <a:pt x="1746" y="1262"/>
                </a:lnTo>
                <a:lnTo>
                  <a:pt x="1743" y="1269"/>
                </a:lnTo>
                <a:lnTo>
                  <a:pt x="1743" y="1272"/>
                </a:lnTo>
                <a:lnTo>
                  <a:pt x="1751" y="1269"/>
                </a:lnTo>
                <a:lnTo>
                  <a:pt x="1753" y="1269"/>
                </a:lnTo>
                <a:lnTo>
                  <a:pt x="1753" y="1265"/>
                </a:lnTo>
                <a:lnTo>
                  <a:pt x="1755" y="1265"/>
                </a:lnTo>
                <a:lnTo>
                  <a:pt x="1760" y="1265"/>
                </a:lnTo>
                <a:lnTo>
                  <a:pt x="1760" y="1260"/>
                </a:lnTo>
                <a:lnTo>
                  <a:pt x="1762" y="1255"/>
                </a:lnTo>
                <a:lnTo>
                  <a:pt x="1762" y="1253"/>
                </a:lnTo>
                <a:lnTo>
                  <a:pt x="1765" y="1253"/>
                </a:lnTo>
                <a:lnTo>
                  <a:pt x="1767" y="1250"/>
                </a:lnTo>
                <a:lnTo>
                  <a:pt x="1767" y="1243"/>
                </a:lnTo>
                <a:lnTo>
                  <a:pt x="1770" y="1241"/>
                </a:lnTo>
                <a:lnTo>
                  <a:pt x="1784" y="1220"/>
                </a:lnTo>
                <a:lnTo>
                  <a:pt x="1784" y="1215"/>
                </a:lnTo>
                <a:lnTo>
                  <a:pt x="1781" y="1210"/>
                </a:lnTo>
                <a:lnTo>
                  <a:pt x="1777" y="1208"/>
                </a:lnTo>
                <a:close/>
                <a:moveTo>
                  <a:pt x="1722" y="1241"/>
                </a:moveTo>
                <a:lnTo>
                  <a:pt x="1720" y="1248"/>
                </a:lnTo>
                <a:lnTo>
                  <a:pt x="1732" y="1248"/>
                </a:lnTo>
                <a:lnTo>
                  <a:pt x="1734" y="1243"/>
                </a:lnTo>
                <a:lnTo>
                  <a:pt x="1739" y="1241"/>
                </a:lnTo>
                <a:lnTo>
                  <a:pt x="1729" y="1236"/>
                </a:lnTo>
                <a:lnTo>
                  <a:pt x="1722" y="1241"/>
                </a:lnTo>
                <a:close/>
                <a:moveTo>
                  <a:pt x="1919" y="1229"/>
                </a:moveTo>
                <a:lnTo>
                  <a:pt x="1914" y="1234"/>
                </a:lnTo>
                <a:lnTo>
                  <a:pt x="1912" y="1243"/>
                </a:lnTo>
                <a:lnTo>
                  <a:pt x="1909" y="1250"/>
                </a:lnTo>
                <a:lnTo>
                  <a:pt x="1912" y="1250"/>
                </a:lnTo>
                <a:lnTo>
                  <a:pt x="1916" y="1239"/>
                </a:lnTo>
                <a:lnTo>
                  <a:pt x="1924" y="1229"/>
                </a:lnTo>
                <a:lnTo>
                  <a:pt x="1924" y="1227"/>
                </a:lnTo>
                <a:lnTo>
                  <a:pt x="1919" y="1229"/>
                </a:lnTo>
                <a:close/>
                <a:moveTo>
                  <a:pt x="1073" y="1402"/>
                </a:moveTo>
                <a:lnTo>
                  <a:pt x="1085" y="1378"/>
                </a:lnTo>
                <a:lnTo>
                  <a:pt x="1083" y="1378"/>
                </a:lnTo>
                <a:lnTo>
                  <a:pt x="1071" y="1383"/>
                </a:lnTo>
                <a:lnTo>
                  <a:pt x="1064" y="1390"/>
                </a:lnTo>
                <a:lnTo>
                  <a:pt x="1061" y="1390"/>
                </a:lnTo>
                <a:lnTo>
                  <a:pt x="1064" y="1402"/>
                </a:lnTo>
                <a:lnTo>
                  <a:pt x="1068" y="1402"/>
                </a:lnTo>
                <a:lnTo>
                  <a:pt x="1073" y="1402"/>
                </a:lnTo>
                <a:close/>
                <a:moveTo>
                  <a:pt x="1511" y="1433"/>
                </a:moveTo>
                <a:lnTo>
                  <a:pt x="1511" y="1431"/>
                </a:lnTo>
                <a:lnTo>
                  <a:pt x="1516" y="1426"/>
                </a:lnTo>
                <a:lnTo>
                  <a:pt x="1518" y="1421"/>
                </a:lnTo>
                <a:lnTo>
                  <a:pt x="1518" y="1419"/>
                </a:lnTo>
                <a:lnTo>
                  <a:pt x="1518" y="1416"/>
                </a:lnTo>
                <a:lnTo>
                  <a:pt x="1516" y="1416"/>
                </a:lnTo>
                <a:lnTo>
                  <a:pt x="1514" y="1416"/>
                </a:lnTo>
                <a:lnTo>
                  <a:pt x="1507" y="1424"/>
                </a:lnTo>
                <a:lnTo>
                  <a:pt x="1504" y="1426"/>
                </a:lnTo>
                <a:lnTo>
                  <a:pt x="1507" y="1428"/>
                </a:lnTo>
                <a:lnTo>
                  <a:pt x="1511" y="1433"/>
                </a:lnTo>
                <a:close/>
                <a:moveTo>
                  <a:pt x="1466" y="1476"/>
                </a:moveTo>
                <a:lnTo>
                  <a:pt x="1469" y="1478"/>
                </a:lnTo>
                <a:lnTo>
                  <a:pt x="1488" y="1485"/>
                </a:lnTo>
                <a:lnTo>
                  <a:pt x="1490" y="1485"/>
                </a:lnTo>
                <a:lnTo>
                  <a:pt x="1495" y="1483"/>
                </a:lnTo>
                <a:lnTo>
                  <a:pt x="1497" y="1483"/>
                </a:lnTo>
                <a:lnTo>
                  <a:pt x="1499" y="1483"/>
                </a:lnTo>
                <a:lnTo>
                  <a:pt x="1502" y="1478"/>
                </a:lnTo>
                <a:lnTo>
                  <a:pt x="1504" y="1473"/>
                </a:lnTo>
                <a:lnTo>
                  <a:pt x="1507" y="1466"/>
                </a:lnTo>
                <a:lnTo>
                  <a:pt x="1509" y="1466"/>
                </a:lnTo>
                <a:lnTo>
                  <a:pt x="1509" y="1471"/>
                </a:lnTo>
                <a:lnTo>
                  <a:pt x="1511" y="1473"/>
                </a:lnTo>
                <a:lnTo>
                  <a:pt x="1514" y="1471"/>
                </a:lnTo>
                <a:lnTo>
                  <a:pt x="1518" y="1471"/>
                </a:lnTo>
                <a:lnTo>
                  <a:pt x="1523" y="1471"/>
                </a:lnTo>
                <a:lnTo>
                  <a:pt x="1523" y="1469"/>
                </a:lnTo>
                <a:lnTo>
                  <a:pt x="1521" y="1464"/>
                </a:lnTo>
                <a:lnTo>
                  <a:pt x="1521" y="1461"/>
                </a:lnTo>
                <a:lnTo>
                  <a:pt x="1523" y="1457"/>
                </a:lnTo>
                <a:lnTo>
                  <a:pt x="1526" y="1457"/>
                </a:lnTo>
                <a:lnTo>
                  <a:pt x="1526" y="1461"/>
                </a:lnTo>
                <a:lnTo>
                  <a:pt x="1528" y="1464"/>
                </a:lnTo>
                <a:lnTo>
                  <a:pt x="1530" y="1464"/>
                </a:lnTo>
                <a:lnTo>
                  <a:pt x="1533" y="1466"/>
                </a:lnTo>
                <a:lnTo>
                  <a:pt x="1535" y="1464"/>
                </a:lnTo>
                <a:lnTo>
                  <a:pt x="1540" y="1457"/>
                </a:lnTo>
                <a:lnTo>
                  <a:pt x="1540" y="1450"/>
                </a:lnTo>
                <a:lnTo>
                  <a:pt x="1537" y="1450"/>
                </a:lnTo>
                <a:lnTo>
                  <a:pt x="1535" y="1450"/>
                </a:lnTo>
                <a:lnTo>
                  <a:pt x="1535" y="1450"/>
                </a:lnTo>
                <a:lnTo>
                  <a:pt x="1530" y="1443"/>
                </a:lnTo>
                <a:lnTo>
                  <a:pt x="1528" y="1445"/>
                </a:lnTo>
                <a:lnTo>
                  <a:pt x="1521" y="1440"/>
                </a:lnTo>
                <a:lnTo>
                  <a:pt x="1521" y="1440"/>
                </a:lnTo>
                <a:lnTo>
                  <a:pt x="1518" y="1445"/>
                </a:lnTo>
                <a:lnTo>
                  <a:pt x="1516" y="1445"/>
                </a:lnTo>
                <a:lnTo>
                  <a:pt x="1514" y="1440"/>
                </a:lnTo>
                <a:lnTo>
                  <a:pt x="1509" y="1438"/>
                </a:lnTo>
                <a:lnTo>
                  <a:pt x="1504" y="1435"/>
                </a:lnTo>
                <a:lnTo>
                  <a:pt x="1502" y="1435"/>
                </a:lnTo>
                <a:lnTo>
                  <a:pt x="1492" y="1440"/>
                </a:lnTo>
                <a:lnTo>
                  <a:pt x="1492" y="1443"/>
                </a:lnTo>
                <a:lnTo>
                  <a:pt x="1497" y="1447"/>
                </a:lnTo>
                <a:lnTo>
                  <a:pt x="1497" y="1454"/>
                </a:lnTo>
                <a:lnTo>
                  <a:pt x="1495" y="1454"/>
                </a:lnTo>
                <a:lnTo>
                  <a:pt x="1490" y="1452"/>
                </a:lnTo>
                <a:lnTo>
                  <a:pt x="1488" y="1452"/>
                </a:lnTo>
                <a:lnTo>
                  <a:pt x="1478" y="1459"/>
                </a:lnTo>
                <a:lnTo>
                  <a:pt x="1466" y="1476"/>
                </a:lnTo>
                <a:close/>
                <a:moveTo>
                  <a:pt x="2438" y="1293"/>
                </a:moveTo>
                <a:lnTo>
                  <a:pt x="2438" y="1295"/>
                </a:lnTo>
                <a:lnTo>
                  <a:pt x="2440" y="1303"/>
                </a:lnTo>
                <a:lnTo>
                  <a:pt x="2445" y="1307"/>
                </a:lnTo>
                <a:lnTo>
                  <a:pt x="2449" y="1312"/>
                </a:lnTo>
                <a:lnTo>
                  <a:pt x="2452" y="1319"/>
                </a:lnTo>
                <a:lnTo>
                  <a:pt x="2457" y="1329"/>
                </a:lnTo>
                <a:lnTo>
                  <a:pt x="2466" y="1355"/>
                </a:lnTo>
                <a:lnTo>
                  <a:pt x="2471" y="1364"/>
                </a:lnTo>
                <a:lnTo>
                  <a:pt x="2478" y="1369"/>
                </a:lnTo>
                <a:lnTo>
                  <a:pt x="2485" y="1376"/>
                </a:lnTo>
                <a:lnTo>
                  <a:pt x="2487" y="1383"/>
                </a:lnTo>
                <a:lnTo>
                  <a:pt x="2487" y="1405"/>
                </a:lnTo>
                <a:lnTo>
                  <a:pt x="2487" y="1409"/>
                </a:lnTo>
                <a:lnTo>
                  <a:pt x="2490" y="1414"/>
                </a:lnTo>
                <a:lnTo>
                  <a:pt x="2492" y="1419"/>
                </a:lnTo>
                <a:lnTo>
                  <a:pt x="2494" y="1421"/>
                </a:lnTo>
                <a:lnTo>
                  <a:pt x="2497" y="1424"/>
                </a:lnTo>
                <a:lnTo>
                  <a:pt x="2502" y="1419"/>
                </a:lnTo>
                <a:lnTo>
                  <a:pt x="2509" y="1407"/>
                </a:lnTo>
                <a:lnTo>
                  <a:pt x="2511" y="1388"/>
                </a:lnTo>
                <a:lnTo>
                  <a:pt x="2520" y="1383"/>
                </a:lnTo>
                <a:lnTo>
                  <a:pt x="2520" y="1381"/>
                </a:lnTo>
                <a:lnTo>
                  <a:pt x="2520" y="1378"/>
                </a:lnTo>
                <a:lnTo>
                  <a:pt x="2513" y="1371"/>
                </a:lnTo>
                <a:lnTo>
                  <a:pt x="2516" y="1367"/>
                </a:lnTo>
                <a:lnTo>
                  <a:pt x="2511" y="1357"/>
                </a:lnTo>
                <a:lnTo>
                  <a:pt x="2509" y="1355"/>
                </a:lnTo>
                <a:lnTo>
                  <a:pt x="2499" y="1345"/>
                </a:lnTo>
                <a:lnTo>
                  <a:pt x="2485" y="1331"/>
                </a:lnTo>
                <a:lnTo>
                  <a:pt x="2480" y="1324"/>
                </a:lnTo>
                <a:lnTo>
                  <a:pt x="2478" y="1317"/>
                </a:lnTo>
                <a:lnTo>
                  <a:pt x="2478" y="1314"/>
                </a:lnTo>
                <a:lnTo>
                  <a:pt x="2480" y="1314"/>
                </a:lnTo>
                <a:lnTo>
                  <a:pt x="2483" y="1314"/>
                </a:lnTo>
                <a:lnTo>
                  <a:pt x="2485" y="1317"/>
                </a:lnTo>
                <a:lnTo>
                  <a:pt x="2487" y="1319"/>
                </a:lnTo>
                <a:lnTo>
                  <a:pt x="2494" y="1329"/>
                </a:lnTo>
                <a:lnTo>
                  <a:pt x="2497" y="1333"/>
                </a:lnTo>
                <a:lnTo>
                  <a:pt x="2499" y="1333"/>
                </a:lnTo>
                <a:lnTo>
                  <a:pt x="2502" y="1338"/>
                </a:lnTo>
                <a:lnTo>
                  <a:pt x="2509" y="1348"/>
                </a:lnTo>
                <a:lnTo>
                  <a:pt x="2516" y="1352"/>
                </a:lnTo>
                <a:lnTo>
                  <a:pt x="2516" y="1350"/>
                </a:lnTo>
                <a:lnTo>
                  <a:pt x="2511" y="1343"/>
                </a:lnTo>
                <a:lnTo>
                  <a:pt x="2506" y="1336"/>
                </a:lnTo>
                <a:lnTo>
                  <a:pt x="2502" y="1326"/>
                </a:lnTo>
                <a:lnTo>
                  <a:pt x="2492" y="1317"/>
                </a:lnTo>
                <a:lnTo>
                  <a:pt x="2478" y="1305"/>
                </a:lnTo>
                <a:lnTo>
                  <a:pt x="2468" y="1307"/>
                </a:lnTo>
                <a:lnTo>
                  <a:pt x="2457" y="1310"/>
                </a:lnTo>
                <a:lnTo>
                  <a:pt x="2452" y="1303"/>
                </a:lnTo>
                <a:lnTo>
                  <a:pt x="2442" y="1295"/>
                </a:lnTo>
                <a:lnTo>
                  <a:pt x="2438" y="1293"/>
                </a:lnTo>
                <a:close/>
                <a:moveTo>
                  <a:pt x="2457" y="1300"/>
                </a:moveTo>
                <a:lnTo>
                  <a:pt x="2466" y="1300"/>
                </a:lnTo>
                <a:lnTo>
                  <a:pt x="2473" y="1300"/>
                </a:lnTo>
                <a:lnTo>
                  <a:pt x="2473" y="1295"/>
                </a:lnTo>
                <a:lnTo>
                  <a:pt x="2466" y="1291"/>
                </a:lnTo>
                <a:lnTo>
                  <a:pt x="2459" y="1288"/>
                </a:lnTo>
                <a:lnTo>
                  <a:pt x="2452" y="1293"/>
                </a:lnTo>
                <a:lnTo>
                  <a:pt x="2452" y="1295"/>
                </a:lnTo>
                <a:lnTo>
                  <a:pt x="2457" y="1300"/>
                </a:lnTo>
                <a:close/>
                <a:moveTo>
                  <a:pt x="2421" y="1383"/>
                </a:moveTo>
                <a:lnTo>
                  <a:pt x="2421" y="1376"/>
                </a:lnTo>
                <a:lnTo>
                  <a:pt x="2423" y="1374"/>
                </a:lnTo>
                <a:lnTo>
                  <a:pt x="2426" y="1374"/>
                </a:lnTo>
                <a:lnTo>
                  <a:pt x="2445" y="1378"/>
                </a:lnTo>
                <a:lnTo>
                  <a:pt x="2452" y="1383"/>
                </a:lnTo>
                <a:lnTo>
                  <a:pt x="2461" y="1383"/>
                </a:lnTo>
                <a:lnTo>
                  <a:pt x="2461" y="1371"/>
                </a:lnTo>
                <a:lnTo>
                  <a:pt x="2459" y="1367"/>
                </a:lnTo>
                <a:lnTo>
                  <a:pt x="2452" y="1359"/>
                </a:lnTo>
                <a:lnTo>
                  <a:pt x="2438" y="1362"/>
                </a:lnTo>
                <a:lnTo>
                  <a:pt x="2433" y="1359"/>
                </a:lnTo>
                <a:lnTo>
                  <a:pt x="2438" y="1355"/>
                </a:lnTo>
                <a:lnTo>
                  <a:pt x="2440" y="1355"/>
                </a:lnTo>
                <a:lnTo>
                  <a:pt x="2445" y="1355"/>
                </a:lnTo>
                <a:lnTo>
                  <a:pt x="2449" y="1350"/>
                </a:lnTo>
                <a:lnTo>
                  <a:pt x="2449" y="1336"/>
                </a:lnTo>
                <a:lnTo>
                  <a:pt x="2445" y="1329"/>
                </a:lnTo>
                <a:lnTo>
                  <a:pt x="2442" y="1326"/>
                </a:lnTo>
                <a:lnTo>
                  <a:pt x="2433" y="1324"/>
                </a:lnTo>
                <a:lnTo>
                  <a:pt x="2421" y="1324"/>
                </a:lnTo>
                <a:lnTo>
                  <a:pt x="2421" y="1324"/>
                </a:lnTo>
                <a:lnTo>
                  <a:pt x="2419" y="1326"/>
                </a:lnTo>
                <a:lnTo>
                  <a:pt x="2414" y="1341"/>
                </a:lnTo>
                <a:lnTo>
                  <a:pt x="2412" y="1343"/>
                </a:lnTo>
                <a:lnTo>
                  <a:pt x="2407" y="1341"/>
                </a:lnTo>
                <a:lnTo>
                  <a:pt x="2407" y="1338"/>
                </a:lnTo>
                <a:lnTo>
                  <a:pt x="2409" y="1336"/>
                </a:lnTo>
                <a:lnTo>
                  <a:pt x="2409" y="1329"/>
                </a:lnTo>
                <a:lnTo>
                  <a:pt x="2409" y="1326"/>
                </a:lnTo>
                <a:lnTo>
                  <a:pt x="2397" y="1317"/>
                </a:lnTo>
                <a:lnTo>
                  <a:pt x="2395" y="1314"/>
                </a:lnTo>
                <a:lnTo>
                  <a:pt x="2390" y="1319"/>
                </a:lnTo>
                <a:lnTo>
                  <a:pt x="2388" y="1324"/>
                </a:lnTo>
                <a:lnTo>
                  <a:pt x="2385" y="1326"/>
                </a:lnTo>
                <a:lnTo>
                  <a:pt x="2381" y="1329"/>
                </a:lnTo>
                <a:lnTo>
                  <a:pt x="2378" y="1333"/>
                </a:lnTo>
                <a:lnTo>
                  <a:pt x="2381" y="1338"/>
                </a:lnTo>
                <a:lnTo>
                  <a:pt x="2374" y="1333"/>
                </a:lnTo>
                <a:lnTo>
                  <a:pt x="2369" y="1329"/>
                </a:lnTo>
                <a:lnTo>
                  <a:pt x="2367" y="1338"/>
                </a:lnTo>
                <a:lnTo>
                  <a:pt x="2364" y="1343"/>
                </a:lnTo>
                <a:lnTo>
                  <a:pt x="2362" y="1345"/>
                </a:lnTo>
                <a:lnTo>
                  <a:pt x="2362" y="1350"/>
                </a:lnTo>
                <a:lnTo>
                  <a:pt x="2362" y="1357"/>
                </a:lnTo>
                <a:lnTo>
                  <a:pt x="2369" y="1367"/>
                </a:lnTo>
                <a:lnTo>
                  <a:pt x="2376" y="1369"/>
                </a:lnTo>
                <a:lnTo>
                  <a:pt x="2395" y="1381"/>
                </a:lnTo>
                <a:lnTo>
                  <a:pt x="2404" y="1395"/>
                </a:lnTo>
                <a:lnTo>
                  <a:pt x="2412" y="1402"/>
                </a:lnTo>
                <a:lnTo>
                  <a:pt x="2423" y="1402"/>
                </a:lnTo>
                <a:lnTo>
                  <a:pt x="2426" y="1395"/>
                </a:lnTo>
                <a:lnTo>
                  <a:pt x="2421" y="1383"/>
                </a:lnTo>
                <a:close/>
                <a:moveTo>
                  <a:pt x="1528" y="1528"/>
                </a:moveTo>
                <a:lnTo>
                  <a:pt x="1518" y="1523"/>
                </a:lnTo>
                <a:lnTo>
                  <a:pt x="1514" y="1518"/>
                </a:lnTo>
                <a:lnTo>
                  <a:pt x="1514" y="1514"/>
                </a:lnTo>
                <a:lnTo>
                  <a:pt x="1518" y="1509"/>
                </a:lnTo>
                <a:lnTo>
                  <a:pt x="1518" y="1507"/>
                </a:lnTo>
                <a:lnTo>
                  <a:pt x="1516" y="1504"/>
                </a:lnTo>
                <a:lnTo>
                  <a:pt x="1511" y="1502"/>
                </a:lnTo>
                <a:lnTo>
                  <a:pt x="1507" y="1502"/>
                </a:lnTo>
                <a:lnTo>
                  <a:pt x="1502" y="1504"/>
                </a:lnTo>
                <a:lnTo>
                  <a:pt x="1495" y="1511"/>
                </a:lnTo>
                <a:lnTo>
                  <a:pt x="1492" y="1511"/>
                </a:lnTo>
                <a:lnTo>
                  <a:pt x="1492" y="1504"/>
                </a:lnTo>
                <a:lnTo>
                  <a:pt x="1495" y="1497"/>
                </a:lnTo>
                <a:lnTo>
                  <a:pt x="1490" y="1492"/>
                </a:lnTo>
                <a:lnTo>
                  <a:pt x="1478" y="1490"/>
                </a:lnTo>
                <a:lnTo>
                  <a:pt x="1473" y="1490"/>
                </a:lnTo>
                <a:lnTo>
                  <a:pt x="1478" y="1495"/>
                </a:lnTo>
                <a:lnTo>
                  <a:pt x="1476" y="1499"/>
                </a:lnTo>
                <a:lnTo>
                  <a:pt x="1476" y="1502"/>
                </a:lnTo>
                <a:lnTo>
                  <a:pt x="1476" y="1507"/>
                </a:lnTo>
                <a:lnTo>
                  <a:pt x="1476" y="1509"/>
                </a:lnTo>
                <a:lnTo>
                  <a:pt x="1473" y="1509"/>
                </a:lnTo>
                <a:lnTo>
                  <a:pt x="1466" y="1507"/>
                </a:lnTo>
                <a:lnTo>
                  <a:pt x="1466" y="1509"/>
                </a:lnTo>
                <a:lnTo>
                  <a:pt x="1464" y="1511"/>
                </a:lnTo>
                <a:lnTo>
                  <a:pt x="1462" y="1514"/>
                </a:lnTo>
                <a:lnTo>
                  <a:pt x="1459" y="1516"/>
                </a:lnTo>
                <a:lnTo>
                  <a:pt x="1459" y="1516"/>
                </a:lnTo>
                <a:lnTo>
                  <a:pt x="1457" y="1511"/>
                </a:lnTo>
                <a:lnTo>
                  <a:pt x="1450" y="1502"/>
                </a:lnTo>
                <a:lnTo>
                  <a:pt x="1450" y="1499"/>
                </a:lnTo>
                <a:lnTo>
                  <a:pt x="1445" y="1499"/>
                </a:lnTo>
                <a:lnTo>
                  <a:pt x="1443" y="1499"/>
                </a:lnTo>
                <a:lnTo>
                  <a:pt x="1440" y="1502"/>
                </a:lnTo>
                <a:lnTo>
                  <a:pt x="1438" y="1507"/>
                </a:lnTo>
                <a:lnTo>
                  <a:pt x="1438" y="1509"/>
                </a:lnTo>
                <a:lnTo>
                  <a:pt x="1440" y="1514"/>
                </a:lnTo>
                <a:lnTo>
                  <a:pt x="1443" y="1518"/>
                </a:lnTo>
                <a:lnTo>
                  <a:pt x="1450" y="1523"/>
                </a:lnTo>
                <a:lnTo>
                  <a:pt x="1450" y="1526"/>
                </a:lnTo>
                <a:lnTo>
                  <a:pt x="1443" y="1526"/>
                </a:lnTo>
                <a:lnTo>
                  <a:pt x="1443" y="1526"/>
                </a:lnTo>
                <a:lnTo>
                  <a:pt x="1443" y="1530"/>
                </a:lnTo>
                <a:lnTo>
                  <a:pt x="1445" y="1547"/>
                </a:lnTo>
                <a:lnTo>
                  <a:pt x="1447" y="1556"/>
                </a:lnTo>
                <a:lnTo>
                  <a:pt x="1450" y="1563"/>
                </a:lnTo>
                <a:lnTo>
                  <a:pt x="1447" y="1561"/>
                </a:lnTo>
                <a:lnTo>
                  <a:pt x="1445" y="1556"/>
                </a:lnTo>
                <a:lnTo>
                  <a:pt x="1440" y="1549"/>
                </a:lnTo>
                <a:lnTo>
                  <a:pt x="1436" y="1537"/>
                </a:lnTo>
                <a:lnTo>
                  <a:pt x="1433" y="1535"/>
                </a:lnTo>
                <a:lnTo>
                  <a:pt x="1433" y="1535"/>
                </a:lnTo>
                <a:lnTo>
                  <a:pt x="1433" y="1533"/>
                </a:lnTo>
                <a:lnTo>
                  <a:pt x="1431" y="1528"/>
                </a:lnTo>
                <a:lnTo>
                  <a:pt x="1426" y="1526"/>
                </a:lnTo>
                <a:lnTo>
                  <a:pt x="1424" y="1526"/>
                </a:lnTo>
                <a:lnTo>
                  <a:pt x="1419" y="1526"/>
                </a:lnTo>
                <a:lnTo>
                  <a:pt x="1412" y="1530"/>
                </a:lnTo>
                <a:lnTo>
                  <a:pt x="1405" y="1535"/>
                </a:lnTo>
                <a:lnTo>
                  <a:pt x="1398" y="1547"/>
                </a:lnTo>
                <a:lnTo>
                  <a:pt x="1395" y="1556"/>
                </a:lnTo>
                <a:lnTo>
                  <a:pt x="1395" y="1559"/>
                </a:lnTo>
                <a:lnTo>
                  <a:pt x="1402" y="1573"/>
                </a:lnTo>
                <a:lnTo>
                  <a:pt x="1407" y="1592"/>
                </a:lnTo>
                <a:lnTo>
                  <a:pt x="1417" y="1606"/>
                </a:lnTo>
                <a:lnTo>
                  <a:pt x="1419" y="1606"/>
                </a:lnTo>
                <a:lnTo>
                  <a:pt x="1424" y="1601"/>
                </a:lnTo>
                <a:lnTo>
                  <a:pt x="1424" y="1597"/>
                </a:lnTo>
                <a:lnTo>
                  <a:pt x="1424" y="1592"/>
                </a:lnTo>
                <a:lnTo>
                  <a:pt x="1421" y="1590"/>
                </a:lnTo>
                <a:lnTo>
                  <a:pt x="1421" y="1587"/>
                </a:lnTo>
                <a:lnTo>
                  <a:pt x="1419" y="1585"/>
                </a:lnTo>
                <a:lnTo>
                  <a:pt x="1414" y="1587"/>
                </a:lnTo>
                <a:lnTo>
                  <a:pt x="1414" y="1585"/>
                </a:lnTo>
                <a:lnTo>
                  <a:pt x="1417" y="1582"/>
                </a:lnTo>
                <a:lnTo>
                  <a:pt x="1421" y="1580"/>
                </a:lnTo>
                <a:lnTo>
                  <a:pt x="1426" y="1580"/>
                </a:lnTo>
                <a:lnTo>
                  <a:pt x="1431" y="1582"/>
                </a:lnTo>
                <a:lnTo>
                  <a:pt x="1431" y="1582"/>
                </a:lnTo>
                <a:lnTo>
                  <a:pt x="1433" y="1585"/>
                </a:lnTo>
                <a:lnTo>
                  <a:pt x="1428" y="1590"/>
                </a:lnTo>
                <a:lnTo>
                  <a:pt x="1428" y="1594"/>
                </a:lnTo>
                <a:lnTo>
                  <a:pt x="1428" y="1594"/>
                </a:lnTo>
                <a:lnTo>
                  <a:pt x="1433" y="1592"/>
                </a:lnTo>
                <a:lnTo>
                  <a:pt x="1440" y="1597"/>
                </a:lnTo>
                <a:lnTo>
                  <a:pt x="1445" y="1597"/>
                </a:lnTo>
                <a:lnTo>
                  <a:pt x="1445" y="1597"/>
                </a:lnTo>
                <a:lnTo>
                  <a:pt x="1431" y="1616"/>
                </a:lnTo>
                <a:lnTo>
                  <a:pt x="1431" y="1618"/>
                </a:lnTo>
                <a:lnTo>
                  <a:pt x="1431" y="1620"/>
                </a:lnTo>
                <a:lnTo>
                  <a:pt x="1433" y="1620"/>
                </a:lnTo>
                <a:lnTo>
                  <a:pt x="1436" y="1623"/>
                </a:lnTo>
                <a:lnTo>
                  <a:pt x="1447" y="1613"/>
                </a:lnTo>
                <a:lnTo>
                  <a:pt x="1454" y="1601"/>
                </a:lnTo>
                <a:lnTo>
                  <a:pt x="1454" y="1599"/>
                </a:lnTo>
                <a:lnTo>
                  <a:pt x="1454" y="1594"/>
                </a:lnTo>
                <a:lnTo>
                  <a:pt x="1454" y="1594"/>
                </a:lnTo>
                <a:lnTo>
                  <a:pt x="1447" y="1592"/>
                </a:lnTo>
                <a:lnTo>
                  <a:pt x="1457" y="1587"/>
                </a:lnTo>
                <a:lnTo>
                  <a:pt x="1459" y="1585"/>
                </a:lnTo>
                <a:lnTo>
                  <a:pt x="1462" y="1580"/>
                </a:lnTo>
                <a:lnTo>
                  <a:pt x="1464" y="1578"/>
                </a:lnTo>
                <a:lnTo>
                  <a:pt x="1473" y="1571"/>
                </a:lnTo>
                <a:lnTo>
                  <a:pt x="1485" y="1571"/>
                </a:lnTo>
                <a:lnTo>
                  <a:pt x="1488" y="1566"/>
                </a:lnTo>
                <a:lnTo>
                  <a:pt x="1495" y="1561"/>
                </a:lnTo>
                <a:lnTo>
                  <a:pt x="1499" y="1561"/>
                </a:lnTo>
                <a:lnTo>
                  <a:pt x="1504" y="1559"/>
                </a:lnTo>
                <a:lnTo>
                  <a:pt x="1504" y="1556"/>
                </a:lnTo>
                <a:lnTo>
                  <a:pt x="1504" y="1554"/>
                </a:lnTo>
                <a:lnTo>
                  <a:pt x="1502" y="1549"/>
                </a:lnTo>
                <a:lnTo>
                  <a:pt x="1499" y="1547"/>
                </a:lnTo>
                <a:lnTo>
                  <a:pt x="1490" y="1544"/>
                </a:lnTo>
                <a:lnTo>
                  <a:pt x="1488" y="1544"/>
                </a:lnTo>
                <a:lnTo>
                  <a:pt x="1490" y="1542"/>
                </a:lnTo>
                <a:lnTo>
                  <a:pt x="1492" y="1540"/>
                </a:lnTo>
                <a:lnTo>
                  <a:pt x="1497" y="1540"/>
                </a:lnTo>
                <a:lnTo>
                  <a:pt x="1507" y="1544"/>
                </a:lnTo>
                <a:lnTo>
                  <a:pt x="1518" y="1544"/>
                </a:lnTo>
                <a:lnTo>
                  <a:pt x="1521" y="1544"/>
                </a:lnTo>
                <a:lnTo>
                  <a:pt x="1523" y="1542"/>
                </a:lnTo>
                <a:lnTo>
                  <a:pt x="1530" y="1530"/>
                </a:lnTo>
                <a:lnTo>
                  <a:pt x="1530" y="1528"/>
                </a:lnTo>
                <a:lnTo>
                  <a:pt x="1528" y="1528"/>
                </a:lnTo>
                <a:close/>
                <a:moveTo>
                  <a:pt x="1459" y="1490"/>
                </a:moveTo>
                <a:lnTo>
                  <a:pt x="1459" y="1492"/>
                </a:lnTo>
                <a:lnTo>
                  <a:pt x="1462" y="1497"/>
                </a:lnTo>
                <a:lnTo>
                  <a:pt x="1466" y="1502"/>
                </a:lnTo>
                <a:lnTo>
                  <a:pt x="1471" y="1504"/>
                </a:lnTo>
                <a:lnTo>
                  <a:pt x="1471" y="1507"/>
                </a:lnTo>
                <a:lnTo>
                  <a:pt x="1473" y="1502"/>
                </a:lnTo>
                <a:lnTo>
                  <a:pt x="1471" y="1497"/>
                </a:lnTo>
                <a:lnTo>
                  <a:pt x="1469" y="1492"/>
                </a:lnTo>
                <a:lnTo>
                  <a:pt x="1459" y="1490"/>
                </a:lnTo>
                <a:lnTo>
                  <a:pt x="1459" y="1490"/>
                </a:lnTo>
                <a:close/>
                <a:moveTo>
                  <a:pt x="2509" y="1488"/>
                </a:moveTo>
                <a:lnTo>
                  <a:pt x="2504" y="1478"/>
                </a:lnTo>
                <a:lnTo>
                  <a:pt x="2504" y="1476"/>
                </a:lnTo>
                <a:lnTo>
                  <a:pt x="2504" y="1473"/>
                </a:lnTo>
                <a:lnTo>
                  <a:pt x="2504" y="1469"/>
                </a:lnTo>
                <a:lnTo>
                  <a:pt x="2502" y="1457"/>
                </a:lnTo>
                <a:lnTo>
                  <a:pt x="2499" y="1454"/>
                </a:lnTo>
                <a:lnTo>
                  <a:pt x="2494" y="1445"/>
                </a:lnTo>
                <a:lnTo>
                  <a:pt x="2483" y="1426"/>
                </a:lnTo>
                <a:lnTo>
                  <a:pt x="2478" y="1416"/>
                </a:lnTo>
                <a:lnTo>
                  <a:pt x="2471" y="1407"/>
                </a:lnTo>
                <a:lnTo>
                  <a:pt x="2464" y="1397"/>
                </a:lnTo>
                <a:lnTo>
                  <a:pt x="2457" y="1393"/>
                </a:lnTo>
                <a:lnTo>
                  <a:pt x="2452" y="1393"/>
                </a:lnTo>
                <a:lnTo>
                  <a:pt x="2438" y="1386"/>
                </a:lnTo>
                <a:lnTo>
                  <a:pt x="2433" y="1386"/>
                </a:lnTo>
                <a:lnTo>
                  <a:pt x="2430" y="1390"/>
                </a:lnTo>
                <a:lnTo>
                  <a:pt x="2430" y="1400"/>
                </a:lnTo>
                <a:lnTo>
                  <a:pt x="2430" y="1405"/>
                </a:lnTo>
                <a:lnTo>
                  <a:pt x="2428" y="1409"/>
                </a:lnTo>
                <a:lnTo>
                  <a:pt x="2426" y="1412"/>
                </a:lnTo>
                <a:lnTo>
                  <a:pt x="2421" y="1414"/>
                </a:lnTo>
                <a:lnTo>
                  <a:pt x="2421" y="1419"/>
                </a:lnTo>
                <a:lnTo>
                  <a:pt x="2421" y="1424"/>
                </a:lnTo>
                <a:lnTo>
                  <a:pt x="2428" y="1438"/>
                </a:lnTo>
                <a:lnTo>
                  <a:pt x="2428" y="1443"/>
                </a:lnTo>
                <a:lnTo>
                  <a:pt x="2428" y="1447"/>
                </a:lnTo>
                <a:lnTo>
                  <a:pt x="2435" y="1443"/>
                </a:lnTo>
                <a:lnTo>
                  <a:pt x="2438" y="1438"/>
                </a:lnTo>
                <a:lnTo>
                  <a:pt x="2438" y="1419"/>
                </a:lnTo>
                <a:lnTo>
                  <a:pt x="2440" y="1416"/>
                </a:lnTo>
                <a:lnTo>
                  <a:pt x="2447" y="1421"/>
                </a:lnTo>
                <a:lnTo>
                  <a:pt x="2452" y="1433"/>
                </a:lnTo>
                <a:lnTo>
                  <a:pt x="2457" y="1435"/>
                </a:lnTo>
                <a:lnTo>
                  <a:pt x="2459" y="1433"/>
                </a:lnTo>
                <a:lnTo>
                  <a:pt x="2461" y="1435"/>
                </a:lnTo>
                <a:lnTo>
                  <a:pt x="2457" y="1447"/>
                </a:lnTo>
                <a:lnTo>
                  <a:pt x="2457" y="1452"/>
                </a:lnTo>
                <a:lnTo>
                  <a:pt x="2459" y="1457"/>
                </a:lnTo>
                <a:lnTo>
                  <a:pt x="2459" y="1459"/>
                </a:lnTo>
                <a:lnTo>
                  <a:pt x="2464" y="1461"/>
                </a:lnTo>
                <a:lnTo>
                  <a:pt x="2468" y="1457"/>
                </a:lnTo>
                <a:lnTo>
                  <a:pt x="2471" y="1459"/>
                </a:lnTo>
                <a:lnTo>
                  <a:pt x="2471" y="1466"/>
                </a:lnTo>
                <a:lnTo>
                  <a:pt x="2475" y="1469"/>
                </a:lnTo>
                <a:lnTo>
                  <a:pt x="2480" y="1471"/>
                </a:lnTo>
                <a:lnTo>
                  <a:pt x="2485" y="1469"/>
                </a:lnTo>
                <a:lnTo>
                  <a:pt x="2487" y="1466"/>
                </a:lnTo>
                <a:lnTo>
                  <a:pt x="2490" y="1466"/>
                </a:lnTo>
                <a:lnTo>
                  <a:pt x="2487" y="1473"/>
                </a:lnTo>
                <a:lnTo>
                  <a:pt x="2485" y="1476"/>
                </a:lnTo>
                <a:lnTo>
                  <a:pt x="2485" y="1480"/>
                </a:lnTo>
                <a:lnTo>
                  <a:pt x="2487" y="1485"/>
                </a:lnTo>
                <a:lnTo>
                  <a:pt x="2492" y="1490"/>
                </a:lnTo>
                <a:lnTo>
                  <a:pt x="2502" y="1502"/>
                </a:lnTo>
                <a:lnTo>
                  <a:pt x="2504" y="1507"/>
                </a:lnTo>
                <a:lnTo>
                  <a:pt x="2509" y="1509"/>
                </a:lnTo>
                <a:lnTo>
                  <a:pt x="2513" y="1511"/>
                </a:lnTo>
                <a:lnTo>
                  <a:pt x="2513" y="1509"/>
                </a:lnTo>
                <a:lnTo>
                  <a:pt x="2513" y="1502"/>
                </a:lnTo>
                <a:lnTo>
                  <a:pt x="2509" y="1488"/>
                </a:lnTo>
                <a:close/>
                <a:moveTo>
                  <a:pt x="559" y="1457"/>
                </a:moveTo>
                <a:lnTo>
                  <a:pt x="561" y="1461"/>
                </a:lnTo>
                <a:lnTo>
                  <a:pt x="564" y="1464"/>
                </a:lnTo>
                <a:lnTo>
                  <a:pt x="571" y="1461"/>
                </a:lnTo>
                <a:lnTo>
                  <a:pt x="576" y="1454"/>
                </a:lnTo>
                <a:lnTo>
                  <a:pt x="559" y="1454"/>
                </a:lnTo>
                <a:lnTo>
                  <a:pt x="559" y="1457"/>
                </a:lnTo>
                <a:close/>
                <a:moveTo>
                  <a:pt x="1492" y="1578"/>
                </a:moveTo>
                <a:lnTo>
                  <a:pt x="1473" y="1575"/>
                </a:lnTo>
                <a:lnTo>
                  <a:pt x="1469" y="1582"/>
                </a:lnTo>
                <a:lnTo>
                  <a:pt x="1469" y="1590"/>
                </a:lnTo>
                <a:lnTo>
                  <a:pt x="1473" y="1597"/>
                </a:lnTo>
                <a:lnTo>
                  <a:pt x="1476" y="1592"/>
                </a:lnTo>
                <a:lnTo>
                  <a:pt x="1481" y="1585"/>
                </a:lnTo>
                <a:lnTo>
                  <a:pt x="1481" y="1585"/>
                </a:lnTo>
                <a:lnTo>
                  <a:pt x="1488" y="1582"/>
                </a:lnTo>
                <a:lnTo>
                  <a:pt x="1492" y="1582"/>
                </a:lnTo>
                <a:lnTo>
                  <a:pt x="1492" y="1580"/>
                </a:lnTo>
                <a:lnTo>
                  <a:pt x="1492" y="1580"/>
                </a:lnTo>
                <a:lnTo>
                  <a:pt x="1492" y="1578"/>
                </a:lnTo>
                <a:close/>
                <a:moveTo>
                  <a:pt x="2584" y="1459"/>
                </a:moveTo>
                <a:lnTo>
                  <a:pt x="2587" y="1457"/>
                </a:lnTo>
                <a:lnTo>
                  <a:pt x="2587" y="1454"/>
                </a:lnTo>
                <a:lnTo>
                  <a:pt x="2587" y="1452"/>
                </a:lnTo>
                <a:lnTo>
                  <a:pt x="2584" y="1447"/>
                </a:lnTo>
                <a:lnTo>
                  <a:pt x="2584" y="1443"/>
                </a:lnTo>
                <a:lnTo>
                  <a:pt x="2582" y="1440"/>
                </a:lnTo>
                <a:lnTo>
                  <a:pt x="2577" y="1435"/>
                </a:lnTo>
                <a:lnTo>
                  <a:pt x="2575" y="1433"/>
                </a:lnTo>
                <a:lnTo>
                  <a:pt x="2570" y="1428"/>
                </a:lnTo>
                <a:lnTo>
                  <a:pt x="2568" y="1426"/>
                </a:lnTo>
                <a:lnTo>
                  <a:pt x="2568" y="1424"/>
                </a:lnTo>
                <a:lnTo>
                  <a:pt x="2573" y="1426"/>
                </a:lnTo>
                <a:lnTo>
                  <a:pt x="2582" y="1435"/>
                </a:lnTo>
                <a:lnTo>
                  <a:pt x="2589" y="1440"/>
                </a:lnTo>
                <a:lnTo>
                  <a:pt x="2592" y="1440"/>
                </a:lnTo>
                <a:lnTo>
                  <a:pt x="2592" y="1435"/>
                </a:lnTo>
                <a:lnTo>
                  <a:pt x="2592" y="1433"/>
                </a:lnTo>
                <a:lnTo>
                  <a:pt x="2592" y="1428"/>
                </a:lnTo>
                <a:lnTo>
                  <a:pt x="2589" y="1421"/>
                </a:lnTo>
                <a:lnTo>
                  <a:pt x="2587" y="1414"/>
                </a:lnTo>
                <a:lnTo>
                  <a:pt x="2587" y="1412"/>
                </a:lnTo>
                <a:lnTo>
                  <a:pt x="2582" y="1407"/>
                </a:lnTo>
                <a:lnTo>
                  <a:pt x="2577" y="1405"/>
                </a:lnTo>
                <a:lnTo>
                  <a:pt x="2568" y="1405"/>
                </a:lnTo>
                <a:lnTo>
                  <a:pt x="2565" y="1405"/>
                </a:lnTo>
                <a:lnTo>
                  <a:pt x="2563" y="1409"/>
                </a:lnTo>
                <a:lnTo>
                  <a:pt x="2561" y="1407"/>
                </a:lnTo>
                <a:lnTo>
                  <a:pt x="2539" y="1407"/>
                </a:lnTo>
                <a:lnTo>
                  <a:pt x="2530" y="1409"/>
                </a:lnTo>
                <a:lnTo>
                  <a:pt x="2528" y="1414"/>
                </a:lnTo>
                <a:lnTo>
                  <a:pt x="2528" y="1416"/>
                </a:lnTo>
                <a:lnTo>
                  <a:pt x="2532" y="1421"/>
                </a:lnTo>
                <a:lnTo>
                  <a:pt x="2537" y="1424"/>
                </a:lnTo>
                <a:lnTo>
                  <a:pt x="2542" y="1426"/>
                </a:lnTo>
                <a:lnTo>
                  <a:pt x="2549" y="1433"/>
                </a:lnTo>
                <a:lnTo>
                  <a:pt x="2551" y="1443"/>
                </a:lnTo>
                <a:lnTo>
                  <a:pt x="2556" y="1454"/>
                </a:lnTo>
                <a:lnTo>
                  <a:pt x="2561" y="1461"/>
                </a:lnTo>
                <a:lnTo>
                  <a:pt x="2561" y="1464"/>
                </a:lnTo>
                <a:lnTo>
                  <a:pt x="2563" y="1466"/>
                </a:lnTo>
                <a:lnTo>
                  <a:pt x="2570" y="1466"/>
                </a:lnTo>
                <a:lnTo>
                  <a:pt x="2575" y="1461"/>
                </a:lnTo>
                <a:lnTo>
                  <a:pt x="2584" y="1459"/>
                </a:lnTo>
                <a:close/>
                <a:moveTo>
                  <a:pt x="2554" y="1490"/>
                </a:moveTo>
                <a:lnTo>
                  <a:pt x="2551" y="1478"/>
                </a:lnTo>
                <a:lnTo>
                  <a:pt x="2549" y="1469"/>
                </a:lnTo>
                <a:lnTo>
                  <a:pt x="2547" y="1459"/>
                </a:lnTo>
                <a:lnTo>
                  <a:pt x="2549" y="1454"/>
                </a:lnTo>
                <a:lnTo>
                  <a:pt x="2551" y="1454"/>
                </a:lnTo>
                <a:lnTo>
                  <a:pt x="2551" y="1450"/>
                </a:lnTo>
                <a:lnTo>
                  <a:pt x="2547" y="1443"/>
                </a:lnTo>
                <a:lnTo>
                  <a:pt x="2542" y="1438"/>
                </a:lnTo>
                <a:lnTo>
                  <a:pt x="2537" y="1440"/>
                </a:lnTo>
                <a:lnTo>
                  <a:pt x="2532" y="1433"/>
                </a:lnTo>
                <a:lnTo>
                  <a:pt x="2530" y="1431"/>
                </a:lnTo>
                <a:lnTo>
                  <a:pt x="2525" y="1431"/>
                </a:lnTo>
                <a:lnTo>
                  <a:pt x="2520" y="1428"/>
                </a:lnTo>
                <a:lnTo>
                  <a:pt x="2513" y="1431"/>
                </a:lnTo>
                <a:lnTo>
                  <a:pt x="2511" y="1440"/>
                </a:lnTo>
                <a:lnTo>
                  <a:pt x="2513" y="1450"/>
                </a:lnTo>
                <a:lnTo>
                  <a:pt x="2513" y="1454"/>
                </a:lnTo>
                <a:lnTo>
                  <a:pt x="2523" y="1461"/>
                </a:lnTo>
                <a:lnTo>
                  <a:pt x="2523" y="1466"/>
                </a:lnTo>
                <a:lnTo>
                  <a:pt x="2532" y="1471"/>
                </a:lnTo>
                <a:lnTo>
                  <a:pt x="2537" y="1476"/>
                </a:lnTo>
                <a:lnTo>
                  <a:pt x="2532" y="1483"/>
                </a:lnTo>
                <a:lnTo>
                  <a:pt x="2537" y="1504"/>
                </a:lnTo>
                <a:lnTo>
                  <a:pt x="2544" y="1516"/>
                </a:lnTo>
                <a:lnTo>
                  <a:pt x="2547" y="1516"/>
                </a:lnTo>
                <a:lnTo>
                  <a:pt x="2549" y="1509"/>
                </a:lnTo>
                <a:lnTo>
                  <a:pt x="2551" y="1509"/>
                </a:lnTo>
                <a:lnTo>
                  <a:pt x="2554" y="1511"/>
                </a:lnTo>
                <a:lnTo>
                  <a:pt x="2556" y="1509"/>
                </a:lnTo>
                <a:lnTo>
                  <a:pt x="2556" y="1507"/>
                </a:lnTo>
                <a:lnTo>
                  <a:pt x="2554" y="1499"/>
                </a:lnTo>
                <a:lnTo>
                  <a:pt x="2554" y="1490"/>
                </a:lnTo>
                <a:close/>
                <a:moveTo>
                  <a:pt x="2608" y="1426"/>
                </a:moveTo>
                <a:lnTo>
                  <a:pt x="2594" y="1419"/>
                </a:lnTo>
                <a:lnTo>
                  <a:pt x="2596" y="1428"/>
                </a:lnTo>
                <a:lnTo>
                  <a:pt x="2596" y="1435"/>
                </a:lnTo>
                <a:lnTo>
                  <a:pt x="2596" y="1440"/>
                </a:lnTo>
                <a:lnTo>
                  <a:pt x="2596" y="1445"/>
                </a:lnTo>
                <a:lnTo>
                  <a:pt x="2599" y="1447"/>
                </a:lnTo>
                <a:lnTo>
                  <a:pt x="2601" y="1447"/>
                </a:lnTo>
                <a:lnTo>
                  <a:pt x="2608" y="1447"/>
                </a:lnTo>
                <a:lnTo>
                  <a:pt x="2608" y="1445"/>
                </a:lnTo>
                <a:lnTo>
                  <a:pt x="2611" y="1443"/>
                </a:lnTo>
                <a:lnTo>
                  <a:pt x="2613" y="1440"/>
                </a:lnTo>
                <a:lnTo>
                  <a:pt x="2615" y="1435"/>
                </a:lnTo>
                <a:lnTo>
                  <a:pt x="2613" y="1431"/>
                </a:lnTo>
                <a:lnTo>
                  <a:pt x="2608" y="1426"/>
                </a:lnTo>
                <a:close/>
                <a:moveTo>
                  <a:pt x="592" y="1530"/>
                </a:moveTo>
                <a:lnTo>
                  <a:pt x="587" y="1530"/>
                </a:lnTo>
                <a:lnTo>
                  <a:pt x="580" y="1528"/>
                </a:lnTo>
                <a:lnTo>
                  <a:pt x="580" y="1530"/>
                </a:lnTo>
                <a:lnTo>
                  <a:pt x="585" y="1540"/>
                </a:lnTo>
                <a:lnTo>
                  <a:pt x="587" y="1540"/>
                </a:lnTo>
                <a:lnTo>
                  <a:pt x="595" y="1535"/>
                </a:lnTo>
                <a:lnTo>
                  <a:pt x="595" y="1533"/>
                </a:lnTo>
                <a:lnTo>
                  <a:pt x="592" y="1530"/>
                </a:lnTo>
                <a:close/>
                <a:moveTo>
                  <a:pt x="1428" y="1642"/>
                </a:moveTo>
                <a:lnTo>
                  <a:pt x="1424" y="1639"/>
                </a:lnTo>
                <a:lnTo>
                  <a:pt x="1417" y="1644"/>
                </a:lnTo>
                <a:lnTo>
                  <a:pt x="1417" y="1649"/>
                </a:lnTo>
                <a:lnTo>
                  <a:pt x="1421" y="1651"/>
                </a:lnTo>
                <a:lnTo>
                  <a:pt x="1424" y="1651"/>
                </a:lnTo>
                <a:lnTo>
                  <a:pt x="1426" y="1649"/>
                </a:lnTo>
                <a:lnTo>
                  <a:pt x="1428" y="1646"/>
                </a:lnTo>
                <a:lnTo>
                  <a:pt x="1428" y="1646"/>
                </a:lnTo>
                <a:lnTo>
                  <a:pt x="1428" y="1644"/>
                </a:lnTo>
                <a:lnTo>
                  <a:pt x="1428" y="1642"/>
                </a:lnTo>
                <a:close/>
                <a:moveTo>
                  <a:pt x="1407" y="1642"/>
                </a:moveTo>
                <a:lnTo>
                  <a:pt x="1400" y="1644"/>
                </a:lnTo>
                <a:lnTo>
                  <a:pt x="1395" y="1651"/>
                </a:lnTo>
                <a:lnTo>
                  <a:pt x="1393" y="1656"/>
                </a:lnTo>
                <a:lnTo>
                  <a:pt x="1393" y="1658"/>
                </a:lnTo>
                <a:lnTo>
                  <a:pt x="1393" y="1661"/>
                </a:lnTo>
                <a:lnTo>
                  <a:pt x="1393" y="1661"/>
                </a:lnTo>
                <a:lnTo>
                  <a:pt x="1398" y="1658"/>
                </a:lnTo>
                <a:lnTo>
                  <a:pt x="1407" y="1649"/>
                </a:lnTo>
                <a:lnTo>
                  <a:pt x="1409" y="1644"/>
                </a:lnTo>
                <a:lnTo>
                  <a:pt x="1409" y="1642"/>
                </a:lnTo>
                <a:lnTo>
                  <a:pt x="1407" y="1642"/>
                </a:lnTo>
                <a:close/>
                <a:moveTo>
                  <a:pt x="2622" y="1478"/>
                </a:moveTo>
                <a:lnTo>
                  <a:pt x="2625" y="1483"/>
                </a:lnTo>
                <a:lnTo>
                  <a:pt x="2627" y="1488"/>
                </a:lnTo>
                <a:lnTo>
                  <a:pt x="2632" y="1490"/>
                </a:lnTo>
                <a:lnTo>
                  <a:pt x="2639" y="1488"/>
                </a:lnTo>
                <a:lnTo>
                  <a:pt x="2644" y="1490"/>
                </a:lnTo>
                <a:lnTo>
                  <a:pt x="2644" y="1495"/>
                </a:lnTo>
                <a:lnTo>
                  <a:pt x="2646" y="1497"/>
                </a:lnTo>
                <a:lnTo>
                  <a:pt x="2648" y="1497"/>
                </a:lnTo>
                <a:lnTo>
                  <a:pt x="2653" y="1497"/>
                </a:lnTo>
                <a:lnTo>
                  <a:pt x="2656" y="1492"/>
                </a:lnTo>
                <a:lnTo>
                  <a:pt x="2658" y="1492"/>
                </a:lnTo>
                <a:lnTo>
                  <a:pt x="2660" y="1492"/>
                </a:lnTo>
                <a:lnTo>
                  <a:pt x="2656" y="1476"/>
                </a:lnTo>
                <a:lnTo>
                  <a:pt x="2656" y="1461"/>
                </a:lnTo>
                <a:lnTo>
                  <a:pt x="2641" y="1447"/>
                </a:lnTo>
                <a:lnTo>
                  <a:pt x="2632" y="1440"/>
                </a:lnTo>
                <a:lnTo>
                  <a:pt x="2629" y="1440"/>
                </a:lnTo>
                <a:lnTo>
                  <a:pt x="2627" y="1459"/>
                </a:lnTo>
                <a:lnTo>
                  <a:pt x="2627" y="1461"/>
                </a:lnTo>
                <a:lnTo>
                  <a:pt x="2625" y="1471"/>
                </a:lnTo>
                <a:lnTo>
                  <a:pt x="2622" y="1473"/>
                </a:lnTo>
                <a:lnTo>
                  <a:pt x="2622" y="1478"/>
                </a:lnTo>
                <a:close/>
                <a:moveTo>
                  <a:pt x="2601" y="1457"/>
                </a:moveTo>
                <a:lnTo>
                  <a:pt x="2599" y="1464"/>
                </a:lnTo>
                <a:lnTo>
                  <a:pt x="2599" y="1466"/>
                </a:lnTo>
                <a:lnTo>
                  <a:pt x="2599" y="1469"/>
                </a:lnTo>
                <a:lnTo>
                  <a:pt x="2608" y="1473"/>
                </a:lnTo>
                <a:lnTo>
                  <a:pt x="2613" y="1476"/>
                </a:lnTo>
                <a:lnTo>
                  <a:pt x="2615" y="1473"/>
                </a:lnTo>
                <a:lnTo>
                  <a:pt x="2620" y="1469"/>
                </a:lnTo>
                <a:lnTo>
                  <a:pt x="2620" y="1464"/>
                </a:lnTo>
                <a:lnTo>
                  <a:pt x="2620" y="1461"/>
                </a:lnTo>
                <a:lnTo>
                  <a:pt x="2618" y="1459"/>
                </a:lnTo>
                <a:lnTo>
                  <a:pt x="2620" y="1457"/>
                </a:lnTo>
                <a:lnTo>
                  <a:pt x="2618" y="1454"/>
                </a:lnTo>
                <a:lnTo>
                  <a:pt x="2618" y="1452"/>
                </a:lnTo>
                <a:lnTo>
                  <a:pt x="2613" y="1452"/>
                </a:lnTo>
                <a:lnTo>
                  <a:pt x="2603" y="1454"/>
                </a:lnTo>
                <a:lnTo>
                  <a:pt x="2601" y="1457"/>
                </a:lnTo>
                <a:close/>
                <a:moveTo>
                  <a:pt x="2708" y="1601"/>
                </a:moveTo>
                <a:lnTo>
                  <a:pt x="2705" y="1599"/>
                </a:lnTo>
                <a:lnTo>
                  <a:pt x="2703" y="1597"/>
                </a:lnTo>
                <a:lnTo>
                  <a:pt x="2703" y="1592"/>
                </a:lnTo>
                <a:lnTo>
                  <a:pt x="2703" y="1590"/>
                </a:lnTo>
                <a:lnTo>
                  <a:pt x="2698" y="1582"/>
                </a:lnTo>
                <a:lnTo>
                  <a:pt x="2696" y="1563"/>
                </a:lnTo>
                <a:lnTo>
                  <a:pt x="2693" y="1563"/>
                </a:lnTo>
                <a:lnTo>
                  <a:pt x="2684" y="1566"/>
                </a:lnTo>
                <a:lnTo>
                  <a:pt x="2682" y="1568"/>
                </a:lnTo>
                <a:lnTo>
                  <a:pt x="2682" y="1566"/>
                </a:lnTo>
                <a:lnTo>
                  <a:pt x="2682" y="1563"/>
                </a:lnTo>
                <a:lnTo>
                  <a:pt x="2682" y="1559"/>
                </a:lnTo>
                <a:lnTo>
                  <a:pt x="2682" y="1556"/>
                </a:lnTo>
                <a:lnTo>
                  <a:pt x="2674" y="1552"/>
                </a:lnTo>
                <a:lnTo>
                  <a:pt x="2672" y="1552"/>
                </a:lnTo>
                <a:lnTo>
                  <a:pt x="2660" y="1544"/>
                </a:lnTo>
                <a:lnTo>
                  <a:pt x="2651" y="1549"/>
                </a:lnTo>
                <a:lnTo>
                  <a:pt x="2648" y="1549"/>
                </a:lnTo>
                <a:lnTo>
                  <a:pt x="2651" y="1547"/>
                </a:lnTo>
                <a:lnTo>
                  <a:pt x="2651" y="1542"/>
                </a:lnTo>
                <a:lnTo>
                  <a:pt x="2651" y="1535"/>
                </a:lnTo>
                <a:lnTo>
                  <a:pt x="2651" y="1535"/>
                </a:lnTo>
                <a:lnTo>
                  <a:pt x="2667" y="1540"/>
                </a:lnTo>
                <a:lnTo>
                  <a:pt x="2672" y="1540"/>
                </a:lnTo>
                <a:lnTo>
                  <a:pt x="2674" y="1540"/>
                </a:lnTo>
                <a:lnTo>
                  <a:pt x="2670" y="1537"/>
                </a:lnTo>
                <a:lnTo>
                  <a:pt x="2665" y="1535"/>
                </a:lnTo>
                <a:lnTo>
                  <a:pt x="2653" y="1523"/>
                </a:lnTo>
                <a:lnTo>
                  <a:pt x="2646" y="1514"/>
                </a:lnTo>
                <a:lnTo>
                  <a:pt x="2641" y="1511"/>
                </a:lnTo>
                <a:lnTo>
                  <a:pt x="2637" y="1507"/>
                </a:lnTo>
                <a:lnTo>
                  <a:pt x="2625" y="1499"/>
                </a:lnTo>
                <a:lnTo>
                  <a:pt x="2603" y="1495"/>
                </a:lnTo>
                <a:lnTo>
                  <a:pt x="2603" y="1495"/>
                </a:lnTo>
                <a:lnTo>
                  <a:pt x="2603" y="1492"/>
                </a:lnTo>
                <a:lnTo>
                  <a:pt x="2603" y="1488"/>
                </a:lnTo>
                <a:lnTo>
                  <a:pt x="2601" y="1485"/>
                </a:lnTo>
                <a:lnTo>
                  <a:pt x="2599" y="1480"/>
                </a:lnTo>
                <a:lnTo>
                  <a:pt x="2594" y="1478"/>
                </a:lnTo>
                <a:lnTo>
                  <a:pt x="2589" y="1473"/>
                </a:lnTo>
                <a:lnTo>
                  <a:pt x="2580" y="1478"/>
                </a:lnTo>
                <a:lnTo>
                  <a:pt x="2570" y="1478"/>
                </a:lnTo>
                <a:lnTo>
                  <a:pt x="2568" y="1480"/>
                </a:lnTo>
                <a:lnTo>
                  <a:pt x="2573" y="1492"/>
                </a:lnTo>
                <a:lnTo>
                  <a:pt x="2577" y="1495"/>
                </a:lnTo>
                <a:lnTo>
                  <a:pt x="2577" y="1497"/>
                </a:lnTo>
                <a:lnTo>
                  <a:pt x="2575" y="1504"/>
                </a:lnTo>
                <a:lnTo>
                  <a:pt x="2570" y="1516"/>
                </a:lnTo>
                <a:lnTo>
                  <a:pt x="2573" y="1521"/>
                </a:lnTo>
                <a:lnTo>
                  <a:pt x="2575" y="1521"/>
                </a:lnTo>
                <a:lnTo>
                  <a:pt x="2582" y="1514"/>
                </a:lnTo>
                <a:lnTo>
                  <a:pt x="2589" y="1507"/>
                </a:lnTo>
                <a:lnTo>
                  <a:pt x="2596" y="1507"/>
                </a:lnTo>
                <a:lnTo>
                  <a:pt x="2599" y="1511"/>
                </a:lnTo>
                <a:lnTo>
                  <a:pt x="2601" y="1516"/>
                </a:lnTo>
                <a:lnTo>
                  <a:pt x="2599" y="1521"/>
                </a:lnTo>
                <a:lnTo>
                  <a:pt x="2599" y="1526"/>
                </a:lnTo>
                <a:lnTo>
                  <a:pt x="2596" y="1530"/>
                </a:lnTo>
                <a:lnTo>
                  <a:pt x="2594" y="1533"/>
                </a:lnTo>
                <a:lnTo>
                  <a:pt x="2587" y="1530"/>
                </a:lnTo>
                <a:lnTo>
                  <a:pt x="2584" y="1530"/>
                </a:lnTo>
                <a:lnTo>
                  <a:pt x="2582" y="1535"/>
                </a:lnTo>
                <a:lnTo>
                  <a:pt x="2582" y="1537"/>
                </a:lnTo>
                <a:lnTo>
                  <a:pt x="2584" y="1540"/>
                </a:lnTo>
                <a:lnTo>
                  <a:pt x="2592" y="1544"/>
                </a:lnTo>
                <a:lnTo>
                  <a:pt x="2594" y="1544"/>
                </a:lnTo>
                <a:lnTo>
                  <a:pt x="2601" y="1542"/>
                </a:lnTo>
                <a:lnTo>
                  <a:pt x="2603" y="1544"/>
                </a:lnTo>
                <a:lnTo>
                  <a:pt x="2608" y="1549"/>
                </a:lnTo>
                <a:lnTo>
                  <a:pt x="2611" y="1549"/>
                </a:lnTo>
                <a:lnTo>
                  <a:pt x="2620" y="1544"/>
                </a:lnTo>
                <a:lnTo>
                  <a:pt x="2622" y="1547"/>
                </a:lnTo>
                <a:lnTo>
                  <a:pt x="2622" y="1552"/>
                </a:lnTo>
                <a:lnTo>
                  <a:pt x="2622" y="1556"/>
                </a:lnTo>
                <a:lnTo>
                  <a:pt x="2634" y="1563"/>
                </a:lnTo>
                <a:lnTo>
                  <a:pt x="2634" y="1566"/>
                </a:lnTo>
                <a:lnTo>
                  <a:pt x="2629" y="1568"/>
                </a:lnTo>
                <a:lnTo>
                  <a:pt x="2627" y="1571"/>
                </a:lnTo>
                <a:lnTo>
                  <a:pt x="2627" y="1573"/>
                </a:lnTo>
                <a:lnTo>
                  <a:pt x="2632" y="1575"/>
                </a:lnTo>
                <a:lnTo>
                  <a:pt x="2644" y="1585"/>
                </a:lnTo>
                <a:lnTo>
                  <a:pt x="2656" y="1597"/>
                </a:lnTo>
                <a:lnTo>
                  <a:pt x="2660" y="1597"/>
                </a:lnTo>
                <a:lnTo>
                  <a:pt x="2660" y="1592"/>
                </a:lnTo>
                <a:lnTo>
                  <a:pt x="2658" y="1587"/>
                </a:lnTo>
                <a:lnTo>
                  <a:pt x="2658" y="1585"/>
                </a:lnTo>
                <a:lnTo>
                  <a:pt x="2660" y="1585"/>
                </a:lnTo>
                <a:lnTo>
                  <a:pt x="2663" y="1587"/>
                </a:lnTo>
                <a:lnTo>
                  <a:pt x="2665" y="1592"/>
                </a:lnTo>
                <a:lnTo>
                  <a:pt x="2667" y="1599"/>
                </a:lnTo>
                <a:lnTo>
                  <a:pt x="2672" y="1601"/>
                </a:lnTo>
                <a:lnTo>
                  <a:pt x="2674" y="1601"/>
                </a:lnTo>
                <a:lnTo>
                  <a:pt x="2677" y="1601"/>
                </a:lnTo>
                <a:lnTo>
                  <a:pt x="2682" y="1601"/>
                </a:lnTo>
                <a:lnTo>
                  <a:pt x="2684" y="1601"/>
                </a:lnTo>
                <a:lnTo>
                  <a:pt x="2693" y="1611"/>
                </a:lnTo>
                <a:lnTo>
                  <a:pt x="2698" y="1616"/>
                </a:lnTo>
                <a:lnTo>
                  <a:pt x="2703" y="1618"/>
                </a:lnTo>
                <a:lnTo>
                  <a:pt x="2708" y="1616"/>
                </a:lnTo>
                <a:lnTo>
                  <a:pt x="2708" y="1613"/>
                </a:lnTo>
                <a:lnTo>
                  <a:pt x="2708" y="1606"/>
                </a:lnTo>
                <a:lnTo>
                  <a:pt x="2708" y="1601"/>
                </a:lnTo>
                <a:close/>
                <a:moveTo>
                  <a:pt x="2719" y="1542"/>
                </a:moveTo>
                <a:lnTo>
                  <a:pt x="2724" y="1547"/>
                </a:lnTo>
                <a:lnTo>
                  <a:pt x="2727" y="1547"/>
                </a:lnTo>
                <a:lnTo>
                  <a:pt x="2729" y="1544"/>
                </a:lnTo>
                <a:lnTo>
                  <a:pt x="2734" y="1549"/>
                </a:lnTo>
                <a:lnTo>
                  <a:pt x="2738" y="1549"/>
                </a:lnTo>
                <a:lnTo>
                  <a:pt x="2743" y="1540"/>
                </a:lnTo>
                <a:lnTo>
                  <a:pt x="2743" y="1528"/>
                </a:lnTo>
                <a:lnTo>
                  <a:pt x="2741" y="1516"/>
                </a:lnTo>
                <a:lnTo>
                  <a:pt x="2738" y="1507"/>
                </a:lnTo>
                <a:lnTo>
                  <a:pt x="2734" y="1497"/>
                </a:lnTo>
                <a:lnTo>
                  <a:pt x="2731" y="1492"/>
                </a:lnTo>
                <a:lnTo>
                  <a:pt x="2719" y="1480"/>
                </a:lnTo>
                <a:lnTo>
                  <a:pt x="2710" y="1473"/>
                </a:lnTo>
                <a:lnTo>
                  <a:pt x="2708" y="1473"/>
                </a:lnTo>
                <a:lnTo>
                  <a:pt x="2693" y="1495"/>
                </a:lnTo>
                <a:lnTo>
                  <a:pt x="2701" y="1518"/>
                </a:lnTo>
                <a:lnTo>
                  <a:pt x="2696" y="1530"/>
                </a:lnTo>
                <a:lnTo>
                  <a:pt x="2696" y="1540"/>
                </a:lnTo>
                <a:lnTo>
                  <a:pt x="2696" y="1547"/>
                </a:lnTo>
                <a:lnTo>
                  <a:pt x="2703" y="1559"/>
                </a:lnTo>
                <a:lnTo>
                  <a:pt x="2708" y="1563"/>
                </a:lnTo>
                <a:lnTo>
                  <a:pt x="2708" y="1559"/>
                </a:lnTo>
                <a:lnTo>
                  <a:pt x="2710" y="1549"/>
                </a:lnTo>
                <a:lnTo>
                  <a:pt x="2715" y="1542"/>
                </a:lnTo>
                <a:lnTo>
                  <a:pt x="2717" y="1537"/>
                </a:lnTo>
                <a:lnTo>
                  <a:pt x="2717" y="1533"/>
                </a:lnTo>
                <a:lnTo>
                  <a:pt x="2719" y="1537"/>
                </a:lnTo>
                <a:lnTo>
                  <a:pt x="2719" y="1542"/>
                </a:lnTo>
                <a:close/>
                <a:moveTo>
                  <a:pt x="1348" y="1715"/>
                </a:moveTo>
                <a:lnTo>
                  <a:pt x="1348" y="1715"/>
                </a:lnTo>
                <a:lnTo>
                  <a:pt x="1345" y="1715"/>
                </a:lnTo>
                <a:lnTo>
                  <a:pt x="1338" y="1725"/>
                </a:lnTo>
                <a:lnTo>
                  <a:pt x="1338" y="1730"/>
                </a:lnTo>
                <a:lnTo>
                  <a:pt x="1341" y="1730"/>
                </a:lnTo>
                <a:lnTo>
                  <a:pt x="1345" y="1730"/>
                </a:lnTo>
                <a:lnTo>
                  <a:pt x="1348" y="1727"/>
                </a:lnTo>
                <a:lnTo>
                  <a:pt x="1348" y="1720"/>
                </a:lnTo>
                <a:lnTo>
                  <a:pt x="1348" y="1715"/>
                </a:lnTo>
                <a:close/>
                <a:moveTo>
                  <a:pt x="2613" y="1559"/>
                </a:moveTo>
                <a:lnTo>
                  <a:pt x="2611" y="1556"/>
                </a:lnTo>
                <a:lnTo>
                  <a:pt x="2606" y="1554"/>
                </a:lnTo>
                <a:lnTo>
                  <a:pt x="2601" y="1561"/>
                </a:lnTo>
                <a:lnTo>
                  <a:pt x="2596" y="1561"/>
                </a:lnTo>
                <a:lnTo>
                  <a:pt x="2592" y="1561"/>
                </a:lnTo>
                <a:lnTo>
                  <a:pt x="2587" y="1568"/>
                </a:lnTo>
                <a:lnTo>
                  <a:pt x="2596" y="1575"/>
                </a:lnTo>
                <a:lnTo>
                  <a:pt x="2599" y="1590"/>
                </a:lnTo>
                <a:lnTo>
                  <a:pt x="2603" y="1582"/>
                </a:lnTo>
                <a:lnTo>
                  <a:pt x="2606" y="1578"/>
                </a:lnTo>
                <a:lnTo>
                  <a:pt x="2606" y="1575"/>
                </a:lnTo>
                <a:lnTo>
                  <a:pt x="2606" y="1571"/>
                </a:lnTo>
                <a:lnTo>
                  <a:pt x="2606" y="1568"/>
                </a:lnTo>
                <a:lnTo>
                  <a:pt x="2613" y="1559"/>
                </a:lnTo>
                <a:lnTo>
                  <a:pt x="2613" y="1559"/>
                </a:lnTo>
                <a:close/>
                <a:moveTo>
                  <a:pt x="1064" y="1767"/>
                </a:moveTo>
                <a:lnTo>
                  <a:pt x="1066" y="1760"/>
                </a:lnTo>
                <a:lnTo>
                  <a:pt x="1066" y="1758"/>
                </a:lnTo>
                <a:lnTo>
                  <a:pt x="1064" y="1760"/>
                </a:lnTo>
                <a:lnTo>
                  <a:pt x="1061" y="1765"/>
                </a:lnTo>
                <a:lnTo>
                  <a:pt x="1059" y="1765"/>
                </a:lnTo>
                <a:lnTo>
                  <a:pt x="1059" y="1765"/>
                </a:lnTo>
                <a:lnTo>
                  <a:pt x="1059" y="1760"/>
                </a:lnTo>
                <a:lnTo>
                  <a:pt x="1059" y="1758"/>
                </a:lnTo>
                <a:lnTo>
                  <a:pt x="1056" y="1756"/>
                </a:lnTo>
                <a:lnTo>
                  <a:pt x="1056" y="1756"/>
                </a:lnTo>
                <a:lnTo>
                  <a:pt x="1052" y="1758"/>
                </a:lnTo>
                <a:lnTo>
                  <a:pt x="1049" y="1763"/>
                </a:lnTo>
                <a:lnTo>
                  <a:pt x="1049" y="1765"/>
                </a:lnTo>
                <a:lnTo>
                  <a:pt x="1049" y="1779"/>
                </a:lnTo>
                <a:lnTo>
                  <a:pt x="1049" y="1784"/>
                </a:lnTo>
                <a:lnTo>
                  <a:pt x="1054" y="1782"/>
                </a:lnTo>
                <a:lnTo>
                  <a:pt x="1056" y="1782"/>
                </a:lnTo>
                <a:lnTo>
                  <a:pt x="1061" y="1784"/>
                </a:lnTo>
                <a:lnTo>
                  <a:pt x="1068" y="1782"/>
                </a:lnTo>
                <a:lnTo>
                  <a:pt x="1068" y="1779"/>
                </a:lnTo>
                <a:lnTo>
                  <a:pt x="1066" y="1775"/>
                </a:lnTo>
                <a:lnTo>
                  <a:pt x="1064" y="1767"/>
                </a:lnTo>
                <a:close/>
                <a:moveTo>
                  <a:pt x="1075" y="1763"/>
                </a:moveTo>
                <a:lnTo>
                  <a:pt x="1068" y="1763"/>
                </a:lnTo>
                <a:lnTo>
                  <a:pt x="1068" y="1765"/>
                </a:lnTo>
                <a:lnTo>
                  <a:pt x="1068" y="1767"/>
                </a:lnTo>
                <a:lnTo>
                  <a:pt x="1078" y="1775"/>
                </a:lnTo>
                <a:lnTo>
                  <a:pt x="1078" y="1765"/>
                </a:lnTo>
                <a:lnTo>
                  <a:pt x="1075" y="1763"/>
                </a:lnTo>
                <a:close/>
                <a:moveTo>
                  <a:pt x="2672" y="1623"/>
                </a:moveTo>
                <a:lnTo>
                  <a:pt x="2670" y="1616"/>
                </a:lnTo>
                <a:lnTo>
                  <a:pt x="2670" y="1609"/>
                </a:lnTo>
                <a:lnTo>
                  <a:pt x="2667" y="1609"/>
                </a:lnTo>
                <a:lnTo>
                  <a:pt x="2665" y="1609"/>
                </a:lnTo>
                <a:lnTo>
                  <a:pt x="2660" y="1609"/>
                </a:lnTo>
                <a:lnTo>
                  <a:pt x="2658" y="1613"/>
                </a:lnTo>
                <a:lnTo>
                  <a:pt x="2658" y="1616"/>
                </a:lnTo>
                <a:lnTo>
                  <a:pt x="2656" y="1613"/>
                </a:lnTo>
                <a:lnTo>
                  <a:pt x="2648" y="1604"/>
                </a:lnTo>
                <a:lnTo>
                  <a:pt x="2644" y="1601"/>
                </a:lnTo>
                <a:lnTo>
                  <a:pt x="2641" y="1594"/>
                </a:lnTo>
                <a:lnTo>
                  <a:pt x="2634" y="1590"/>
                </a:lnTo>
                <a:lnTo>
                  <a:pt x="2632" y="1585"/>
                </a:lnTo>
                <a:lnTo>
                  <a:pt x="2618" y="1578"/>
                </a:lnTo>
                <a:lnTo>
                  <a:pt x="2611" y="1582"/>
                </a:lnTo>
                <a:lnTo>
                  <a:pt x="2611" y="1587"/>
                </a:lnTo>
                <a:lnTo>
                  <a:pt x="2615" y="1592"/>
                </a:lnTo>
                <a:lnTo>
                  <a:pt x="2620" y="1592"/>
                </a:lnTo>
                <a:lnTo>
                  <a:pt x="2625" y="1592"/>
                </a:lnTo>
                <a:lnTo>
                  <a:pt x="2629" y="1601"/>
                </a:lnTo>
                <a:lnTo>
                  <a:pt x="2639" y="1611"/>
                </a:lnTo>
                <a:lnTo>
                  <a:pt x="2641" y="1613"/>
                </a:lnTo>
                <a:lnTo>
                  <a:pt x="2644" y="1616"/>
                </a:lnTo>
                <a:lnTo>
                  <a:pt x="2648" y="1620"/>
                </a:lnTo>
                <a:lnTo>
                  <a:pt x="2658" y="1628"/>
                </a:lnTo>
                <a:lnTo>
                  <a:pt x="2665" y="1632"/>
                </a:lnTo>
                <a:lnTo>
                  <a:pt x="2672" y="1632"/>
                </a:lnTo>
                <a:lnTo>
                  <a:pt x="2672" y="1628"/>
                </a:lnTo>
                <a:lnTo>
                  <a:pt x="2672" y="1623"/>
                </a:lnTo>
                <a:close/>
                <a:moveTo>
                  <a:pt x="1104" y="1775"/>
                </a:moveTo>
                <a:lnTo>
                  <a:pt x="1101" y="1775"/>
                </a:lnTo>
                <a:lnTo>
                  <a:pt x="1101" y="1775"/>
                </a:lnTo>
                <a:lnTo>
                  <a:pt x="1097" y="1782"/>
                </a:lnTo>
                <a:lnTo>
                  <a:pt x="1094" y="1782"/>
                </a:lnTo>
                <a:lnTo>
                  <a:pt x="1090" y="1789"/>
                </a:lnTo>
                <a:lnTo>
                  <a:pt x="1087" y="1791"/>
                </a:lnTo>
                <a:lnTo>
                  <a:pt x="1085" y="1789"/>
                </a:lnTo>
                <a:lnTo>
                  <a:pt x="1087" y="1798"/>
                </a:lnTo>
                <a:lnTo>
                  <a:pt x="1087" y="1798"/>
                </a:lnTo>
                <a:lnTo>
                  <a:pt x="1085" y="1803"/>
                </a:lnTo>
                <a:lnTo>
                  <a:pt x="1083" y="1813"/>
                </a:lnTo>
                <a:lnTo>
                  <a:pt x="1085" y="1810"/>
                </a:lnTo>
                <a:lnTo>
                  <a:pt x="1092" y="1798"/>
                </a:lnTo>
                <a:lnTo>
                  <a:pt x="1094" y="1796"/>
                </a:lnTo>
                <a:lnTo>
                  <a:pt x="1097" y="1796"/>
                </a:lnTo>
                <a:lnTo>
                  <a:pt x="1099" y="1794"/>
                </a:lnTo>
                <a:lnTo>
                  <a:pt x="1101" y="1791"/>
                </a:lnTo>
                <a:lnTo>
                  <a:pt x="1104" y="1789"/>
                </a:lnTo>
                <a:lnTo>
                  <a:pt x="1104" y="1784"/>
                </a:lnTo>
                <a:lnTo>
                  <a:pt x="1101" y="1779"/>
                </a:lnTo>
                <a:lnTo>
                  <a:pt x="1104" y="1775"/>
                </a:lnTo>
                <a:close/>
                <a:moveTo>
                  <a:pt x="2734" y="1563"/>
                </a:moveTo>
                <a:lnTo>
                  <a:pt x="2727" y="1552"/>
                </a:lnTo>
                <a:lnTo>
                  <a:pt x="2719" y="1549"/>
                </a:lnTo>
                <a:lnTo>
                  <a:pt x="2715" y="1549"/>
                </a:lnTo>
                <a:lnTo>
                  <a:pt x="2715" y="1552"/>
                </a:lnTo>
                <a:lnTo>
                  <a:pt x="2717" y="1556"/>
                </a:lnTo>
                <a:lnTo>
                  <a:pt x="2719" y="1563"/>
                </a:lnTo>
                <a:lnTo>
                  <a:pt x="2719" y="1568"/>
                </a:lnTo>
                <a:lnTo>
                  <a:pt x="2722" y="1575"/>
                </a:lnTo>
                <a:lnTo>
                  <a:pt x="2724" y="1571"/>
                </a:lnTo>
                <a:lnTo>
                  <a:pt x="2729" y="1571"/>
                </a:lnTo>
                <a:lnTo>
                  <a:pt x="2731" y="1575"/>
                </a:lnTo>
                <a:lnTo>
                  <a:pt x="2734" y="1582"/>
                </a:lnTo>
                <a:lnTo>
                  <a:pt x="2734" y="1585"/>
                </a:lnTo>
                <a:lnTo>
                  <a:pt x="2738" y="1585"/>
                </a:lnTo>
                <a:lnTo>
                  <a:pt x="2741" y="1582"/>
                </a:lnTo>
                <a:lnTo>
                  <a:pt x="2748" y="1580"/>
                </a:lnTo>
                <a:lnTo>
                  <a:pt x="2746" y="1575"/>
                </a:lnTo>
                <a:lnTo>
                  <a:pt x="2734" y="1563"/>
                </a:lnTo>
                <a:close/>
                <a:moveTo>
                  <a:pt x="1123" y="1782"/>
                </a:moveTo>
                <a:lnTo>
                  <a:pt x="1120" y="1782"/>
                </a:lnTo>
                <a:lnTo>
                  <a:pt x="1118" y="1786"/>
                </a:lnTo>
                <a:lnTo>
                  <a:pt x="1118" y="1789"/>
                </a:lnTo>
                <a:lnTo>
                  <a:pt x="1118" y="1794"/>
                </a:lnTo>
                <a:lnTo>
                  <a:pt x="1116" y="1794"/>
                </a:lnTo>
                <a:lnTo>
                  <a:pt x="1116" y="1796"/>
                </a:lnTo>
                <a:lnTo>
                  <a:pt x="1116" y="1798"/>
                </a:lnTo>
                <a:lnTo>
                  <a:pt x="1116" y="1801"/>
                </a:lnTo>
                <a:lnTo>
                  <a:pt x="1120" y="1798"/>
                </a:lnTo>
                <a:lnTo>
                  <a:pt x="1120" y="1801"/>
                </a:lnTo>
                <a:lnTo>
                  <a:pt x="1123" y="1798"/>
                </a:lnTo>
                <a:lnTo>
                  <a:pt x="1123" y="1789"/>
                </a:lnTo>
                <a:lnTo>
                  <a:pt x="1123" y="1782"/>
                </a:lnTo>
                <a:close/>
                <a:moveTo>
                  <a:pt x="1130" y="1803"/>
                </a:moveTo>
                <a:lnTo>
                  <a:pt x="1125" y="1801"/>
                </a:lnTo>
                <a:lnTo>
                  <a:pt x="1125" y="1803"/>
                </a:lnTo>
                <a:lnTo>
                  <a:pt x="1128" y="1810"/>
                </a:lnTo>
                <a:lnTo>
                  <a:pt x="1130" y="1810"/>
                </a:lnTo>
                <a:lnTo>
                  <a:pt x="1130" y="1810"/>
                </a:lnTo>
                <a:lnTo>
                  <a:pt x="1132" y="1808"/>
                </a:lnTo>
                <a:lnTo>
                  <a:pt x="1130" y="1803"/>
                </a:lnTo>
                <a:close/>
                <a:moveTo>
                  <a:pt x="914" y="1815"/>
                </a:moveTo>
                <a:lnTo>
                  <a:pt x="912" y="1810"/>
                </a:lnTo>
                <a:lnTo>
                  <a:pt x="907" y="1808"/>
                </a:lnTo>
                <a:lnTo>
                  <a:pt x="902" y="1805"/>
                </a:lnTo>
                <a:lnTo>
                  <a:pt x="900" y="1803"/>
                </a:lnTo>
                <a:lnTo>
                  <a:pt x="898" y="1784"/>
                </a:lnTo>
                <a:lnTo>
                  <a:pt x="895" y="1779"/>
                </a:lnTo>
                <a:lnTo>
                  <a:pt x="893" y="1777"/>
                </a:lnTo>
                <a:lnTo>
                  <a:pt x="891" y="1775"/>
                </a:lnTo>
                <a:lnTo>
                  <a:pt x="879" y="1772"/>
                </a:lnTo>
                <a:lnTo>
                  <a:pt x="876" y="1772"/>
                </a:lnTo>
                <a:lnTo>
                  <a:pt x="860" y="1779"/>
                </a:lnTo>
                <a:lnTo>
                  <a:pt x="850" y="1784"/>
                </a:lnTo>
                <a:lnTo>
                  <a:pt x="843" y="1782"/>
                </a:lnTo>
                <a:lnTo>
                  <a:pt x="839" y="1782"/>
                </a:lnTo>
                <a:lnTo>
                  <a:pt x="836" y="1784"/>
                </a:lnTo>
                <a:lnTo>
                  <a:pt x="824" y="1803"/>
                </a:lnTo>
                <a:lnTo>
                  <a:pt x="822" y="1808"/>
                </a:lnTo>
                <a:lnTo>
                  <a:pt x="812" y="1813"/>
                </a:lnTo>
                <a:lnTo>
                  <a:pt x="812" y="1815"/>
                </a:lnTo>
                <a:lnTo>
                  <a:pt x="810" y="1817"/>
                </a:lnTo>
                <a:lnTo>
                  <a:pt x="812" y="1829"/>
                </a:lnTo>
                <a:lnTo>
                  <a:pt x="815" y="1834"/>
                </a:lnTo>
                <a:lnTo>
                  <a:pt x="820" y="1836"/>
                </a:lnTo>
                <a:lnTo>
                  <a:pt x="827" y="1836"/>
                </a:lnTo>
                <a:lnTo>
                  <a:pt x="834" y="1836"/>
                </a:lnTo>
                <a:lnTo>
                  <a:pt x="839" y="1834"/>
                </a:lnTo>
                <a:lnTo>
                  <a:pt x="843" y="1831"/>
                </a:lnTo>
                <a:lnTo>
                  <a:pt x="850" y="1822"/>
                </a:lnTo>
                <a:lnTo>
                  <a:pt x="853" y="1820"/>
                </a:lnTo>
                <a:lnTo>
                  <a:pt x="860" y="1817"/>
                </a:lnTo>
                <a:lnTo>
                  <a:pt x="888" y="1822"/>
                </a:lnTo>
                <a:lnTo>
                  <a:pt x="891" y="1820"/>
                </a:lnTo>
                <a:lnTo>
                  <a:pt x="900" y="1810"/>
                </a:lnTo>
                <a:lnTo>
                  <a:pt x="917" y="1822"/>
                </a:lnTo>
                <a:lnTo>
                  <a:pt x="917" y="1820"/>
                </a:lnTo>
                <a:lnTo>
                  <a:pt x="914" y="1815"/>
                </a:lnTo>
                <a:close/>
                <a:moveTo>
                  <a:pt x="966" y="1791"/>
                </a:moveTo>
                <a:lnTo>
                  <a:pt x="964" y="1791"/>
                </a:lnTo>
                <a:lnTo>
                  <a:pt x="955" y="1796"/>
                </a:lnTo>
                <a:lnTo>
                  <a:pt x="957" y="1801"/>
                </a:lnTo>
                <a:lnTo>
                  <a:pt x="957" y="1803"/>
                </a:lnTo>
                <a:lnTo>
                  <a:pt x="962" y="1808"/>
                </a:lnTo>
                <a:lnTo>
                  <a:pt x="962" y="1808"/>
                </a:lnTo>
                <a:lnTo>
                  <a:pt x="964" y="1805"/>
                </a:lnTo>
                <a:lnTo>
                  <a:pt x="966" y="1798"/>
                </a:lnTo>
                <a:lnTo>
                  <a:pt x="966" y="1796"/>
                </a:lnTo>
                <a:lnTo>
                  <a:pt x="966" y="1791"/>
                </a:lnTo>
                <a:close/>
                <a:moveTo>
                  <a:pt x="940" y="1848"/>
                </a:moveTo>
                <a:lnTo>
                  <a:pt x="929" y="1843"/>
                </a:lnTo>
                <a:lnTo>
                  <a:pt x="931" y="1848"/>
                </a:lnTo>
                <a:lnTo>
                  <a:pt x="933" y="1853"/>
                </a:lnTo>
                <a:lnTo>
                  <a:pt x="938" y="1858"/>
                </a:lnTo>
                <a:lnTo>
                  <a:pt x="945" y="1855"/>
                </a:lnTo>
                <a:lnTo>
                  <a:pt x="940" y="1850"/>
                </a:lnTo>
                <a:lnTo>
                  <a:pt x="940" y="1848"/>
                </a:lnTo>
                <a:close/>
                <a:moveTo>
                  <a:pt x="775" y="1848"/>
                </a:moveTo>
                <a:lnTo>
                  <a:pt x="772" y="1841"/>
                </a:lnTo>
                <a:lnTo>
                  <a:pt x="772" y="1841"/>
                </a:lnTo>
                <a:lnTo>
                  <a:pt x="770" y="1841"/>
                </a:lnTo>
                <a:lnTo>
                  <a:pt x="765" y="1843"/>
                </a:lnTo>
                <a:lnTo>
                  <a:pt x="765" y="1850"/>
                </a:lnTo>
                <a:lnTo>
                  <a:pt x="765" y="1855"/>
                </a:lnTo>
                <a:lnTo>
                  <a:pt x="765" y="1858"/>
                </a:lnTo>
                <a:lnTo>
                  <a:pt x="770" y="1858"/>
                </a:lnTo>
                <a:lnTo>
                  <a:pt x="775" y="1853"/>
                </a:lnTo>
                <a:lnTo>
                  <a:pt x="779" y="1853"/>
                </a:lnTo>
                <a:lnTo>
                  <a:pt x="777" y="1850"/>
                </a:lnTo>
                <a:lnTo>
                  <a:pt x="775" y="1848"/>
                </a:lnTo>
                <a:close/>
                <a:moveTo>
                  <a:pt x="758" y="1853"/>
                </a:moveTo>
                <a:lnTo>
                  <a:pt x="751" y="1846"/>
                </a:lnTo>
                <a:lnTo>
                  <a:pt x="746" y="1843"/>
                </a:lnTo>
                <a:lnTo>
                  <a:pt x="741" y="1846"/>
                </a:lnTo>
                <a:lnTo>
                  <a:pt x="739" y="1848"/>
                </a:lnTo>
                <a:lnTo>
                  <a:pt x="737" y="1850"/>
                </a:lnTo>
                <a:lnTo>
                  <a:pt x="737" y="1853"/>
                </a:lnTo>
                <a:lnTo>
                  <a:pt x="739" y="1860"/>
                </a:lnTo>
                <a:lnTo>
                  <a:pt x="741" y="1862"/>
                </a:lnTo>
                <a:lnTo>
                  <a:pt x="746" y="1862"/>
                </a:lnTo>
                <a:lnTo>
                  <a:pt x="749" y="1862"/>
                </a:lnTo>
                <a:lnTo>
                  <a:pt x="749" y="1862"/>
                </a:lnTo>
                <a:lnTo>
                  <a:pt x="751" y="1862"/>
                </a:lnTo>
                <a:lnTo>
                  <a:pt x="758" y="1862"/>
                </a:lnTo>
                <a:lnTo>
                  <a:pt x="760" y="1860"/>
                </a:lnTo>
                <a:lnTo>
                  <a:pt x="760" y="1858"/>
                </a:lnTo>
                <a:lnTo>
                  <a:pt x="758" y="1853"/>
                </a:lnTo>
                <a:close/>
                <a:moveTo>
                  <a:pt x="722" y="1879"/>
                </a:moveTo>
                <a:lnTo>
                  <a:pt x="727" y="1872"/>
                </a:lnTo>
                <a:lnTo>
                  <a:pt x="722" y="1867"/>
                </a:lnTo>
                <a:lnTo>
                  <a:pt x="720" y="1862"/>
                </a:lnTo>
                <a:lnTo>
                  <a:pt x="718" y="1865"/>
                </a:lnTo>
                <a:lnTo>
                  <a:pt x="715" y="1872"/>
                </a:lnTo>
                <a:lnTo>
                  <a:pt x="711" y="1874"/>
                </a:lnTo>
                <a:lnTo>
                  <a:pt x="706" y="1877"/>
                </a:lnTo>
                <a:lnTo>
                  <a:pt x="706" y="1872"/>
                </a:lnTo>
                <a:lnTo>
                  <a:pt x="706" y="1860"/>
                </a:lnTo>
                <a:lnTo>
                  <a:pt x="703" y="1860"/>
                </a:lnTo>
                <a:lnTo>
                  <a:pt x="699" y="1860"/>
                </a:lnTo>
                <a:lnTo>
                  <a:pt x="692" y="1860"/>
                </a:lnTo>
                <a:lnTo>
                  <a:pt x="685" y="1860"/>
                </a:lnTo>
                <a:lnTo>
                  <a:pt x="682" y="1862"/>
                </a:lnTo>
                <a:lnTo>
                  <a:pt x="677" y="1865"/>
                </a:lnTo>
                <a:lnTo>
                  <a:pt x="675" y="1869"/>
                </a:lnTo>
                <a:lnTo>
                  <a:pt x="675" y="1872"/>
                </a:lnTo>
                <a:lnTo>
                  <a:pt x="675" y="1877"/>
                </a:lnTo>
                <a:lnTo>
                  <a:pt x="677" y="1879"/>
                </a:lnTo>
                <a:lnTo>
                  <a:pt x="680" y="1881"/>
                </a:lnTo>
                <a:lnTo>
                  <a:pt x="682" y="1881"/>
                </a:lnTo>
                <a:lnTo>
                  <a:pt x="687" y="1884"/>
                </a:lnTo>
                <a:lnTo>
                  <a:pt x="694" y="1888"/>
                </a:lnTo>
                <a:lnTo>
                  <a:pt x="696" y="1891"/>
                </a:lnTo>
                <a:lnTo>
                  <a:pt x="692" y="1893"/>
                </a:lnTo>
                <a:lnTo>
                  <a:pt x="689" y="1898"/>
                </a:lnTo>
                <a:lnTo>
                  <a:pt x="689" y="1898"/>
                </a:lnTo>
                <a:lnTo>
                  <a:pt x="689" y="1898"/>
                </a:lnTo>
                <a:lnTo>
                  <a:pt x="687" y="1891"/>
                </a:lnTo>
                <a:lnTo>
                  <a:pt x="680" y="1888"/>
                </a:lnTo>
                <a:lnTo>
                  <a:pt x="677" y="1893"/>
                </a:lnTo>
                <a:lnTo>
                  <a:pt x="673" y="1896"/>
                </a:lnTo>
                <a:lnTo>
                  <a:pt x="670" y="1907"/>
                </a:lnTo>
                <a:lnTo>
                  <a:pt x="666" y="1910"/>
                </a:lnTo>
                <a:lnTo>
                  <a:pt x="651" y="1912"/>
                </a:lnTo>
                <a:lnTo>
                  <a:pt x="644" y="1917"/>
                </a:lnTo>
                <a:lnTo>
                  <a:pt x="640" y="1917"/>
                </a:lnTo>
                <a:lnTo>
                  <a:pt x="635" y="1917"/>
                </a:lnTo>
                <a:lnTo>
                  <a:pt x="628" y="1922"/>
                </a:lnTo>
                <a:lnTo>
                  <a:pt x="630" y="1924"/>
                </a:lnTo>
                <a:lnTo>
                  <a:pt x="635" y="1929"/>
                </a:lnTo>
                <a:lnTo>
                  <a:pt x="637" y="1931"/>
                </a:lnTo>
                <a:lnTo>
                  <a:pt x="640" y="1929"/>
                </a:lnTo>
                <a:lnTo>
                  <a:pt x="644" y="1931"/>
                </a:lnTo>
                <a:lnTo>
                  <a:pt x="647" y="1929"/>
                </a:lnTo>
                <a:lnTo>
                  <a:pt x="649" y="1926"/>
                </a:lnTo>
                <a:lnTo>
                  <a:pt x="654" y="1924"/>
                </a:lnTo>
                <a:lnTo>
                  <a:pt x="656" y="1924"/>
                </a:lnTo>
                <a:lnTo>
                  <a:pt x="658" y="1924"/>
                </a:lnTo>
                <a:lnTo>
                  <a:pt x="661" y="1922"/>
                </a:lnTo>
                <a:lnTo>
                  <a:pt x="668" y="1919"/>
                </a:lnTo>
                <a:lnTo>
                  <a:pt x="680" y="1917"/>
                </a:lnTo>
                <a:lnTo>
                  <a:pt x="685" y="1919"/>
                </a:lnTo>
                <a:lnTo>
                  <a:pt x="689" y="1917"/>
                </a:lnTo>
                <a:lnTo>
                  <a:pt x="694" y="1912"/>
                </a:lnTo>
                <a:lnTo>
                  <a:pt x="706" y="1905"/>
                </a:lnTo>
                <a:lnTo>
                  <a:pt x="711" y="1900"/>
                </a:lnTo>
                <a:lnTo>
                  <a:pt x="718" y="1900"/>
                </a:lnTo>
                <a:lnTo>
                  <a:pt x="720" y="1898"/>
                </a:lnTo>
                <a:lnTo>
                  <a:pt x="718" y="1896"/>
                </a:lnTo>
                <a:lnTo>
                  <a:pt x="715" y="1893"/>
                </a:lnTo>
                <a:lnTo>
                  <a:pt x="706" y="1896"/>
                </a:lnTo>
                <a:lnTo>
                  <a:pt x="706" y="1891"/>
                </a:lnTo>
                <a:lnTo>
                  <a:pt x="711" y="1886"/>
                </a:lnTo>
                <a:lnTo>
                  <a:pt x="722" y="1879"/>
                </a:lnTo>
                <a:close/>
                <a:moveTo>
                  <a:pt x="730" y="1884"/>
                </a:moveTo>
                <a:lnTo>
                  <a:pt x="730" y="1886"/>
                </a:lnTo>
                <a:lnTo>
                  <a:pt x="725" y="1888"/>
                </a:lnTo>
                <a:lnTo>
                  <a:pt x="725" y="1891"/>
                </a:lnTo>
                <a:lnTo>
                  <a:pt x="725" y="1893"/>
                </a:lnTo>
                <a:lnTo>
                  <a:pt x="725" y="1896"/>
                </a:lnTo>
                <a:lnTo>
                  <a:pt x="727" y="1896"/>
                </a:lnTo>
                <a:lnTo>
                  <a:pt x="727" y="1893"/>
                </a:lnTo>
                <a:lnTo>
                  <a:pt x="732" y="1888"/>
                </a:lnTo>
                <a:lnTo>
                  <a:pt x="734" y="1886"/>
                </a:lnTo>
                <a:lnTo>
                  <a:pt x="734" y="1884"/>
                </a:lnTo>
                <a:lnTo>
                  <a:pt x="730" y="1884"/>
                </a:lnTo>
                <a:close/>
                <a:moveTo>
                  <a:pt x="621" y="1893"/>
                </a:moveTo>
                <a:lnTo>
                  <a:pt x="616" y="1891"/>
                </a:lnTo>
                <a:lnTo>
                  <a:pt x="609" y="1893"/>
                </a:lnTo>
                <a:lnTo>
                  <a:pt x="604" y="1896"/>
                </a:lnTo>
                <a:lnTo>
                  <a:pt x="599" y="1898"/>
                </a:lnTo>
                <a:lnTo>
                  <a:pt x="595" y="1903"/>
                </a:lnTo>
                <a:lnTo>
                  <a:pt x="595" y="1910"/>
                </a:lnTo>
                <a:lnTo>
                  <a:pt x="595" y="1915"/>
                </a:lnTo>
                <a:lnTo>
                  <a:pt x="595" y="1917"/>
                </a:lnTo>
                <a:lnTo>
                  <a:pt x="595" y="1917"/>
                </a:lnTo>
                <a:lnTo>
                  <a:pt x="590" y="1919"/>
                </a:lnTo>
                <a:lnTo>
                  <a:pt x="583" y="1917"/>
                </a:lnTo>
                <a:lnTo>
                  <a:pt x="578" y="1917"/>
                </a:lnTo>
                <a:lnTo>
                  <a:pt x="576" y="1919"/>
                </a:lnTo>
                <a:lnTo>
                  <a:pt x="571" y="1924"/>
                </a:lnTo>
                <a:lnTo>
                  <a:pt x="568" y="1926"/>
                </a:lnTo>
                <a:lnTo>
                  <a:pt x="568" y="1936"/>
                </a:lnTo>
                <a:lnTo>
                  <a:pt x="566" y="1938"/>
                </a:lnTo>
                <a:lnTo>
                  <a:pt x="564" y="1941"/>
                </a:lnTo>
                <a:lnTo>
                  <a:pt x="559" y="1948"/>
                </a:lnTo>
                <a:lnTo>
                  <a:pt x="554" y="1950"/>
                </a:lnTo>
                <a:lnTo>
                  <a:pt x="547" y="1955"/>
                </a:lnTo>
                <a:lnTo>
                  <a:pt x="545" y="1957"/>
                </a:lnTo>
                <a:lnTo>
                  <a:pt x="547" y="1957"/>
                </a:lnTo>
                <a:lnTo>
                  <a:pt x="568" y="1950"/>
                </a:lnTo>
                <a:lnTo>
                  <a:pt x="571" y="1950"/>
                </a:lnTo>
                <a:lnTo>
                  <a:pt x="578" y="1945"/>
                </a:lnTo>
                <a:lnTo>
                  <a:pt x="580" y="1943"/>
                </a:lnTo>
                <a:lnTo>
                  <a:pt x="583" y="1943"/>
                </a:lnTo>
                <a:lnTo>
                  <a:pt x="587" y="1938"/>
                </a:lnTo>
                <a:lnTo>
                  <a:pt x="592" y="1931"/>
                </a:lnTo>
                <a:lnTo>
                  <a:pt x="599" y="1924"/>
                </a:lnTo>
                <a:lnTo>
                  <a:pt x="618" y="1917"/>
                </a:lnTo>
                <a:lnTo>
                  <a:pt x="625" y="1912"/>
                </a:lnTo>
                <a:lnTo>
                  <a:pt x="628" y="1907"/>
                </a:lnTo>
                <a:lnTo>
                  <a:pt x="630" y="1903"/>
                </a:lnTo>
                <a:lnTo>
                  <a:pt x="630" y="1900"/>
                </a:lnTo>
                <a:lnTo>
                  <a:pt x="621" y="1893"/>
                </a:lnTo>
                <a:close/>
                <a:moveTo>
                  <a:pt x="507" y="1943"/>
                </a:moveTo>
                <a:lnTo>
                  <a:pt x="504" y="1943"/>
                </a:lnTo>
                <a:lnTo>
                  <a:pt x="495" y="1943"/>
                </a:lnTo>
                <a:lnTo>
                  <a:pt x="493" y="1945"/>
                </a:lnTo>
                <a:lnTo>
                  <a:pt x="493" y="1948"/>
                </a:lnTo>
                <a:lnTo>
                  <a:pt x="500" y="1948"/>
                </a:lnTo>
                <a:lnTo>
                  <a:pt x="509" y="1952"/>
                </a:lnTo>
                <a:lnTo>
                  <a:pt x="509" y="1952"/>
                </a:lnTo>
                <a:lnTo>
                  <a:pt x="512" y="1948"/>
                </a:lnTo>
                <a:lnTo>
                  <a:pt x="509" y="1945"/>
                </a:lnTo>
                <a:lnTo>
                  <a:pt x="507" y="1943"/>
                </a:lnTo>
                <a:close/>
                <a:moveTo>
                  <a:pt x="450" y="1950"/>
                </a:moveTo>
                <a:lnTo>
                  <a:pt x="443" y="1955"/>
                </a:lnTo>
                <a:lnTo>
                  <a:pt x="441" y="1957"/>
                </a:lnTo>
                <a:lnTo>
                  <a:pt x="441" y="1962"/>
                </a:lnTo>
                <a:lnTo>
                  <a:pt x="441" y="1964"/>
                </a:lnTo>
                <a:lnTo>
                  <a:pt x="445" y="1962"/>
                </a:lnTo>
                <a:lnTo>
                  <a:pt x="448" y="1960"/>
                </a:lnTo>
                <a:lnTo>
                  <a:pt x="450" y="1962"/>
                </a:lnTo>
                <a:lnTo>
                  <a:pt x="452" y="1960"/>
                </a:lnTo>
                <a:lnTo>
                  <a:pt x="455" y="1957"/>
                </a:lnTo>
                <a:lnTo>
                  <a:pt x="455" y="1955"/>
                </a:lnTo>
                <a:lnTo>
                  <a:pt x="455" y="1952"/>
                </a:lnTo>
                <a:lnTo>
                  <a:pt x="450" y="1950"/>
                </a:lnTo>
                <a:close/>
                <a:moveTo>
                  <a:pt x="244" y="1917"/>
                </a:moveTo>
                <a:lnTo>
                  <a:pt x="234" y="1919"/>
                </a:lnTo>
                <a:lnTo>
                  <a:pt x="230" y="1922"/>
                </a:lnTo>
                <a:lnTo>
                  <a:pt x="225" y="1924"/>
                </a:lnTo>
                <a:lnTo>
                  <a:pt x="227" y="1926"/>
                </a:lnTo>
                <a:lnTo>
                  <a:pt x="234" y="1931"/>
                </a:lnTo>
                <a:lnTo>
                  <a:pt x="230" y="1938"/>
                </a:lnTo>
                <a:lnTo>
                  <a:pt x="220" y="1938"/>
                </a:lnTo>
                <a:lnTo>
                  <a:pt x="208" y="1938"/>
                </a:lnTo>
                <a:lnTo>
                  <a:pt x="192" y="1938"/>
                </a:lnTo>
                <a:lnTo>
                  <a:pt x="180" y="1938"/>
                </a:lnTo>
                <a:lnTo>
                  <a:pt x="175" y="1938"/>
                </a:lnTo>
                <a:lnTo>
                  <a:pt x="170" y="1938"/>
                </a:lnTo>
                <a:lnTo>
                  <a:pt x="173" y="1943"/>
                </a:lnTo>
                <a:lnTo>
                  <a:pt x="206" y="1950"/>
                </a:lnTo>
                <a:lnTo>
                  <a:pt x="225" y="1952"/>
                </a:lnTo>
                <a:lnTo>
                  <a:pt x="239" y="1950"/>
                </a:lnTo>
                <a:lnTo>
                  <a:pt x="237" y="1941"/>
                </a:lnTo>
                <a:lnTo>
                  <a:pt x="239" y="1938"/>
                </a:lnTo>
                <a:lnTo>
                  <a:pt x="246" y="1938"/>
                </a:lnTo>
                <a:lnTo>
                  <a:pt x="249" y="1933"/>
                </a:lnTo>
                <a:lnTo>
                  <a:pt x="251" y="1931"/>
                </a:lnTo>
                <a:lnTo>
                  <a:pt x="249" y="1926"/>
                </a:lnTo>
                <a:lnTo>
                  <a:pt x="244" y="1917"/>
                </a:lnTo>
                <a:close/>
                <a:moveTo>
                  <a:pt x="341" y="1952"/>
                </a:moveTo>
                <a:lnTo>
                  <a:pt x="336" y="1955"/>
                </a:lnTo>
                <a:lnTo>
                  <a:pt x="334" y="1957"/>
                </a:lnTo>
                <a:lnTo>
                  <a:pt x="329" y="1962"/>
                </a:lnTo>
                <a:lnTo>
                  <a:pt x="334" y="1967"/>
                </a:lnTo>
                <a:lnTo>
                  <a:pt x="339" y="1967"/>
                </a:lnTo>
                <a:lnTo>
                  <a:pt x="348" y="1962"/>
                </a:lnTo>
                <a:lnTo>
                  <a:pt x="346" y="1957"/>
                </a:lnTo>
                <a:lnTo>
                  <a:pt x="341" y="1952"/>
                </a:lnTo>
                <a:close/>
                <a:moveTo>
                  <a:pt x="298" y="1974"/>
                </a:moveTo>
                <a:lnTo>
                  <a:pt x="284" y="1969"/>
                </a:lnTo>
                <a:lnTo>
                  <a:pt x="272" y="1960"/>
                </a:lnTo>
                <a:lnTo>
                  <a:pt x="268" y="1957"/>
                </a:lnTo>
                <a:lnTo>
                  <a:pt x="258" y="1957"/>
                </a:lnTo>
                <a:lnTo>
                  <a:pt x="258" y="1960"/>
                </a:lnTo>
                <a:lnTo>
                  <a:pt x="251" y="1955"/>
                </a:lnTo>
                <a:lnTo>
                  <a:pt x="246" y="1952"/>
                </a:lnTo>
                <a:lnTo>
                  <a:pt x="246" y="1955"/>
                </a:lnTo>
                <a:lnTo>
                  <a:pt x="249" y="1960"/>
                </a:lnTo>
                <a:lnTo>
                  <a:pt x="251" y="1964"/>
                </a:lnTo>
                <a:lnTo>
                  <a:pt x="253" y="1964"/>
                </a:lnTo>
                <a:lnTo>
                  <a:pt x="263" y="1967"/>
                </a:lnTo>
                <a:lnTo>
                  <a:pt x="275" y="1974"/>
                </a:lnTo>
                <a:lnTo>
                  <a:pt x="282" y="1974"/>
                </a:lnTo>
                <a:lnTo>
                  <a:pt x="289" y="1974"/>
                </a:lnTo>
                <a:lnTo>
                  <a:pt x="294" y="1976"/>
                </a:lnTo>
                <a:lnTo>
                  <a:pt x="303" y="1976"/>
                </a:lnTo>
                <a:lnTo>
                  <a:pt x="303" y="1976"/>
                </a:lnTo>
                <a:lnTo>
                  <a:pt x="298" y="1974"/>
                </a:lnTo>
                <a:close/>
                <a:moveTo>
                  <a:pt x="128" y="1917"/>
                </a:moveTo>
                <a:lnTo>
                  <a:pt x="125" y="1912"/>
                </a:lnTo>
                <a:lnTo>
                  <a:pt x="123" y="1912"/>
                </a:lnTo>
                <a:lnTo>
                  <a:pt x="118" y="1915"/>
                </a:lnTo>
                <a:lnTo>
                  <a:pt x="118" y="1919"/>
                </a:lnTo>
                <a:lnTo>
                  <a:pt x="121" y="1922"/>
                </a:lnTo>
                <a:lnTo>
                  <a:pt x="125" y="1926"/>
                </a:lnTo>
                <a:lnTo>
                  <a:pt x="128" y="1924"/>
                </a:lnTo>
                <a:lnTo>
                  <a:pt x="130" y="1924"/>
                </a:lnTo>
                <a:lnTo>
                  <a:pt x="130" y="1919"/>
                </a:lnTo>
                <a:lnTo>
                  <a:pt x="128" y="1917"/>
                </a:lnTo>
                <a:close/>
                <a:moveTo>
                  <a:pt x="90" y="1931"/>
                </a:moveTo>
                <a:lnTo>
                  <a:pt x="90" y="1926"/>
                </a:lnTo>
                <a:lnTo>
                  <a:pt x="95" y="1922"/>
                </a:lnTo>
                <a:lnTo>
                  <a:pt x="95" y="1919"/>
                </a:lnTo>
                <a:lnTo>
                  <a:pt x="95" y="1915"/>
                </a:lnTo>
                <a:lnTo>
                  <a:pt x="88" y="1912"/>
                </a:lnTo>
                <a:lnTo>
                  <a:pt x="83" y="1922"/>
                </a:lnTo>
                <a:lnTo>
                  <a:pt x="83" y="1926"/>
                </a:lnTo>
                <a:lnTo>
                  <a:pt x="80" y="1929"/>
                </a:lnTo>
                <a:lnTo>
                  <a:pt x="73" y="1929"/>
                </a:lnTo>
                <a:lnTo>
                  <a:pt x="64" y="1948"/>
                </a:lnTo>
                <a:lnTo>
                  <a:pt x="71" y="1943"/>
                </a:lnTo>
                <a:lnTo>
                  <a:pt x="76" y="1950"/>
                </a:lnTo>
                <a:lnTo>
                  <a:pt x="90" y="1945"/>
                </a:lnTo>
                <a:lnTo>
                  <a:pt x="92" y="1943"/>
                </a:lnTo>
                <a:lnTo>
                  <a:pt x="95" y="1945"/>
                </a:lnTo>
                <a:lnTo>
                  <a:pt x="95" y="1945"/>
                </a:lnTo>
                <a:lnTo>
                  <a:pt x="97" y="1943"/>
                </a:lnTo>
                <a:lnTo>
                  <a:pt x="99" y="1936"/>
                </a:lnTo>
                <a:lnTo>
                  <a:pt x="97" y="1933"/>
                </a:lnTo>
                <a:lnTo>
                  <a:pt x="90" y="1931"/>
                </a:lnTo>
                <a:close/>
                <a:moveTo>
                  <a:pt x="62" y="1907"/>
                </a:moveTo>
                <a:lnTo>
                  <a:pt x="59" y="1910"/>
                </a:lnTo>
                <a:lnTo>
                  <a:pt x="54" y="1917"/>
                </a:lnTo>
                <a:lnTo>
                  <a:pt x="52" y="1919"/>
                </a:lnTo>
                <a:lnTo>
                  <a:pt x="47" y="1919"/>
                </a:lnTo>
                <a:lnTo>
                  <a:pt x="26" y="1919"/>
                </a:lnTo>
                <a:lnTo>
                  <a:pt x="26" y="1919"/>
                </a:lnTo>
                <a:lnTo>
                  <a:pt x="26" y="1924"/>
                </a:lnTo>
                <a:lnTo>
                  <a:pt x="31" y="1924"/>
                </a:lnTo>
                <a:lnTo>
                  <a:pt x="35" y="1924"/>
                </a:lnTo>
                <a:lnTo>
                  <a:pt x="43" y="1926"/>
                </a:lnTo>
                <a:lnTo>
                  <a:pt x="50" y="1931"/>
                </a:lnTo>
                <a:lnTo>
                  <a:pt x="54" y="1931"/>
                </a:lnTo>
                <a:lnTo>
                  <a:pt x="54" y="1931"/>
                </a:lnTo>
                <a:lnTo>
                  <a:pt x="59" y="1922"/>
                </a:lnTo>
                <a:lnTo>
                  <a:pt x="59" y="1919"/>
                </a:lnTo>
                <a:lnTo>
                  <a:pt x="64" y="1917"/>
                </a:lnTo>
                <a:lnTo>
                  <a:pt x="66" y="1912"/>
                </a:lnTo>
                <a:lnTo>
                  <a:pt x="64" y="1907"/>
                </a:lnTo>
                <a:lnTo>
                  <a:pt x="62" y="1907"/>
                </a:lnTo>
                <a:close/>
                <a:moveTo>
                  <a:pt x="21" y="1903"/>
                </a:moveTo>
                <a:lnTo>
                  <a:pt x="19" y="1898"/>
                </a:lnTo>
                <a:lnTo>
                  <a:pt x="14" y="1891"/>
                </a:lnTo>
                <a:lnTo>
                  <a:pt x="5" y="1886"/>
                </a:lnTo>
                <a:lnTo>
                  <a:pt x="2" y="1886"/>
                </a:lnTo>
                <a:lnTo>
                  <a:pt x="0" y="1888"/>
                </a:lnTo>
                <a:lnTo>
                  <a:pt x="2" y="1893"/>
                </a:lnTo>
                <a:lnTo>
                  <a:pt x="7" y="1900"/>
                </a:lnTo>
                <a:lnTo>
                  <a:pt x="9" y="1905"/>
                </a:lnTo>
                <a:lnTo>
                  <a:pt x="9" y="1910"/>
                </a:lnTo>
                <a:lnTo>
                  <a:pt x="7" y="1910"/>
                </a:lnTo>
                <a:lnTo>
                  <a:pt x="2" y="1912"/>
                </a:lnTo>
                <a:lnTo>
                  <a:pt x="2" y="1915"/>
                </a:lnTo>
                <a:lnTo>
                  <a:pt x="7" y="1924"/>
                </a:lnTo>
                <a:lnTo>
                  <a:pt x="9" y="1924"/>
                </a:lnTo>
                <a:lnTo>
                  <a:pt x="12" y="1922"/>
                </a:lnTo>
                <a:lnTo>
                  <a:pt x="16" y="1919"/>
                </a:lnTo>
                <a:lnTo>
                  <a:pt x="21" y="1910"/>
                </a:lnTo>
                <a:lnTo>
                  <a:pt x="24" y="1907"/>
                </a:lnTo>
                <a:lnTo>
                  <a:pt x="31" y="1907"/>
                </a:lnTo>
                <a:lnTo>
                  <a:pt x="21" y="1903"/>
                </a:lnTo>
                <a:close/>
                <a:moveTo>
                  <a:pt x="114" y="1933"/>
                </a:moveTo>
                <a:lnTo>
                  <a:pt x="111" y="1938"/>
                </a:lnTo>
                <a:lnTo>
                  <a:pt x="118" y="1948"/>
                </a:lnTo>
                <a:lnTo>
                  <a:pt x="123" y="1945"/>
                </a:lnTo>
                <a:lnTo>
                  <a:pt x="121" y="1941"/>
                </a:lnTo>
                <a:lnTo>
                  <a:pt x="114" y="1933"/>
                </a:lnTo>
                <a:close/>
                <a:moveTo>
                  <a:pt x="99" y="1933"/>
                </a:moveTo>
                <a:lnTo>
                  <a:pt x="99" y="1943"/>
                </a:lnTo>
                <a:lnTo>
                  <a:pt x="102" y="1948"/>
                </a:lnTo>
                <a:lnTo>
                  <a:pt x="107" y="1943"/>
                </a:lnTo>
                <a:lnTo>
                  <a:pt x="107" y="1941"/>
                </a:lnTo>
                <a:lnTo>
                  <a:pt x="104" y="1933"/>
                </a:lnTo>
                <a:lnTo>
                  <a:pt x="99" y="1933"/>
                </a:lnTo>
                <a:close/>
              </a:path>
            </a:pathLst>
          </a:custGeom>
          <a:solidFill>
            <a:schemeClr val="bg2">
              <a:lumMod val="90000"/>
            </a:schemeClr>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54" name="Freeform 53"/>
          <p:cNvSpPr>
            <a:spLocks noEditPoints="1"/>
          </p:cNvSpPr>
          <p:nvPr/>
        </p:nvSpPr>
        <p:spPr bwMode="auto">
          <a:xfrm rot="60000">
            <a:off x="4526057" y="5693048"/>
            <a:ext cx="876300" cy="658813"/>
          </a:xfrm>
          <a:custGeom>
            <a:avLst/>
            <a:gdLst/>
            <a:ahLst/>
            <a:cxnLst>
              <a:cxn ang="0">
                <a:pos x="46" y="22"/>
              </a:cxn>
              <a:cxn ang="0">
                <a:pos x="70" y="36"/>
              </a:cxn>
              <a:cxn ang="0">
                <a:pos x="86" y="31"/>
              </a:cxn>
              <a:cxn ang="0">
                <a:pos x="89" y="12"/>
              </a:cxn>
              <a:cxn ang="0">
                <a:pos x="48" y="5"/>
              </a:cxn>
              <a:cxn ang="0">
                <a:pos x="0" y="29"/>
              </a:cxn>
              <a:cxn ang="0">
                <a:pos x="5" y="31"/>
              </a:cxn>
              <a:cxn ang="0">
                <a:pos x="15" y="19"/>
              </a:cxn>
              <a:cxn ang="0">
                <a:pos x="8" y="19"/>
              </a:cxn>
              <a:cxn ang="0">
                <a:pos x="235" y="111"/>
              </a:cxn>
              <a:cxn ang="0">
                <a:pos x="220" y="84"/>
              </a:cxn>
              <a:cxn ang="0">
                <a:pos x="192" y="92"/>
              </a:cxn>
              <a:cxn ang="0">
                <a:pos x="206" y="116"/>
              </a:cxn>
              <a:cxn ang="0">
                <a:pos x="223" y="125"/>
              </a:cxn>
              <a:cxn ang="0">
                <a:pos x="223" y="121"/>
              </a:cxn>
              <a:cxn ang="0">
                <a:pos x="235" y="130"/>
              </a:cxn>
              <a:cxn ang="0">
                <a:pos x="256" y="133"/>
              </a:cxn>
              <a:cxn ang="0">
                <a:pos x="246" y="113"/>
              </a:cxn>
              <a:cxn ang="0">
                <a:pos x="344" y="166"/>
              </a:cxn>
              <a:cxn ang="0">
                <a:pos x="328" y="157"/>
              </a:cxn>
              <a:cxn ang="0">
                <a:pos x="297" y="147"/>
              </a:cxn>
              <a:cxn ang="0">
                <a:pos x="292" y="154"/>
              </a:cxn>
              <a:cxn ang="0">
                <a:pos x="332" y="171"/>
              </a:cxn>
              <a:cxn ang="0">
                <a:pos x="359" y="200"/>
              </a:cxn>
              <a:cxn ang="0">
                <a:pos x="378" y="215"/>
              </a:cxn>
              <a:cxn ang="0">
                <a:pos x="392" y="227"/>
              </a:cxn>
              <a:cxn ang="0">
                <a:pos x="418" y="219"/>
              </a:cxn>
              <a:cxn ang="0">
                <a:pos x="409" y="205"/>
              </a:cxn>
              <a:cxn ang="0">
                <a:pos x="385" y="190"/>
              </a:cxn>
              <a:cxn ang="0">
                <a:pos x="366" y="181"/>
              </a:cxn>
              <a:cxn ang="0">
                <a:pos x="349" y="183"/>
              </a:cxn>
              <a:cxn ang="0">
                <a:pos x="340" y="195"/>
              </a:cxn>
              <a:cxn ang="0">
                <a:pos x="325" y="183"/>
              </a:cxn>
              <a:cxn ang="0">
                <a:pos x="325" y="202"/>
              </a:cxn>
              <a:cxn ang="0">
                <a:pos x="536" y="347"/>
              </a:cxn>
              <a:cxn ang="0">
                <a:pos x="519" y="321"/>
              </a:cxn>
              <a:cxn ang="0">
                <a:pos x="442" y="268"/>
              </a:cxn>
              <a:cxn ang="0">
                <a:pos x="445" y="296"/>
              </a:cxn>
              <a:cxn ang="0">
                <a:pos x="426" y="323"/>
              </a:cxn>
              <a:cxn ang="0">
                <a:pos x="447" y="393"/>
              </a:cxn>
              <a:cxn ang="0">
                <a:pos x="476" y="415"/>
              </a:cxn>
              <a:cxn ang="0">
                <a:pos x="504" y="386"/>
              </a:cxn>
              <a:cxn ang="0">
                <a:pos x="552" y="362"/>
              </a:cxn>
            </a:cxnLst>
            <a:rect l="0" t="0" r="r" b="b"/>
            <a:pathLst>
              <a:path w="552" h="415">
                <a:moveTo>
                  <a:pt x="48" y="5"/>
                </a:moveTo>
                <a:lnTo>
                  <a:pt x="43" y="17"/>
                </a:lnTo>
                <a:lnTo>
                  <a:pt x="46" y="22"/>
                </a:lnTo>
                <a:lnTo>
                  <a:pt x="58" y="29"/>
                </a:lnTo>
                <a:lnTo>
                  <a:pt x="60" y="34"/>
                </a:lnTo>
                <a:lnTo>
                  <a:pt x="70" y="36"/>
                </a:lnTo>
                <a:lnTo>
                  <a:pt x="74" y="41"/>
                </a:lnTo>
                <a:lnTo>
                  <a:pt x="84" y="36"/>
                </a:lnTo>
                <a:lnTo>
                  <a:pt x="86" y="31"/>
                </a:lnTo>
                <a:lnTo>
                  <a:pt x="86" y="22"/>
                </a:lnTo>
                <a:lnTo>
                  <a:pt x="89" y="17"/>
                </a:lnTo>
                <a:lnTo>
                  <a:pt x="89" y="12"/>
                </a:lnTo>
                <a:lnTo>
                  <a:pt x="84" y="5"/>
                </a:lnTo>
                <a:lnTo>
                  <a:pt x="63" y="0"/>
                </a:lnTo>
                <a:lnTo>
                  <a:pt x="48" y="5"/>
                </a:lnTo>
                <a:close/>
                <a:moveTo>
                  <a:pt x="8" y="19"/>
                </a:moveTo>
                <a:lnTo>
                  <a:pt x="0" y="24"/>
                </a:lnTo>
                <a:lnTo>
                  <a:pt x="0" y="29"/>
                </a:lnTo>
                <a:lnTo>
                  <a:pt x="0" y="34"/>
                </a:lnTo>
                <a:lnTo>
                  <a:pt x="3" y="36"/>
                </a:lnTo>
                <a:lnTo>
                  <a:pt x="5" y="31"/>
                </a:lnTo>
                <a:lnTo>
                  <a:pt x="8" y="27"/>
                </a:lnTo>
                <a:lnTo>
                  <a:pt x="15" y="24"/>
                </a:lnTo>
                <a:lnTo>
                  <a:pt x="15" y="19"/>
                </a:lnTo>
                <a:lnTo>
                  <a:pt x="17" y="15"/>
                </a:lnTo>
                <a:lnTo>
                  <a:pt x="12" y="12"/>
                </a:lnTo>
                <a:lnTo>
                  <a:pt x="8" y="19"/>
                </a:lnTo>
                <a:close/>
                <a:moveTo>
                  <a:pt x="242" y="113"/>
                </a:moveTo>
                <a:lnTo>
                  <a:pt x="239" y="113"/>
                </a:lnTo>
                <a:lnTo>
                  <a:pt x="235" y="111"/>
                </a:lnTo>
                <a:lnTo>
                  <a:pt x="232" y="106"/>
                </a:lnTo>
                <a:lnTo>
                  <a:pt x="232" y="101"/>
                </a:lnTo>
                <a:lnTo>
                  <a:pt x="220" y="84"/>
                </a:lnTo>
                <a:lnTo>
                  <a:pt x="215" y="84"/>
                </a:lnTo>
                <a:lnTo>
                  <a:pt x="206" y="92"/>
                </a:lnTo>
                <a:lnTo>
                  <a:pt x="192" y="92"/>
                </a:lnTo>
                <a:lnTo>
                  <a:pt x="196" y="99"/>
                </a:lnTo>
                <a:lnTo>
                  <a:pt x="196" y="104"/>
                </a:lnTo>
                <a:lnTo>
                  <a:pt x="206" y="116"/>
                </a:lnTo>
                <a:lnTo>
                  <a:pt x="208" y="123"/>
                </a:lnTo>
                <a:lnTo>
                  <a:pt x="213" y="125"/>
                </a:lnTo>
                <a:lnTo>
                  <a:pt x="223" y="125"/>
                </a:lnTo>
                <a:lnTo>
                  <a:pt x="218" y="121"/>
                </a:lnTo>
                <a:lnTo>
                  <a:pt x="223" y="118"/>
                </a:lnTo>
                <a:lnTo>
                  <a:pt x="223" y="121"/>
                </a:lnTo>
                <a:lnTo>
                  <a:pt x="225" y="125"/>
                </a:lnTo>
                <a:lnTo>
                  <a:pt x="230" y="125"/>
                </a:lnTo>
                <a:lnTo>
                  <a:pt x="235" y="130"/>
                </a:lnTo>
                <a:lnTo>
                  <a:pt x="239" y="133"/>
                </a:lnTo>
                <a:lnTo>
                  <a:pt x="251" y="135"/>
                </a:lnTo>
                <a:lnTo>
                  <a:pt x="256" y="133"/>
                </a:lnTo>
                <a:lnTo>
                  <a:pt x="254" y="128"/>
                </a:lnTo>
                <a:lnTo>
                  <a:pt x="249" y="123"/>
                </a:lnTo>
                <a:lnTo>
                  <a:pt x="246" y="113"/>
                </a:lnTo>
                <a:lnTo>
                  <a:pt x="242" y="113"/>
                </a:lnTo>
                <a:close/>
                <a:moveTo>
                  <a:pt x="332" y="171"/>
                </a:moveTo>
                <a:lnTo>
                  <a:pt x="344" y="166"/>
                </a:lnTo>
                <a:lnTo>
                  <a:pt x="347" y="162"/>
                </a:lnTo>
                <a:lnTo>
                  <a:pt x="344" y="159"/>
                </a:lnTo>
                <a:lnTo>
                  <a:pt x="328" y="157"/>
                </a:lnTo>
                <a:lnTo>
                  <a:pt x="323" y="154"/>
                </a:lnTo>
                <a:lnTo>
                  <a:pt x="318" y="154"/>
                </a:lnTo>
                <a:lnTo>
                  <a:pt x="297" y="147"/>
                </a:lnTo>
                <a:lnTo>
                  <a:pt x="294" y="147"/>
                </a:lnTo>
                <a:lnTo>
                  <a:pt x="294" y="152"/>
                </a:lnTo>
                <a:lnTo>
                  <a:pt x="292" y="154"/>
                </a:lnTo>
                <a:lnTo>
                  <a:pt x="292" y="159"/>
                </a:lnTo>
                <a:lnTo>
                  <a:pt x="318" y="164"/>
                </a:lnTo>
                <a:lnTo>
                  <a:pt x="332" y="171"/>
                </a:lnTo>
                <a:close/>
                <a:moveTo>
                  <a:pt x="349" y="183"/>
                </a:moveTo>
                <a:lnTo>
                  <a:pt x="352" y="190"/>
                </a:lnTo>
                <a:lnTo>
                  <a:pt x="359" y="200"/>
                </a:lnTo>
                <a:lnTo>
                  <a:pt x="366" y="202"/>
                </a:lnTo>
                <a:lnTo>
                  <a:pt x="373" y="202"/>
                </a:lnTo>
                <a:lnTo>
                  <a:pt x="378" y="215"/>
                </a:lnTo>
                <a:lnTo>
                  <a:pt x="378" y="224"/>
                </a:lnTo>
                <a:lnTo>
                  <a:pt x="383" y="227"/>
                </a:lnTo>
                <a:lnTo>
                  <a:pt x="392" y="227"/>
                </a:lnTo>
                <a:lnTo>
                  <a:pt x="399" y="224"/>
                </a:lnTo>
                <a:lnTo>
                  <a:pt x="411" y="224"/>
                </a:lnTo>
                <a:lnTo>
                  <a:pt x="418" y="219"/>
                </a:lnTo>
                <a:lnTo>
                  <a:pt x="421" y="215"/>
                </a:lnTo>
                <a:lnTo>
                  <a:pt x="418" y="210"/>
                </a:lnTo>
                <a:lnTo>
                  <a:pt x="409" y="205"/>
                </a:lnTo>
                <a:lnTo>
                  <a:pt x="404" y="198"/>
                </a:lnTo>
                <a:lnTo>
                  <a:pt x="392" y="190"/>
                </a:lnTo>
                <a:lnTo>
                  <a:pt x="385" y="190"/>
                </a:lnTo>
                <a:lnTo>
                  <a:pt x="373" y="190"/>
                </a:lnTo>
                <a:lnTo>
                  <a:pt x="371" y="188"/>
                </a:lnTo>
                <a:lnTo>
                  <a:pt x="366" y="181"/>
                </a:lnTo>
                <a:lnTo>
                  <a:pt x="361" y="176"/>
                </a:lnTo>
                <a:lnTo>
                  <a:pt x="354" y="176"/>
                </a:lnTo>
                <a:lnTo>
                  <a:pt x="349" y="183"/>
                </a:lnTo>
                <a:close/>
                <a:moveTo>
                  <a:pt x="330" y="205"/>
                </a:moveTo>
                <a:lnTo>
                  <a:pt x="337" y="202"/>
                </a:lnTo>
                <a:lnTo>
                  <a:pt x="340" y="195"/>
                </a:lnTo>
                <a:lnTo>
                  <a:pt x="337" y="190"/>
                </a:lnTo>
                <a:lnTo>
                  <a:pt x="332" y="186"/>
                </a:lnTo>
                <a:lnTo>
                  <a:pt x="325" y="183"/>
                </a:lnTo>
                <a:lnTo>
                  <a:pt x="316" y="183"/>
                </a:lnTo>
                <a:lnTo>
                  <a:pt x="323" y="193"/>
                </a:lnTo>
                <a:lnTo>
                  <a:pt x="325" y="202"/>
                </a:lnTo>
                <a:lnTo>
                  <a:pt x="330" y="205"/>
                </a:lnTo>
                <a:close/>
                <a:moveTo>
                  <a:pt x="547" y="357"/>
                </a:moveTo>
                <a:lnTo>
                  <a:pt x="536" y="347"/>
                </a:lnTo>
                <a:lnTo>
                  <a:pt x="531" y="337"/>
                </a:lnTo>
                <a:lnTo>
                  <a:pt x="524" y="335"/>
                </a:lnTo>
                <a:lnTo>
                  <a:pt x="519" y="321"/>
                </a:lnTo>
                <a:lnTo>
                  <a:pt x="507" y="306"/>
                </a:lnTo>
                <a:lnTo>
                  <a:pt x="464" y="284"/>
                </a:lnTo>
                <a:lnTo>
                  <a:pt x="442" y="268"/>
                </a:lnTo>
                <a:lnTo>
                  <a:pt x="438" y="270"/>
                </a:lnTo>
                <a:lnTo>
                  <a:pt x="438" y="280"/>
                </a:lnTo>
                <a:lnTo>
                  <a:pt x="445" y="296"/>
                </a:lnTo>
                <a:lnTo>
                  <a:pt x="438" y="308"/>
                </a:lnTo>
                <a:lnTo>
                  <a:pt x="430" y="316"/>
                </a:lnTo>
                <a:lnTo>
                  <a:pt x="426" y="323"/>
                </a:lnTo>
                <a:lnTo>
                  <a:pt x="435" y="342"/>
                </a:lnTo>
                <a:lnTo>
                  <a:pt x="445" y="366"/>
                </a:lnTo>
                <a:lnTo>
                  <a:pt x="447" y="393"/>
                </a:lnTo>
                <a:lnTo>
                  <a:pt x="450" y="400"/>
                </a:lnTo>
                <a:lnTo>
                  <a:pt x="471" y="412"/>
                </a:lnTo>
                <a:lnTo>
                  <a:pt x="476" y="415"/>
                </a:lnTo>
                <a:lnTo>
                  <a:pt x="481" y="410"/>
                </a:lnTo>
                <a:lnTo>
                  <a:pt x="483" y="400"/>
                </a:lnTo>
                <a:lnTo>
                  <a:pt x="504" y="386"/>
                </a:lnTo>
                <a:lnTo>
                  <a:pt x="528" y="381"/>
                </a:lnTo>
                <a:lnTo>
                  <a:pt x="547" y="369"/>
                </a:lnTo>
                <a:lnTo>
                  <a:pt x="552" y="362"/>
                </a:lnTo>
                <a:lnTo>
                  <a:pt x="547" y="357"/>
                </a:lnTo>
                <a:close/>
              </a:path>
            </a:pathLst>
          </a:custGeom>
          <a:solidFill>
            <a:srgbClr val="92D050"/>
          </a:solidFill>
          <a:ln w="190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59" name="TextBox 58"/>
          <p:cNvSpPr txBox="1"/>
          <p:nvPr/>
        </p:nvSpPr>
        <p:spPr>
          <a:xfrm>
            <a:off x="3793061" y="226658"/>
            <a:ext cx="4434203" cy="461665"/>
          </a:xfrm>
          <a:prstGeom prst="rect">
            <a:avLst/>
          </a:prstGeom>
          <a:noFill/>
        </p:spPr>
        <p:txBody>
          <a:bodyPr wrap="square" rtlCol="0">
            <a:spAutoFit/>
          </a:bodyPr>
          <a:lstStyle/>
          <a:p>
            <a:pPr algn="ctr"/>
            <a:r>
              <a:rPr lang="en-US" sz="2400" b="1" dirty="0" smtClean="0">
                <a:solidFill>
                  <a:srgbClr val="002856"/>
                </a:solidFill>
                <a:latin typeface="Arial" panose="020B0604020202020204" pitchFamily="34" charset="0"/>
                <a:cs typeface="Arial" panose="020B0604020202020204" pitchFamily="34" charset="0"/>
              </a:rPr>
              <a:t>Domestic Violence Laws</a:t>
            </a:r>
            <a:endParaRPr lang="en-US" sz="2400" b="1" dirty="0">
              <a:solidFill>
                <a:srgbClr val="002856"/>
              </a:solidFill>
              <a:latin typeface="Arial" panose="020B0604020202020204" pitchFamily="34" charset="0"/>
              <a:cs typeface="Arial" panose="020B0604020202020204" pitchFamily="34" charset="0"/>
            </a:endParaRPr>
          </a:p>
        </p:txBody>
      </p:sp>
      <p:sp>
        <p:nvSpPr>
          <p:cNvPr id="55" name="TextBox 54"/>
          <p:cNvSpPr txBox="1"/>
          <p:nvPr/>
        </p:nvSpPr>
        <p:spPr>
          <a:xfrm>
            <a:off x="483326" y="3939776"/>
            <a:ext cx="1368404" cy="1200329"/>
          </a:xfrm>
          <a:prstGeom prst="rect">
            <a:avLst/>
          </a:prstGeom>
          <a:noFill/>
        </p:spPr>
        <p:txBody>
          <a:bodyPr wrap="square" rtlCol="0">
            <a:spAutoFit/>
          </a:bodyPr>
          <a:lstStyle/>
          <a:p>
            <a:r>
              <a:rPr lang="en-US" dirty="0" smtClean="0"/>
              <a:t>Green = domestic violence laws</a:t>
            </a:r>
            <a:endParaRPr lang="en-US" dirty="0"/>
          </a:p>
        </p:txBody>
      </p:sp>
    </p:spTree>
    <p:extLst>
      <p:ext uri="{BB962C8B-B14F-4D97-AF65-F5344CB8AC3E}">
        <p14:creationId xmlns:p14="http://schemas.microsoft.com/office/powerpoint/2010/main" val="183371383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103120"/>
            <a:ext cx="11779134" cy="4278094"/>
          </a:xfrm>
          <a:prstGeom prst="rect">
            <a:avLst/>
          </a:prstGeom>
          <a:noFill/>
        </p:spPr>
        <p:txBody>
          <a:bodyPr wrap="square" rtlCol="0">
            <a:spAutoFit/>
          </a:bodyPr>
          <a:lstStyle/>
          <a:p>
            <a:pPr algn="ctr"/>
            <a:r>
              <a:rPr lang="en-US" sz="9600" u="sng" dirty="0" smtClean="0">
                <a:effectLst>
                  <a:outerShdw blurRad="38100" dist="38100" dir="2700000" algn="tl">
                    <a:srgbClr val="000000">
                      <a:alpha val="43137"/>
                    </a:srgbClr>
                  </a:outerShdw>
                </a:effectLst>
              </a:rPr>
              <a:t>Questions? </a:t>
            </a:r>
          </a:p>
          <a:p>
            <a:pPr algn="ctr"/>
            <a:endParaRPr lang="en-US" sz="9600" u="sng" dirty="0">
              <a:effectLst>
                <a:outerShdw blurRad="38100" dist="38100" dir="2700000" algn="tl">
                  <a:srgbClr val="000000">
                    <a:alpha val="43137"/>
                  </a:srgbClr>
                </a:outerShdw>
              </a:effectLst>
            </a:endParaRPr>
          </a:p>
          <a:p>
            <a:pPr algn="ctr"/>
            <a:r>
              <a:rPr lang="en-US" sz="7200" u="sng" dirty="0" smtClean="0">
                <a:effectLst>
                  <a:outerShdw blurRad="38100" dist="38100" dir="2700000" algn="tl">
                    <a:srgbClr val="000000">
                      <a:alpha val="43137"/>
                    </a:srgbClr>
                  </a:outerShdw>
                </a:effectLst>
              </a:rPr>
              <a:t>Thank you!</a:t>
            </a:r>
            <a:endParaRPr lang="en-US" sz="7200"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6177137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effectLst>
                  <a:outerShdw blurRad="38100" dist="38100" dir="2700000" algn="tl">
                    <a:srgbClr val="000000">
                      <a:alpha val="43137"/>
                    </a:srgbClr>
                  </a:outerShdw>
                </a:effectLst>
              </a:rPr>
              <a:t>Recent Statistics </a:t>
            </a:r>
            <a:r>
              <a:rPr lang="en-US" u="sng" dirty="0" smtClean="0">
                <a:effectLst>
                  <a:outerShdw blurRad="38100" dist="38100" dir="2700000" algn="tl">
                    <a:srgbClr val="000000">
                      <a:alpha val="43137"/>
                    </a:srgbClr>
                  </a:outerShdw>
                </a:effectLst>
              </a:rPr>
              <a:t>about Workplace Violence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39212" y="1162594"/>
            <a:ext cx="11446931" cy="3958046"/>
          </a:xfrm>
        </p:spPr>
        <p:txBody>
          <a:bodyPr/>
          <a:lstStyle/>
          <a:p>
            <a:r>
              <a:rPr lang="en-US" sz="2400" dirty="0" smtClean="0"/>
              <a:t>In the recent years, reports of workplace violence have </a:t>
            </a:r>
            <a:r>
              <a:rPr lang="en-US" sz="2400" dirty="0" smtClean="0"/>
              <a:t>increased </a:t>
            </a:r>
            <a:endParaRPr lang="en-US" sz="2400" dirty="0" smtClean="0"/>
          </a:p>
          <a:p>
            <a:r>
              <a:rPr lang="en-US" sz="2400" dirty="0" smtClean="0"/>
              <a:t>Majority of cases are non-fatal and encompass some form of harassment</a:t>
            </a:r>
          </a:p>
          <a:p>
            <a:r>
              <a:rPr lang="en-US" sz="2400" dirty="0" smtClean="0"/>
              <a:t>Of those who were victims of fatal workplace violence </a:t>
            </a:r>
            <a:r>
              <a:rPr lang="en-US" sz="2400" dirty="0" smtClean="0"/>
              <a:t>(</a:t>
            </a:r>
            <a:r>
              <a:rPr lang="en-US" sz="2400" dirty="0" smtClean="0"/>
              <a:t>392</a:t>
            </a:r>
            <a:r>
              <a:rPr lang="en-US" sz="2400" dirty="0" smtClean="0"/>
              <a:t>):</a:t>
            </a:r>
            <a:endParaRPr lang="en-US" sz="2400" dirty="0" smtClean="0"/>
          </a:p>
          <a:p>
            <a:pPr lvl="1"/>
            <a:r>
              <a:rPr lang="en-US" sz="2000" dirty="0" smtClean="0"/>
              <a:t>81% were men </a:t>
            </a:r>
          </a:p>
          <a:p>
            <a:pPr lvl="1"/>
            <a:r>
              <a:rPr lang="en-US" sz="2000" dirty="0" smtClean="0"/>
              <a:t>44% aged </a:t>
            </a:r>
            <a:r>
              <a:rPr lang="en-US" sz="2000" dirty="0" smtClean="0"/>
              <a:t>25-44</a:t>
            </a:r>
          </a:p>
          <a:p>
            <a:pPr lvl="1"/>
            <a:r>
              <a:rPr lang="en-US" sz="2000" dirty="0"/>
              <a:t>28% were Black and 18% were Hispanic</a:t>
            </a:r>
          </a:p>
          <a:p>
            <a:pPr lvl="1"/>
            <a:r>
              <a:rPr lang="en-US" sz="2000" dirty="0"/>
              <a:t>30% were performing retail-related tasks</a:t>
            </a:r>
          </a:p>
          <a:p>
            <a:r>
              <a:rPr lang="en-US" sz="2400" dirty="0" smtClean="0"/>
              <a:t>Of </a:t>
            </a:r>
            <a:r>
              <a:rPr lang="en-US" sz="2400" dirty="0" smtClean="0"/>
              <a:t>those who were victims of non-fatal workplace </a:t>
            </a:r>
            <a:r>
              <a:rPr lang="en-US" sz="2400" dirty="0" smtClean="0"/>
              <a:t>violence (20,050):</a:t>
            </a:r>
            <a:endParaRPr lang="en-US" sz="2400" dirty="0" smtClean="0"/>
          </a:p>
          <a:p>
            <a:pPr lvl="1"/>
            <a:r>
              <a:rPr lang="en-US" sz="2000" dirty="0" smtClean="0"/>
              <a:t>73% were female</a:t>
            </a:r>
          </a:p>
          <a:p>
            <a:pPr lvl="1"/>
            <a:r>
              <a:rPr lang="en-US" sz="2000" dirty="0" smtClean="0"/>
              <a:t>62% were aged </a:t>
            </a:r>
            <a:r>
              <a:rPr lang="en-US" sz="2000" dirty="0" smtClean="0"/>
              <a:t>25-54</a:t>
            </a:r>
          </a:p>
          <a:p>
            <a:pPr marL="457200" lvl="1" indent="0" algn="ctr">
              <a:buNone/>
            </a:pPr>
            <a:r>
              <a:rPr lang="en-US" sz="1600" i="1" dirty="0" smtClean="0">
                <a:solidFill>
                  <a:schemeClr val="tx1"/>
                </a:solidFill>
              </a:rPr>
              <a:t>The </a:t>
            </a:r>
            <a:r>
              <a:rPr lang="en-US" sz="1600" i="1" dirty="0" smtClean="0">
                <a:solidFill>
                  <a:schemeClr val="tx1"/>
                </a:solidFill>
              </a:rPr>
              <a:t>National Institute for Occupational Safety and Health [NIOSH], </a:t>
            </a:r>
            <a:r>
              <a:rPr lang="en-US" sz="1600" dirty="0" smtClean="0">
                <a:solidFill>
                  <a:schemeClr val="tx1"/>
                </a:solidFill>
              </a:rPr>
              <a:t>2020. Occupational Violence. </a:t>
            </a:r>
            <a:r>
              <a:rPr lang="en-US" sz="1600" i="1" dirty="0" smtClean="0">
                <a:solidFill>
                  <a:schemeClr val="tx1"/>
                </a:solidFill>
              </a:rPr>
              <a:t>[Washington, D.C.]  </a:t>
            </a:r>
            <a:r>
              <a:rPr lang="en-US" sz="1600" dirty="0" smtClean="0">
                <a:solidFill>
                  <a:schemeClr val="tx1"/>
                </a:solidFill>
              </a:rPr>
              <a:t>2020.</a:t>
            </a:r>
            <a:r>
              <a:rPr lang="en-US" sz="1600" dirty="0">
                <a:solidFill>
                  <a:schemeClr val="tx1"/>
                </a:solidFill>
              </a:rPr>
              <a:t> The National Institute for Occupational Safety and Health </a:t>
            </a:r>
          </a:p>
        </p:txBody>
      </p:sp>
      <p:sp>
        <p:nvSpPr>
          <p:cNvPr id="4" name="Slide Number Placeholder 3"/>
          <p:cNvSpPr>
            <a:spLocks noGrp="1"/>
          </p:cNvSpPr>
          <p:nvPr>
            <p:ph type="sldNum" sz="quarter" idx="10"/>
          </p:nvPr>
        </p:nvSpPr>
        <p:spPr/>
        <p:txBody>
          <a:bodyPr/>
          <a:lstStyle/>
          <a:p>
            <a:pPr>
              <a:defRPr/>
            </a:pPr>
            <a:fld id="{7CFA4CD0-D0E0-43A7-8933-609C6FE3CF41}" type="slidenum">
              <a:rPr lang="it-IT" smtClean="0"/>
              <a:pPr>
                <a:defRPr/>
              </a:pPr>
              <a:t>3</a:t>
            </a:fld>
            <a:endParaRPr lang="it-IT"/>
          </a:p>
        </p:txBody>
      </p:sp>
    </p:spTree>
    <p:extLst>
      <p:ext uri="{BB962C8B-B14F-4D97-AF65-F5344CB8AC3E}">
        <p14:creationId xmlns:p14="http://schemas.microsoft.com/office/powerpoint/2010/main" val="580347585"/>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effectLst>
                  <a:outerShdw blurRad="38100" dist="38100" dir="2700000" algn="tl">
                    <a:srgbClr val="000000">
                      <a:alpha val="43137"/>
                    </a:srgbClr>
                  </a:outerShdw>
                </a:effectLst>
              </a:rPr>
              <a:t>Workplace Violence Statistics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2754" y="1259381"/>
            <a:ext cx="11446931" cy="586046"/>
          </a:xfrm>
        </p:spPr>
        <p:txBody>
          <a:bodyPr/>
          <a:lstStyle/>
          <a:p>
            <a:pPr algn="ctr"/>
            <a:r>
              <a:rPr lang="en-US" u="sng" dirty="0" smtClean="0"/>
              <a:t>Fatal and Non-Fatal Injuries due to Workplace Violence (2020)</a:t>
            </a:r>
            <a:endParaRPr lang="en-US" u="sng" dirty="0"/>
          </a:p>
        </p:txBody>
      </p:sp>
      <p:sp>
        <p:nvSpPr>
          <p:cNvPr id="4" name="TextBox 3"/>
          <p:cNvSpPr txBox="1"/>
          <p:nvPr/>
        </p:nvSpPr>
        <p:spPr>
          <a:xfrm>
            <a:off x="989214" y="1845427"/>
            <a:ext cx="4729942" cy="3139321"/>
          </a:xfrm>
          <a:prstGeom prst="rect">
            <a:avLst/>
          </a:prstGeom>
          <a:noFill/>
        </p:spPr>
        <p:txBody>
          <a:bodyPr wrap="square" rtlCol="0">
            <a:spAutoFit/>
          </a:bodyPr>
          <a:lstStyle/>
          <a:p>
            <a:pPr algn="ctr"/>
            <a:r>
              <a:rPr lang="en-US" b="1" u="sng" dirty="0" smtClean="0">
                <a:effectLst>
                  <a:outerShdw blurRad="38100" dist="38100" dir="2700000" algn="tl">
                    <a:srgbClr val="000000">
                      <a:alpha val="43137"/>
                    </a:srgbClr>
                  </a:outerShdw>
                </a:effectLst>
              </a:rPr>
              <a:t>Fatal Statistics</a:t>
            </a:r>
          </a:p>
          <a:p>
            <a:pPr algn="ctr"/>
            <a:r>
              <a:rPr lang="en-US" dirty="0" smtClean="0"/>
              <a:t> According to the U.S. Bureau of Labor Statistics, there were </a:t>
            </a:r>
            <a:r>
              <a:rPr lang="en-US" dirty="0" smtClean="0"/>
              <a:t>roughly 400 </a:t>
            </a:r>
            <a:r>
              <a:rPr lang="en-US" dirty="0" smtClean="0"/>
              <a:t>workplace homicides in 2020. The occupational groups most affected </a:t>
            </a:r>
            <a:r>
              <a:rPr lang="en-US" dirty="0" smtClean="0"/>
              <a:t>are: </a:t>
            </a:r>
            <a:endParaRPr lang="en-US" dirty="0" smtClean="0"/>
          </a:p>
          <a:p>
            <a:pPr algn="ctr"/>
            <a:endParaRPr lang="en-US" dirty="0" smtClean="0"/>
          </a:p>
          <a:p>
            <a:pPr marL="342900" indent="-342900">
              <a:buAutoNum type="arabicPeriod"/>
            </a:pPr>
            <a:r>
              <a:rPr lang="en-US" dirty="0" smtClean="0"/>
              <a:t>Sales and related fields (92)</a:t>
            </a:r>
          </a:p>
          <a:p>
            <a:pPr marL="342900" indent="-342900">
              <a:buAutoNum type="arabicPeriod"/>
            </a:pPr>
            <a:r>
              <a:rPr lang="en-US" dirty="0" smtClean="0"/>
              <a:t>Transportation and Material Moving (51)</a:t>
            </a:r>
          </a:p>
          <a:p>
            <a:pPr marL="342900" indent="-342900">
              <a:buAutoNum type="arabicPeriod"/>
            </a:pPr>
            <a:r>
              <a:rPr lang="en-US" dirty="0" smtClean="0"/>
              <a:t>Management (29)</a:t>
            </a:r>
          </a:p>
          <a:p>
            <a:pPr marL="342900" indent="-342900">
              <a:buAutoNum type="arabicPeriod"/>
            </a:pPr>
            <a:r>
              <a:rPr lang="en-US" dirty="0" smtClean="0"/>
              <a:t>Construction and Extraction (20)</a:t>
            </a:r>
          </a:p>
          <a:p>
            <a:pPr marL="342900" indent="-342900">
              <a:buAutoNum type="arabicPeriod"/>
            </a:pPr>
            <a:r>
              <a:rPr lang="en-US" dirty="0" smtClean="0"/>
              <a:t>Production (18)</a:t>
            </a:r>
          </a:p>
        </p:txBody>
      </p:sp>
      <p:sp>
        <p:nvSpPr>
          <p:cNvPr id="5" name="TextBox 4"/>
          <p:cNvSpPr txBox="1"/>
          <p:nvPr/>
        </p:nvSpPr>
        <p:spPr>
          <a:xfrm>
            <a:off x="6608618" y="1845427"/>
            <a:ext cx="5251067" cy="3139321"/>
          </a:xfrm>
          <a:prstGeom prst="rect">
            <a:avLst/>
          </a:prstGeom>
          <a:noFill/>
        </p:spPr>
        <p:txBody>
          <a:bodyPr wrap="square" rtlCol="0">
            <a:spAutoFit/>
          </a:bodyPr>
          <a:lstStyle/>
          <a:p>
            <a:pPr algn="ctr"/>
            <a:r>
              <a:rPr lang="en-US" b="1" u="sng" dirty="0" smtClean="0">
                <a:effectLst>
                  <a:outerShdw blurRad="38100" dist="38100" dir="2700000" algn="tl">
                    <a:srgbClr val="000000">
                      <a:alpha val="43137"/>
                    </a:srgbClr>
                  </a:outerShdw>
                </a:effectLst>
              </a:rPr>
              <a:t>Non-Fatal Statistics </a:t>
            </a:r>
          </a:p>
          <a:p>
            <a:pPr algn="ctr"/>
            <a:r>
              <a:rPr lang="en-US" dirty="0" smtClean="0"/>
              <a:t>According to the U.S. Bureau of Labor Statistics, there were roughly 37,000 non-fatal injuries resulting from workplace violence in 2020. The occupational groups affected most are:</a:t>
            </a:r>
          </a:p>
          <a:p>
            <a:endParaRPr lang="en-US" dirty="0" smtClean="0"/>
          </a:p>
          <a:p>
            <a:pPr marL="342900" indent="-342900">
              <a:buFont typeface="+mj-lt"/>
              <a:buAutoNum type="arabicPeriod"/>
            </a:pPr>
            <a:r>
              <a:rPr lang="en-US" dirty="0" smtClean="0"/>
              <a:t>Service Industry (18,690)</a:t>
            </a:r>
          </a:p>
          <a:p>
            <a:pPr marL="342900" indent="-342900">
              <a:buFont typeface="+mj-lt"/>
              <a:buAutoNum type="arabicPeriod"/>
            </a:pPr>
            <a:r>
              <a:rPr lang="en-US" dirty="0" smtClean="0"/>
              <a:t>Healthcare Practitioners and Technical (8,590)</a:t>
            </a:r>
          </a:p>
          <a:p>
            <a:pPr marL="342900" indent="-342900">
              <a:buFont typeface="+mj-lt"/>
              <a:buAutoNum type="arabicPeriod"/>
            </a:pPr>
            <a:r>
              <a:rPr lang="en-US" dirty="0" smtClean="0"/>
              <a:t>Educational Instruction and Library (5,470)</a:t>
            </a:r>
          </a:p>
          <a:p>
            <a:pPr marL="342900" indent="-342900">
              <a:buFont typeface="+mj-lt"/>
              <a:buAutoNum type="arabicPeriod"/>
            </a:pPr>
            <a:r>
              <a:rPr lang="en-US" dirty="0" smtClean="0"/>
              <a:t>Transportation and Material Movement (1,560)</a:t>
            </a:r>
          </a:p>
          <a:p>
            <a:pPr marL="342900" indent="-342900">
              <a:buFont typeface="+mj-lt"/>
              <a:buAutoNum type="arabicPeriod"/>
            </a:pPr>
            <a:r>
              <a:rPr lang="en-US" dirty="0" smtClean="0"/>
              <a:t>Management, business, finance (1,360)</a:t>
            </a:r>
            <a:endParaRPr lang="en-US" dirty="0"/>
          </a:p>
        </p:txBody>
      </p:sp>
      <p:sp>
        <p:nvSpPr>
          <p:cNvPr id="6" name="Slide Number Placeholder 5"/>
          <p:cNvSpPr>
            <a:spLocks noGrp="1"/>
          </p:cNvSpPr>
          <p:nvPr>
            <p:ph type="sldNum" sz="quarter" idx="10"/>
          </p:nvPr>
        </p:nvSpPr>
        <p:spPr/>
        <p:txBody>
          <a:bodyPr/>
          <a:lstStyle/>
          <a:p>
            <a:pPr>
              <a:defRPr/>
            </a:pPr>
            <a:fld id="{7CFA4CD0-D0E0-43A7-8933-609C6FE3CF41}" type="slidenum">
              <a:rPr lang="it-IT" smtClean="0"/>
              <a:pPr>
                <a:defRPr/>
              </a:pPr>
              <a:t>4</a:t>
            </a:fld>
            <a:endParaRPr lang="it-IT"/>
          </a:p>
        </p:txBody>
      </p:sp>
      <p:sp>
        <p:nvSpPr>
          <p:cNvPr id="7" name="TextBox 6"/>
          <p:cNvSpPr txBox="1"/>
          <p:nvPr/>
        </p:nvSpPr>
        <p:spPr>
          <a:xfrm>
            <a:off x="341745" y="5052291"/>
            <a:ext cx="11570858" cy="800219"/>
          </a:xfrm>
          <a:prstGeom prst="rect">
            <a:avLst/>
          </a:prstGeom>
          <a:noFill/>
        </p:spPr>
        <p:txBody>
          <a:bodyPr wrap="square" rtlCol="0">
            <a:spAutoFit/>
          </a:bodyPr>
          <a:lstStyle/>
          <a:p>
            <a:r>
              <a:rPr lang="en-US" sz="1400" dirty="0"/>
              <a:t>Bureau of Labor Statistics, U.S. Department of Labor, </a:t>
            </a:r>
            <a:r>
              <a:rPr lang="en-US" sz="1400" i="1" dirty="0"/>
              <a:t>The Economics Daily</a:t>
            </a:r>
            <a:r>
              <a:rPr lang="en-US" sz="1400" dirty="0"/>
              <a:t>, Workplace violence: homicides and nonfatal intentional injuries by another person in 2020 at </a:t>
            </a:r>
            <a:r>
              <a:rPr lang="en-US" sz="1400" u="sng" dirty="0">
                <a:hlinkClick r:id="rId3" tooltip="Workplace violence: homicides and nonfatal intentional injuries by another person in 2020"/>
              </a:rPr>
              <a:t>https://</a:t>
            </a:r>
            <a:r>
              <a:rPr lang="en-US" sz="1400" u="sng" dirty="0" smtClean="0">
                <a:hlinkClick r:id="rId3" tooltip="Workplace violence: homicides and nonfatal intentional injuries by another person in 2020"/>
              </a:rPr>
              <a:t>www.bls.gov/opub/ted/2022/workplace-violence-homicides-and-nonfatal-intentional-injuries-by-another-person-in-2020.htm</a:t>
            </a:r>
            <a:r>
              <a:rPr lang="en-US" dirty="0"/>
              <a:t> </a:t>
            </a:r>
            <a:r>
              <a:rPr lang="en-US" sz="1400" dirty="0"/>
              <a:t>(visited </a:t>
            </a:r>
            <a:r>
              <a:rPr lang="en-US" sz="1400" i="1" dirty="0"/>
              <a:t>April 19, 2024</a:t>
            </a:r>
            <a:r>
              <a:rPr lang="en-US" sz="1400" dirty="0"/>
              <a:t>).</a:t>
            </a:r>
          </a:p>
        </p:txBody>
      </p:sp>
    </p:spTree>
    <p:extLst>
      <p:ext uri="{BB962C8B-B14F-4D97-AF65-F5344CB8AC3E}">
        <p14:creationId xmlns:p14="http://schemas.microsoft.com/office/powerpoint/2010/main" val="3795291806"/>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effectLst>
                  <a:outerShdw blurRad="38100" dist="38100" dir="2700000" algn="tl">
                    <a:srgbClr val="000000">
                      <a:alpha val="43137"/>
                    </a:srgbClr>
                  </a:outerShdw>
                </a:effectLst>
              </a:rPr>
              <a:t>Types of Workplace Violence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4784" y="1110343"/>
            <a:ext cx="11446931" cy="4550230"/>
          </a:xfrm>
        </p:spPr>
        <p:txBody>
          <a:bodyPr/>
          <a:lstStyle/>
          <a:p>
            <a:pPr marL="514350" indent="-514350">
              <a:buFont typeface="+mj-lt"/>
              <a:buAutoNum type="arabicPeriod"/>
            </a:pPr>
            <a:r>
              <a:rPr lang="en-US" sz="2400" b="1" u="sng" dirty="0" smtClean="0"/>
              <a:t>Criminal Intent</a:t>
            </a:r>
          </a:p>
          <a:p>
            <a:pPr marL="914400" lvl="1" indent="-514350">
              <a:buFont typeface="Wingdings" panose="05000000000000000000" pitchFamily="2" charset="2"/>
              <a:buChar char="q"/>
            </a:pPr>
            <a:r>
              <a:rPr lang="en-US" sz="2000" dirty="0" smtClean="0"/>
              <a:t>This type occurs when the aggressor fails to have a legitimate relationship to the workplace. This also constitutes the largest percentage of workplace violence </a:t>
            </a:r>
            <a:r>
              <a:rPr lang="en-US" sz="2000" dirty="0" smtClean="0"/>
              <a:t>incidents</a:t>
            </a:r>
            <a:endParaRPr lang="en-US" sz="2000" dirty="0" smtClean="0"/>
          </a:p>
          <a:p>
            <a:pPr marL="514350" indent="-514350">
              <a:buFont typeface="+mj-lt"/>
              <a:buAutoNum type="arabicPeriod"/>
            </a:pPr>
            <a:r>
              <a:rPr lang="en-US" sz="2400" b="1" u="sng" dirty="0" smtClean="0"/>
              <a:t>Customer/Client </a:t>
            </a:r>
            <a:r>
              <a:rPr lang="en-US" sz="2400" b="1" u="sng" dirty="0" smtClean="0"/>
              <a:t>or Patient </a:t>
            </a:r>
          </a:p>
          <a:p>
            <a:pPr marL="914400" lvl="1" indent="-514350">
              <a:buFont typeface="Wingdings" panose="05000000000000000000" pitchFamily="2" charset="2"/>
              <a:buChar char="q"/>
            </a:pPr>
            <a:r>
              <a:rPr lang="en-US" sz="2000" dirty="0" smtClean="0"/>
              <a:t>This type occurs when the aggressor is a recipient or beneficiary of the services provided (clients, customers, etc.)</a:t>
            </a:r>
          </a:p>
          <a:p>
            <a:pPr marL="514350" indent="-514350">
              <a:buFont typeface="+mj-lt"/>
              <a:buAutoNum type="arabicPeriod"/>
            </a:pPr>
            <a:r>
              <a:rPr lang="en-US" sz="2400" b="1" u="sng" dirty="0" smtClean="0"/>
              <a:t>Co-worker/ Employee </a:t>
            </a:r>
          </a:p>
          <a:p>
            <a:pPr lvl="1">
              <a:buFont typeface="Wingdings" panose="05000000000000000000" pitchFamily="2" charset="2"/>
              <a:buChar char="q"/>
            </a:pPr>
            <a:r>
              <a:rPr lang="en-US" sz="2000" dirty="0" smtClean="0">
                <a:solidFill>
                  <a:srgbClr val="FF0000"/>
                </a:solidFill>
              </a:rPr>
              <a:t>	</a:t>
            </a:r>
            <a:r>
              <a:rPr lang="en-US" sz="2000" dirty="0" smtClean="0">
                <a:solidFill>
                  <a:schemeClr val="tx1"/>
                </a:solidFill>
              </a:rPr>
              <a:t>This occurs when the aggressor is employed with the workplace</a:t>
            </a:r>
            <a:endParaRPr lang="en-US" sz="2000" dirty="0" smtClean="0">
              <a:solidFill>
                <a:srgbClr val="FF0000"/>
              </a:solidFill>
            </a:endParaRPr>
          </a:p>
          <a:p>
            <a:pPr marL="514350" indent="-514350">
              <a:buFont typeface="+mj-lt"/>
              <a:buAutoNum type="arabicPeriod"/>
            </a:pPr>
            <a:r>
              <a:rPr lang="en-US" sz="2400" b="1" u="sng" dirty="0" smtClean="0"/>
              <a:t>Personal</a:t>
            </a:r>
          </a:p>
          <a:p>
            <a:pPr marL="914400" lvl="1" indent="-514350">
              <a:buFont typeface="Wingdings" panose="05000000000000000000" pitchFamily="2" charset="2"/>
              <a:buChar char="q"/>
            </a:pPr>
            <a:r>
              <a:rPr lang="en-US" sz="2000" dirty="0" smtClean="0"/>
              <a:t>This occurs when the aggressor does not have employment at the workplace but has a personal relationship with an </a:t>
            </a:r>
            <a:r>
              <a:rPr lang="en-US" sz="2000" dirty="0" smtClean="0"/>
              <a:t>employee</a:t>
            </a:r>
            <a:endParaRPr lang="en-US" sz="2000" dirty="0"/>
          </a:p>
          <a:p>
            <a:pPr marL="400050" lvl="1" indent="0" algn="ctr">
              <a:buNone/>
            </a:pPr>
            <a:r>
              <a:rPr lang="en-US" sz="2000" dirty="0" smtClean="0">
                <a:solidFill>
                  <a:schemeClr val="tx1"/>
                </a:solidFill>
              </a:rPr>
              <a:t>OSHA Instruction, Directive No. </a:t>
            </a:r>
            <a:r>
              <a:rPr lang="en-US" sz="2000" dirty="0">
                <a:solidFill>
                  <a:schemeClr val="tx1"/>
                </a:solidFill>
              </a:rPr>
              <a:t>CPL </a:t>
            </a:r>
            <a:r>
              <a:rPr lang="en-US" sz="2000" dirty="0" smtClean="0">
                <a:solidFill>
                  <a:schemeClr val="tx1"/>
                </a:solidFill>
              </a:rPr>
              <a:t>02-01-058 (2017)</a:t>
            </a:r>
            <a:endParaRPr lang="en-US" sz="2000" dirty="0">
              <a:solidFill>
                <a:schemeClr val="tx1"/>
              </a:solidFill>
            </a:endParaRPr>
          </a:p>
        </p:txBody>
      </p:sp>
      <p:sp>
        <p:nvSpPr>
          <p:cNvPr id="4" name="Slide Number Placeholder 3"/>
          <p:cNvSpPr>
            <a:spLocks noGrp="1"/>
          </p:cNvSpPr>
          <p:nvPr>
            <p:ph type="sldNum" sz="quarter" idx="10"/>
          </p:nvPr>
        </p:nvSpPr>
        <p:spPr/>
        <p:txBody>
          <a:bodyPr/>
          <a:lstStyle/>
          <a:p>
            <a:pPr>
              <a:defRPr/>
            </a:pPr>
            <a:fld id="{7CFA4CD0-D0E0-43A7-8933-609C6FE3CF41}" type="slidenum">
              <a:rPr lang="it-IT" smtClean="0"/>
              <a:pPr>
                <a:defRPr/>
              </a:pPr>
              <a:t>5</a:t>
            </a:fld>
            <a:endParaRPr lang="it-IT"/>
          </a:p>
        </p:txBody>
      </p:sp>
    </p:spTree>
    <p:extLst>
      <p:ext uri="{BB962C8B-B14F-4D97-AF65-F5344CB8AC3E}">
        <p14:creationId xmlns:p14="http://schemas.microsoft.com/office/powerpoint/2010/main" val="1010398609"/>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u="sng" dirty="0" smtClean="0">
                <a:effectLst>
                  <a:outerShdw blurRad="38100" dist="38100" dir="2700000" algn="tl">
                    <a:srgbClr val="000000">
                      <a:alpha val="43137"/>
                    </a:srgbClr>
                  </a:outerShdw>
                </a:effectLst>
              </a:rPr>
              <a:t>General Topics Related to Workplace Violence </a:t>
            </a:r>
            <a:endParaRPr lang="en-US" sz="4800"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4784" y="2152073"/>
            <a:ext cx="11446931" cy="3508499"/>
          </a:xfrm>
        </p:spPr>
        <p:txBody>
          <a:bodyPr/>
          <a:lstStyle/>
          <a:p>
            <a:r>
              <a:rPr lang="en-US" sz="3600" dirty="0" smtClean="0">
                <a:latin typeface="Times New Roman" panose="02020603050405020304" pitchFamily="18" charset="0"/>
                <a:cs typeface="Times New Roman" panose="02020603050405020304" pitchFamily="18" charset="0"/>
              </a:rPr>
              <a:t>OSHA General Duty Clause </a:t>
            </a:r>
          </a:p>
          <a:p>
            <a:r>
              <a:rPr lang="en-US" sz="3600" dirty="0" smtClean="0">
                <a:latin typeface="Times New Roman" panose="02020603050405020304" pitchFamily="18" charset="0"/>
                <a:cs typeface="Times New Roman" panose="02020603050405020304" pitchFamily="18" charset="0"/>
              </a:rPr>
              <a:t>Weapons in the Workplace </a:t>
            </a:r>
          </a:p>
          <a:p>
            <a:r>
              <a:rPr lang="en-US" sz="3600" dirty="0" smtClean="0">
                <a:latin typeface="Times New Roman" panose="02020603050405020304" pitchFamily="18" charset="0"/>
                <a:cs typeface="Times New Roman" panose="02020603050405020304" pitchFamily="18" charset="0"/>
              </a:rPr>
              <a:t>Bullying/Harassment </a:t>
            </a:r>
          </a:p>
          <a:p>
            <a:r>
              <a:rPr lang="en-US" sz="3600" dirty="0" smtClean="0">
                <a:latin typeface="Times New Roman" panose="02020603050405020304" pitchFamily="18" charset="0"/>
                <a:cs typeface="Times New Roman" panose="02020603050405020304" pitchFamily="18" charset="0"/>
              </a:rPr>
              <a:t>Domestic Violence </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7CFA4CD0-D0E0-43A7-8933-609C6FE3CF41}" type="slidenum">
              <a:rPr lang="it-IT" smtClean="0"/>
              <a:pPr>
                <a:defRPr/>
              </a:pPr>
              <a:t>6</a:t>
            </a:fld>
            <a:endParaRPr lang="it-IT"/>
          </a:p>
        </p:txBody>
      </p:sp>
    </p:spTree>
    <p:extLst>
      <p:ext uri="{BB962C8B-B14F-4D97-AF65-F5344CB8AC3E}">
        <p14:creationId xmlns:p14="http://schemas.microsoft.com/office/powerpoint/2010/main" val="2793606626"/>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effectLst>
                  <a:outerShdw blurRad="38100" dist="38100" dir="2700000" algn="tl">
                    <a:srgbClr val="000000">
                      <a:alpha val="43137"/>
                    </a:srgbClr>
                  </a:outerShdw>
                </a:effectLst>
              </a:rPr>
              <a:t>OSHA General Duty Clause </a:t>
            </a:r>
            <a:br>
              <a:rPr lang="en-US" u="sng" dirty="0" smtClean="0">
                <a:effectLst>
                  <a:outerShdw blurRad="38100" dist="38100" dir="2700000" algn="tl">
                    <a:srgbClr val="000000">
                      <a:alpha val="43137"/>
                    </a:srgbClr>
                  </a:outerShdw>
                </a:effectLst>
              </a:rPr>
            </a:br>
            <a:r>
              <a:rPr lang="en-US" sz="2800" dirty="0">
                <a:effectLst>
                  <a:outerShdw blurRad="38100" dist="38100" dir="2700000" algn="tl">
                    <a:srgbClr val="000000">
                      <a:alpha val="43137"/>
                    </a:srgbClr>
                  </a:outerShdw>
                </a:effectLst>
              </a:rPr>
              <a:t>General Issues with Workplace Violence </a:t>
            </a:r>
          </a:p>
        </p:txBody>
      </p:sp>
      <p:sp>
        <p:nvSpPr>
          <p:cNvPr id="3" name="Content Placeholder 2"/>
          <p:cNvSpPr>
            <a:spLocks noGrp="1"/>
          </p:cNvSpPr>
          <p:nvPr>
            <p:ph idx="1"/>
          </p:nvPr>
        </p:nvSpPr>
        <p:spPr/>
        <p:txBody>
          <a:bodyPr/>
          <a:lstStyle/>
          <a:p>
            <a:r>
              <a:rPr lang="en-US" sz="3200" dirty="0" smtClean="0"/>
              <a:t>The General Duty Clause requires all employers to </a:t>
            </a:r>
            <a:r>
              <a:rPr lang="en-US" sz="3200" dirty="0" smtClean="0"/>
              <a:t>furnish </a:t>
            </a:r>
            <a:r>
              <a:rPr lang="en-US" sz="3200" dirty="0"/>
              <a:t>to </a:t>
            </a:r>
            <a:r>
              <a:rPr lang="en-US" sz="3200" dirty="0" smtClean="0"/>
              <a:t>each employee </a:t>
            </a:r>
            <a:r>
              <a:rPr lang="en-US" sz="3200" dirty="0"/>
              <a:t>employment and a place of employment which are free from recognized hazards that are causing or are likely to cause death or serious physical harm to </a:t>
            </a:r>
            <a:r>
              <a:rPr lang="en-US" sz="3200" dirty="0" smtClean="0"/>
              <a:t>employees.</a:t>
            </a:r>
            <a:endParaRPr lang="en-US" sz="3200" dirty="0" smtClean="0"/>
          </a:p>
          <a:p>
            <a:pPr marL="0" indent="0">
              <a:buNone/>
            </a:pPr>
            <a:r>
              <a:rPr lang="en-US" dirty="0" smtClean="0"/>
              <a:t>	- Occupational Safety and Health Administration Act of 1970 § 5(a)(1)</a:t>
            </a:r>
          </a:p>
        </p:txBody>
      </p:sp>
      <p:sp>
        <p:nvSpPr>
          <p:cNvPr id="4" name="Slide Number Placeholder 3"/>
          <p:cNvSpPr>
            <a:spLocks noGrp="1"/>
          </p:cNvSpPr>
          <p:nvPr>
            <p:ph type="sldNum" sz="quarter" idx="10"/>
          </p:nvPr>
        </p:nvSpPr>
        <p:spPr/>
        <p:txBody>
          <a:bodyPr/>
          <a:lstStyle/>
          <a:p>
            <a:pPr>
              <a:defRPr/>
            </a:pPr>
            <a:fld id="{7CFA4CD0-D0E0-43A7-8933-609C6FE3CF41}" type="slidenum">
              <a:rPr lang="it-IT" smtClean="0"/>
              <a:pPr>
                <a:defRPr/>
              </a:pPr>
              <a:t>7</a:t>
            </a:fld>
            <a:endParaRPr lang="it-IT"/>
          </a:p>
        </p:txBody>
      </p:sp>
    </p:spTree>
    <p:extLst>
      <p:ext uri="{BB962C8B-B14F-4D97-AF65-F5344CB8AC3E}">
        <p14:creationId xmlns:p14="http://schemas.microsoft.com/office/powerpoint/2010/main" val="2499045786"/>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4" y="327025"/>
            <a:ext cx="11499849" cy="1273176"/>
          </a:xfrm>
        </p:spPr>
        <p:txBody>
          <a:bodyPr/>
          <a:lstStyle/>
          <a:p>
            <a:pPr algn="ctr"/>
            <a:r>
              <a:rPr lang="en-US" u="sng" dirty="0" smtClean="0">
                <a:effectLst>
                  <a:outerShdw blurRad="38100" dist="38100" dir="2700000" algn="tl">
                    <a:srgbClr val="000000">
                      <a:alpha val="43137"/>
                    </a:srgbClr>
                  </a:outerShdw>
                </a:effectLst>
              </a:rPr>
              <a:t>OSHA General Duty Clause: </a:t>
            </a:r>
            <a:br>
              <a:rPr lang="en-US" u="sng" dirty="0" smtClean="0">
                <a:effectLst>
                  <a:outerShdw blurRad="38100" dist="38100" dir="2700000" algn="tl">
                    <a:srgbClr val="000000">
                      <a:alpha val="43137"/>
                    </a:srgbClr>
                  </a:outerShdw>
                </a:effectLst>
              </a:rPr>
            </a:br>
            <a:r>
              <a:rPr lang="en-US" sz="3200" u="sng" dirty="0" smtClean="0">
                <a:effectLst>
                  <a:outerShdw blurRad="38100" dist="38100" dir="2700000" algn="tl">
                    <a:srgbClr val="000000">
                      <a:alpha val="43137"/>
                    </a:srgbClr>
                  </a:outerShdw>
                </a:effectLst>
              </a:rPr>
              <a:t>What Constitutes Workplace Violence? </a:t>
            </a:r>
            <a:endParaRPr lang="en-US" sz="3200"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65621" y="1600201"/>
            <a:ext cx="11446931" cy="3573154"/>
          </a:xfrm>
        </p:spPr>
        <p:txBody>
          <a:bodyPr/>
          <a:lstStyle/>
          <a:p>
            <a:pPr marL="0" indent="0">
              <a:buNone/>
            </a:pPr>
            <a:r>
              <a:rPr lang="en-US" sz="2400" dirty="0" smtClean="0"/>
              <a:t>There </a:t>
            </a:r>
            <a:r>
              <a:rPr lang="en-US" sz="2400" dirty="0"/>
              <a:t>are currently no specific OSHA standards for workplace violence</a:t>
            </a:r>
            <a:r>
              <a:rPr lang="en-US" sz="2400" dirty="0" smtClean="0"/>
              <a:t>. However, courts have generally interpreted their understanding as: </a:t>
            </a:r>
          </a:p>
          <a:p>
            <a:pPr marL="457200" lvl="1" indent="0">
              <a:buNone/>
            </a:pPr>
            <a:endParaRPr lang="en-US" sz="2000" dirty="0" smtClean="0"/>
          </a:p>
          <a:p>
            <a:pPr lvl="2"/>
            <a:r>
              <a:rPr lang="en-US" sz="1800" dirty="0" smtClean="0"/>
              <a:t>“a</a:t>
            </a:r>
            <a:r>
              <a:rPr lang="en-US" sz="1800" dirty="0"/>
              <a:t> </a:t>
            </a:r>
            <a:r>
              <a:rPr lang="en-US" sz="1800" b="1" dirty="0"/>
              <a:t>workplace</a:t>
            </a:r>
            <a:r>
              <a:rPr lang="en-US" sz="1800" dirty="0"/>
              <a:t> where the risk of </a:t>
            </a:r>
            <a:r>
              <a:rPr lang="en-US" sz="1800" b="1" dirty="0"/>
              <a:t>violence</a:t>
            </a:r>
            <a:r>
              <a:rPr lang="en-US" sz="1800" dirty="0"/>
              <a:t> and serious personal injury are significant enough to be ‘recognized hazards.’ </a:t>
            </a:r>
            <a:r>
              <a:rPr lang="en-US" sz="1800" dirty="0" smtClean="0"/>
              <a:t>” </a:t>
            </a:r>
            <a:r>
              <a:rPr lang="en-US" sz="1800" i="1" u="sng" dirty="0" smtClean="0"/>
              <a:t>Ramsey Winch Inc. v. Henry</a:t>
            </a:r>
            <a:r>
              <a:rPr lang="en-US" sz="1800" dirty="0" smtClean="0"/>
              <a:t>, 555 F.3d 1199, 1206 (10</a:t>
            </a:r>
            <a:r>
              <a:rPr lang="en-US" sz="1800" baseline="30000" dirty="0" smtClean="0"/>
              <a:t>th</a:t>
            </a:r>
            <a:r>
              <a:rPr lang="en-US" sz="1800" dirty="0" smtClean="0"/>
              <a:t> Cir. 2009)</a:t>
            </a:r>
          </a:p>
          <a:p>
            <a:pPr lvl="2"/>
            <a:r>
              <a:rPr lang="en-US" sz="1800" dirty="0" smtClean="0"/>
              <a:t>Pennsylvania has acknowledged workplace violence </a:t>
            </a:r>
            <a:r>
              <a:rPr lang="en-US" sz="1800" dirty="0"/>
              <a:t>as </a:t>
            </a:r>
            <a:r>
              <a:rPr lang="en-US" sz="1800" dirty="0">
                <a:solidFill>
                  <a:srgbClr val="FF0000"/>
                </a:solidFill>
              </a:rPr>
              <a:t>“Violence that occurs at or is connected to the workplace, including any location if the violence has resulted from an act or a decision made during the course of conducting commonwealth business. </a:t>
            </a:r>
            <a:r>
              <a:rPr lang="en-US" sz="1800" dirty="0" smtClean="0">
                <a:solidFill>
                  <a:srgbClr val="FF0000"/>
                </a:solidFill>
              </a:rPr>
              <a:t>Examples </a:t>
            </a:r>
            <a:r>
              <a:rPr lang="en-US" sz="1800" dirty="0">
                <a:solidFill>
                  <a:srgbClr val="FF0000"/>
                </a:solidFill>
              </a:rPr>
              <a:t>of workplace violence include but are not limited to: verbal and written threats, intimidation, stalking, harassment, domestic violence, robbery and attempted robbery, destruction of commonwealth property, physical assault, bomb threats, rape and murder</a:t>
            </a:r>
            <a:r>
              <a:rPr lang="en-US" sz="1800" dirty="0" smtClean="0">
                <a:solidFill>
                  <a:srgbClr val="FF0000"/>
                </a:solidFill>
              </a:rPr>
              <a:t>.”</a:t>
            </a:r>
            <a:r>
              <a:rPr lang="en-US" sz="1800" dirty="0" smtClean="0"/>
              <a:t> </a:t>
            </a:r>
            <a:r>
              <a:rPr lang="en-US" sz="1800" i="1" u="sng" dirty="0" smtClean="0"/>
              <a:t>Dunn v. Pennsylvania Department of Human Services</a:t>
            </a:r>
            <a:r>
              <a:rPr lang="en-US" sz="1800" dirty="0" smtClean="0"/>
              <a:t>, 253 A.3d 1, 8 (Comm. Pa. 2021) </a:t>
            </a:r>
          </a:p>
          <a:p>
            <a:pPr lvl="1"/>
            <a:endParaRPr lang="en-US" dirty="0"/>
          </a:p>
        </p:txBody>
      </p:sp>
      <p:sp>
        <p:nvSpPr>
          <p:cNvPr id="4" name="Slide Number Placeholder 3"/>
          <p:cNvSpPr>
            <a:spLocks noGrp="1"/>
          </p:cNvSpPr>
          <p:nvPr>
            <p:ph type="sldNum" sz="quarter" idx="10"/>
          </p:nvPr>
        </p:nvSpPr>
        <p:spPr/>
        <p:txBody>
          <a:bodyPr/>
          <a:lstStyle/>
          <a:p>
            <a:pPr>
              <a:defRPr/>
            </a:pPr>
            <a:fld id="{7CFA4CD0-D0E0-43A7-8933-609C6FE3CF41}" type="slidenum">
              <a:rPr lang="it-IT" smtClean="0"/>
              <a:pPr>
                <a:defRPr/>
              </a:pPr>
              <a:t>8</a:t>
            </a:fld>
            <a:endParaRPr lang="it-IT"/>
          </a:p>
        </p:txBody>
      </p:sp>
    </p:spTree>
    <p:extLst>
      <p:ext uri="{BB962C8B-B14F-4D97-AF65-F5344CB8AC3E}">
        <p14:creationId xmlns:p14="http://schemas.microsoft.com/office/powerpoint/2010/main" val="105028219"/>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lstStyle/>
          <a:p>
            <a:pPr marL="0" indent="0" algn="ctr">
              <a:buNone/>
            </a:pPr>
            <a:r>
              <a:rPr lang="en-US" sz="3200" dirty="0"/>
              <a:t>Fatalities or incidents that result in the hospitalization of </a:t>
            </a:r>
            <a:r>
              <a:rPr lang="en-US" sz="3200" dirty="0" smtClean="0"/>
              <a:t>three (3) </a:t>
            </a:r>
            <a:r>
              <a:rPr lang="en-US" sz="3200" dirty="0"/>
              <a:t>or more employees are reportable to OSHA under 29 CFR 1904.8, including those resulting from workplace violence</a:t>
            </a:r>
            <a:endParaRPr lang="en-US" sz="3200" dirty="0"/>
          </a:p>
        </p:txBody>
      </p:sp>
      <p:sp>
        <p:nvSpPr>
          <p:cNvPr id="4" name="Slide Number Placeholder 3"/>
          <p:cNvSpPr>
            <a:spLocks noGrp="1"/>
          </p:cNvSpPr>
          <p:nvPr>
            <p:ph type="sldNum" sz="quarter" idx="10"/>
          </p:nvPr>
        </p:nvSpPr>
        <p:spPr/>
        <p:txBody>
          <a:bodyPr/>
          <a:lstStyle/>
          <a:p>
            <a:pPr>
              <a:defRPr/>
            </a:pPr>
            <a:fld id="{7CFA4CD0-D0E0-43A7-8933-609C6FE3CF41}" type="slidenum">
              <a:rPr lang="it-IT" smtClean="0"/>
              <a:pPr>
                <a:defRPr/>
              </a:pPr>
              <a:t>9</a:t>
            </a:fld>
            <a:endParaRPr lang="it-IT" dirty="0"/>
          </a:p>
        </p:txBody>
      </p:sp>
    </p:spTree>
    <p:extLst>
      <p:ext uri="{BB962C8B-B14F-4D97-AF65-F5344CB8AC3E}">
        <p14:creationId xmlns:p14="http://schemas.microsoft.com/office/powerpoint/2010/main" val="2128211893"/>
      </p:ext>
    </p:extLst>
  </p:cSld>
  <p:clrMapOvr>
    <a:masterClrMapping/>
  </p:clrMapOvr>
  <p:transition advClick="0"/>
</p:sld>
</file>

<file path=ppt/tags/tag1.xml><?xml version="1.0" encoding="utf-8"?>
<p:tagLst xmlns:a="http://schemas.openxmlformats.org/drawingml/2006/main" xmlns:r="http://schemas.openxmlformats.org/officeDocument/2006/relationships" xmlns:p="http://schemas.openxmlformats.org/presentationml/2006/main">
  <p:tag name="AS_UNIQUEID" val="148"/>
</p:tagLst>
</file>

<file path=ppt/tags/tag10.xml><?xml version="1.0" encoding="utf-8"?>
<p:tagLst xmlns:a="http://schemas.openxmlformats.org/drawingml/2006/main" xmlns:r="http://schemas.openxmlformats.org/officeDocument/2006/relationships" xmlns:p="http://schemas.openxmlformats.org/presentationml/2006/main">
  <p:tag name="AS_UNIQUEID" val="142"/>
</p:tagLst>
</file>

<file path=ppt/tags/tag11.xml><?xml version="1.0" encoding="utf-8"?>
<p:tagLst xmlns:a="http://schemas.openxmlformats.org/drawingml/2006/main" xmlns:r="http://schemas.openxmlformats.org/officeDocument/2006/relationships" xmlns:p="http://schemas.openxmlformats.org/presentationml/2006/main">
  <p:tag name="AS_UNIQUEID" val="143"/>
</p:tagLst>
</file>

<file path=ppt/tags/tag12.xml><?xml version="1.0" encoding="utf-8"?>
<p:tagLst xmlns:a="http://schemas.openxmlformats.org/drawingml/2006/main" xmlns:r="http://schemas.openxmlformats.org/officeDocument/2006/relationships" xmlns:p="http://schemas.openxmlformats.org/presentationml/2006/main">
  <p:tag name="AS_UNIQUEID" val="144"/>
</p:tagLst>
</file>

<file path=ppt/tags/tag13.xml><?xml version="1.0" encoding="utf-8"?>
<p:tagLst xmlns:a="http://schemas.openxmlformats.org/drawingml/2006/main" xmlns:r="http://schemas.openxmlformats.org/officeDocument/2006/relationships" xmlns:p="http://schemas.openxmlformats.org/presentationml/2006/main">
  <p:tag name="AS_UNIQUEID" val="146"/>
</p:tagLst>
</file>

<file path=ppt/tags/tag14.xml><?xml version="1.0" encoding="utf-8"?>
<p:tagLst xmlns:a="http://schemas.openxmlformats.org/drawingml/2006/main" xmlns:r="http://schemas.openxmlformats.org/officeDocument/2006/relationships" xmlns:p="http://schemas.openxmlformats.org/presentationml/2006/main">
  <p:tag name="AS_UNIQUEID" val="174"/>
</p:tagLst>
</file>

<file path=ppt/tags/tag15.xml><?xml version="1.0" encoding="utf-8"?>
<p:tagLst xmlns:a="http://schemas.openxmlformats.org/drawingml/2006/main" xmlns:r="http://schemas.openxmlformats.org/officeDocument/2006/relationships" xmlns:p="http://schemas.openxmlformats.org/presentationml/2006/main">
  <p:tag name="AS_UNIQUEID" val="175"/>
</p:tagLst>
</file>

<file path=ppt/tags/tag16.xml><?xml version="1.0" encoding="utf-8"?>
<p:tagLst xmlns:a="http://schemas.openxmlformats.org/drawingml/2006/main" xmlns:r="http://schemas.openxmlformats.org/officeDocument/2006/relationships" xmlns:p="http://schemas.openxmlformats.org/presentationml/2006/main">
  <p:tag name="AS_UNIQUEID" val="176"/>
</p:tagLst>
</file>

<file path=ppt/tags/tag17.xml><?xml version="1.0" encoding="utf-8"?>
<p:tagLst xmlns:a="http://schemas.openxmlformats.org/drawingml/2006/main" xmlns:r="http://schemas.openxmlformats.org/officeDocument/2006/relationships" xmlns:p="http://schemas.openxmlformats.org/presentationml/2006/main">
  <p:tag name="AS_UNIQUEID" val="177"/>
</p:tagLst>
</file>

<file path=ppt/tags/tag18.xml><?xml version="1.0" encoding="utf-8"?>
<p:tagLst xmlns:a="http://schemas.openxmlformats.org/drawingml/2006/main" xmlns:r="http://schemas.openxmlformats.org/officeDocument/2006/relationships" xmlns:p="http://schemas.openxmlformats.org/presentationml/2006/main">
  <p:tag name="AS_UNIQUEID" val="178"/>
</p:tagLst>
</file>

<file path=ppt/tags/tag19.xml><?xml version="1.0" encoding="utf-8"?>
<p:tagLst xmlns:a="http://schemas.openxmlformats.org/drawingml/2006/main" xmlns:r="http://schemas.openxmlformats.org/officeDocument/2006/relationships" xmlns:p="http://schemas.openxmlformats.org/presentationml/2006/main">
  <p:tag name="AS_UNIQUEID" val="179"/>
</p:tagLst>
</file>

<file path=ppt/tags/tag2.xml><?xml version="1.0" encoding="utf-8"?>
<p:tagLst xmlns:a="http://schemas.openxmlformats.org/drawingml/2006/main" xmlns:r="http://schemas.openxmlformats.org/officeDocument/2006/relationships" xmlns:p="http://schemas.openxmlformats.org/presentationml/2006/main">
  <p:tag name="AS_UNIQUEID" val="149"/>
</p:tagLst>
</file>

<file path=ppt/tags/tag20.xml><?xml version="1.0" encoding="utf-8"?>
<p:tagLst xmlns:a="http://schemas.openxmlformats.org/drawingml/2006/main" xmlns:r="http://schemas.openxmlformats.org/officeDocument/2006/relationships" xmlns:p="http://schemas.openxmlformats.org/presentationml/2006/main">
  <p:tag name="AS_UNIQUEID" val="180"/>
</p:tagLst>
</file>

<file path=ppt/tags/tag21.xml><?xml version="1.0" encoding="utf-8"?>
<p:tagLst xmlns:a="http://schemas.openxmlformats.org/drawingml/2006/main" xmlns:r="http://schemas.openxmlformats.org/officeDocument/2006/relationships" xmlns:p="http://schemas.openxmlformats.org/presentationml/2006/main">
  <p:tag name="AS_UNIQUEID" val="181"/>
</p:tagLst>
</file>

<file path=ppt/tags/tag22.xml><?xml version="1.0" encoding="utf-8"?>
<p:tagLst xmlns:a="http://schemas.openxmlformats.org/drawingml/2006/main" xmlns:r="http://schemas.openxmlformats.org/officeDocument/2006/relationships" xmlns:p="http://schemas.openxmlformats.org/presentationml/2006/main">
  <p:tag name="AS_UNIQUEID" val="182"/>
</p:tagLst>
</file>

<file path=ppt/tags/tag23.xml><?xml version="1.0" encoding="utf-8"?>
<p:tagLst xmlns:a="http://schemas.openxmlformats.org/drawingml/2006/main" xmlns:r="http://schemas.openxmlformats.org/officeDocument/2006/relationships" xmlns:p="http://schemas.openxmlformats.org/presentationml/2006/main">
  <p:tag name="AS_UNIQUEID" val="167"/>
</p:tagLst>
</file>

<file path=ppt/tags/tag24.xml><?xml version="1.0" encoding="utf-8"?>
<p:tagLst xmlns:a="http://schemas.openxmlformats.org/drawingml/2006/main" xmlns:r="http://schemas.openxmlformats.org/officeDocument/2006/relationships" xmlns:p="http://schemas.openxmlformats.org/presentationml/2006/main">
  <p:tag name="AS_UNIQUEID" val="168"/>
</p:tagLst>
</file>

<file path=ppt/tags/tag25.xml><?xml version="1.0" encoding="utf-8"?>
<p:tagLst xmlns:a="http://schemas.openxmlformats.org/drawingml/2006/main" xmlns:r="http://schemas.openxmlformats.org/officeDocument/2006/relationships" xmlns:p="http://schemas.openxmlformats.org/presentationml/2006/main">
  <p:tag name="AS_UNIQUEID" val="169"/>
</p:tagLst>
</file>

<file path=ppt/tags/tag26.xml><?xml version="1.0" encoding="utf-8"?>
<p:tagLst xmlns:a="http://schemas.openxmlformats.org/drawingml/2006/main" xmlns:r="http://schemas.openxmlformats.org/officeDocument/2006/relationships" xmlns:p="http://schemas.openxmlformats.org/presentationml/2006/main">
  <p:tag name="AS_UNIQUEID" val="170"/>
</p:tagLst>
</file>

<file path=ppt/tags/tag27.xml><?xml version="1.0" encoding="utf-8"?>
<p:tagLst xmlns:a="http://schemas.openxmlformats.org/drawingml/2006/main" xmlns:r="http://schemas.openxmlformats.org/officeDocument/2006/relationships" xmlns:p="http://schemas.openxmlformats.org/presentationml/2006/main">
  <p:tag name="AS_UNIQUEID" val="171"/>
</p:tagLst>
</file>

<file path=ppt/tags/tag28.xml><?xml version="1.0" encoding="utf-8"?>
<p:tagLst xmlns:a="http://schemas.openxmlformats.org/drawingml/2006/main" xmlns:r="http://schemas.openxmlformats.org/officeDocument/2006/relationships" xmlns:p="http://schemas.openxmlformats.org/presentationml/2006/main">
  <p:tag name="AS_UNIQUEID" val="172"/>
</p:tagLst>
</file>

<file path=ppt/tags/tag3.xml><?xml version="1.0" encoding="utf-8"?>
<p:tagLst xmlns:a="http://schemas.openxmlformats.org/drawingml/2006/main" xmlns:r="http://schemas.openxmlformats.org/officeDocument/2006/relationships" xmlns:p="http://schemas.openxmlformats.org/presentationml/2006/main">
  <p:tag name="AS_UNIQUEID" val="150"/>
</p:tagLst>
</file>

<file path=ppt/tags/tag4.xml><?xml version="1.0" encoding="utf-8"?>
<p:tagLst xmlns:a="http://schemas.openxmlformats.org/drawingml/2006/main" xmlns:r="http://schemas.openxmlformats.org/officeDocument/2006/relationships" xmlns:p="http://schemas.openxmlformats.org/presentationml/2006/main">
  <p:tag name="AS_UNIQUEID" val="151"/>
</p:tagLst>
</file>

<file path=ppt/tags/tag5.xml><?xml version="1.0" encoding="utf-8"?>
<p:tagLst xmlns:a="http://schemas.openxmlformats.org/drawingml/2006/main" xmlns:r="http://schemas.openxmlformats.org/officeDocument/2006/relationships" xmlns:p="http://schemas.openxmlformats.org/presentationml/2006/main">
  <p:tag name="AS_UNIQUEID" val="152"/>
</p:tagLst>
</file>

<file path=ppt/tags/tag6.xml><?xml version="1.0" encoding="utf-8"?>
<p:tagLst xmlns:a="http://schemas.openxmlformats.org/drawingml/2006/main" xmlns:r="http://schemas.openxmlformats.org/officeDocument/2006/relationships" xmlns:p="http://schemas.openxmlformats.org/presentationml/2006/main">
  <p:tag name="AS_UNIQUEID" val="153"/>
</p:tagLst>
</file>

<file path=ppt/tags/tag7.xml><?xml version="1.0" encoding="utf-8"?>
<p:tagLst xmlns:a="http://schemas.openxmlformats.org/drawingml/2006/main" xmlns:r="http://schemas.openxmlformats.org/officeDocument/2006/relationships" xmlns:p="http://schemas.openxmlformats.org/presentationml/2006/main">
  <p:tag name="AS_UNIQUEID" val="137"/>
</p:tagLst>
</file>

<file path=ppt/tags/tag8.xml><?xml version="1.0" encoding="utf-8"?>
<p:tagLst xmlns:a="http://schemas.openxmlformats.org/drawingml/2006/main" xmlns:r="http://schemas.openxmlformats.org/officeDocument/2006/relationships" xmlns:p="http://schemas.openxmlformats.org/presentationml/2006/main">
  <p:tag name="AS_UNIQUEID" val="138"/>
</p:tagLst>
</file>

<file path=ppt/tags/tag9.xml><?xml version="1.0" encoding="utf-8"?>
<p:tagLst xmlns:a="http://schemas.openxmlformats.org/drawingml/2006/main" xmlns:r="http://schemas.openxmlformats.org/officeDocument/2006/relationships" xmlns:p="http://schemas.openxmlformats.org/presentationml/2006/main">
  <p:tag name="AS_UNIQUEID" val="139"/>
</p:tagLst>
</file>

<file path=ppt/theme/theme1.xml><?xml version="1.0" encoding="utf-8"?>
<a:theme xmlns:a="http://schemas.openxmlformats.org/drawingml/2006/main" name="Anti-Harassment and Discrimination Training (managers and HR)">
  <a:themeElements>
    <a:clrScheme name="Company Meeting (Standard) 1">
      <a:dk1>
        <a:srgbClr val="003300"/>
      </a:dk1>
      <a:lt1>
        <a:srgbClr val="FFFFFF"/>
      </a:lt1>
      <a:dk2>
        <a:srgbClr val="336600"/>
      </a:dk2>
      <a:lt2>
        <a:srgbClr val="FFCC66"/>
      </a:lt2>
      <a:accent1>
        <a:srgbClr val="996633"/>
      </a:accent1>
      <a:accent2>
        <a:srgbClr val="0099CC"/>
      </a:accent2>
      <a:accent3>
        <a:srgbClr val="ADB8AA"/>
      </a:accent3>
      <a:accent4>
        <a:srgbClr val="DADADA"/>
      </a:accent4>
      <a:accent5>
        <a:srgbClr val="CAB8AD"/>
      </a:accent5>
      <a:accent6>
        <a:srgbClr val="008AB9"/>
      </a:accent6>
      <a:hlink>
        <a:srgbClr val="FF9933"/>
      </a:hlink>
      <a:folHlink>
        <a:srgbClr val="009900"/>
      </a:folHlink>
    </a:clrScheme>
    <a:fontScheme name="Company Meeting (Standard)">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Company Meeting (Standard) 1">
        <a:dk1>
          <a:srgbClr val="003300"/>
        </a:dk1>
        <a:lt1>
          <a:srgbClr val="FFFFFF"/>
        </a:lt1>
        <a:dk2>
          <a:srgbClr val="336600"/>
        </a:dk2>
        <a:lt2>
          <a:srgbClr val="FFCC66"/>
        </a:lt2>
        <a:accent1>
          <a:srgbClr val="996633"/>
        </a:accent1>
        <a:accent2>
          <a:srgbClr val="0099CC"/>
        </a:accent2>
        <a:accent3>
          <a:srgbClr val="ADB8AA"/>
        </a:accent3>
        <a:accent4>
          <a:srgbClr val="DADADA"/>
        </a:accent4>
        <a:accent5>
          <a:srgbClr val="CAB8AD"/>
        </a:accent5>
        <a:accent6>
          <a:srgbClr val="008AB9"/>
        </a:accent6>
        <a:hlink>
          <a:srgbClr val="FF9933"/>
        </a:hlink>
        <a:folHlink>
          <a:srgbClr val="009900"/>
        </a:folHlink>
      </a:clrScheme>
      <a:clrMap bg1="dk2" tx1="lt1" bg2="dk1" tx2="lt2" accent1="accent1" accent2="accent2" accent3="accent3" accent4="accent4" accent5="accent5" accent6="accent6" hlink="hlink" folHlink="folHlink"/>
    </a:extraClrScheme>
    <a:extraClrScheme>
      <a:clrScheme name="Company Meeting (Standard) 2">
        <a:dk1>
          <a:srgbClr val="4D4D4D"/>
        </a:dk1>
        <a:lt1>
          <a:srgbClr val="D6EFD0"/>
        </a:lt1>
        <a:dk2>
          <a:srgbClr val="336699"/>
        </a:dk2>
        <a:lt2>
          <a:srgbClr val="65B5D1"/>
        </a:lt2>
        <a:accent1>
          <a:srgbClr val="9BB9C3"/>
        </a:accent1>
        <a:accent2>
          <a:srgbClr val="99CCFF"/>
        </a:accent2>
        <a:accent3>
          <a:srgbClr val="E8F6E4"/>
        </a:accent3>
        <a:accent4>
          <a:srgbClr val="404040"/>
        </a:accent4>
        <a:accent5>
          <a:srgbClr val="CBD9DE"/>
        </a:accent5>
        <a:accent6>
          <a:srgbClr val="8AB9E7"/>
        </a:accent6>
        <a:hlink>
          <a:srgbClr val="009999"/>
        </a:hlink>
        <a:folHlink>
          <a:srgbClr val="CCCCFF"/>
        </a:folHlink>
      </a:clrScheme>
      <a:clrMap bg1="lt1" tx1="dk1" bg2="lt2" tx2="dk2" accent1="accent1" accent2="accent2" accent3="accent3" accent4="accent4" accent5="accent5" accent6="accent6" hlink="hlink" folHlink="folHlink"/>
    </a:extraClrScheme>
    <a:extraClrScheme>
      <a:clrScheme name="Company Meeting (Standard) 3">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6233</TotalTime>
  <Words>2512</Words>
  <Application>Microsoft Office PowerPoint</Application>
  <PresentationFormat>Widescreen</PresentationFormat>
  <Paragraphs>249</Paragraphs>
  <Slides>29</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Andale Mono</vt:lpstr>
      <vt:lpstr>Arial</vt:lpstr>
      <vt:lpstr>Calibri</vt:lpstr>
      <vt:lpstr>Times</vt:lpstr>
      <vt:lpstr>Times New Roman</vt:lpstr>
      <vt:lpstr>Wingdings</vt:lpstr>
      <vt:lpstr>Anti-Harassment and Discrimination Training (managers and HR)</vt:lpstr>
      <vt:lpstr>PowerPoint Presentation</vt:lpstr>
      <vt:lpstr>What is workplace violence? </vt:lpstr>
      <vt:lpstr>Recent Statistics about Workplace Violence </vt:lpstr>
      <vt:lpstr>Workplace Violence Statistics </vt:lpstr>
      <vt:lpstr>Types of Workplace Violence </vt:lpstr>
      <vt:lpstr>General Topics Related to Workplace Violence </vt:lpstr>
      <vt:lpstr>OSHA General Duty Clause  General Issues with Workplace Violence </vt:lpstr>
      <vt:lpstr>OSHA General Duty Clause:  What Constitutes Workplace Violence? </vt:lpstr>
      <vt:lpstr>Remember…</vt:lpstr>
      <vt:lpstr>Weapons in the Workplace (Parking lot) General Issues with Workplace Violence </vt:lpstr>
      <vt:lpstr>Bullying/ Harassment General Issues with Workplace Violence  </vt:lpstr>
      <vt:lpstr>Domestic Violence  General Issues with Workplace Violence </vt:lpstr>
      <vt:lpstr>Strategies for Identifying and Preventing Workplace Violence</vt:lpstr>
      <vt:lpstr>Identifying Workplace Violence </vt:lpstr>
      <vt:lpstr>Scenario - Workplace Violence </vt:lpstr>
      <vt:lpstr>Scenario - Workplace Violence</vt:lpstr>
      <vt:lpstr>Scenario - Workplace Violence</vt:lpstr>
      <vt:lpstr>Prevention of Workplace Violence</vt:lpstr>
      <vt:lpstr>Creating an Effective Policy </vt:lpstr>
      <vt:lpstr>Components of an Effective Policy </vt:lpstr>
      <vt:lpstr>Crisis Management Team </vt:lpstr>
      <vt:lpstr>Information Campaign </vt:lpstr>
      <vt:lpstr>Response Plan </vt:lpstr>
      <vt:lpstr>Supervisor Training</vt:lpstr>
      <vt:lpstr>Supervisor Training </vt:lpstr>
      <vt:lpstr>Don’t Forget About State Law</vt:lpstr>
      <vt:lpstr>California (Cont’d)</vt:lpstr>
      <vt:lpstr>PowerPoint Presentation</vt:lpstr>
      <vt:lpstr>PowerPoint Presentation</vt:lpstr>
    </vt:vector>
  </TitlesOfParts>
  <Company>Ogletree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Drummond II, Adger W.</dc:creator>
  <cp:lastModifiedBy>Giger, Sheri</cp:lastModifiedBy>
  <cp:revision>96</cp:revision>
  <cp:lastPrinted>2024-04-19T17:58:41Z</cp:lastPrinted>
  <dcterms:created xsi:type="dcterms:W3CDTF">2024-03-27T15:00:41Z</dcterms:created>
  <dcterms:modified xsi:type="dcterms:W3CDTF">2024-04-23T13:05:39Z</dcterms:modified>
</cp:coreProperties>
</file>