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81" r:id="rId7"/>
    <p:sldId id="270" r:id="rId8"/>
    <p:sldId id="301" r:id="rId9"/>
    <p:sldId id="289" r:id="rId10"/>
    <p:sldId id="297" r:id="rId11"/>
    <p:sldId id="293" r:id="rId12"/>
    <p:sldId id="283" r:id="rId13"/>
    <p:sldId id="284" r:id="rId14"/>
    <p:sldId id="299" r:id="rId15"/>
    <p:sldId id="300" r:id="rId16"/>
    <p:sldId id="267" r:id="rId17"/>
    <p:sldId id="285" r:id="rId18"/>
    <p:sldId id="259" r:id="rId19"/>
    <p:sldId id="298" r:id="rId20"/>
    <p:sldId id="266" r:id="rId21"/>
    <p:sldId id="268" r:id="rId22"/>
    <p:sldId id="271"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510983-0857-478B-B1E1-8517F2C07C3B}">
          <p14:sldIdLst>
            <p14:sldId id="256"/>
            <p14:sldId id="257"/>
            <p14:sldId id="281"/>
            <p14:sldId id="270"/>
            <p14:sldId id="301"/>
            <p14:sldId id="289"/>
            <p14:sldId id="297"/>
            <p14:sldId id="293"/>
            <p14:sldId id="283"/>
            <p14:sldId id="284"/>
            <p14:sldId id="299"/>
            <p14:sldId id="300"/>
            <p14:sldId id="267"/>
            <p14:sldId id="285"/>
            <p14:sldId id="259"/>
            <p14:sldId id="298"/>
            <p14:sldId id="266"/>
            <p14:sldId id="268"/>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64A8"/>
    <a:srgbClr val="F261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ED7DE-31C8-4D2C-AF76-26284F8211FB}" v="180" dt="2023-12-07T14:47:33.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63"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race Leman" userId="a0773cb3-5636-493a-a2b8-71c12286bfed" providerId="ADAL" clId="{0ADC14D5-32CD-4816-95E6-0F0F3914AB11}"/>
    <pc:docChg chg="custSel modSld">
      <pc:chgData name="Rachel Grace Leman" userId="a0773cb3-5636-493a-a2b8-71c12286bfed" providerId="ADAL" clId="{0ADC14D5-32CD-4816-95E6-0F0F3914AB11}" dt="2022-11-03T14:16:55.532" v="252" actId="1076"/>
      <pc:docMkLst>
        <pc:docMk/>
      </pc:docMkLst>
      <pc:sldChg chg="addSp delSp modSp mod">
        <pc:chgData name="Rachel Grace Leman" userId="a0773cb3-5636-493a-a2b8-71c12286bfed" providerId="ADAL" clId="{0ADC14D5-32CD-4816-95E6-0F0F3914AB11}" dt="2022-11-03T14:16:55.532" v="252" actId="1076"/>
        <pc:sldMkLst>
          <pc:docMk/>
          <pc:sldMk cId="444220305" sldId="256"/>
        </pc:sldMkLst>
        <pc:spChg chg="add mod">
          <ac:chgData name="Rachel Grace Leman" userId="a0773cb3-5636-493a-a2b8-71c12286bfed" providerId="ADAL" clId="{0ADC14D5-32CD-4816-95E6-0F0F3914AB11}" dt="2022-11-03T14:16:55.532" v="252" actId="1076"/>
          <ac:spMkLst>
            <pc:docMk/>
            <pc:sldMk cId="444220305" sldId="256"/>
            <ac:spMk id="2" creationId="{280A82FC-4509-A43E-B6C6-917B4F6B3D6E}"/>
          </ac:spMkLst>
        </pc:spChg>
        <pc:spChg chg="mod">
          <ac:chgData name="Rachel Grace Leman" userId="a0773cb3-5636-493a-a2b8-71c12286bfed" providerId="ADAL" clId="{0ADC14D5-32CD-4816-95E6-0F0F3914AB11}" dt="2022-11-03T14:06:03.203" v="1" actId="20577"/>
          <ac:spMkLst>
            <pc:docMk/>
            <pc:sldMk cId="444220305" sldId="256"/>
            <ac:spMk id="6" creationId="{6404D9E6-4CA2-4003-A0B8-CA4024157016}"/>
          </ac:spMkLst>
        </pc:spChg>
        <pc:spChg chg="mod">
          <ac:chgData name="Rachel Grace Leman" userId="a0773cb3-5636-493a-a2b8-71c12286bfed" providerId="ADAL" clId="{0ADC14D5-32CD-4816-95E6-0F0F3914AB11}" dt="2022-11-03T14:16:51.508" v="251" actId="1076"/>
          <ac:spMkLst>
            <pc:docMk/>
            <pc:sldMk cId="444220305" sldId="256"/>
            <ac:spMk id="8" creationId="{C5D9FCE8-6DAC-4BF1-95E0-3C0F374546B7}"/>
          </ac:spMkLst>
        </pc:spChg>
        <pc:spChg chg="mod">
          <ac:chgData name="Rachel Grace Leman" userId="a0773cb3-5636-493a-a2b8-71c12286bfed" providerId="ADAL" clId="{0ADC14D5-32CD-4816-95E6-0F0F3914AB11}" dt="2022-11-03T14:08:03.315" v="120" actId="1035"/>
          <ac:spMkLst>
            <pc:docMk/>
            <pc:sldMk cId="444220305" sldId="256"/>
            <ac:spMk id="10" creationId="{C528F2B0-E245-41FD-BAF8-A14E2EA284D8}"/>
          </ac:spMkLst>
        </pc:spChg>
        <pc:picChg chg="del mod">
          <ac:chgData name="Rachel Grace Leman" userId="a0773cb3-5636-493a-a2b8-71c12286bfed" providerId="ADAL" clId="{0ADC14D5-32CD-4816-95E6-0F0F3914AB11}" dt="2022-11-03T14:16:47.491" v="250" actId="478"/>
          <ac:picMkLst>
            <pc:docMk/>
            <pc:sldMk cId="444220305" sldId="256"/>
            <ac:picMk id="9" creationId="{394D1800-68D1-4F81-B366-88E5C38DB9D0}"/>
          </ac:picMkLst>
        </pc:picChg>
      </pc:sldChg>
      <pc:sldChg chg="modSp mod">
        <pc:chgData name="Rachel Grace Leman" userId="a0773cb3-5636-493a-a2b8-71c12286bfed" providerId="ADAL" clId="{0ADC14D5-32CD-4816-95E6-0F0F3914AB11}" dt="2022-11-03T14:08:14.277" v="124" actId="20577"/>
        <pc:sldMkLst>
          <pc:docMk/>
          <pc:sldMk cId="2868001713" sldId="257"/>
        </pc:sldMkLst>
        <pc:spChg chg="mod">
          <ac:chgData name="Rachel Grace Leman" userId="a0773cb3-5636-493a-a2b8-71c12286bfed" providerId="ADAL" clId="{0ADC14D5-32CD-4816-95E6-0F0F3914AB11}" dt="2022-11-03T14:08:14.277" v="124" actId="20577"/>
          <ac:spMkLst>
            <pc:docMk/>
            <pc:sldMk cId="2868001713" sldId="257"/>
            <ac:spMk id="6" creationId="{CAB0CC1A-5C43-4AD0-A6CE-1D02CC2EE387}"/>
          </ac:spMkLst>
        </pc:spChg>
      </pc:sldChg>
      <pc:sldChg chg="modSp mod">
        <pc:chgData name="Rachel Grace Leman" userId="a0773cb3-5636-493a-a2b8-71c12286bfed" providerId="ADAL" clId="{0ADC14D5-32CD-4816-95E6-0F0F3914AB11}" dt="2022-11-03T14:09:00.791" v="146" actId="27636"/>
        <pc:sldMkLst>
          <pc:docMk/>
          <pc:sldMk cId="148107768" sldId="259"/>
        </pc:sldMkLst>
        <pc:spChg chg="mod">
          <ac:chgData name="Rachel Grace Leman" userId="a0773cb3-5636-493a-a2b8-71c12286bfed" providerId="ADAL" clId="{0ADC14D5-32CD-4816-95E6-0F0F3914AB11}" dt="2022-11-03T14:09:00.791" v="146" actId="27636"/>
          <ac:spMkLst>
            <pc:docMk/>
            <pc:sldMk cId="148107768" sldId="259"/>
            <ac:spMk id="4" creationId="{11A91FC6-A368-4A7D-87FC-A3B57FD162AE}"/>
          </ac:spMkLst>
        </pc:spChg>
      </pc:sldChg>
      <pc:sldChg chg="modSp mod">
        <pc:chgData name="Rachel Grace Leman" userId="a0773cb3-5636-493a-a2b8-71c12286bfed" providerId="ADAL" clId="{0ADC14D5-32CD-4816-95E6-0F0F3914AB11}" dt="2022-11-03T14:13:22.172" v="239" actId="313"/>
        <pc:sldMkLst>
          <pc:docMk/>
          <pc:sldMk cId="1368863779" sldId="271"/>
        </pc:sldMkLst>
        <pc:graphicFrameChg chg="modGraphic">
          <ac:chgData name="Rachel Grace Leman" userId="a0773cb3-5636-493a-a2b8-71c12286bfed" providerId="ADAL" clId="{0ADC14D5-32CD-4816-95E6-0F0F3914AB11}" dt="2022-11-03T14:13:22.172" v="239" actId="313"/>
          <ac:graphicFrameMkLst>
            <pc:docMk/>
            <pc:sldMk cId="1368863779" sldId="271"/>
            <ac:graphicFrameMk id="6" creationId="{8D53CD63-1599-427D-8137-63F0D3DD2F28}"/>
          </ac:graphicFrameMkLst>
        </pc:graphicFrameChg>
      </pc:sldChg>
      <pc:sldChg chg="addSp delSp modSp mod">
        <pc:chgData name="Rachel Grace Leman" userId="a0773cb3-5636-493a-a2b8-71c12286bfed" providerId="ADAL" clId="{0ADC14D5-32CD-4816-95E6-0F0F3914AB11}" dt="2022-11-03T14:12:10.649" v="234" actId="20577"/>
        <pc:sldMkLst>
          <pc:docMk/>
          <pc:sldMk cId="2296880945" sldId="272"/>
        </pc:sldMkLst>
        <pc:spChg chg="add mod">
          <ac:chgData name="Rachel Grace Leman" userId="a0773cb3-5636-493a-a2b8-71c12286bfed" providerId="ADAL" clId="{0ADC14D5-32CD-4816-95E6-0F0F3914AB11}" dt="2022-11-03T14:11:44.294" v="194" actId="1076"/>
          <ac:spMkLst>
            <pc:docMk/>
            <pc:sldMk cId="2296880945" sldId="272"/>
            <ac:spMk id="2" creationId="{8C19D7C0-9ED8-1792-0DF6-4568CE5152A0}"/>
          </ac:spMkLst>
        </pc:spChg>
        <pc:spChg chg="add mod">
          <ac:chgData name="Rachel Grace Leman" userId="a0773cb3-5636-493a-a2b8-71c12286bfed" providerId="ADAL" clId="{0ADC14D5-32CD-4816-95E6-0F0F3914AB11}" dt="2022-11-03T14:12:10.649" v="234" actId="20577"/>
          <ac:spMkLst>
            <pc:docMk/>
            <pc:sldMk cId="2296880945" sldId="272"/>
            <ac:spMk id="3" creationId="{A3556657-A0A5-B85D-F382-AAD88E5586C6}"/>
          </ac:spMkLst>
        </pc:spChg>
        <pc:spChg chg="mod">
          <ac:chgData name="Rachel Grace Leman" userId="a0773cb3-5636-493a-a2b8-71c12286bfed" providerId="ADAL" clId="{0ADC14D5-32CD-4816-95E6-0F0F3914AB11}" dt="2022-11-03T14:11:40.018" v="193" actId="1076"/>
          <ac:spMkLst>
            <pc:docMk/>
            <pc:sldMk cId="2296880945" sldId="272"/>
            <ac:spMk id="6" creationId="{E1C34B3F-75DA-4921-BF35-D166B8D6672A}"/>
          </ac:spMkLst>
        </pc:spChg>
        <pc:picChg chg="del">
          <ac:chgData name="Rachel Grace Leman" userId="a0773cb3-5636-493a-a2b8-71c12286bfed" providerId="ADAL" clId="{0ADC14D5-32CD-4816-95E6-0F0F3914AB11}" dt="2022-11-03T14:11:37.038" v="192" actId="478"/>
          <ac:picMkLst>
            <pc:docMk/>
            <pc:sldMk cId="2296880945" sldId="272"/>
            <ac:picMk id="7" creationId="{6F2FDA7E-EA29-49CE-93A6-A66F514AD20F}"/>
          </ac:picMkLst>
        </pc:picChg>
      </pc:sldChg>
      <pc:sldChg chg="modSp mod">
        <pc:chgData name="Rachel Grace Leman" userId="a0773cb3-5636-493a-a2b8-71c12286bfed" providerId="ADAL" clId="{0ADC14D5-32CD-4816-95E6-0F0F3914AB11}" dt="2022-11-03T14:13:44.513" v="244" actId="20577"/>
        <pc:sldMkLst>
          <pc:docMk/>
          <pc:sldMk cId="3573562425" sldId="281"/>
        </pc:sldMkLst>
        <pc:spChg chg="mod">
          <ac:chgData name="Rachel Grace Leman" userId="a0773cb3-5636-493a-a2b8-71c12286bfed" providerId="ADAL" clId="{0ADC14D5-32CD-4816-95E6-0F0F3914AB11}" dt="2022-11-03T14:13:25.711" v="240" actId="313"/>
          <ac:spMkLst>
            <pc:docMk/>
            <pc:sldMk cId="3573562425" sldId="281"/>
            <ac:spMk id="3" creationId="{52D69AE9-CD4B-4F47-BCCB-442914B18BE9}"/>
          </ac:spMkLst>
        </pc:spChg>
        <pc:spChg chg="mod">
          <ac:chgData name="Rachel Grace Leman" userId="a0773cb3-5636-493a-a2b8-71c12286bfed" providerId="ADAL" clId="{0ADC14D5-32CD-4816-95E6-0F0F3914AB11}" dt="2022-11-03T14:13:44.513" v="244" actId="20577"/>
          <ac:spMkLst>
            <pc:docMk/>
            <pc:sldMk cId="3573562425" sldId="281"/>
            <ac:spMk id="6" creationId="{CAB0CC1A-5C43-4AD0-A6CE-1D02CC2EE387}"/>
          </ac:spMkLst>
        </pc:spChg>
      </pc:sldChg>
      <pc:sldChg chg="modSp mod">
        <pc:chgData name="Rachel Grace Leman" userId="a0773cb3-5636-493a-a2b8-71c12286bfed" providerId="ADAL" clId="{0ADC14D5-32CD-4816-95E6-0F0F3914AB11}" dt="2022-11-03T14:13:28.170" v="242" actId="313"/>
        <pc:sldMkLst>
          <pc:docMk/>
          <pc:sldMk cId="3719477630" sldId="284"/>
        </pc:sldMkLst>
        <pc:spChg chg="mod">
          <ac:chgData name="Rachel Grace Leman" userId="a0773cb3-5636-493a-a2b8-71c12286bfed" providerId="ADAL" clId="{0ADC14D5-32CD-4816-95E6-0F0F3914AB11}" dt="2022-11-03T14:13:28.170" v="242" actId="313"/>
          <ac:spMkLst>
            <pc:docMk/>
            <pc:sldMk cId="3719477630" sldId="284"/>
            <ac:spMk id="3" creationId="{52D69AE9-CD4B-4F47-BCCB-442914B18BE9}"/>
          </ac:spMkLst>
        </pc:spChg>
      </pc:sldChg>
    </pc:docChg>
  </pc:docChgLst>
  <pc:docChgLst>
    <pc:chgData name="Rachel Grace Leman" userId="a0773cb3-5636-493a-a2b8-71c12286bfed" providerId="ADAL" clId="{414ED7DE-31C8-4D2C-AF76-26284F8211FB}"/>
    <pc:docChg chg="undo redo custSel addSld delSld modSld sldOrd modSection">
      <pc:chgData name="Rachel Grace Leman" userId="a0773cb3-5636-493a-a2b8-71c12286bfed" providerId="ADAL" clId="{414ED7DE-31C8-4D2C-AF76-26284F8211FB}" dt="2023-12-07T19:35:30.862" v="1228" actId="20577"/>
      <pc:docMkLst>
        <pc:docMk/>
      </pc:docMkLst>
      <pc:sldChg chg="modSp mod">
        <pc:chgData name="Rachel Grace Leman" userId="a0773cb3-5636-493a-a2b8-71c12286bfed" providerId="ADAL" clId="{414ED7DE-31C8-4D2C-AF76-26284F8211FB}" dt="2023-12-01T14:49:54.579" v="11" actId="27636"/>
        <pc:sldMkLst>
          <pc:docMk/>
          <pc:sldMk cId="444220305" sldId="256"/>
        </pc:sldMkLst>
        <pc:spChg chg="mod">
          <ac:chgData name="Rachel Grace Leman" userId="a0773cb3-5636-493a-a2b8-71c12286bfed" providerId="ADAL" clId="{414ED7DE-31C8-4D2C-AF76-26284F8211FB}" dt="2023-12-01T14:49:54.579" v="11" actId="27636"/>
          <ac:spMkLst>
            <pc:docMk/>
            <pc:sldMk cId="444220305" sldId="256"/>
            <ac:spMk id="2" creationId="{280A82FC-4509-A43E-B6C6-917B4F6B3D6E}"/>
          </ac:spMkLst>
        </pc:spChg>
        <pc:spChg chg="mod">
          <ac:chgData name="Rachel Grace Leman" userId="a0773cb3-5636-493a-a2b8-71c12286bfed" providerId="ADAL" clId="{414ED7DE-31C8-4D2C-AF76-26284F8211FB}" dt="2023-12-01T14:48:07.546" v="0"/>
          <ac:spMkLst>
            <pc:docMk/>
            <pc:sldMk cId="444220305" sldId="256"/>
            <ac:spMk id="6" creationId="{6404D9E6-4CA2-4003-A0B8-CA4024157016}"/>
          </ac:spMkLst>
        </pc:spChg>
      </pc:sldChg>
      <pc:sldChg chg="modSp mod">
        <pc:chgData name="Rachel Grace Leman" userId="a0773cb3-5636-493a-a2b8-71c12286bfed" providerId="ADAL" clId="{414ED7DE-31C8-4D2C-AF76-26284F8211FB}" dt="2023-12-07T19:35:30.862" v="1228" actId="20577"/>
        <pc:sldMkLst>
          <pc:docMk/>
          <pc:sldMk cId="2868001713" sldId="257"/>
        </pc:sldMkLst>
        <pc:spChg chg="mod">
          <ac:chgData name="Rachel Grace Leman" userId="a0773cb3-5636-493a-a2b8-71c12286bfed" providerId="ADAL" clId="{414ED7DE-31C8-4D2C-AF76-26284F8211FB}" dt="2023-12-07T19:35:30.862" v="1228" actId="20577"/>
          <ac:spMkLst>
            <pc:docMk/>
            <pc:sldMk cId="2868001713" sldId="257"/>
            <ac:spMk id="6" creationId="{CAB0CC1A-5C43-4AD0-A6CE-1D02CC2EE387}"/>
          </ac:spMkLst>
        </pc:spChg>
      </pc:sldChg>
      <pc:sldChg chg="modSp modNotesTx">
        <pc:chgData name="Rachel Grace Leman" userId="a0773cb3-5636-493a-a2b8-71c12286bfed" providerId="ADAL" clId="{414ED7DE-31C8-4D2C-AF76-26284F8211FB}" dt="2023-12-06T15:12:32.836" v="1146" actId="20577"/>
        <pc:sldMkLst>
          <pc:docMk/>
          <pc:sldMk cId="148107768" sldId="259"/>
        </pc:sldMkLst>
        <pc:spChg chg="mod">
          <ac:chgData name="Rachel Grace Leman" userId="a0773cb3-5636-493a-a2b8-71c12286bfed" providerId="ADAL" clId="{414ED7DE-31C8-4D2C-AF76-26284F8211FB}" dt="2023-12-01T14:48:07.546" v="0"/>
          <ac:spMkLst>
            <pc:docMk/>
            <pc:sldMk cId="148107768" sldId="259"/>
            <ac:spMk id="4" creationId="{11A91FC6-A368-4A7D-87FC-A3B57FD162AE}"/>
          </ac:spMkLst>
        </pc:spChg>
      </pc:sldChg>
      <pc:sldChg chg="mod modShow">
        <pc:chgData name="Rachel Grace Leman" userId="a0773cb3-5636-493a-a2b8-71c12286bfed" providerId="ADAL" clId="{414ED7DE-31C8-4D2C-AF76-26284F8211FB}" dt="2023-12-06T15:14:35.939" v="1147" actId="729"/>
        <pc:sldMkLst>
          <pc:docMk/>
          <pc:sldMk cId="2288358295" sldId="266"/>
        </pc:sldMkLst>
      </pc:sldChg>
      <pc:sldChg chg="ord">
        <pc:chgData name="Rachel Grace Leman" userId="a0773cb3-5636-493a-a2b8-71c12286bfed" providerId="ADAL" clId="{414ED7DE-31C8-4D2C-AF76-26284F8211FB}" dt="2023-12-01T16:32:01.020" v="68"/>
        <pc:sldMkLst>
          <pc:docMk/>
          <pc:sldMk cId="491101307" sldId="267"/>
        </pc:sldMkLst>
      </pc:sldChg>
      <pc:sldChg chg="ord">
        <pc:chgData name="Rachel Grace Leman" userId="a0773cb3-5636-493a-a2b8-71c12286bfed" providerId="ADAL" clId="{414ED7DE-31C8-4D2C-AF76-26284F8211FB}" dt="2023-12-01T16:31:39.292" v="64"/>
        <pc:sldMkLst>
          <pc:docMk/>
          <pc:sldMk cId="758840824" sldId="270"/>
        </pc:sldMkLst>
      </pc:sldChg>
      <pc:sldChg chg="modSp mod">
        <pc:chgData name="Rachel Grace Leman" userId="a0773cb3-5636-493a-a2b8-71c12286bfed" providerId="ADAL" clId="{414ED7DE-31C8-4D2C-AF76-26284F8211FB}" dt="2023-12-01T16:26:54.045" v="57" actId="20577"/>
        <pc:sldMkLst>
          <pc:docMk/>
          <pc:sldMk cId="1368863779" sldId="271"/>
        </pc:sldMkLst>
        <pc:graphicFrameChg chg="mod modGraphic">
          <ac:chgData name="Rachel Grace Leman" userId="a0773cb3-5636-493a-a2b8-71c12286bfed" providerId="ADAL" clId="{414ED7DE-31C8-4D2C-AF76-26284F8211FB}" dt="2023-12-01T16:26:54.045" v="57" actId="20577"/>
          <ac:graphicFrameMkLst>
            <pc:docMk/>
            <pc:sldMk cId="1368863779" sldId="271"/>
            <ac:graphicFrameMk id="6" creationId="{8D53CD63-1599-427D-8137-63F0D3DD2F28}"/>
          </ac:graphicFrameMkLst>
        </pc:graphicFrameChg>
      </pc:sldChg>
      <pc:sldChg chg="addSp delSp modSp mod">
        <pc:chgData name="Rachel Grace Leman" userId="a0773cb3-5636-493a-a2b8-71c12286bfed" providerId="ADAL" clId="{414ED7DE-31C8-4D2C-AF76-26284F8211FB}" dt="2023-12-07T15:04:42.028" v="1190" actId="20577"/>
        <pc:sldMkLst>
          <pc:docMk/>
          <pc:sldMk cId="2296880945" sldId="272"/>
        </pc:sldMkLst>
        <pc:spChg chg="mod">
          <ac:chgData name="Rachel Grace Leman" userId="a0773cb3-5636-493a-a2b8-71c12286bfed" providerId="ADAL" clId="{414ED7DE-31C8-4D2C-AF76-26284F8211FB}" dt="2023-12-07T15:04:42.028" v="1190" actId="20577"/>
          <ac:spMkLst>
            <pc:docMk/>
            <pc:sldMk cId="2296880945" sldId="272"/>
            <ac:spMk id="2" creationId="{8C19D7C0-9ED8-1792-0DF6-4568CE5152A0}"/>
          </ac:spMkLst>
        </pc:spChg>
        <pc:spChg chg="mod">
          <ac:chgData name="Rachel Grace Leman" userId="a0773cb3-5636-493a-a2b8-71c12286bfed" providerId="ADAL" clId="{414ED7DE-31C8-4D2C-AF76-26284F8211FB}" dt="2023-12-01T16:36:10.093" v="186" actId="1036"/>
          <ac:spMkLst>
            <pc:docMk/>
            <pc:sldMk cId="2296880945" sldId="272"/>
            <ac:spMk id="3" creationId="{A3556657-A0A5-B85D-F382-AAD88E5586C6}"/>
          </ac:spMkLst>
        </pc:spChg>
        <pc:spChg chg="add del mod">
          <ac:chgData name="Rachel Grace Leman" userId="a0773cb3-5636-493a-a2b8-71c12286bfed" providerId="ADAL" clId="{414ED7DE-31C8-4D2C-AF76-26284F8211FB}" dt="2023-12-01T16:34:46.578" v="154" actId="478"/>
          <ac:spMkLst>
            <pc:docMk/>
            <pc:sldMk cId="2296880945" sldId="272"/>
            <ac:spMk id="5" creationId="{DB3A7391-094C-726C-F283-D4E6D811C36E}"/>
          </ac:spMkLst>
        </pc:spChg>
        <pc:picChg chg="mod">
          <ac:chgData name="Rachel Grace Leman" userId="a0773cb3-5636-493a-a2b8-71c12286bfed" providerId="ADAL" clId="{414ED7DE-31C8-4D2C-AF76-26284F8211FB}" dt="2023-12-01T16:35:54.293" v="177" actId="1076"/>
          <ac:picMkLst>
            <pc:docMk/>
            <pc:sldMk cId="2296880945" sldId="272"/>
            <ac:picMk id="4" creationId="{0E9936F0-3E0B-4850-9786-E8AADF0328AA}"/>
          </ac:picMkLst>
        </pc:picChg>
      </pc:sldChg>
      <pc:sldChg chg="modSp mod">
        <pc:chgData name="Rachel Grace Leman" userId="a0773cb3-5636-493a-a2b8-71c12286bfed" providerId="ADAL" clId="{414ED7DE-31C8-4D2C-AF76-26284F8211FB}" dt="2023-12-05T20:59:23.123" v="233" actId="20577"/>
        <pc:sldMkLst>
          <pc:docMk/>
          <pc:sldMk cId="3573562425" sldId="281"/>
        </pc:sldMkLst>
        <pc:spChg chg="mod">
          <ac:chgData name="Rachel Grace Leman" userId="a0773cb3-5636-493a-a2b8-71c12286bfed" providerId="ADAL" clId="{414ED7DE-31C8-4D2C-AF76-26284F8211FB}" dt="2023-12-01T14:48:07.546" v="0"/>
          <ac:spMkLst>
            <pc:docMk/>
            <pc:sldMk cId="3573562425" sldId="281"/>
            <ac:spMk id="3" creationId="{52D69AE9-CD4B-4F47-BCCB-442914B18BE9}"/>
          </ac:spMkLst>
        </pc:spChg>
        <pc:spChg chg="mod">
          <ac:chgData name="Rachel Grace Leman" userId="a0773cb3-5636-493a-a2b8-71c12286bfed" providerId="ADAL" clId="{414ED7DE-31C8-4D2C-AF76-26284F8211FB}" dt="2023-12-05T20:59:23.123" v="233" actId="20577"/>
          <ac:spMkLst>
            <pc:docMk/>
            <pc:sldMk cId="3573562425" sldId="281"/>
            <ac:spMk id="6" creationId="{CAB0CC1A-5C43-4AD0-A6CE-1D02CC2EE387}"/>
          </ac:spMkLst>
        </pc:spChg>
      </pc:sldChg>
      <pc:sldChg chg="del mod modShow">
        <pc:chgData name="Rachel Grace Leman" userId="a0773cb3-5636-493a-a2b8-71c12286bfed" providerId="ADAL" clId="{414ED7DE-31C8-4D2C-AF76-26284F8211FB}" dt="2023-12-05T21:17:59.785" v="241" actId="2696"/>
        <pc:sldMkLst>
          <pc:docMk/>
          <pc:sldMk cId="958396406" sldId="282"/>
        </pc:sldMkLst>
      </pc:sldChg>
      <pc:sldChg chg="modSp ord modNotesTx">
        <pc:chgData name="Rachel Grace Leman" userId="a0773cb3-5636-493a-a2b8-71c12286bfed" providerId="ADAL" clId="{414ED7DE-31C8-4D2C-AF76-26284F8211FB}" dt="2023-12-05T21:22:41.087" v="1083" actId="20577"/>
        <pc:sldMkLst>
          <pc:docMk/>
          <pc:sldMk cId="2034791202" sldId="283"/>
        </pc:sldMkLst>
        <pc:graphicFrameChg chg="mod">
          <ac:chgData name="Rachel Grace Leman" userId="a0773cb3-5636-493a-a2b8-71c12286bfed" providerId="ADAL" clId="{414ED7DE-31C8-4D2C-AF76-26284F8211FB}" dt="2023-12-05T21:22:41.087" v="1083" actId="20577"/>
          <ac:graphicFrameMkLst>
            <pc:docMk/>
            <pc:sldMk cId="2034791202" sldId="283"/>
            <ac:graphicFrameMk id="4" creationId="{6DA322D9-7842-469A-A485-B21EC8E0EAC9}"/>
          </ac:graphicFrameMkLst>
        </pc:graphicFrameChg>
      </pc:sldChg>
      <pc:sldChg chg="modSp mod">
        <pc:chgData name="Rachel Grace Leman" userId="a0773cb3-5636-493a-a2b8-71c12286bfed" providerId="ADAL" clId="{414ED7DE-31C8-4D2C-AF76-26284F8211FB}" dt="2023-12-07T14:47:33.074" v="1186" actId="20577"/>
        <pc:sldMkLst>
          <pc:docMk/>
          <pc:sldMk cId="1824761337" sldId="285"/>
        </pc:sldMkLst>
        <pc:spChg chg="mod">
          <ac:chgData name="Rachel Grace Leman" userId="a0773cb3-5636-493a-a2b8-71c12286bfed" providerId="ADAL" clId="{414ED7DE-31C8-4D2C-AF76-26284F8211FB}" dt="2023-12-07T14:46:56.725" v="1157" actId="14100"/>
          <ac:spMkLst>
            <pc:docMk/>
            <pc:sldMk cId="1824761337" sldId="285"/>
            <ac:spMk id="49" creationId="{3C442E02-7148-4A55-91B0-AE4767C81765}"/>
          </ac:spMkLst>
        </pc:spChg>
        <pc:graphicFrameChg chg="mod">
          <ac:chgData name="Rachel Grace Leman" userId="a0773cb3-5636-493a-a2b8-71c12286bfed" providerId="ADAL" clId="{414ED7DE-31C8-4D2C-AF76-26284F8211FB}" dt="2023-12-07T14:47:33.074" v="1186" actId="20577"/>
          <ac:graphicFrameMkLst>
            <pc:docMk/>
            <pc:sldMk cId="1824761337" sldId="285"/>
            <ac:graphicFrameMk id="2" creationId="{84D8CE8A-4924-471E-9027-432950731257}"/>
          </ac:graphicFrameMkLst>
        </pc:graphicFrameChg>
      </pc:sldChg>
      <pc:sldChg chg="modSp mod">
        <pc:chgData name="Rachel Grace Leman" userId="a0773cb3-5636-493a-a2b8-71c12286bfed" providerId="ADAL" clId="{414ED7DE-31C8-4D2C-AF76-26284F8211FB}" dt="2023-12-01T14:50:49.006" v="31" actId="20577"/>
        <pc:sldMkLst>
          <pc:docMk/>
          <pc:sldMk cId="3828378992" sldId="289"/>
        </pc:sldMkLst>
        <pc:spChg chg="mod">
          <ac:chgData name="Rachel Grace Leman" userId="a0773cb3-5636-493a-a2b8-71c12286bfed" providerId="ADAL" clId="{414ED7DE-31C8-4D2C-AF76-26284F8211FB}" dt="2023-12-01T14:50:49.006" v="31" actId="20577"/>
          <ac:spMkLst>
            <pc:docMk/>
            <pc:sldMk cId="3828378992" sldId="289"/>
            <ac:spMk id="3" creationId="{52D69AE9-CD4B-4F47-BCCB-442914B18BE9}"/>
          </ac:spMkLst>
        </pc:spChg>
      </pc:sldChg>
      <pc:sldChg chg="modSp ord">
        <pc:chgData name="Rachel Grace Leman" userId="a0773cb3-5636-493a-a2b8-71c12286bfed" providerId="ADAL" clId="{414ED7DE-31C8-4D2C-AF76-26284F8211FB}" dt="2023-12-05T21:16:55.196" v="238"/>
        <pc:sldMkLst>
          <pc:docMk/>
          <pc:sldMk cId="224217550" sldId="293"/>
        </pc:sldMkLst>
        <pc:spChg chg="mod">
          <ac:chgData name="Rachel Grace Leman" userId="a0773cb3-5636-493a-a2b8-71c12286bfed" providerId="ADAL" clId="{414ED7DE-31C8-4D2C-AF76-26284F8211FB}" dt="2023-12-01T14:48:07.546" v="0"/>
          <ac:spMkLst>
            <pc:docMk/>
            <pc:sldMk cId="224217550" sldId="293"/>
            <ac:spMk id="8" creationId="{ACFB40A1-D4E2-4A4E-B5CD-F392D02D55E3}"/>
          </ac:spMkLst>
        </pc:spChg>
      </pc:sldChg>
      <pc:sldChg chg="add del mod modShow">
        <pc:chgData name="Rachel Grace Leman" userId="a0773cb3-5636-493a-a2b8-71c12286bfed" providerId="ADAL" clId="{414ED7DE-31C8-4D2C-AF76-26284F8211FB}" dt="2023-12-05T21:18:03.555" v="242" actId="2696"/>
        <pc:sldMkLst>
          <pc:docMk/>
          <pc:sldMk cId="1060821620" sldId="295"/>
        </pc:sldMkLst>
      </pc:sldChg>
      <pc:sldChg chg="add del mod modShow modNotes">
        <pc:chgData name="Rachel Grace Leman" userId="a0773cb3-5636-493a-a2b8-71c12286bfed" providerId="ADAL" clId="{414ED7DE-31C8-4D2C-AF76-26284F8211FB}" dt="2023-12-05T21:18:05.571" v="243" actId="2696"/>
        <pc:sldMkLst>
          <pc:docMk/>
          <pc:sldMk cId="3958352656" sldId="296"/>
        </pc:sldMkLst>
      </pc:sldChg>
      <pc:sldChg chg="addSp delSp modSp mod modNotesTx">
        <pc:chgData name="Rachel Grace Leman" userId="a0773cb3-5636-493a-a2b8-71c12286bfed" providerId="ADAL" clId="{414ED7DE-31C8-4D2C-AF76-26284F8211FB}" dt="2023-12-06T15:07:45.783" v="1084"/>
        <pc:sldMkLst>
          <pc:docMk/>
          <pc:sldMk cId="3078403732" sldId="297"/>
        </pc:sldMkLst>
        <pc:spChg chg="mod">
          <ac:chgData name="Rachel Grace Leman" userId="a0773cb3-5636-493a-a2b8-71c12286bfed" providerId="ADAL" clId="{414ED7DE-31C8-4D2C-AF76-26284F8211FB}" dt="2023-12-06T15:07:45.783" v="1084"/>
          <ac:spMkLst>
            <pc:docMk/>
            <pc:sldMk cId="3078403732" sldId="297"/>
            <ac:spMk id="6" creationId="{CAB0CC1A-5C43-4AD0-A6CE-1D02CC2EE387}"/>
          </ac:spMkLst>
        </pc:spChg>
        <pc:picChg chg="add mod">
          <ac:chgData name="Rachel Grace Leman" userId="a0773cb3-5636-493a-a2b8-71c12286bfed" providerId="ADAL" clId="{414ED7DE-31C8-4D2C-AF76-26284F8211FB}" dt="2023-12-05T20:57:48.072" v="229"/>
          <ac:picMkLst>
            <pc:docMk/>
            <pc:sldMk cId="3078403732" sldId="297"/>
            <ac:picMk id="2" creationId="{DCA5E718-4B58-80E2-F401-C6D48C1C6A7C}"/>
          </ac:picMkLst>
        </pc:picChg>
        <pc:picChg chg="del">
          <ac:chgData name="Rachel Grace Leman" userId="a0773cb3-5636-493a-a2b8-71c12286bfed" providerId="ADAL" clId="{414ED7DE-31C8-4D2C-AF76-26284F8211FB}" dt="2023-12-05T20:57:47.755" v="228" actId="478"/>
          <ac:picMkLst>
            <pc:docMk/>
            <pc:sldMk cId="3078403732" sldId="297"/>
            <ac:picMk id="5" creationId="{DC6B1792-3B44-1283-A06E-8D8805544E97}"/>
          </ac:picMkLst>
        </pc:picChg>
      </pc:sldChg>
      <pc:sldChg chg="delSp add mod modNotesTx">
        <pc:chgData name="Rachel Grace Leman" userId="a0773cb3-5636-493a-a2b8-71c12286bfed" providerId="ADAL" clId="{414ED7DE-31C8-4D2C-AF76-26284F8211FB}" dt="2023-12-05T20:59:05.896" v="231" actId="478"/>
        <pc:sldMkLst>
          <pc:docMk/>
          <pc:sldMk cId="723676334" sldId="299"/>
        </pc:sldMkLst>
        <pc:picChg chg="del">
          <ac:chgData name="Rachel Grace Leman" userId="a0773cb3-5636-493a-a2b8-71c12286bfed" providerId="ADAL" clId="{414ED7DE-31C8-4D2C-AF76-26284F8211FB}" dt="2023-12-05T20:59:05.896" v="231" actId="478"/>
          <ac:picMkLst>
            <pc:docMk/>
            <pc:sldMk cId="723676334" sldId="299"/>
            <ac:picMk id="8" creationId="{B6B1CC13-E179-4661-98D3-1BE59F6D14FD}"/>
          </ac:picMkLst>
        </pc:picChg>
      </pc:sldChg>
      <pc:sldChg chg="add">
        <pc:chgData name="Rachel Grace Leman" userId="a0773cb3-5636-493a-a2b8-71c12286bfed" providerId="ADAL" clId="{414ED7DE-31C8-4D2C-AF76-26284F8211FB}" dt="2023-12-01T16:30:26.251" v="58"/>
        <pc:sldMkLst>
          <pc:docMk/>
          <pc:sldMk cId="2986035039" sldId="300"/>
        </pc:sldMkLst>
      </pc:sldChg>
      <pc:sldChg chg="add">
        <pc:chgData name="Rachel Grace Leman" userId="a0773cb3-5636-493a-a2b8-71c12286bfed" providerId="ADAL" clId="{414ED7DE-31C8-4D2C-AF76-26284F8211FB}" dt="2023-12-05T20:59:49.504" v="234"/>
        <pc:sldMkLst>
          <pc:docMk/>
          <pc:sldMk cId="4130611537" sldId="301"/>
        </pc:sldMkLst>
      </pc:sldChg>
    </pc:docChg>
  </pc:docChgLst>
  <pc:docChgLst>
    <pc:chgData name="Rachel Okolski" userId="4e6a1d35-6217-45cf-b3dd-d71a01117a68" providerId="ADAL" clId="{3D6653B9-2444-4ED0-92B7-53C4454CC6DD}"/>
    <pc:docChg chg="undo custSel addSld delSld modSld modSection">
      <pc:chgData name="Rachel Okolski" userId="4e6a1d35-6217-45cf-b3dd-d71a01117a68" providerId="ADAL" clId="{3D6653B9-2444-4ED0-92B7-53C4454CC6DD}" dt="2022-12-08T16:27:52.422" v="939" actId="20577"/>
      <pc:docMkLst>
        <pc:docMk/>
      </pc:docMkLst>
      <pc:sldChg chg="modSp mod">
        <pc:chgData name="Rachel Okolski" userId="4e6a1d35-6217-45cf-b3dd-d71a01117a68" providerId="ADAL" clId="{3D6653B9-2444-4ED0-92B7-53C4454CC6DD}" dt="2022-12-08T16:03:56.819" v="73" actId="27636"/>
        <pc:sldMkLst>
          <pc:docMk/>
          <pc:sldMk cId="444220305" sldId="256"/>
        </pc:sldMkLst>
        <pc:spChg chg="mod">
          <ac:chgData name="Rachel Okolski" userId="4e6a1d35-6217-45cf-b3dd-d71a01117a68" providerId="ADAL" clId="{3D6653B9-2444-4ED0-92B7-53C4454CC6DD}" dt="2022-12-08T16:03:56.819" v="73" actId="27636"/>
          <ac:spMkLst>
            <pc:docMk/>
            <pc:sldMk cId="444220305" sldId="256"/>
            <ac:spMk id="2" creationId="{280A82FC-4509-A43E-B6C6-917B4F6B3D6E}"/>
          </ac:spMkLst>
        </pc:spChg>
        <pc:spChg chg="mod">
          <ac:chgData name="Rachel Okolski" userId="4e6a1d35-6217-45cf-b3dd-d71a01117a68" providerId="ADAL" clId="{3D6653B9-2444-4ED0-92B7-53C4454CC6DD}" dt="2022-12-08T16:03:46.441" v="50" actId="1037"/>
          <ac:spMkLst>
            <pc:docMk/>
            <pc:sldMk cId="444220305" sldId="256"/>
            <ac:spMk id="8" creationId="{C5D9FCE8-6DAC-4BF1-95E0-3C0F374546B7}"/>
          </ac:spMkLst>
        </pc:spChg>
      </pc:sldChg>
      <pc:sldChg chg="modSp mod">
        <pc:chgData name="Rachel Okolski" userId="4e6a1d35-6217-45cf-b3dd-d71a01117a68" providerId="ADAL" clId="{3D6653B9-2444-4ED0-92B7-53C4454CC6DD}" dt="2022-12-08T16:04:46.210" v="81" actId="20577"/>
        <pc:sldMkLst>
          <pc:docMk/>
          <pc:sldMk cId="2868001713" sldId="257"/>
        </pc:sldMkLst>
        <pc:spChg chg="mod">
          <ac:chgData name="Rachel Okolski" userId="4e6a1d35-6217-45cf-b3dd-d71a01117a68" providerId="ADAL" clId="{3D6653B9-2444-4ED0-92B7-53C4454CC6DD}" dt="2022-12-08T16:04:46.210" v="81" actId="20577"/>
          <ac:spMkLst>
            <pc:docMk/>
            <pc:sldMk cId="2868001713" sldId="257"/>
            <ac:spMk id="6" creationId="{CAB0CC1A-5C43-4AD0-A6CE-1D02CC2EE387}"/>
          </ac:spMkLst>
        </pc:spChg>
      </pc:sldChg>
      <pc:sldChg chg="modSp mod">
        <pc:chgData name="Rachel Okolski" userId="4e6a1d35-6217-45cf-b3dd-d71a01117a68" providerId="ADAL" clId="{3D6653B9-2444-4ED0-92B7-53C4454CC6DD}" dt="2022-12-08T16:05:22.971" v="83" actId="27636"/>
        <pc:sldMkLst>
          <pc:docMk/>
          <pc:sldMk cId="148107768" sldId="259"/>
        </pc:sldMkLst>
        <pc:spChg chg="mod">
          <ac:chgData name="Rachel Okolski" userId="4e6a1d35-6217-45cf-b3dd-d71a01117a68" providerId="ADAL" clId="{3D6653B9-2444-4ED0-92B7-53C4454CC6DD}" dt="2022-12-08T16:05:22.971" v="83" actId="27636"/>
          <ac:spMkLst>
            <pc:docMk/>
            <pc:sldMk cId="148107768" sldId="259"/>
            <ac:spMk id="9" creationId="{F5E64F8A-D00E-40D6-8359-0DA113CD6BFE}"/>
          </ac:spMkLst>
        </pc:spChg>
      </pc:sldChg>
      <pc:sldChg chg="modSp mod">
        <pc:chgData name="Rachel Okolski" userId="4e6a1d35-6217-45cf-b3dd-d71a01117a68" providerId="ADAL" clId="{3D6653B9-2444-4ED0-92B7-53C4454CC6DD}" dt="2022-12-08T16:21:16.060" v="730" actId="20577"/>
        <pc:sldMkLst>
          <pc:docMk/>
          <pc:sldMk cId="491101307" sldId="267"/>
        </pc:sldMkLst>
        <pc:spChg chg="mod">
          <ac:chgData name="Rachel Okolski" userId="4e6a1d35-6217-45cf-b3dd-d71a01117a68" providerId="ADAL" clId="{3D6653B9-2444-4ED0-92B7-53C4454CC6DD}" dt="2022-12-08T16:21:16.060" v="730" actId="20577"/>
          <ac:spMkLst>
            <pc:docMk/>
            <pc:sldMk cId="491101307" sldId="267"/>
            <ac:spMk id="4" creationId="{7DDC3BC6-FB93-4CB1-9A52-79F4D0E28974}"/>
          </ac:spMkLst>
        </pc:spChg>
      </pc:sldChg>
      <pc:sldChg chg="modSp mod">
        <pc:chgData name="Rachel Okolski" userId="4e6a1d35-6217-45cf-b3dd-d71a01117a68" providerId="ADAL" clId="{3D6653B9-2444-4ED0-92B7-53C4454CC6DD}" dt="2022-12-08T16:21:34.465" v="732" actId="14100"/>
        <pc:sldMkLst>
          <pc:docMk/>
          <pc:sldMk cId="758840824" sldId="270"/>
        </pc:sldMkLst>
        <pc:spChg chg="mod">
          <ac:chgData name="Rachel Okolski" userId="4e6a1d35-6217-45cf-b3dd-d71a01117a68" providerId="ADAL" clId="{3D6653B9-2444-4ED0-92B7-53C4454CC6DD}" dt="2022-12-08T16:21:34.465" v="732" actId="14100"/>
          <ac:spMkLst>
            <pc:docMk/>
            <pc:sldMk cId="758840824" sldId="270"/>
            <ac:spMk id="6" creationId="{88F4F495-6FBC-4B87-AABD-A9AE880BA01B}"/>
          </ac:spMkLst>
        </pc:spChg>
      </pc:sldChg>
      <pc:sldChg chg="addSp delSp modSp mod">
        <pc:chgData name="Rachel Okolski" userId="4e6a1d35-6217-45cf-b3dd-d71a01117a68" providerId="ADAL" clId="{3D6653B9-2444-4ED0-92B7-53C4454CC6DD}" dt="2022-12-08T16:23:09.392" v="826" actId="1035"/>
        <pc:sldMkLst>
          <pc:docMk/>
          <pc:sldMk cId="2296880945" sldId="272"/>
        </pc:sldMkLst>
        <pc:spChg chg="mod">
          <ac:chgData name="Rachel Okolski" userId="4e6a1d35-6217-45cf-b3dd-d71a01117a68" providerId="ADAL" clId="{3D6653B9-2444-4ED0-92B7-53C4454CC6DD}" dt="2022-12-08T16:23:09.392" v="826" actId="1035"/>
          <ac:spMkLst>
            <pc:docMk/>
            <pc:sldMk cId="2296880945" sldId="272"/>
            <ac:spMk id="2" creationId="{8C19D7C0-9ED8-1792-0DF6-4568CE5152A0}"/>
          </ac:spMkLst>
        </pc:spChg>
        <pc:spChg chg="mod">
          <ac:chgData name="Rachel Okolski" userId="4e6a1d35-6217-45cf-b3dd-d71a01117a68" providerId="ADAL" clId="{3D6653B9-2444-4ED0-92B7-53C4454CC6DD}" dt="2022-12-08T16:23:09.392" v="826" actId="1035"/>
          <ac:spMkLst>
            <pc:docMk/>
            <pc:sldMk cId="2296880945" sldId="272"/>
            <ac:spMk id="3" creationId="{A3556657-A0A5-B85D-F382-AAD88E5586C6}"/>
          </ac:spMkLst>
        </pc:spChg>
        <pc:spChg chg="del">
          <ac:chgData name="Rachel Okolski" userId="4e6a1d35-6217-45cf-b3dd-d71a01117a68" providerId="ADAL" clId="{3D6653B9-2444-4ED0-92B7-53C4454CC6DD}" dt="2022-12-08T16:22:59.436" v="794" actId="478"/>
          <ac:spMkLst>
            <pc:docMk/>
            <pc:sldMk cId="2296880945" sldId="272"/>
            <ac:spMk id="6" creationId="{E1C34B3F-75DA-4921-BF35-D166B8D6672A}"/>
          </ac:spMkLst>
        </pc:spChg>
        <pc:spChg chg="add del mod">
          <ac:chgData name="Rachel Okolski" userId="4e6a1d35-6217-45cf-b3dd-d71a01117a68" providerId="ADAL" clId="{3D6653B9-2444-4ED0-92B7-53C4454CC6DD}" dt="2022-12-08T16:23:03.332" v="795" actId="478"/>
          <ac:spMkLst>
            <pc:docMk/>
            <pc:sldMk cId="2296880945" sldId="272"/>
            <ac:spMk id="7" creationId="{0D8B97C1-E373-E74B-4417-ECB9ED23B47A}"/>
          </ac:spMkLst>
        </pc:spChg>
        <pc:picChg chg="mod">
          <ac:chgData name="Rachel Okolski" userId="4e6a1d35-6217-45cf-b3dd-d71a01117a68" providerId="ADAL" clId="{3D6653B9-2444-4ED0-92B7-53C4454CC6DD}" dt="2022-12-08T16:23:09.392" v="826" actId="1035"/>
          <ac:picMkLst>
            <pc:docMk/>
            <pc:sldMk cId="2296880945" sldId="272"/>
            <ac:picMk id="4" creationId="{0E9936F0-3E0B-4850-9786-E8AADF0328AA}"/>
          </ac:picMkLst>
        </pc:picChg>
      </pc:sldChg>
      <pc:sldChg chg="modSp mod">
        <pc:chgData name="Rachel Okolski" userId="4e6a1d35-6217-45cf-b3dd-d71a01117a68" providerId="ADAL" clId="{3D6653B9-2444-4ED0-92B7-53C4454CC6DD}" dt="2022-12-08T16:06:10.961" v="110" actId="6549"/>
        <pc:sldMkLst>
          <pc:docMk/>
          <pc:sldMk cId="3573562425" sldId="281"/>
        </pc:sldMkLst>
        <pc:spChg chg="mod">
          <ac:chgData name="Rachel Okolski" userId="4e6a1d35-6217-45cf-b3dd-d71a01117a68" providerId="ADAL" clId="{3D6653B9-2444-4ED0-92B7-53C4454CC6DD}" dt="2022-12-08T16:06:10.961" v="110" actId="6549"/>
          <ac:spMkLst>
            <pc:docMk/>
            <pc:sldMk cId="3573562425" sldId="281"/>
            <ac:spMk id="6" creationId="{CAB0CC1A-5C43-4AD0-A6CE-1D02CC2EE387}"/>
          </ac:spMkLst>
        </pc:spChg>
      </pc:sldChg>
      <pc:sldChg chg="add del">
        <pc:chgData name="Rachel Okolski" userId="4e6a1d35-6217-45cf-b3dd-d71a01117a68" providerId="ADAL" clId="{3D6653B9-2444-4ED0-92B7-53C4454CC6DD}" dt="2022-12-08T16:17:23.036" v="406"/>
        <pc:sldMkLst>
          <pc:docMk/>
          <pc:sldMk cId="958396406" sldId="282"/>
        </pc:sldMkLst>
      </pc:sldChg>
      <pc:sldChg chg="modSp">
        <pc:chgData name="Rachel Okolski" userId="4e6a1d35-6217-45cf-b3dd-d71a01117a68" providerId="ADAL" clId="{3D6653B9-2444-4ED0-92B7-53C4454CC6DD}" dt="2022-12-08T16:11:21.492" v="348" actId="20577"/>
        <pc:sldMkLst>
          <pc:docMk/>
          <pc:sldMk cId="2034791202" sldId="283"/>
        </pc:sldMkLst>
        <pc:graphicFrameChg chg="mod">
          <ac:chgData name="Rachel Okolski" userId="4e6a1d35-6217-45cf-b3dd-d71a01117a68" providerId="ADAL" clId="{3D6653B9-2444-4ED0-92B7-53C4454CC6DD}" dt="2022-12-08T16:11:21.492" v="348" actId="20577"/>
          <ac:graphicFrameMkLst>
            <pc:docMk/>
            <pc:sldMk cId="2034791202" sldId="283"/>
            <ac:graphicFrameMk id="4" creationId="{6DA322D9-7842-469A-A485-B21EC8E0EAC9}"/>
          </ac:graphicFrameMkLst>
        </pc:graphicFrameChg>
      </pc:sldChg>
      <pc:sldChg chg="modSp mod">
        <pc:chgData name="Rachel Okolski" userId="4e6a1d35-6217-45cf-b3dd-d71a01117a68" providerId="ADAL" clId="{3D6653B9-2444-4ED0-92B7-53C4454CC6DD}" dt="2022-12-08T16:19:39.214" v="717" actId="113"/>
        <pc:sldMkLst>
          <pc:docMk/>
          <pc:sldMk cId="3719477630" sldId="284"/>
        </pc:sldMkLst>
        <pc:spChg chg="mod ord">
          <ac:chgData name="Rachel Okolski" userId="4e6a1d35-6217-45cf-b3dd-d71a01117a68" providerId="ADAL" clId="{3D6653B9-2444-4ED0-92B7-53C4454CC6DD}" dt="2022-12-08T16:18:19.327" v="467" actId="1076"/>
          <ac:spMkLst>
            <pc:docMk/>
            <pc:sldMk cId="3719477630" sldId="284"/>
            <ac:spMk id="3" creationId="{52D69AE9-CD4B-4F47-BCCB-442914B18BE9}"/>
          </ac:spMkLst>
        </pc:spChg>
        <pc:spChg chg="mod ord">
          <ac:chgData name="Rachel Okolski" userId="4e6a1d35-6217-45cf-b3dd-d71a01117a68" providerId="ADAL" clId="{3D6653B9-2444-4ED0-92B7-53C4454CC6DD}" dt="2022-12-08T16:19:39.214" v="717" actId="113"/>
          <ac:spMkLst>
            <pc:docMk/>
            <pc:sldMk cId="3719477630" sldId="284"/>
            <ac:spMk id="6" creationId="{CAB0CC1A-5C43-4AD0-A6CE-1D02CC2EE387}"/>
          </ac:spMkLst>
        </pc:spChg>
      </pc:sldChg>
      <pc:sldChg chg="modSp">
        <pc:chgData name="Rachel Okolski" userId="4e6a1d35-6217-45cf-b3dd-d71a01117a68" providerId="ADAL" clId="{3D6653B9-2444-4ED0-92B7-53C4454CC6DD}" dt="2022-12-08T16:27:52.422" v="939" actId="20577"/>
        <pc:sldMkLst>
          <pc:docMk/>
          <pc:sldMk cId="1824761337" sldId="285"/>
        </pc:sldMkLst>
        <pc:graphicFrameChg chg="mod">
          <ac:chgData name="Rachel Okolski" userId="4e6a1d35-6217-45cf-b3dd-d71a01117a68" providerId="ADAL" clId="{3D6653B9-2444-4ED0-92B7-53C4454CC6DD}" dt="2022-12-08T16:27:52.422" v="939" actId="20577"/>
          <ac:graphicFrameMkLst>
            <pc:docMk/>
            <pc:sldMk cId="1824761337" sldId="285"/>
            <ac:graphicFrameMk id="2" creationId="{84D8CE8A-4924-471E-9027-432950731257}"/>
          </ac:graphicFrameMkLst>
        </pc:graphicFrameChg>
      </pc:sldChg>
      <pc:sldChg chg="del">
        <pc:chgData name="Rachel Okolski" userId="4e6a1d35-6217-45cf-b3dd-d71a01117a68" providerId="ADAL" clId="{3D6653B9-2444-4ED0-92B7-53C4454CC6DD}" dt="2022-12-08T16:20:59.325" v="720" actId="47"/>
        <pc:sldMkLst>
          <pc:docMk/>
          <pc:sldMk cId="4175741672" sldId="288"/>
        </pc:sldMkLst>
      </pc:sldChg>
      <pc:sldChg chg="add">
        <pc:chgData name="Rachel Okolski" userId="4e6a1d35-6217-45cf-b3dd-d71a01117a68" providerId="ADAL" clId="{3D6653B9-2444-4ED0-92B7-53C4454CC6DD}" dt="2022-12-08T16:07:22.369" v="111"/>
        <pc:sldMkLst>
          <pc:docMk/>
          <pc:sldMk cId="3828378992" sldId="289"/>
        </pc:sldMkLst>
      </pc:sldChg>
      <pc:sldChg chg="addSp modSp add mod">
        <pc:chgData name="Rachel Okolski" userId="4e6a1d35-6217-45cf-b3dd-d71a01117a68" providerId="ADAL" clId="{3D6653B9-2444-4ED0-92B7-53C4454CC6DD}" dt="2022-12-08T16:27:28.010" v="923" actId="20577"/>
        <pc:sldMkLst>
          <pc:docMk/>
          <pc:sldMk cId="224217550" sldId="293"/>
        </pc:sldMkLst>
        <pc:spChg chg="add mod">
          <ac:chgData name="Rachel Okolski" userId="4e6a1d35-6217-45cf-b3dd-d71a01117a68" providerId="ADAL" clId="{3D6653B9-2444-4ED0-92B7-53C4454CC6DD}" dt="2022-12-08T16:12:39.170" v="364" actId="1036"/>
          <ac:spMkLst>
            <pc:docMk/>
            <pc:sldMk cId="224217550" sldId="293"/>
            <ac:spMk id="2" creationId="{E2D5ECC6-3379-804D-FF8E-7D654882E278}"/>
          </ac:spMkLst>
        </pc:spChg>
        <pc:spChg chg="mod">
          <ac:chgData name="Rachel Okolski" userId="4e6a1d35-6217-45cf-b3dd-d71a01117a68" providerId="ADAL" clId="{3D6653B9-2444-4ED0-92B7-53C4454CC6DD}" dt="2022-12-08T16:26:41.563" v="873" actId="21"/>
          <ac:spMkLst>
            <pc:docMk/>
            <pc:sldMk cId="224217550" sldId="293"/>
            <ac:spMk id="6" creationId="{CAB0CC1A-5C43-4AD0-A6CE-1D02CC2EE387}"/>
          </ac:spMkLst>
        </pc:spChg>
        <pc:spChg chg="mod">
          <ac:chgData name="Rachel Okolski" userId="4e6a1d35-6217-45cf-b3dd-d71a01117a68" providerId="ADAL" clId="{3D6653B9-2444-4ED0-92B7-53C4454CC6DD}" dt="2022-12-08T16:27:28.010" v="923" actId="20577"/>
          <ac:spMkLst>
            <pc:docMk/>
            <pc:sldMk cId="224217550" sldId="293"/>
            <ac:spMk id="8" creationId="{ACFB40A1-D4E2-4A4E-B5CD-F392D02D55E3}"/>
          </ac:spMkLst>
        </pc:spChg>
      </pc:sldChg>
      <pc:sldChg chg="modSp add mod">
        <pc:chgData name="Rachel Okolski" userId="4e6a1d35-6217-45cf-b3dd-d71a01117a68" providerId="ADAL" clId="{3D6653B9-2444-4ED0-92B7-53C4454CC6DD}" dt="2022-12-08T16:10:45.320" v="334" actId="6549"/>
        <pc:sldMkLst>
          <pc:docMk/>
          <pc:sldMk cId="1060821620" sldId="295"/>
        </pc:sldMkLst>
        <pc:spChg chg="mod">
          <ac:chgData name="Rachel Okolski" userId="4e6a1d35-6217-45cf-b3dd-d71a01117a68" providerId="ADAL" clId="{3D6653B9-2444-4ED0-92B7-53C4454CC6DD}" dt="2022-12-08T16:10:45.320" v="334" actId="6549"/>
          <ac:spMkLst>
            <pc:docMk/>
            <pc:sldMk cId="1060821620" sldId="295"/>
            <ac:spMk id="9" creationId="{81B29F4F-BC60-43BE-801F-80D198D26860}"/>
          </ac:spMkLst>
        </pc:spChg>
      </pc:sldChg>
      <pc:sldChg chg="add">
        <pc:chgData name="Rachel Okolski" userId="4e6a1d35-6217-45cf-b3dd-d71a01117a68" providerId="ADAL" clId="{3D6653B9-2444-4ED0-92B7-53C4454CC6DD}" dt="2022-12-08T16:08:17.055" v="133"/>
        <pc:sldMkLst>
          <pc:docMk/>
          <pc:sldMk cId="3958352656" sldId="296"/>
        </pc:sldMkLst>
      </pc:sldChg>
      <pc:sldChg chg="add">
        <pc:chgData name="Rachel Okolski" userId="4e6a1d35-6217-45cf-b3dd-d71a01117a68" providerId="ADAL" clId="{3D6653B9-2444-4ED0-92B7-53C4454CC6DD}" dt="2022-12-08T16:07:22.369" v="111"/>
        <pc:sldMkLst>
          <pc:docMk/>
          <pc:sldMk cId="3078403732" sldId="297"/>
        </pc:sldMkLst>
      </pc:sldChg>
      <pc:sldChg chg="add del">
        <pc:chgData name="Rachel Okolski" userId="4e6a1d35-6217-45cf-b3dd-d71a01117a68" providerId="ADAL" clId="{3D6653B9-2444-4ED0-92B7-53C4454CC6DD}" dt="2022-12-08T16:08:03.063" v="132"/>
        <pc:sldMkLst>
          <pc:docMk/>
          <pc:sldMk cId="1826390217" sldId="298"/>
        </pc:sldMkLst>
      </pc:sldChg>
      <pc:sldChg chg="add">
        <pc:chgData name="Rachel Okolski" userId="4e6a1d35-6217-45cf-b3dd-d71a01117a68" providerId="ADAL" clId="{3D6653B9-2444-4ED0-92B7-53C4454CC6DD}" dt="2022-12-08T16:20:51.187" v="719"/>
        <pc:sldMkLst>
          <pc:docMk/>
          <pc:sldMk cId="2951754653" sldId="298"/>
        </pc:sldMkLst>
      </pc:sldChg>
      <pc:sldChg chg="add del">
        <pc:chgData name="Rachel Okolski" userId="4e6a1d35-6217-45cf-b3dd-d71a01117a68" providerId="ADAL" clId="{3D6653B9-2444-4ED0-92B7-53C4454CC6DD}" dt="2022-12-08T16:20:09.020" v="718" actId="47"/>
        <pc:sldMkLst>
          <pc:docMk/>
          <pc:sldMk cId="4111100708" sldId="298"/>
        </pc:sldMkLst>
      </pc:sldChg>
      <pc:sldChg chg="add del">
        <pc:chgData name="Rachel Okolski" userId="4e6a1d35-6217-45cf-b3dd-d71a01117a68" providerId="ADAL" clId="{3D6653B9-2444-4ED0-92B7-53C4454CC6DD}" dt="2022-12-08T16:08:03.063" v="132"/>
        <pc:sldMkLst>
          <pc:docMk/>
          <pc:sldMk cId="301589692" sldId="299"/>
        </pc:sldMkLst>
      </pc:sldChg>
    </pc:docChg>
  </pc:docChgLst>
  <pc:docChgLst>
    <pc:chgData name="Rachel Okolski" userId="4e6a1d35-6217-45cf-b3dd-d71a01117a68" providerId="ADAL" clId="{6A0BEF20-2990-4800-AC83-28548BFA0780}"/>
    <pc:docChg chg="custSel modSld">
      <pc:chgData name="Rachel Okolski" userId="4e6a1d35-6217-45cf-b3dd-d71a01117a68" providerId="ADAL" clId="{6A0BEF20-2990-4800-AC83-28548BFA0780}" dt="2023-12-05T19:11:48.153" v="37" actId="20577"/>
      <pc:docMkLst>
        <pc:docMk/>
      </pc:docMkLst>
      <pc:sldChg chg="modSp mod">
        <pc:chgData name="Rachel Okolski" userId="4e6a1d35-6217-45cf-b3dd-d71a01117a68" providerId="ADAL" clId="{6A0BEF20-2990-4800-AC83-28548BFA0780}" dt="2023-12-05T19:03:21.728" v="13" actId="27636"/>
        <pc:sldMkLst>
          <pc:docMk/>
          <pc:sldMk cId="444220305" sldId="256"/>
        </pc:sldMkLst>
        <pc:spChg chg="mod">
          <ac:chgData name="Rachel Okolski" userId="4e6a1d35-6217-45cf-b3dd-d71a01117a68" providerId="ADAL" clId="{6A0BEF20-2990-4800-AC83-28548BFA0780}" dt="2023-12-05T19:03:21.728" v="13" actId="27636"/>
          <ac:spMkLst>
            <pc:docMk/>
            <pc:sldMk cId="444220305" sldId="256"/>
            <ac:spMk id="8" creationId="{C5D9FCE8-6DAC-4BF1-95E0-3C0F374546B7}"/>
          </ac:spMkLst>
        </pc:spChg>
      </pc:sldChg>
      <pc:sldChg chg="modSp mod">
        <pc:chgData name="Rachel Okolski" userId="4e6a1d35-6217-45cf-b3dd-d71a01117a68" providerId="ADAL" clId="{6A0BEF20-2990-4800-AC83-28548BFA0780}" dt="2023-12-05T19:11:48.153" v="37" actId="20577"/>
        <pc:sldMkLst>
          <pc:docMk/>
          <pc:sldMk cId="2296880945" sldId="272"/>
        </pc:sldMkLst>
        <pc:spChg chg="mod">
          <ac:chgData name="Rachel Okolski" userId="4e6a1d35-6217-45cf-b3dd-d71a01117a68" providerId="ADAL" clId="{6A0BEF20-2990-4800-AC83-28548BFA0780}" dt="2023-12-05T19:11:48.153" v="37" actId="20577"/>
          <ac:spMkLst>
            <pc:docMk/>
            <pc:sldMk cId="2296880945" sldId="272"/>
            <ac:spMk id="2" creationId="{8C19D7C0-9ED8-1792-0DF6-4568CE5152A0}"/>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6BA26-A9CE-4538-8403-BFE887DB802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837B730-4264-4130-9048-1B3A73659DDF}">
      <dgm:prSet/>
      <dgm:spPr/>
      <dgm:t>
        <a:bodyPr/>
        <a:lstStyle/>
        <a:p>
          <a:r>
            <a:rPr lang="en-US">
              <a:latin typeface="Tw Cen MT" panose="020B0602020104020603" pitchFamily="34" charset="0"/>
            </a:rPr>
            <a:t>Review Guidelines</a:t>
          </a:r>
        </a:p>
      </dgm:t>
    </dgm:pt>
    <dgm:pt modelId="{E42A9B1E-E9D5-4B1F-BB85-4A4FABFB3676}" type="parTrans" cxnId="{EC2B6404-5C04-498F-9010-6DB1BA177E87}">
      <dgm:prSet/>
      <dgm:spPr/>
      <dgm:t>
        <a:bodyPr/>
        <a:lstStyle/>
        <a:p>
          <a:endParaRPr lang="en-US"/>
        </a:p>
      </dgm:t>
    </dgm:pt>
    <dgm:pt modelId="{6015A575-3DE5-4368-B35E-ABC485DE54C7}" type="sibTrans" cxnId="{EC2B6404-5C04-498F-9010-6DB1BA177E87}">
      <dgm:prSet/>
      <dgm:spPr/>
      <dgm:t>
        <a:bodyPr/>
        <a:lstStyle/>
        <a:p>
          <a:endParaRPr lang="en-US"/>
        </a:p>
      </dgm:t>
    </dgm:pt>
    <dgm:pt modelId="{91CD044D-A2CD-4589-B5A5-6545F4D778DB}">
      <dgm:prSet/>
      <dgm:spPr/>
      <dgm:t>
        <a:bodyPr/>
        <a:lstStyle/>
        <a:p>
          <a:pPr rtl="0"/>
          <a:r>
            <a:rPr lang="en-US">
              <a:latin typeface="Tw Cen MT"/>
            </a:rPr>
            <a:t>Consider Members’ Interests &amp; Needs</a:t>
          </a:r>
        </a:p>
      </dgm:t>
    </dgm:pt>
    <dgm:pt modelId="{9A3947E0-0091-4D58-94AC-DE30DD328AFF}" type="parTrans" cxnId="{02F39190-DFB6-42B9-AA39-A50D223AD8EF}">
      <dgm:prSet/>
      <dgm:spPr/>
      <dgm:t>
        <a:bodyPr/>
        <a:lstStyle/>
        <a:p>
          <a:endParaRPr lang="en-US"/>
        </a:p>
      </dgm:t>
    </dgm:pt>
    <dgm:pt modelId="{E1EBF9BF-50B9-40BF-96CD-A83A92BC762A}" type="sibTrans" cxnId="{02F39190-DFB6-42B9-AA39-A50D223AD8EF}">
      <dgm:prSet/>
      <dgm:spPr/>
      <dgm:t>
        <a:bodyPr/>
        <a:lstStyle/>
        <a:p>
          <a:endParaRPr lang="en-US"/>
        </a:p>
      </dgm:t>
    </dgm:pt>
    <dgm:pt modelId="{8B39FCD1-8923-4B98-847B-6416F10E699D}">
      <dgm:prSet/>
      <dgm:spPr/>
      <dgm:t>
        <a:bodyPr/>
        <a:lstStyle/>
        <a:p>
          <a:pPr rtl="0"/>
          <a:r>
            <a:rPr lang="en-US">
              <a:latin typeface="Tw Cen MT"/>
            </a:rPr>
            <a:t>Network Sponsors: Discuss Topics with Leadership</a:t>
          </a:r>
        </a:p>
      </dgm:t>
    </dgm:pt>
    <dgm:pt modelId="{3E656B63-1BF0-4F8F-BD8E-1C499EEC9111}" type="parTrans" cxnId="{812C5B2B-56A1-4A12-AF3E-8E0D1A299083}">
      <dgm:prSet/>
      <dgm:spPr/>
      <dgm:t>
        <a:bodyPr/>
        <a:lstStyle/>
        <a:p>
          <a:endParaRPr lang="en-US"/>
        </a:p>
      </dgm:t>
    </dgm:pt>
    <dgm:pt modelId="{CECC2A29-2986-4D14-B2C3-E740F2E1FD23}" type="sibTrans" cxnId="{812C5B2B-56A1-4A12-AF3E-8E0D1A299083}">
      <dgm:prSet/>
      <dgm:spPr/>
      <dgm:t>
        <a:bodyPr/>
        <a:lstStyle/>
        <a:p>
          <a:endParaRPr lang="en-US"/>
        </a:p>
      </dgm:t>
    </dgm:pt>
    <dgm:pt modelId="{98B74BB6-C382-4947-BAFB-4449E43BF478}">
      <dgm:prSet/>
      <dgm:spPr/>
      <dgm:t>
        <a:bodyPr/>
        <a:lstStyle/>
        <a:p>
          <a:r>
            <a:rPr lang="en-US">
              <a:latin typeface="Tw Cen MT" panose="020B0602020104020603" pitchFamily="34" charset="0"/>
            </a:rPr>
            <a:t>Draft Titles,  Descriptions, Engagement Plans, etc.</a:t>
          </a:r>
        </a:p>
      </dgm:t>
    </dgm:pt>
    <dgm:pt modelId="{04846A7A-5F89-4855-9F9E-58B7775E8585}" type="parTrans" cxnId="{5A1B0DDF-782F-4722-9E74-088D3084A1DF}">
      <dgm:prSet/>
      <dgm:spPr/>
      <dgm:t>
        <a:bodyPr/>
        <a:lstStyle/>
        <a:p>
          <a:endParaRPr lang="en-US"/>
        </a:p>
      </dgm:t>
    </dgm:pt>
    <dgm:pt modelId="{87A17504-86DC-441C-8785-B2611FCB8F82}" type="sibTrans" cxnId="{5A1B0DDF-782F-4722-9E74-088D3084A1DF}">
      <dgm:prSet/>
      <dgm:spPr/>
      <dgm:t>
        <a:bodyPr/>
        <a:lstStyle/>
        <a:p>
          <a:endParaRPr lang="en-US"/>
        </a:p>
      </dgm:t>
    </dgm:pt>
    <dgm:pt modelId="{94A9C138-475A-4CD7-BEAD-83A6E2C3A4A7}">
      <dgm:prSet/>
      <dgm:spPr/>
      <dgm:t>
        <a:bodyPr/>
        <a:lstStyle/>
        <a:p>
          <a:r>
            <a:rPr lang="en-US">
              <a:latin typeface="Tw Cen MT" panose="020B0602020104020603" pitchFamily="34" charset="0"/>
            </a:rPr>
            <a:t>Submit program ideas </a:t>
          </a:r>
        </a:p>
      </dgm:t>
    </dgm:pt>
    <dgm:pt modelId="{263C6B13-43EF-4E4B-BE0A-AE0F23A06CEB}" type="parTrans" cxnId="{C07324C2-D220-45E7-9A0B-05BBEF318FF2}">
      <dgm:prSet/>
      <dgm:spPr/>
      <dgm:t>
        <a:bodyPr/>
        <a:lstStyle/>
        <a:p>
          <a:endParaRPr lang="en-US"/>
        </a:p>
      </dgm:t>
    </dgm:pt>
    <dgm:pt modelId="{AE67A9D3-1733-4588-ADC3-7725E55008FD}" type="sibTrans" cxnId="{C07324C2-D220-45E7-9A0B-05BBEF318FF2}">
      <dgm:prSet/>
      <dgm:spPr/>
      <dgm:t>
        <a:bodyPr/>
        <a:lstStyle/>
        <a:p>
          <a:endParaRPr lang="en-US"/>
        </a:p>
      </dgm:t>
    </dgm:pt>
    <dgm:pt modelId="{45F24996-AF5F-406E-888B-F51B5CC25248}" type="pres">
      <dgm:prSet presAssocID="{4D76BA26-A9CE-4538-8403-BFE887DB8025}" presName="Name0" presStyleCnt="0">
        <dgm:presLayoutVars>
          <dgm:chMax val="11"/>
          <dgm:chPref val="11"/>
          <dgm:dir/>
          <dgm:resizeHandles/>
        </dgm:presLayoutVars>
      </dgm:prSet>
      <dgm:spPr/>
    </dgm:pt>
    <dgm:pt modelId="{265B2369-9D3C-46FA-BE7D-12E7A8A6F428}" type="pres">
      <dgm:prSet presAssocID="{94A9C138-475A-4CD7-BEAD-83A6E2C3A4A7}" presName="Accent5" presStyleCnt="0"/>
      <dgm:spPr/>
    </dgm:pt>
    <dgm:pt modelId="{4D7731A4-E30E-4B33-8FA8-5A4FD5B9A7F8}" type="pres">
      <dgm:prSet presAssocID="{94A9C138-475A-4CD7-BEAD-83A6E2C3A4A7}" presName="Accent" presStyleLbl="node1" presStyleIdx="0" presStyleCnt="5"/>
      <dgm:spPr>
        <a:solidFill>
          <a:srgbClr val="C00000"/>
        </a:solidFill>
      </dgm:spPr>
    </dgm:pt>
    <dgm:pt modelId="{68FA396B-48BE-465E-9C62-8A4F3C671602}" type="pres">
      <dgm:prSet presAssocID="{94A9C138-475A-4CD7-BEAD-83A6E2C3A4A7}" presName="ParentBackground5" presStyleCnt="0"/>
      <dgm:spPr/>
    </dgm:pt>
    <dgm:pt modelId="{DBFCE7F3-B470-46E7-99A2-981F1CB50DB8}" type="pres">
      <dgm:prSet presAssocID="{94A9C138-475A-4CD7-BEAD-83A6E2C3A4A7}" presName="ParentBackground" presStyleLbl="fgAcc1" presStyleIdx="0" presStyleCnt="5"/>
      <dgm:spPr/>
    </dgm:pt>
    <dgm:pt modelId="{261A365F-B988-4B1D-80C6-D390F6F6ADCA}" type="pres">
      <dgm:prSet presAssocID="{94A9C138-475A-4CD7-BEAD-83A6E2C3A4A7}" presName="Parent5" presStyleLbl="revTx" presStyleIdx="0" presStyleCnt="0">
        <dgm:presLayoutVars>
          <dgm:chMax val="1"/>
          <dgm:chPref val="1"/>
          <dgm:bulletEnabled val="1"/>
        </dgm:presLayoutVars>
      </dgm:prSet>
      <dgm:spPr/>
    </dgm:pt>
    <dgm:pt modelId="{A1940E20-2997-4B24-B743-7026419DD158}" type="pres">
      <dgm:prSet presAssocID="{98B74BB6-C382-4947-BAFB-4449E43BF478}" presName="Accent4" presStyleCnt="0"/>
      <dgm:spPr/>
    </dgm:pt>
    <dgm:pt modelId="{E5ADBAE1-5187-4B2C-BD8F-D460C4F12138}" type="pres">
      <dgm:prSet presAssocID="{98B74BB6-C382-4947-BAFB-4449E43BF478}" presName="Accent" presStyleLbl="node1" presStyleIdx="1" presStyleCnt="5"/>
      <dgm:spPr>
        <a:solidFill>
          <a:srgbClr val="C00000"/>
        </a:solidFill>
      </dgm:spPr>
    </dgm:pt>
    <dgm:pt modelId="{5F3ECDA0-433F-4439-A3AC-312E94F33855}" type="pres">
      <dgm:prSet presAssocID="{98B74BB6-C382-4947-BAFB-4449E43BF478}" presName="ParentBackground4" presStyleCnt="0"/>
      <dgm:spPr/>
    </dgm:pt>
    <dgm:pt modelId="{98D27710-FDB0-4DB4-97D8-40D699838D72}" type="pres">
      <dgm:prSet presAssocID="{98B74BB6-C382-4947-BAFB-4449E43BF478}" presName="ParentBackground" presStyleLbl="fgAcc1" presStyleIdx="1" presStyleCnt="5"/>
      <dgm:spPr/>
    </dgm:pt>
    <dgm:pt modelId="{62D45E24-3E7A-43F5-B099-807A9F14086D}" type="pres">
      <dgm:prSet presAssocID="{98B74BB6-C382-4947-BAFB-4449E43BF478}" presName="Parent4" presStyleLbl="revTx" presStyleIdx="0" presStyleCnt="0">
        <dgm:presLayoutVars>
          <dgm:chMax val="1"/>
          <dgm:chPref val="1"/>
          <dgm:bulletEnabled val="1"/>
        </dgm:presLayoutVars>
      </dgm:prSet>
      <dgm:spPr/>
    </dgm:pt>
    <dgm:pt modelId="{4548FBD6-C405-4B44-A6B0-030F311333F8}" type="pres">
      <dgm:prSet presAssocID="{8B39FCD1-8923-4B98-847B-6416F10E699D}" presName="Accent3" presStyleCnt="0"/>
      <dgm:spPr/>
    </dgm:pt>
    <dgm:pt modelId="{B087D239-9F79-4A33-BF6B-423BC03008A3}" type="pres">
      <dgm:prSet presAssocID="{8B39FCD1-8923-4B98-847B-6416F10E699D}" presName="Accent" presStyleLbl="node1" presStyleIdx="2" presStyleCnt="5"/>
      <dgm:spPr>
        <a:solidFill>
          <a:srgbClr val="C00000"/>
        </a:solidFill>
      </dgm:spPr>
    </dgm:pt>
    <dgm:pt modelId="{7B50A94E-EEAE-4F69-90E5-BD647471A50E}" type="pres">
      <dgm:prSet presAssocID="{8B39FCD1-8923-4B98-847B-6416F10E699D}" presName="ParentBackground3" presStyleCnt="0"/>
      <dgm:spPr/>
    </dgm:pt>
    <dgm:pt modelId="{803201E1-716C-498B-A211-1CCFE75C8BDE}" type="pres">
      <dgm:prSet presAssocID="{8B39FCD1-8923-4B98-847B-6416F10E699D}" presName="ParentBackground" presStyleLbl="fgAcc1" presStyleIdx="2" presStyleCnt="5"/>
      <dgm:spPr/>
    </dgm:pt>
    <dgm:pt modelId="{B57BAB8F-BF5B-40CE-B59C-4F75095A687C}" type="pres">
      <dgm:prSet presAssocID="{8B39FCD1-8923-4B98-847B-6416F10E699D}" presName="Parent3" presStyleLbl="revTx" presStyleIdx="0" presStyleCnt="0">
        <dgm:presLayoutVars>
          <dgm:chMax val="1"/>
          <dgm:chPref val="1"/>
          <dgm:bulletEnabled val="1"/>
        </dgm:presLayoutVars>
      </dgm:prSet>
      <dgm:spPr/>
    </dgm:pt>
    <dgm:pt modelId="{0DFB2B53-A868-4FCD-8A92-CE2E60A43EF1}" type="pres">
      <dgm:prSet presAssocID="{91CD044D-A2CD-4589-B5A5-6545F4D778DB}" presName="Accent2" presStyleCnt="0"/>
      <dgm:spPr/>
    </dgm:pt>
    <dgm:pt modelId="{D3A5406C-1EBF-4B9C-9C20-125973B4B5A8}" type="pres">
      <dgm:prSet presAssocID="{91CD044D-A2CD-4589-B5A5-6545F4D778DB}" presName="Accent" presStyleLbl="node1" presStyleIdx="3" presStyleCnt="5"/>
      <dgm:spPr>
        <a:solidFill>
          <a:srgbClr val="C00000"/>
        </a:solidFill>
      </dgm:spPr>
    </dgm:pt>
    <dgm:pt modelId="{517EDC67-816F-483B-ADA5-08291A6BA04B}" type="pres">
      <dgm:prSet presAssocID="{91CD044D-A2CD-4589-B5A5-6545F4D778DB}" presName="ParentBackground2" presStyleCnt="0"/>
      <dgm:spPr/>
    </dgm:pt>
    <dgm:pt modelId="{8451072B-F34F-46BB-9B5E-319AB33CE2A9}" type="pres">
      <dgm:prSet presAssocID="{91CD044D-A2CD-4589-B5A5-6545F4D778DB}" presName="ParentBackground" presStyleLbl="fgAcc1" presStyleIdx="3" presStyleCnt="5"/>
      <dgm:spPr/>
    </dgm:pt>
    <dgm:pt modelId="{9680D007-3425-4881-976E-D81BA9063D8B}" type="pres">
      <dgm:prSet presAssocID="{91CD044D-A2CD-4589-B5A5-6545F4D778DB}" presName="Parent2" presStyleLbl="revTx" presStyleIdx="0" presStyleCnt="0">
        <dgm:presLayoutVars>
          <dgm:chMax val="1"/>
          <dgm:chPref val="1"/>
          <dgm:bulletEnabled val="1"/>
        </dgm:presLayoutVars>
      </dgm:prSet>
      <dgm:spPr/>
    </dgm:pt>
    <dgm:pt modelId="{C3596AE1-8507-4F70-B897-D82AEE107CED}" type="pres">
      <dgm:prSet presAssocID="{C837B730-4264-4130-9048-1B3A73659DDF}" presName="Accent1" presStyleCnt="0"/>
      <dgm:spPr/>
    </dgm:pt>
    <dgm:pt modelId="{C784CB5D-85E6-4B19-99EE-AAF660CD435A}" type="pres">
      <dgm:prSet presAssocID="{C837B730-4264-4130-9048-1B3A73659DDF}" presName="Accent" presStyleLbl="node1" presStyleIdx="4" presStyleCnt="5"/>
      <dgm:spPr>
        <a:solidFill>
          <a:srgbClr val="C00000"/>
        </a:solidFill>
      </dgm:spPr>
    </dgm:pt>
    <dgm:pt modelId="{86BB1231-EDFC-44CC-A8C2-4B813FF00D58}" type="pres">
      <dgm:prSet presAssocID="{C837B730-4264-4130-9048-1B3A73659DDF}" presName="ParentBackground1" presStyleCnt="0"/>
      <dgm:spPr/>
    </dgm:pt>
    <dgm:pt modelId="{7CEBC50D-79F4-4723-BAAC-3AE7A3029EEE}" type="pres">
      <dgm:prSet presAssocID="{C837B730-4264-4130-9048-1B3A73659DDF}" presName="ParentBackground" presStyleLbl="fgAcc1" presStyleIdx="4" presStyleCnt="5"/>
      <dgm:spPr/>
    </dgm:pt>
    <dgm:pt modelId="{46CFF6C4-E30A-4C27-B2C8-195FBA9147B7}" type="pres">
      <dgm:prSet presAssocID="{C837B730-4264-4130-9048-1B3A73659DDF}" presName="Parent1" presStyleLbl="revTx" presStyleIdx="0" presStyleCnt="0">
        <dgm:presLayoutVars>
          <dgm:chMax val="1"/>
          <dgm:chPref val="1"/>
          <dgm:bulletEnabled val="1"/>
        </dgm:presLayoutVars>
      </dgm:prSet>
      <dgm:spPr/>
    </dgm:pt>
  </dgm:ptLst>
  <dgm:cxnLst>
    <dgm:cxn modelId="{EC2B6404-5C04-498F-9010-6DB1BA177E87}" srcId="{4D76BA26-A9CE-4538-8403-BFE887DB8025}" destId="{C837B730-4264-4130-9048-1B3A73659DDF}" srcOrd="0" destOrd="0" parTransId="{E42A9B1E-E9D5-4B1F-BB85-4A4FABFB3676}" sibTransId="{6015A575-3DE5-4368-B35E-ABC485DE54C7}"/>
    <dgm:cxn modelId="{142A9806-EA6A-4765-9414-3AA21B24BB81}" type="presOf" srcId="{94A9C138-475A-4CD7-BEAD-83A6E2C3A4A7}" destId="{DBFCE7F3-B470-46E7-99A2-981F1CB50DB8}" srcOrd="0" destOrd="0" presId="urn:microsoft.com/office/officeart/2011/layout/CircleProcess"/>
    <dgm:cxn modelId="{989B371B-3A1E-4A55-9BB2-59967345684A}" type="presOf" srcId="{8B39FCD1-8923-4B98-847B-6416F10E699D}" destId="{803201E1-716C-498B-A211-1CCFE75C8BDE}" srcOrd="0" destOrd="0" presId="urn:microsoft.com/office/officeart/2011/layout/CircleProcess"/>
    <dgm:cxn modelId="{812C5B2B-56A1-4A12-AF3E-8E0D1A299083}" srcId="{4D76BA26-A9CE-4538-8403-BFE887DB8025}" destId="{8B39FCD1-8923-4B98-847B-6416F10E699D}" srcOrd="2" destOrd="0" parTransId="{3E656B63-1BF0-4F8F-BD8E-1C499EEC9111}" sibTransId="{CECC2A29-2986-4D14-B2C3-E740F2E1FD23}"/>
    <dgm:cxn modelId="{CAE1FE46-B985-424D-A771-920EF18A4AE7}" type="presOf" srcId="{94A9C138-475A-4CD7-BEAD-83A6E2C3A4A7}" destId="{261A365F-B988-4B1D-80C6-D390F6F6ADCA}" srcOrd="1" destOrd="0" presId="urn:microsoft.com/office/officeart/2011/layout/CircleProcess"/>
    <dgm:cxn modelId="{02F39190-DFB6-42B9-AA39-A50D223AD8EF}" srcId="{4D76BA26-A9CE-4538-8403-BFE887DB8025}" destId="{91CD044D-A2CD-4589-B5A5-6545F4D778DB}" srcOrd="1" destOrd="0" parTransId="{9A3947E0-0091-4D58-94AC-DE30DD328AFF}" sibTransId="{E1EBF9BF-50B9-40BF-96CD-A83A92BC762A}"/>
    <dgm:cxn modelId="{55D7B6A0-527E-49A0-91F1-7D5E98414E8F}" type="presOf" srcId="{91CD044D-A2CD-4589-B5A5-6545F4D778DB}" destId="{8451072B-F34F-46BB-9B5E-319AB33CE2A9}" srcOrd="0" destOrd="0" presId="urn:microsoft.com/office/officeart/2011/layout/CircleProcess"/>
    <dgm:cxn modelId="{413834AE-E255-4B66-80E4-49794ADFF4AB}" type="presOf" srcId="{98B74BB6-C382-4947-BAFB-4449E43BF478}" destId="{98D27710-FDB0-4DB4-97D8-40D699838D72}" srcOrd="0" destOrd="0" presId="urn:microsoft.com/office/officeart/2011/layout/CircleProcess"/>
    <dgm:cxn modelId="{C07324C2-D220-45E7-9A0B-05BBEF318FF2}" srcId="{4D76BA26-A9CE-4538-8403-BFE887DB8025}" destId="{94A9C138-475A-4CD7-BEAD-83A6E2C3A4A7}" srcOrd="4" destOrd="0" parTransId="{263C6B13-43EF-4E4B-BE0A-AE0F23A06CEB}" sibTransId="{AE67A9D3-1733-4588-ADC3-7725E55008FD}"/>
    <dgm:cxn modelId="{E7F264C3-A15E-4E02-BAC5-8629949CAA14}" type="presOf" srcId="{C837B730-4264-4130-9048-1B3A73659DDF}" destId="{7CEBC50D-79F4-4723-BAAC-3AE7A3029EEE}" srcOrd="0" destOrd="0" presId="urn:microsoft.com/office/officeart/2011/layout/CircleProcess"/>
    <dgm:cxn modelId="{63C993CB-6A81-4A6A-A59E-2E0B87963576}" type="presOf" srcId="{8B39FCD1-8923-4B98-847B-6416F10E699D}" destId="{B57BAB8F-BF5B-40CE-B59C-4F75095A687C}" srcOrd="1" destOrd="0" presId="urn:microsoft.com/office/officeart/2011/layout/CircleProcess"/>
    <dgm:cxn modelId="{5A1B0DDF-782F-4722-9E74-088D3084A1DF}" srcId="{4D76BA26-A9CE-4538-8403-BFE887DB8025}" destId="{98B74BB6-C382-4947-BAFB-4449E43BF478}" srcOrd="3" destOrd="0" parTransId="{04846A7A-5F89-4855-9F9E-58B7775E8585}" sibTransId="{87A17504-86DC-441C-8785-B2611FCB8F82}"/>
    <dgm:cxn modelId="{1310C9E5-5C70-4703-BC19-C76B7C1C38A6}" type="presOf" srcId="{98B74BB6-C382-4947-BAFB-4449E43BF478}" destId="{62D45E24-3E7A-43F5-B099-807A9F14086D}" srcOrd="1" destOrd="0" presId="urn:microsoft.com/office/officeart/2011/layout/CircleProcess"/>
    <dgm:cxn modelId="{C4CA33E9-F9A0-4987-87DC-F5775697D701}" type="presOf" srcId="{91CD044D-A2CD-4589-B5A5-6545F4D778DB}" destId="{9680D007-3425-4881-976E-D81BA9063D8B}" srcOrd="1" destOrd="0" presId="urn:microsoft.com/office/officeart/2011/layout/CircleProcess"/>
    <dgm:cxn modelId="{3DC584F1-CCF3-40C2-B8CA-4765F1019A66}" type="presOf" srcId="{4D76BA26-A9CE-4538-8403-BFE887DB8025}" destId="{45F24996-AF5F-406E-888B-F51B5CC25248}" srcOrd="0" destOrd="0" presId="urn:microsoft.com/office/officeart/2011/layout/CircleProcess"/>
    <dgm:cxn modelId="{937470FE-44E9-4862-B52B-B54D9F7AD880}" type="presOf" srcId="{C837B730-4264-4130-9048-1B3A73659DDF}" destId="{46CFF6C4-E30A-4C27-B2C8-195FBA9147B7}" srcOrd="1" destOrd="0" presId="urn:microsoft.com/office/officeart/2011/layout/CircleProcess"/>
    <dgm:cxn modelId="{D99CC32A-D98C-404D-A68A-8A5CD8A1AD8C}" type="presParOf" srcId="{45F24996-AF5F-406E-888B-F51B5CC25248}" destId="{265B2369-9D3C-46FA-BE7D-12E7A8A6F428}" srcOrd="0" destOrd="0" presId="urn:microsoft.com/office/officeart/2011/layout/CircleProcess"/>
    <dgm:cxn modelId="{5D859522-2D16-4C59-B44C-90ECAABAB316}" type="presParOf" srcId="{265B2369-9D3C-46FA-BE7D-12E7A8A6F428}" destId="{4D7731A4-E30E-4B33-8FA8-5A4FD5B9A7F8}" srcOrd="0" destOrd="0" presId="urn:microsoft.com/office/officeart/2011/layout/CircleProcess"/>
    <dgm:cxn modelId="{5025B81B-390E-460F-941A-B410DED4257E}" type="presParOf" srcId="{45F24996-AF5F-406E-888B-F51B5CC25248}" destId="{68FA396B-48BE-465E-9C62-8A4F3C671602}" srcOrd="1" destOrd="0" presId="urn:microsoft.com/office/officeart/2011/layout/CircleProcess"/>
    <dgm:cxn modelId="{55542AD5-94FE-4117-9D58-C9214CCD100E}" type="presParOf" srcId="{68FA396B-48BE-465E-9C62-8A4F3C671602}" destId="{DBFCE7F3-B470-46E7-99A2-981F1CB50DB8}" srcOrd="0" destOrd="0" presId="urn:microsoft.com/office/officeart/2011/layout/CircleProcess"/>
    <dgm:cxn modelId="{FC3D0145-1881-4DA7-9D4F-47078363A9F2}" type="presParOf" srcId="{45F24996-AF5F-406E-888B-F51B5CC25248}" destId="{261A365F-B988-4B1D-80C6-D390F6F6ADCA}" srcOrd="2" destOrd="0" presId="urn:microsoft.com/office/officeart/2011/layout/CircleProcess"/>
    <dgm:cxn modelId="{12B9CFA1-32AE-4F33-97CC-696BFEEA0903}" type="presParOf" srcId="{45F24996-AF5F-406E-888B-F51B5CC25248}" destId="{A1940E20-2997-4B24-B743-7026419DD158}" srcOrd="3" destOrd="0" presId="urn:microsoft.com/office/officeart/2011/layout/CircleProcess"/>
    <dgm:cxn modelId="{60251D4C-6544-47E0-9961-5C40F56377DB}" type="presParOf" srcId="{A1940E20-2997-4B24-B743-7026419DD158}" destId="{E5ADBAE1-5187-4B2C-BD8F-D460C4F12138}" srcOrd="0" destOrd="0" presId="urn:microsoft.com/office/officeart/2011/layout/CircleProcess"/>
    <dgm:cxn modelId="{510516B5-FF9B-42C8-93DF-8D4AB1285858}" type="presParOf" srcId="{45F24996-AF5F-406E-888B-F51B5CC25248}" destId="{5F3ECDA0-433F-4439-A3AC-312E94F33855}" srcOrd="4" destOrd="0" presId="urn:microsoft.com/office/officeart/2011/layout/CircleProcess"/>
    <dgm:cxn modelId="{87F68999-C09D-404C-8BC3-46EEBC8BB010}" type="presParOf" srcId="{5F3ECDA0-433F-4439-A3AC-312E94F33855}" destId="{98D27710-FDB0-4DB4-97D8-40D699838D72}" srcOrd="0" destOrd="0" presId="urn:microsoft.com/office/officeart/2011/layout/CircleProcess"/>
    <dgm:cxn modelId="{22C26DF4-7C16-425F-8D82-635BE0E72DCB}" type="presParOf" srcId="{45F24996-AF5F-406E-888B-F51B5CC25248}" destId="{62D45E24-3E7A-43F5-B099-807A9F14086D}" srcOrd="5" destOrd="0" presId="urn:microsoft.com/office/officeart/2011/layout/CircleProcess"/>
    <dgm:cxn modelId="{35C95208-C7F2-4B39-B4DC-1BE4C849368E}" type="presParOf" srcId="{45F24996-AF5F-406E-888B-F51B5CC25248}" destId="{4548FBD6-C405-4B44-A6B0-030F311333F8}" srcOrd="6" destOrd="0" presId="urn:microsoft.com/office/officeart/2011/layout/CircleProcess"/>
    <dgm:cxn modelId="{C994F089-A0CD-4CC2-A828-6472A4A5FB48}" type="presParOf" srcId="{4548FBD6-C405-4B44-A6B0-030F311333F8}" destId="{B087D239-9F79-4A33-BF6B-423BC03008A3}" srcOrd="0" destOrd="0" presId="urn:microsoft.com/office/officeart/2011/layout/CircleProcess"/>
    <dgm:cxn modelId="{8DFD54DE-929A-4E8D-BEF8-D6BB67D80505}" type="presParOf" srcId="{45F24996-AF5F-406E-888B-F51B5CC25248}" destId="{7B50A94E-EEAE-4F69-90E5-BD647471A50E}" srcOrd="7" destOrd="0" presId="urn:microsoft.com/office/officeart/2011/layout/CircleProcess"/>
    <dgm:cxn modelId="{40D91B5F-23C0-4392-A1CC-27F61348A679}" type="presParOf" srcId="{7B50A94E-EEAE-4F69-90E5-BD647471A50E}" destId="{803201E1-716C-498B-A211-1CCFE75C8BDE}" srcOrd="0" destOrd="0" presId="urn:microsoft.com/office/officeart/2011/layout/CircleProcess"/>
    <dgm:cxn modelId="{39FE578F-3531-4B42-A8B4-906C2390D116}" type="presParOf" srcId="{45F24996-AF5F-406E-888B-F51B5CC25248}" destId="{B57BAB8F-BF5B-40CE-B59C-4F75095A687C}" srcOrd="8" destOrd="0" presId="urn:microsoft.com/office/officeart/2011/layout/CircleProcess"/>
    <dgm:cxn modelId="{3C8AF3DC-CEEA-4560-8AEA-7F26197DB64E}" type="presParOf" srcId="{45F24996-AF5F-406E-888B-F51B5CC25248}" destId="{0DFB2B53-A868-4FCD-8A92-CE2E60A43EF1}" srcOrd="9" destOrd="0" presId="urn:microsoft.com/office/officeart/2011/layout/CircleProcess"/>
    <dgm:cxn modelId="{BAFC7FB6-17F0-4F0A-9257-8094ED138968}" type="presParOf" srcId="{0DFB2B53-A868-4FCD-8A92-CE2E60A43EF1}" destId="{D3A5406C-1EBF-4B9C-9C20-125973B4B5A8}" srcOrd="0" destOrd="0" presId="urn:microsoft.com/office/officeart/2011/layout/CircleProcess"/>
    <dgm:cxn modelId="{40D263EE-54EF-47D5-B3C5-5F47B3E0BA91}" type="presParOf" srcId="{45F24996-AF5F-406E-888B-F51B5CC25248}" destId="{517EDC67-816F-483B-ADA5-08291A6BA04B}" srcOrd="10" destOrd="0" presId="urn:microsoft.com/office/officeart/2011/layout/CircleProcess"/>
    <dgm:cxn modelId="{BC68D01D-0BB0-4893-90E9-0E4A756AE3DE}" type="presParOf" srcId="{517EDC67-816F-483B-ADA5-08291A6BA04B}" destId="{8451072B-F34F-46BB-9B5E-319AB33CE2A9}" srcOrd="0" destOrd="0" presId="urn:microsoft.com/office/officeart/2011/layout/CircleProcess"/>
    <dgm:cxn modelId="{9C8D6738-87E8-457D-9502-F69AFEE0D988}" type="presParOf" srcId="{45F24996-AF5F-406E-888B-F51B5CC25248}" destId="{9680D007-3425-4881-976E-D81BA9063D8B}" srcOrd="11" destOrd="0" presId="urn:microsoft.com/office/officeart/2011/layout/CircleProcess"/>
    <dgm:cxn modelId="{52D058A2-9E28-40F4-B943-4EE31031A8BE}" type="presParOf" srcId="{45F24996-AF5F-406E-888B-F51B5CC25248}" destId="{C3596AE1-8507-4F70-B897-D82AEE107CED}" srcOrd="12" destOrd="0" presId="urn:microsoft.com/office/officeart/2011/layout/CircleProcess"/>
    <dgm:cxn modelId="{22A8D2D2-6FD9-4606-B54B-073B3E2B3096}" type="presParOf" srcId="{C3596AE1-8507-4F70-B897-D82AEE107CED}" destId="{C784CB5D-85E6-4B19-99EE-AAF660CD435A}" srcOrd="0" destOrd="0" presId="urn:microsoft.com/office/officeart/2011/layout/CircleProcess"/>
    <dgm:cxn modelId="{66CFE8FF-10D1-4F69-A052-09C3B23369E9}" type="presParOf" srcId="{45F24996-AF5F-406E-888B-F51B5CC25248}" destId="{86BB1231-EDFC-44CC-A8C2-4B813FF00D58}" srcOrd="13" destOrd="0" presId="urn:microsoft.com/office/officeart/2011/layout/CircleProcess"/>
    <dgm:cxn modelId="{49AFFF16-A627-4775-87F1-B6C0EBFD92FC}" type="presParOf" srcId="{86BB1231-EDFC-44CC-A8C2-4B813FF00D58}" destId="{7CEBC50D-79F4-4723-BAAC-3AE7A3029EEE}" srcOrd="0" destOrd="0" presId="urn:microsoft.com/office/officeart/2011/layout/CircleProcess"/>
    <dgm:cxn modelId="{96F66DD2-4D94-4F84-8CDA-CFE19BA92E6B}" type="presParOf" srcId="{45F24996-AF5F-406E-888B-F51B5CC25248}" destId="{46CFF6C4-E30A-4C27-B2C8-195FBA9147B7}"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3FA465-03B7-4782-8DAD-6DDD7F943B83}"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9D038A85-8740-465D-BAD3-75A2D6C2060F}">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Submission Prep Tool</a:t>
          </a:r>
        </a:p>
      </dgm:t>
    </dgm:pt>
    <dgm:pt modelId="{6783F43E-9134-4DA3-92A5-819EA4916249}" type="parTrans" cxnId="{75AF733A-7255-4487-B22D-0007896DCA76}">
      <dgm:prSet/>
      <dgm:spPr/>
      <dgm:t>
        <a:bodyPr/>
        <a:lstStyle/>
        <a:p>
          <a:endParaRPr lang="en-US"/>
        </a:p>
      </dgm:t>
    </dgm:pt>
    <dgm:pt modelId="{3DB52550-E940-45F8-98A9-A23727C89D50}" type="sibTrans" cxnId="{75AF733A-7255-4487-B22D-0007896DCA76}">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Information outline"/>
        </a:ext>
      </dgm:extLst>
    </dgm:pt>
    <dgm:pt modelId="{8C92560F-4486-418D-8576-764D2B59F322}">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Advanced-level Guidance</a:t>
          </a:r>
        </a:p>
      </dgm:t>
    </dgm:pt>
    <dgm:pt modelId="{07EE5094-E39B-4572-BAFB-317C5955F148}" type="parTrans" cxnId="{C63489D3-E4F7-4C71-B4F5-0623FB24C1E3}">
      <dgm:prSet/>
      <dgm:spPr/>
      <dgm:t>
        <a:bodyPr/>
        <a:lstStyle/>
        <a:p>
          <a:endParaRPr lang="en-US"/>
        </a:p>
      </dgm:t>
    </dgm:pt>
    <dgm:pt modelId="{137B5640-C323-4561-91C4-01A4AB61050C}" type="sibTrans" cxnId="{C63489D3-E4F7-4C71-B4F5-0623FB24C1E3}">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Hockey Stick Curve Graph outline"/>
        </a:ext>
      </dgm:extLst>
    </dgm:pt>
    <dgm:pt modelId="{E6CDFA72-F3D9-4A77-B969-C4DA60EA4443}">
      <dgm:prSet/>
      <dgm:spPr>
        <a:solidFill>
          <a:srgbClr val="C00000">
            <a:tint val="66000"/>
            <a:satMod val="160000"/>
          </a:srgbClr>
        </a:solidFill>
        <a:ln>
          <a:solidFill>
            <a:srgbClr val="C00000"/>
          </a:solidFill>
        </a:ln>
      </dgm:spPr>
      <dgm:t>
        <a:bodyPr/>
        <a:lstStyle/>
        <a:p>
          <a:r>
            <a:rPr lang="en-US" dirty="0">
              <a:latin typeface="Tw Cen MT" panose="020B0602020104020603" pitchFamily="34" charset="0"/>
            </a:rPr>
            <a:t>Engaging Format Examples</a:t>
          </a:r>
        </a:p>
      </dgm:t>
    </dgm:pt>
    <dgm:pt modelId="{EBE060B2-F590-44CC-B357-90A5E8D59B39}" type="parTrans" cxnId="{16F72017-68F5-42AF-896C-F76380FAC925}">
      <dgm:prSet/>
      <dgm:spPr/>
      <dgm:t>
        <a:bodyPr/>
        <a:lstStyle/>
        <a:p>
          <a:endParaRPr lang="en-US"/>
        </a:p>
      </dgm:t>
    </dgm:pt>
    <dgm:pt modelId="{55C3198F-7A87-489A-8A0C-B00003105EE2}" type="sibTrans" cxnId="{16F72017-68F5-42AF-896C-F76380FAC925}">
      <dgm:prSet/>
      <dgm:spPr>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Gears with solid fill"/>
        </a:ext>
      </dgm:extLst>
    </dgm:pt>
    <dgm:pt modelId="{563C21C3-9841-41A7-959C-5BE24A7DC8E5}">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Attendee Profile</a:t>
          </a:r>
        </a:p>
      </dgm:t>
    </dgm:pt>
    <dgm:pt modelId="{37D3132D-8CE1-4B95-8D1B-DF0A47E5FDD8}" type="parTrans" cxnId="{E355A080-BE0E-48B3-A08D-158638C25B93}">
      <dgm:prSet/>
      <dgm:spPr/>
      <dgm:t>
        <a:bodyPr/>
        <a:lstStyle/>
        <a:p>
          <a:endParaRPr lang="en-US"/>
        </a:p>
      </dgm:t>
    </dgm:pt>
    <dgm:pt modelId="{0FD66DDA-8FBA-4452-872D-DA1AA5B43334}" type="sibTrans" cxnId="{E355A080-BE0E-48B3-A08D-158638C25B93}">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Meeting outline"/>
        </a:ext>
      </dgm:extLst>
    </dgm:pt>
    <dgm:pt modelId="{B7576E51-E6A8-432F-916E-99B37546F19C}">
      <dgm:prSet/>
      <dgm:spPr>
        <a:solidFill>
          <a:srgbClr val="C00000">
            <a:tint val="66000"/>
            <a:satMod val="160000"/>
          </a:srgbClr>
        </a:solidFill>
        <a:ln>
          <a:solidFill>
            <a:srgbClr val="C00000"/>
          </a:solidFill>
        </a:ln>
      </dgm:spPr>
      <dgm:t>
        <a:bodyPr/>
        <a:lstStyle/>
        <a:p>
          <a:r>
            <a:rPr lang="en-US">
              <a:latin typeface="Tw Cen MT" panose="020B0602020104020603" pitchFamily="34" charset="0"/>
            </a:rPr>
            <a:t>Tips!</a:t>
          </a:r>
        </a:p>
      </dgm:t>
    </dgm:pt>
    <dgm:pt modelId="{BE168952-BF72-4D27-8745-B439E7CE2B4A}" type="parTrans" cxnId="{8EA404BA-6940-42EF-80E5-AA50A67F3520}">
      <dgm:prSet/>
      <dgm:spPr/>
      <dgm:t>
        <a:bodyPr/>
        <a:lstStyle/>
        <a:p>
          <a:endParaRPr lang="en-US"/>
        </a:p>
      </dgm:t>
    </dgm:pt>
    <dgm:pt modelId="{633F4F25-DD73-4FFB-B019-8EC8348C4FE6}" type="sibTrans" cxnId="{8EA404BA-6940-42EF-80E5-AA50A67F3520}">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a:ln>
          <a:solidFill>
            <a:srgbClr val="C00000"/>
          </a:solidFill>
        </a:ln>
      </dgm:spPr>
      <dgm:t>
        <a:bodyPr/>
        <a:lstStyle/>
        <a:p>
          <a:endParaRPr lang="en-US"/>
        </a:p>
      </dgm:t>
      <dgm:extLst>
        <a:ext uri="{E40237B7-FDA0-4F09-8148-C483321AD2D9}">
          <dgm14:cNvPr xmlns:dgm14="http://schemas.microsoft.com/office/drawing/2010/diagram" id="0" name="" descr="Key with solid fill"/>
        </a:ext>
      </dgm:extLst>
    </dgm:pt>
    <dgm:pt modelId="{941C76D2-BDCD-4D00-928C-7A22070C2FB2}" type="pres">
      <dgm:prSet presAssocID="{713FA465-03B7-4782-8DAD-6DDD7F943B83}" presName="Name0" presStyleCnt="0">
        <dgm:presLayoutVars>
          <dgm:chMax val="21"/>
          <dgm:chPref val="21"/>
        </dgm:presLayoutVars>
      </dgm:prSet>
      <dgm:spPr/>
    </dgm:pt>
    <dgm:pt modelId="{22A70E60-4EF4-4BDE-8511-E6E075322A4C}" type="pres">
      <dgm:prSet presAssocID="{9D038A85-8740-465D-BAD3-75A2D6C2060F}" presName="text1" presStyleCnt="0"/>
      <dgm:spPr/>
    </dgm:pt>
    <dgm:pt modelId="{6D7C4A75-753A-4A29-B3D6-560C396FCC58}" type="pres">
      <dgm:prSet presAssocID="{9D038A85-8740-465D-BAD3-75A2D6C2060F}" presName="textRepeatNode" presStyleLbl="alignNode1" presStyleIdx="0" presStyleCnt="5">
        <dgm:presLayoutVars>
          <dgm:chMax val="0"/>
          <dgm:chPref val="0"/>
          <dgm:bulletEnabled val="1"/>
        </dgm:presLayoutVars>
      </dgm:prSet>
      <dgm:spPr/>
    </dgm:pt>
    <dgm:pt modelId="{448AC3D3-D73A-4CEE-921A-24A33C387461}" type="pres">
      <dgm:prSet presAssocID="{9D038A85-8740-465D-BAD3-75A2D6C2060F}" presName="textaccent1" presStyleCnt="0"/>
      <dgm:spPr/>
    </dgm:pt>
    <dgm:pt modelId="{30CE76F4-8BFE-477E-A6AD-C60DDE65DCE4}" type="pres">
      <dgm:prSet presAssocID="{9D038A85-8740-465D-BAD3-75A2D6C2060F}" presName="accentRepeatNode" presStyleLbl="solidAlignAcc1" presStyleIdx="0" presStyleCnt="10"/>
      <dgm:spPr/>
    </dgm:pt>
    <dgm:pt modelId="{EE8FF33B-524E-413F-84CB-87D6B892BD74}" type="pres">
      <dgm:prSet presAssocID="{3DB52550-E940-45F8-98A9-A23727C89D50}" presName="image1" presStyleCnt="0"/>
      <dgm:spPr/>
    </dgm:pt>
    <dgm:pt modelId="{B1C649D1-BF11-424C-B9EE-03B8B9586458}" type="pres">
      <dgm:prSet presAssocID="{3DB52550-E940-45F8-98A9-A23727C89D50}" presName="imageRepeatNode" presStyleLbl="alignAcc1" presStyleIdx="0" presStyleCnt="5"/>
      <dgm:spPr/>
    </dgm:pt>
    <dgm:pt modelId="{2F16AC4C-8D07-4F0F-A122-578B1B8C4D47}" type="pres">
      <dgm:prSet presAssocID="{3DB52550-E940-45F8-98A9-A23727C89D50}" presName="imageaccent1" presStyleCnt="0"/>
      <dgm:spPr/>
    </dgm:pt>
    <dgm:pt modelId="{14763058-DDB7-4228-A4EC-0BAAEBC37988}" type="pres">
      <dgm:prSet presAssocID="{3DB52550-E940-45F8-98A9-A23727C89D50}" presName="accentRepeatNode" presStyleLbl="solidAlignAcc1" presStyleIdx="1" presStyleCnt="10"/>
      <dgm:spPr/>
    </dgm:pt>
    <dgm:pt modelId="{86D1931A-2FEB-4E6D-A463-153663CAEB6B}" type="pres">
      <dgm:prSet presAssocID="{8C92560F-4486-418D-8576-764D2B59F322}" presName="text2" presStyleCnt="0"/>
      <dgm:spPr/>
    </dgm:pt>
    <dgm:pt modelId="{0134D677-D905-496B-ABE9-E9EDB51046ED}" type="pres">
      <dgm:prSet presAssocID="{8C92560F-4486-418D-8576-764D2B59F322}" presName="textRepeatNode" presStyleLbl="alignNode1" presStyleIdx="1" presStyleCnt="5">
        <dgm:presLayoutVars>
          <dgm:chMax val="0"/>
          <dgm:chPref val="0"/>
          <dgm:bulletEnabled val="1"/>
        </dgm:presLayoutVars>
      </dgm:prSet>
      <dgm:spPr/>
    </dgm:pt>
    <dgm:pt modelId="{771066BB-B8ED-4DFB-BAA4-2FFA267426D6}" type="pres">
      <dgm:prSet presAssocID="{8C92560F-4486-418D-8576-764D2B59F322}" presName="textaccent2" presStyleCnt="0"/>
      <dgm:spPr/>
    </dgm:pt>
    <dgm:pt modelId="{EAEF3F63-0D63-4275-9408-0FCAECC53DBE}" type="pres">
      <dgm:prSet presAssocID="{8C92560F-4486-418D-8576-764D2B59F322}" presName="accentRepeatNode" presStyleLbl="solidAlignAcc1" presStyleIdx="2" presStyleCnt="10"/>
      <dgm:spPr/>
    </dgm:pt>
    <dgm:pt modelId="{E5BC3861-A4DE-4740-BBC3-AD12CB958FBF}" type="pres">
      <dgm:prSet presAssocID="{137B5640-C323-4561-91C4-01A4AB61050C}" presName="image2" presStyleCnt="0"/>
      <dgm:spPr/>
    </dgm:pt>
    <dgm:pt modelId="{B868F5F5-6AEB-476C-B59F-CFE92471D3B0}" type="pres">
      <dgm:prSet presAssocID="{137B5640-C323-4561-91C4-01A4AB61050C}" presName="imageRepeatNode" presStyleLbl="alignAcc1" presStyleIdx="1" presStyleCnt="5"/>
      <dgm:spPr/>
    </dgm:pt>
    <dgm:pt modelId="{EA6BB827-5A15-4C23-BF07-0EC6A927FB14}" type="pres">
      <dgm:prSet presAssocID="{137B5640-C323-4561-91C4-01A4AB61050C}" presName="imageaccent2" presStyleCnt="0"/>
      <dgm:spPr/>
    </dgm:pt>
    <dgm:pt modelId="{BFC50241-991C-4F9C-8C36-E12E3104D3AF}" type="pres">
      <dgm:prSet presAssocID="{137B5640-C323-4561-91C4-01A4AB61050C}" presName="accentRepeatNode" presStyleLbl="solidAlignAcc1" presStyleIdx="3" presStyleCnt="10"/>
      <dgm:spPr/>
    </dgm:pt>
    <dgm:pt modelId="{12BE5EB7-E0CB-4259-8F2B-A1171277C19A}" type="pres">
      <dgm:prSet presAssocID="{E6CDFA72-F3D9-4A77-B969-C4DA60EA4443}" presName="text3" presStyleCnt="0"/>
      <dgm:spPr/>
    </dgm:pt>
    <dgm:pt modelId="{F839B60E-2E84-4589-AF25-6F461544D72A}" type="pres">
      <dgm:prSet presAssocID="{E6CDFA72-F3D9-4A77-B969-C4DA60EA4443}" presName="textRepeatNode" presStyleLbl="alignNode1" presStyleIdx="2" presStyleCnt="5">
        <dgm:presLayoutVars>
          <dgm:chMax val="0"/>
          <dgm:chPref val="0"/>
          <dgm:bulletEnabled val="1"/>
        </dgm:presLayoutVars>
      </dgm:prSet>
      <dgm:spPr/>
    </dgm:pt>
    <dgm:pt modelId="{CD1A7BA0-F1F3-452A-B3F5-B0D9984993F4}" type="pres">
      <dgm:prSet presAssocID="{E6CDFA72-F3D9-4A77-B969-C4DA60EA4443}" presName="textaccent3" presStyleCnt="0"/>
      <dgm:spPr/>
    </dgm:pt>
    <dgm:pt modelId="{8A57E5C0-2AB7-4EA2-B12D-FFC8B64728C6}" type="pres">
      <dgm:prSet presAssocID="{E6CDFA72-F3D9-4A77-B969-C4DA60EA4443}" presName="accentRepeatNode" presStyleLbl="solidAlignAcc1" presStyleIdx="4" presStyleCnt="10"/>
      <dgm:spPr/>
    </dgm:pt>
    <dgm:pt modelId="{57B37B94-1D08-4C82-8E06-25C2281D61A4}" type="pres">
      <dgm:prSet presAssocID="{55C3198F-7A87-489A-8A0C-B00003105EE2}" presName="image3" presStyleCnt="0"/>
      <dgm:spPr/>
    </dgm:pt>
    <dgm:pt modelId="{2158A706-1471-4C56-A64E-306B3DABBFCA}" type="pres">
      <dgm:prSet presAssocID="{55C3198F-7A87-489A-8A0C-B00003105EE2}" presName="imageRepeatNode" presStyleLbl="alignAcc1" presStyleIdx="2" presStyleCnt="5"/>
      <dgm:spPr/>
    </dgm:pt>
    <dgm:pt modelId="{47C54445-B0D9-4D6F-8A56-EB44CF1F44F8}" type="pres">
      <dgm:prSet presAssocID="{55C3198F-7A87-489A-8A0C-B00003105EE2}" presName="imageaccent3" presStyleCnt="0"/>
      <dgm:spPr/>
    </dgm:pt>
    <dgm:pt modelId="{6669E21E-D041-45A6-B832-DE7B014F3952}" type="pres">
      <dgm:prSet presAssocID="{55C3198F-7A87-489A-8A0C-B00003105EE2}" presName="accentRepeatNode" presStyleLbl="solidAlignAcc1" presStyleIdx="5" presStyleCnt="10"/>
      <dgm:spPr/>
    </dgm:pt>
    <dgm:pt modelId="{CE081548-3375-4287-A117-8E0FF64D3236}" type="pres">
      <dgm:prSet presAssocID="{563C21C3-9841-41A7-959C-5BE24A7DC8E5}" presName="text4" presStyleCnt="0"/>
      <dgm:spPr/>
    </dgm:pt>
    <dgm:pt modelId="{FEA68845-0DCA-4C30-B12D-31A34C068B66}" type="pres">
      <dgm:prSet presAssocID="{563C21C3-9841-41A7-959C-5BE24A7DC8E5}" presName="textRepeatNode" presStyleLbl="alignNode1" presStyleIdx="3" presStyleCnt="5">
        <dgm:presLayoutVars>
          <dgm:chMax val="0"/>
          <dgm:chPref val="0"/>
          <dgm:bulletEnabled val="1"/>
        </dgm:presLayoutVars>
      </dgm:prSet>
      <dgm:spPr/>
    </dgm:pt>
    <dgm:pt modelId="{D75C3224-39D9-44C4-BC59-0AC856AEB806}" type="pres">
      <dgm:prSet presAssocID="{563C21C3-9841-41A7-959C-5BE24A7DC8E5}" presName="textaccent4" presStyleCnt="0"/>
      <dgm:spPr/>
    </dgm:pt>
    <dgm:pt modelId="{73D1B57C-D72B-4220-A92C-8BB206D324C5}" type="pres">
      <dgm:prSet presAssocID="{563C21C3-9841-41A7-959C-5BE24A7DC8E5}" presName="accentRepeatNode" presStyleLbl="solidAlignAcc1" presStyleIdx="6" presStyleCnt="10"/>
      <dgm:spPr/>
    </dgm:pt>
    <dgm:pt modelId="{CE86B920-EF47-4232-801D-CDBFEE0F423A}" type="pres">
      <dgm:prSet presAssocID="{0FD66DDA-8FBA-4452-872D-DA1AA5B43334}" presName="image4" presStyleCnt="0"/>
      <dgm:spPr/>
    </dgm:pt>
    <dgm:pt modelId="{2132F45F-0698-4405-9647-59F8944A8089}" type="pres">
      <dgm:prSet presAssocID="{0FD66DDA-8FBA-4452-872D-DA1AA5B43334}" presName="imageRepeatNode" presStyleLbl="alignAcc1" presStyleIdx="3" presStyleCnt="5" custLinFactNeighborX="92928" custLinFactNeighborY="-60865"/>
      <dgm:spPr/>
    </dgm:pt>
    <dgm:pt modelId="{5A71D847-486F-4219-86B5-9FD3A6622D1C}" type="pres">
      <dgm:prSet presAssocID="{0FD66DDA-8FBA-4452-872D-DA1AA5B43334}" presName="imageaccent4" presStyleCnt="0"/>
      <dgm:spPr/>
    </dgm:pt>
    <dgm:pt modelId="{62865963-9E4D-48B3-AFB3-C6AC7D7EA7AB}" type="pres">
      <dgm:prSet presAssocID="{0FD66DDA-8FBA-4452-872D-DA1AA5B43334}" presName="accentRepeatNode" presStyleLbl="solidAlignAcc1" presStyleIdx="7" presStyleCnt="10"/>
      <dgm:spPr/>
    </dgm:pt>
    <dgm:pt modelId="{2AB9C0DD-8FA1-4DAC-A887-E97AE593C2A2}" type="pres">
      <dgm:prSet presAssocID="{B7576E51-E6A8-432F-916E-99B37546F19C}" presName="text5" presStyleCnt="0"/>
      <dgm:spPr/>
    </dgm:pt>
    <dgm:pt modelId="{782C300C-1FD5-45BF-A263-228F76094D1C}" type="pres">
      <dgm:prSet presAssocID="{B7576E51-E6A8-432F-916E-99B37546F19C}" presName="textRepeatNode" presStyleLbl="alignNode1" presStyleIdx="4" presStyleCnt="5">
        <dgm:presLayoutVars>
          <dgm:chMax val="0"/>
          <dgm:chPref val="0"/>
          <dgm:bulletEnabled val="1"/>
        </dgm:presLayoutVars>
      </dgm:prSet>
      <dgm:spPr/>
    </dgm:pt>
    <dgm:pt modelId="{CA31864A-B128-42F6-BE37-A99CECF5E40E}" type="pres">
      <dgm:prSet presAssocID="{B7576E51-E6A8-432F-916E-99B37546F19C}" presName="textaccent5" presStyleCnt="0"/>
      <dgm:spPr/>
    </dgm:pt>
    <dgm:pt modelId="{58DD2A49-19F7-491F-9E74-24E756D6EA2A}" type="pres">
      <dgm:prSet presAssocID="{B7576E51-E6A8-432F-916E-99B37546F19C}" presName="accentRepeatNode" presStyleLbl="solidAlignAcc1" presStyleIdx="8" presStyleCnt="10"/>
      <dgm:spPr/>
    </dgm:pt>
    <dgm:pt modelId="{CB5FCEEA-51A9-4F43-ABB8-43296A8F7815}" type="pres">
      <dgm:prSet presAssocID="{633F4F25-DD73-4FFB-B019-8EC8348C4FE6}" presName="image5" presStyleCnt="0"/>
      <dgm:spPr/>
    </dgm:pt>
    <dgm:pt modelId="{23DAB7C2-F5AA-4AD9-994F-E7925E9320EF}" type="pres">
      <dgm:prSet presAssocID="{633F4F25-DD73-4FFB-B019-8EC8348C4FE6}" presName="imageRepeatNode" presStyleLbl="alignAcc1" presStyleIdx="4" presStyleCnt="5" custLinFactNeighborX="-83320" custLinFactNeighborY="54786"/>
      <dgm:spPr/>
    </dgm:pt>
    <dgm:pt modelId="{3CF5CF4D-1C5C-4146-950E-93BDF26C9E98}" type="pres">
      <dgm:prSet presAssocID="{633F4F25-DD73-4FFB-B019-8EC8348C4FE6}" presName="imageaccent5" presStyleCnt="0"/>
      <dgm:spPr/>
    </dgm:pt>
    <dgm:pt modelId="{FEE846E2-2A29-4488-8F10-2EAC5F26D2C1}" type="pres">
      <dgm:prSet presAssocID="{633F4F25-DD73-4FFB-B019-8EC8348C4FE6}" presName="accentRepeatNode" presStyleLbl="solidAlignAcc1" presStyleIdx="9" presStyleCnt="10"/>
      <dgm:spPr/>
    </dgm:pt>
  </dgm:ptLst>
  <dgm:cxnLst>
    <dgm:cxn modelId="{16F72017-68F5-42AF-896C-F76380FAC925}" srcId="{713FA465-03B7-4782-8DAD-6DDD7F943B83}" destId="{E6CDFA72-F3D9-4A77-B969-C4DA60EA4443}" srcOrd="2" destOrd="0" parTransId="{EBE060B2-F590-44CC-B357-90A5E8D59B39}" sibTransId="{55C3198F-7A87-489A-8A0C-B00003105EE2}"/>
    <dgm:cxn modelId="{80B83B2C-CFAF-45E1-BE11-F0584B5E6CFD}" type="presOf" srcId="{137B5640-C323-4561-91C4-01A4AB61050C}" destId="{B868F5F5-6AEB-476C-B59F-CFE92471D3B0}" srcOrd="0" destOrd="0" presId="urn:microsoft.com/office/officeart/2008/layout/HexagonCluster"/>
    <dgm:cxn modelId="{CBC8722D-E461-4460-9228-91968B90AF17}" type="presOf" srcId="{E6CDFA72-F3D9-4A77-B969-C4DA60EA4443}" destId="{F839B60E-2E84-4589-AF25-6F461544D72A}" srcOrd="0" destOrd="0" presId="urn:microsoft.com/office/officeart/2008/layout/HexagonCluster"/>
    <dgm:cxn modelId="{65465336-229E-4949-ABEE-12ED54DC157B}" type="presOf" srcId="{713FA465-03B7-4782-8DAD-6DDD7F943B83}" destId="{941C76D2-BDCD-4D00-928C-7A22070C2FB2}" srcOrd="0" destOrd="0" presId="urn:microsoft.com/office/officeart/2008/layout/HexagonCluster"/>
    <dgm:cxn modelId="{75AF733A-7255-4487-B22D-0007896DCA76}" srcId="{713FA465-03B7-4782-8DAD-6DDD7F943B83}" destId="{9D038A85-8740-465D-BAD3-75A2D6C2060F}" srcOrd="0" destOrd="0" parTransId="{6783F43E-9134-4DA3-92A5-819EA4916249}" sibTransId="{3DB52550-E940-45F8-98A9-A23727C89D50}"/>
    <dgm:cxn modelId="{0833C53A-5A40-44E7-B7F6-043F913D250E}" type="presOf" srcId="{3DB52550-E940-45F8-98A9-A23727C89D50}" destId="{B1C649D1-BF11-424C-B9EE-03B8B9586458}" srcOrd="0" destOrd="0" presId="urn:microsoft.com/office/officeart/2008/layout/HexagonCluster"/>
    <dgm:cxn modelId="{8BFCBF62-8BB3-48FC-AEC3-0229DAC9D095}" type="presOf" srcId="{9D038A85-8740-465D-BAD3-75A2D6C2060F}" destId="{6D7C4A75-753A-4A29-B3D6-560C396FCC58}" srcOrd="0" destOrd="0" presId="urn:microsoft.com/office/officeart/2008/layout/HexagonCluster"/>
    <dgm:cxn modelId="{11218563-C693-430C-8CED-27C043775B9B}" type="presOf" srcId="{B7576E51-E6A8-432F-916E-99B37546F19C}" destId="{782C300C-1FD5-45BF-A263-228F76094D1C}" srcOrd="0" destOrd="0" presId="urn:microsoft.com/office/officeart/2008/layout/HexagonCluster"/>
    <dgm:cxn modelId="{27EB7864-5206-4899-8DD6-09335C7B2D48}" type="presOf" srcId="{633F4F25-DD73-4FFB-B019-8EC8348C4FE6}" destId="{23DAB7C2-F5AA-4AD9-994F-E7925E9320EF}" srcOrd="0" destOrd="0" presId="urn:microsoft.com/office/officeart/2008/layout/HexagonCluster"/>
    <dgm:cxn modelId="{8FBD617C-B7CD-4C8C-AC39-9D4FF90B58D7}" type="presOf" srcId="{0FD66DDA-8FBA-4452-872D-DA1AA5B43334}" destId="{2132F45F-0698-4405-9647-59F8944A8089}" srcOrd="0" destOrd="0" presId="urn:microsoft.com/office/officeart/2008/layout/HexagonCluster"/>
    <dgm:cxn modelId="{E355A080-BE0E-48B3-A08D-158638C25B93}" srcId="{713FA465-03B7-4782-8DAD-6DDD7F943B83}" destId="{563C21C3-9841-41A7-959C-5BE24A7DC8E5}" srcOrd="3" destOrd="0" parTransId="{37D3132D-8CE1-4B95-8D1B-DF0A47E5FDD8}" sibTransId="{0FD66DDA-8FBA-4452-872D-DA1AA5B43334}"/>
    <dgm:cxn modelId="{379713B7-3655-4321-98EC-2D6ECCF42833}" type="presOf" srcId="{55C3198F-7A87-489A-8A0C-B00003105EE2}" destId="{2158A706-1471-4C56-A64E-306B3DABBFCA}" srcOrd="0" destOrd="0" presId="urn:microsoft.com/office/officeart/2008/layout/HexagonCluster"/>
    <dgm:cxn modelId="{8EA404BA-6940-42EF-80E5-AA50A67F3520}" srcId="{713FA465-03B7-4782-8DAD-6DDD7F943B83}" destId="{B7576E51-E6A8-432F-916E-99B37546F19C}" srcOrd="4" destOrd="0" parTransId="{BE168952-BF72-4D27-8745-B439E7CE2B4A}" sibTransId="{633F4F25-DD73-4FFB-B019-8EC8348C4FE6}"/>
    <dgm:cxn modelId="{C63489D3-E4F7-4C71-B4F5-0623FB24C1E3}" srcId="{713FA465-03B7-4782-8DAD-6DDD7F943B83}" destId="{8C92560F-4486-418D-8576-764D2B59F322}" srcOrd="1" destOrd="0" parTransId="{07EE5094-E39B-4572-BAFB-317C5955F148}" sibTransId="{137B5640-C323-4561-91C4-01A4AB61050C}"/>
    <dgm:cxn modelId="{42C347D4-82F9-4F82-A8EC-A48F4925BD66}" type="presOf" srcId="{8C92560F-4486-418D-8576-764D2B59F322}" destId="{0134D677-D905-496B-ABE9-E9EDB51046ED}" srcOrd="0" destOrd="0" presId="urn:microsoft.com/office/officeart/2008/layout/HexagonCluster"/>
    <dgm:cxn modelId="{339B2FD8-5E1F-4AD4-A8B2-8525CDE812BC}" type="presOf" srcId="{563C21C3-9841-41A7-959C-5BE24A7DC8E5}" destId="{FEA68845-0DCA-4C30-B12D-31A34C068B66}" srcOrd="0" destOrd="0" presId="urn:microsoft.com/office/officeart/2008/layout/HexagonCluster"/>
    <dgm:cxn modelId="{3152D7D1-6A4B-423F-9CB3-AAFEF7F875E5}" type="presParOf" srcId="{941C76D2-BDCD-4D00-928C-7A22070C2FB2}" destId="{22A70E60-4EF4-4BDE-8511-E6E075322A4C}" srcOrd="0" destOrd="0" presId="urn:microsoft.com/office/officeart/2008/layout/HexagonCluster"/>
    <dgm:cxn modelId="{7B741CA1-1A19-407B-B19E-EF53059E3722}" type="presParOf" srcId="{22A70E60-4EF4-4BDE-8511-E6E075322A4C}" destId="{6D7C4A75-753A-4A29-B3D6-560C396FCC58}" srcOrd="0" destOrd="0" presId="urn:microsoft.com/office/officeart/2008/layout/HexagonCluster"/>
    <dgm:cxn modelId="{71B72617-676F-426A-ACA1-A71A8A38B929}" type="presParOf" srcId="{941C76D2-BDCD-4D00-928C-7A22070C2FB2}" destId="{448AC3D3-D73A-4CEE-921A-24A33C387461}" srcOrd="1" destOrd="0" presId="urn:microsoft.com/office/officeart/2008/layout/HexagonCluster"/>
    <dgm:cxn modelId="{A1761F46-55A3-4522-9669-A88C42742C1A}" type="presParOf" srcId="{448AC3D3-D73A-4CEE-921A-24A33C387461}" destId="{30CE76F4-8BFE-477E-A6AD-C60DDE65DCE4}" srcOrd="0" destOrd="0" presId="urn:microsoft.com/office/officeart/2008/layout/HexagonCluster"/>
    <dgm:cxn modelId="{DA50A8C1-0708-43D1-B62F-530FF052B626}" type="presParOf" srcId="{941C76D2-BDCD-4D00-928C-7A22070C2FB2}" destId="{EE8FF33B-524E-413F-84CB-87D6B892BD74}" srcOrd="2" destOrd="0" presId="urn:microsoft.com/office/officeart/2008/layout/HexagonCluster"/>
    <dgm:cxn modelId="{10EFC505-8C4A-4B3F-A316-57E2244E1CD6}" type="presParOf" srcId="{EE8FF33B-524E-413F-84CB-87D6B892BD74}" destId="{B1C649D1-BF11-424C-B9EE-03B8B9586458}" srcOrd="0" destOrd="0" presId="urn:microsoft.com/office/officeart/2008/layout/HexagonCluster"/>
    <dgm:cxn modelId="{1ACA2335-3745-4657-8ADA-3D36DC716314}" type="presParOf" srcId="{941C76D2-BDCD-4D00-928C-7A22070C2FB2}" destId="{2F16AC4C-8D07-4F0F-A122-578B1B8C4D47}" srcOrd="3" destOrd="0" presId="urn:microsoft.com/office/officeart/2008/layout/HexagonCluster"/>
    <dgm:cxn modelId="{11ACE927-1D33-4BA7-9B63-8C365F6CB85D}" type="presParOf" srcId="{2F16AC4C-8D07-4F0F-A122-578B1B8C4D47}" destId="{14763058-DDB7-4228-A4EC-0BAAEBC37988}" srcOrd="0" destOrd="0" presId="urn:microsoft.com/office/officeart/2008/layout/HexagonCluster"/>
    <dgm:cxn modelId="{572E3AC3-0264-484F-9DFA-4752DDC6A32F}" type="presParOf" srcId="{941C76D2-BDCD-4D00-928C-7A22070C2FB2}" destId="{86D1931A-2FEB-4E6D-A463-153663CAEB6B}" srcOrd="4" destOrd="0" presId="urn:microsoft.com/office/officeart/2008/layout/HexagonCluster"/>
    <dgm:cxn modelId="{10082625-294F-44C1-A3B5-3922182B1FC6}" type="presParOf" srcId="{86D1931A-2FEB-4E6D-A463-153663CAEB6B}" destId="{0134D677-D905-496B-ABE9-E9EDB51046ED}" srcOrd="0" destOrd="0" presId="urn:microsoft.com/office/officeart/2008/layout/HexagonCluster"/>
    <dgm:cxn modelId="{572CE7B0-9499-43ED-B4FE-B06BAB619424}" type="presParOf" srcId="{941C76D2-BDCD-4D00-928C-7A22070C2FB2}" destId="{771066BB-B8ED-4DFB-BAA4-2FFA267426D6}" srcOrd="5" destOrd="0" presId="urn:microsoft.com/office/officeart/2008/layout/HexagonCluster"/>
    <dgm:cxn modelId="{5CD5EE67-0FC7-421D-B031-3A5D59B72B20}" type="presParOf" srcId="{771066BB-B8ED-4DFB-BAA4-2FFA267426D6}" destId="{EAEF3F63-0D63-4275-9408-0FCAECC53DBE}" srcOrd="0" destOrd="0" presId="urn:microsoft.com/office/officeart/2008/layout/HexagonCluster"/>
    <dgm:cxn modelId="{7D112E93-ABDD-4311-B6B6-14870DD7A983}" type="presParOf" srcId="{941C76D2-BDCD-4D00-928C-7A22070C2FB2}" destId="{E5BC3861-A4DE-4740-BBC3-AD12CB958FBF}" srcOrd="6" destOrd="0" presId="urn:microsoft.com/office/officeart/2008/layout/HexagonCluster"/>
    <dgm:cxn modelId="{55441B11-4690-4F15-B907-7577C4160B18}" type="presParOf" srcId="{E5BC3861-A4DE-4740-BBC3-AD12CB958FBF}" destId="{B868F5F5-6AEB-476C-B59F-CFE92471D3B0}" srcOrd="0" destOrd="0" presId="urn:microsoft.com/office/officeart/2008/layout/HexagonCluster"/>
    <dgm:cxn modelId="{538A3F30-F45C-42C7-A15B-52D8CC331BD3}" type="presParOf" srcId="{941C76D2-BDCD-4D00-928C-7A22070C2FB2}" destId="{EA6BB827-5A15-4C23-BF07-0EC6A927FB14}" srcOrd="7" destOrd="0" presId="urn:microsoft.com/office/officeart/2008/layout/HexagonCluster"/>
    <dgm:cxn modelId="{CA51B791-BC53-4EC1-A5E6-AEB3D9B7C75C}" type="presParOf" srcId="{EA6BB827-5A15-4C23-BF07-0EC6A927FB14}" destId="{BFC50241-991C-4F9C-8C36-E12E3104D3AF}" srcOrd="0" destOrd="0" presId="urn:microsoft.com/office/officeart/2008/layout/HexagonCluster"/>
    <dgm:cxn modelId="{F9E016B2-E988-45E8-8184-D7A9A3748A60}" type="presParOf" srcId="{941C76D2-BDCD-4D00-928C-7A22070C2FB2}" destId="{12BE5EB7-E0CB-4259-8F2B-A1171277C19A}" srcOrd="8" destOrd="0" presId="urn:microsoft.com/office/officeart/2008/layout/HexagonCluster"/>
    <dgm:cxn modelId="{E08CA94B-9D43-40F2-BC8F-EB4FAD085A7D}" type="presParOf" srcId="{12BE5EB7-E0CB-4259-8F2B-A1171277C19A}" destId="{F839B60E-2E84-4589-AF25-6F461544D72A}" srcOrd="0" destOrd="0" presId="urn:microsoft.com/office/officeart/2008/layout/HexagonCluster"/>
    <dgm:cxn modelId="{6A69FFC8-5B48-425A-8E28-406290A9C9DD}" type="presParOf" srcId="{941C76D2-BDCD-4D00-928C-7A22070C2FB2}" destId="{CD1A7BA0-F1F3-452A-B3F5-B0D9984993F4}" srcOrd="9" destOrd="0" presId="urn:microsoft.com/office/officeart/2008/layout/HexagonCluster"/>
    <dgm:cxn modelId="{0AC59762-D3E0-4DC8-BDD9-D292B419A7C0}" type="presParOf" srcId="{CD1A7BA0-F1F3-452A-B3F5-B0D9984993F4}" destId="{8A57E5C0-2AB7-4EA2-B12D-FFC8B64728C6}" srcOrd="0" destOrd="0" presId="urn:microsoft.com/office/officeart/2008/layout/HexagonCluster"/>
    <dgm:cxn modelId="{6E984060-FD4A-4507-95D6-CFD167790B67}" type="presParOf" srcId="{941C76D2-BDCD-4D00-928C-7A22070C2FB2}" destId="{57B37B94-1D08-4C82-8E06-25C2281D61A4}" srcOrd="10" destOrd="0" presId="urn:microsoft.com/office/officeart/2008/layout/HexagonCluster"/>
    <dgm:cxn modelId="{193CA0EB-58B0-411B-9579-BC8368045FCE}" type="presParOf" srcId="{57B37B94-1D08-4C82-8E06-25C2281D61A4}" destId="{2158A706-1471-4C56-A64E-306B3DABBFCA}" srcOrd="0" destOrd="0" presId="urn:microsoft.com/office/officeart/2008/layout/HexagonCluster"/>
    <dgm:cxn modelId="{012DDEAF-BDDE-4173-B4F9-164EE70D24C9}" type="presParOf" srcId="{941C76D2-BDCD-4D00-928C-7A22070C2FB2}" destId="{47C54445-B0D9-4D6F-8A56-EB44CF1F44F8}" srcOrd="11" destOrd="0" presId="urn:microsoft.com/office/officeart/2008/layout/HexagonCluster"/>
    <dgm:cxn modelId="{78F19A5C-0E4B-47E5-808D-2B50D6AA2A02}" type="presParOf" srcId="{47C54445-B0D9-4D6F-8A56-EB44CF1F44F8}" destId="{6669E21E-D041-45A6-B832-DE7B014F3952}" srcOrd="0" destOrd="0" presId="urn:microsoft.com/office/officeart/2008/layout/HexagonCluster"/>
    <dgm:cxn modelId="{ADF84839-0AEB-4106-8FE1-889FA971E6B5}" type="presParOf" srcId="{941C76D2-BDCD-4D00-928C-7A22070C2FB2}" destId="{CE081548-3375-4287-A117-8E0FF64D3236}" srcOrd="12" destOrd="0" presId="urn:microsoft.com/office/officeart/2008/layout/HexagonCluster"/>
    <dgm:cxn modelId="{7121736A-21E8-4CCE-BD10-70CD5A6FF97F}" type="presParOf" srcId="{CE081548-3375-4287-A117-8E0FF64D3236}" destId="{FEA68845-0DCA-4C30-B12D-31A34C068B66}" srcOrd="0" destOrd="0" presId="urn:microsoft.com/office/officeart/2008/layout/HexagonCluster"/>
    <dgm:cxn modelId="{D9F3CCED-D1AE-4E4E-93F7-6A5239FABF8A}" type="presParOf" srcId="{941C76D2-BDCD-4D00-928C-7A22070C2FB2}" destId="{D75C3224-39D9-44C4-BC59-0AC856AEB806}" srcOrd="13" destOrd="0" presId="urn:microsoft.com/office/officeart/2008/layout/HexagonCluster"/>
    <dgm:cxn modelId="{DF7F06D5-5F36-4B44-A7D8-72C7652D835C}" type="presParOf" srcId="{D75C3224-39D9-44C4-BC59-0AC856AEB806}" destId="{73D1B57C-D72B-4220-A92C-8BB206D324C5}" srcOrd="0" destOrd="0" presId="urn:microsoft.com/office/officeart/2008/layout/HexagonCluster"/>
    <dgm:cxn modelId="{17CDECF1-1E75-4631-A07A-E5D09DAFB587}" type="presParOf" srcId="{941C76D2-BDCD-4D00-928C-7A22070C2FB2}" destId="{CE86B920-EF47-4232-801D-CDBFEE0F423A}" srcOrd="14" destOrd="0" presId="urn:microsoft.com/office/officeart/2008/layout/HexagonCluster"/>
    <dgm:cxn modelId="{4DED6EFC-1919-4AE1-8461-3A2B10165C6A}" type="presParOf" srcId="{CE86B920-EF47-4232-801D-CDBFEE0F423A}" destId="{2132F45F-0698-4405-9647-59F8944A8089}" srcOrd="0" destOrd="0" presId="urn:microsoft.com/office/officeart/2008/layout/HexagonCluster"/>
    <dgm:cxn modelId="{3B656278-2D9F-453C-9253-FA20528F382A}" type="presParOf" srcId="{941C76D2-BDCD-4D00-928C-7A22070C2FB2}" destId="{5A71D847-486F-4219-86B5-9FD3A6622D1C}" srcOrd="15" destOrd="0" presId="urn:microsoft.com/office/officeart/2008/layout/HexagonCluster"/>
    <dgm:cxn modelId="{8E73CA24-0DF6-4CFA-A288-4708A69AB5C7}" type="presParOf" srcId="{5A71D847-486F-4219-86B5-9FD3A6622D1C}" destId="{62865963-9E4D-48B3-AFB3-C6AC7D7EA7AB}" srcOrd="0" destOrd="0" presId="urn:microsoft.com/office/officeart/2008/layout/HexagonCluster"/>
    <dgm:cxn modelId="{36571A4E-429E-4AC0-A7A8-D928497F2714}" type="presParOf" srcId="{941C76D2-BDCD-4D00-928C-7A22070C2FB2}" destId="{2AB9C0DD-8FA1-4DAC-A887-E97AE593C2A2}" srcOrd="16" destOrd="0" presId="urn:microsoft.com/office/officeart/2008/layout/HexagonCluster"/>
    <dgm:cxn modelId="{3B9FED92-095B-493E-9498-D5255E66FD42}" type="presParOf" srcId="{2AB9C0DD-8FA1-4DAC-A887-E97AE593C2A2}" destId="{782C300C-1FD5-45BF-A263-228F76094D1C}" srcOrd="0" destOrd="0" presId="urn:microsoft.com/office/officeart/2008/layout/HexagonCluster"/>
    <dgm:cxn modelId="{C3C248F6-59C5-479D-804B-64FC15AFCAC9}" type="presParOf" srcId="{941C76D2-BDCD-4D00-928C-7A22070C2FB2}" destId="{CA31864A-B128-42F6-BE37-A99CECF5E40E}" srcOrd="17" destOrd="0" presId="urn:microsoft.com/office/officeart/2008/layout/HexagonCluster"/>
    <dgm:cxn modelId="{495DBEE1-42AE-4FF3-9364-F5DC51311BFF}" type="presParOf" srcId="{CA31864A-B128-42F6-BE37-A99CECF5E40E}" destId="{58DD2A49-19F7-491F-9E74-24E756D6EA2A}" srcOrd="0" destOrd="0" presId="urn:microsoft.com/office/officeart/2008/layout/HexagonCluster"/>
    <dgm:cxn modelId="{472D2A98-F45A-4861-9681-68FA29238E70}" type="presParOf" srcId="{941C76D2-BDCD-4D00-928C-7A22070C2FB2}" destId="{CB5FCEEA-51A9-4F43-ABB8-43296A8F7815}" srcOrd="18" destOrd="0" presId="urn:microsoft.com/office/officeart/2008/layout/HexagonCluster"/>
    <dgm:cxn modelId="{4456774D-6130-4640-B78D-9F93B0FFC41E}" type="presParOf" srcId="{CB5FCEEA-51A9-4F43-ABB8-43296A8F7815}" destId="{23DAB7C2-F5AA-4AD9-994F-E7925E9320EF}" srcOrd="0" destOrd="0" presId="urn:microsoft.com/office/officeart/2008/layout/HexagonCluster"/>
    <dgm:cxn modelId="{2DFD5869-9530-4A74-AD8D-5E917BCB719E}" type="presParOf" srcId="{941C76D2-BDCD-4D00-928C-7A22070C2FB2}" destId="{3CF5CF4D-1C5C-4146-950E-93BDF26C9E98}" srcOrd="19" destOrd="0" presId="urn:microsoft.com/office/officeart/2008/layout/HexagonCluster"/>
    <dgm:cxn modelId="{12A1087D-AAE3-423A-B808-090713CD9E46}" type="presParOf" srcId="{3CF5CF4D-1C5C-4146-950E-93BDF26C9E98}" destId="{FEE846E2-2A29-4488-8F10-2EAC5F26D2C1}" srcOrd="0" destOrd="0" presId="urn:microsoft.com/office/officeart/2008/layout/HexagonCluster"/>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731A4-E30E-4B33-8FA8-5A4FD5B9A7F8}">
      <dsp:nvSpPr>
        <dsp:cNvPr id="0" name=""/>
        <dsp:cNvSpPr/>
      </dsp:nvSpPr>
      <dsp:spPr>
        <a:xfrm>
          <a:off x="9303894" y="1114528"/>
          <a:ext cx="2121438" cy="2121786"/>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CE7F3-B470-46E7-99A2-981F1CB50DB8}">
      <dsp:nvSpPr>
        <dsp:cNvPr id="0" name=""/>
        <dsp:cNvSpPr/>
      </dsp:nvSpPr>
      <dsp:spPr>
        <a:xfrm>
          <a:off x="9373893"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latin typeface="Tw Cen MT" panose="020B0602020104020603" pitchFamily="34" charset="0"/>
            </a:rPr>
            <a:t>Submit program ideas </a:t>
          </a:r>
        </a:p>
      </dsp:txBody>
      <dsp:txXfrm>
        <a:off x="9657279" y="1468221"/>
        <a:ext cx="1414668" cy="1414399"/>
      </dsp:txXfrm>
    </dsp:sp>
    <dsp:sp modelId="{E5ADBAE1-5187-4B2C-BD8F-D460C4F12138}">
      <dsp:nvSpPr>
        <dsp:cNvPr id="0" name=""/>
        <dsp:cNvSpPr/>
      </dsp:nvSpPr>
      <dsp:spPr>
        <a:xfrm rot="2700000">
          <a:off x="7110320"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27710-FDB0-4DB4-97D8-40D699838D72}">
      <dsp:nvSpPr>
        <dsp:cNvPr id="0" name=""/>
        <dsp:cNvSpPr/>
      </dsp:nvSpPr>
      <dsp:spPr>
        <a:xfrm>
          <a:off x="7182455"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latin typeface="Tw Cen MT" panose="020B0602020104020603" pitchFamily="34" charset="0"/>
            </a:rPr>
            <a:t>Draft Titles,  Descriptions, Engagement Plans, etc.</a:t>
          </a:r>
        </a:p>
      </dsp:txBody>
      <dsp:txXfrm>
        <a:off x="7464711" y="1468221"/>
        <a:ext cx="1414668" cy="1414399"/>
      </dsp:txXfrm>
    </dsp:sp>
    <dsp:sp modelId="{B087D239-9F79-4A33-BF6B-423BC03008A3}">
      <dsp:nvSpPr>
        <dsp:cNvPr id="0" name=""/>
        <dsp:cNvSpPr/>
      </dsp:nvSpPr>
      <dsp:spPr>
        <a:xfrm rot="2700000">
          <a:off x="4918881"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201E1-716C-498B-A211-1CCFE75C8BDE}">
      <dsp:nvSpPr>
        <dsp:cNvPr id="0" name=""/>
        <dsp:cNvSpPr/>
      </dsp:nvSpPr>
      <dsp:spPr>
        <a:xfrm>
          <a:off x="4989887"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Tw Cen MT"/>
            </a:rPr>
            <a:t>Network Sponsors: Discuss Topics with Leadership</a:t>
          </a:r>
        </a:p>
      </dsp:txBody>
      <dsp:txXfrm>
        <a:off x="5272143" y="1468221"/>
        <a:ext cx="1414668" cy="1414399"/>
      </dsp:txXfrm>
    </dsp:sp>
    <dsp:sp modelId="{D3A5406C-1EBF-4B9C-9C20-125973B4B5A8}">
      <dsp:nvSpPr>
        <dsp:cNvPr id="0" name=""/>
        <dsp:cNvSpPr/>
      </dsp:nvSpPr>
      <dsp:spPr>
        <a:xfrm rot="2700000">
          <a:off x="2726314"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1072B-F34F-46BB-9B5E-319AB33CE2A9}">
      <dsp:nvSpPr>
        <dsp:cNvPr id="0" name=""/>
        <dsp:cNvSpPr/>
      </dsp:nvSpPr>
      <dsp:spPr>
        <a:xfrm>
          <a:off x="2797320"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Tw Cen MT"/>
            </a:rPr>
            <a:t>Consider Members’ Interests &amp; Needs</a:t>
          </a:r>
        </a:p>
      </dsp:txBody>
      <dsp:txXfrm>
        <a:off x="3080705" y="1468221"/>
        <a:ext cx="1414668" cy="1414399"/>
      </dsp:txXfrm>
    </dsp:sp>
    <dsp:sp modelId="{C784CB5D-85E6-4B19-99EE-AAF660CD435A}">
      <dsp:nvSpPr>
        <dsp:cNvPr id="0" name=""/>
        <dsp:cNvSpPr/>
      </dsp:nvSpPr>
      <dsp:spPr>
        <a:xfrm rot="2700000">
          <a:off x="533746" y="1114638"/>
          <a:ext cx="2121193" cy="2121193"/>
        </a:xfrm>
        <a:prstGeom prst="teardrop">
          <a:avLst>
            <a:gd name="adj" fmla="val 1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BC50D-79F4-4723-BAAC-3AE7A3029EEE}">
      <dsp:nvSpPr>
        <dsp:cNvPr id="0" name=""/>
        <dsp:cNvSpPr/>
      </dsp:nvSpPr>
      <dsp:spPr>
        <a:xfrm>
          <a:off x="604752" y="1185266"/>
          <a:ext cx="1980310" cy="198030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latin typeface="Tw Cen MT" panose="020B0602020104020603" pitchFamily="34" charset="0"/>
            </a:rPr>
            <a:t>Review Guidelines</a:t>
          </a:r>
        </a:p>
      </dsp:txBody>
      <dsp:txXfrm>
        <a:off x="888137" y="1468221"/>
        <a:ext cx="1414668" cy="1414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4A75-753A-4A29-B3D6-560C396FCC58}">
      <dsp:nvSpPr>
        <dsp:cNvPr id="0" name=""/>
        <dsp:cNvSpPr/>
      </dsp:nvSpPr>
      <dsp:spPr>
        <a:xfrm>
          <a:off x="2289100" y="2206133"/>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Submission Prep Tool</a:t>
          </a:r>
        </a:p>
      </dsp:txBody>
      <dsp:txXfrm>
        <a:off x="2528604" y="2411754"/>
        <a:ext cx="1067400" cy="916396"/>
      </dsp:txXfrm>
    </dsp:sp>
    <dsp:sp modelId="{30CE76F4-8BFE-477E-A6AD-C60DDE65DCE4}">
      <dsp:nvSpPr>
        <dsp:cNvPr id="0" name=""/>
        <dsp:cNvSpPr/>
      </dsp:nvSpPr>
      <dsp:spPr>
        <a:xfrm>
          <a:off x="2325997" y="2799807"/>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C649D1-BF11-424C-B9EE-03B8B9586458}">
      <dsp:nvSpPr>
        <dsp:cNvPr id="0" name=""/>
        <dsp:cNvSpPr/>
      </dsp:nvSpPr>
      <dsp:spPr>
        <a:xfrm>
          <a:off x="958335" y="1472169"/>
          <a:ext cx="1546408" cy="132763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14763058-DDB7-4228-A4EC-0BAAEBC37988}">
      <dsp:nvSpPr>
        <dsp:cNvPr id="0" name=""/>
        <dsp:cNvSpPr/>
      </dsp:nvSpPr>
      <dsp:spPr>
        <a:xfrm>
          <a:off x="2017699" y="2623472"/>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34D677-D905-496B-ABE9-E9EDB51046ED}">
      <dsp:nvSpPr>
        <dsp:cNvPr id="0" name=""/>
        <dsp:cNvSpPr/>
      </dsp:nvSpPr>
      <dsp:spPr>
        <a:xfrm>
          <a:off x="3619864" y="1467928"/>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Advanced-level Guidance</a:t>
          </a:r>
        </a:p>
      </dsp:txBody>
      <dsp:txXfrm>
        <a:off x="3859368" y="1673549"/>
        <a:ext cx="1067400" cy="916396"/>
      </dsp:txXfrm>
    </dsp:sp>
    <dsp:sp modelId="{EAEF3F63-0D63-4275-9408-0FCAECC53DBE}">
      <dsp:nvSpPr>
        <dsp:cNvPr id="0" name=""/>
        <dsp:cNvSpPr/>
      </dsp:nvSpPr>
      <dsp:spPr>
        <a:xfrm>
          <a:off x="4684148" y="2616404"/>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68F5F5-6AEB-476C-B59F-CFE92471D3B0}">
      <dsp:nvSpPr>
        <dsp:cNvPr id="0" name=""/>
        <dsp:cNvSpPr/>
      </dsp:nvSpPr>
      <dsp:spPr>
        <a:xfrm>
          <a:off x="4949809" y="2203306"/>
          <a:ext cx="1546408" cy="132763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BFC50241-991C-4F9C-8C36-E12E3104D3AF}">
      <dsp:nvSpPr>
        <dsp:cNvPr id="0" name=""/>
        <dsp:cNvSpPr/>
      </dsp:nvSpPr>
      <dsp:spPr>
        <a:xfrm>
          <a:off x="4987526" y="2794153"/>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39B60E-2E84-4589-AF25-6F461544D72A}">
      <dsp:nvSpPr>
        <dsp:cNvPr id="0" name=""/>
        <dsp:cNvSpPr/>
      </dsp:nvSpPr>
      <dsp:spPr>
        <a:xfrm>
          <a:off x="2289100" y="738204"/>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rPr>
            <a:t>Engaging Format Examples</a:t>
          </a:r>
        </a:p>
      </dsp:txBody>
      <dsp:txXfrm>
        <a:off x="2528604" y="943825"/>
        <a:ext cx="1067400" cy="916396"/>
      </dsp:txXfrm>
    </dsp:sp>
    <dsp:sp modelId="{8A57E5C0-2AB7-4EA2-B12D-FFC8B64728C6}">
      <dsp:nvSpPr>
        <dsp:cNvPr id="0" name=""/>
        <dsp:cNvSpPr/>
      </dsp:nvSpPr>
      <dsp:spPr>
        <a:xfrm>
          <a:off x="3348464" y="763294"/>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58A706-1471-4C56-A64E-306B3DABBFCA}">
      <dsp:nvSpPr>
        <dsp:cNvPr id="0" name=""/>
        <dsp:cNvSpPr/>
      </dsp:nvSpPr>
      <dsp:spPr>
        <a:xfrm>
          <a:off x="3619864" y="0"/>
          <a:ext cx="1546408" cy="1327638"/>
        </a:xfrm>
        <a:prstGeom prst="hexagon">
          <a:avLst>
            <a:gd name="adj" fmla="val 25000"/>
            <a:gd name="vf" fmla="val 11547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6669E21E-D041-45A6-B832-DE7B014F3952}">
      <dsp:nvSpPr>
        <dsp:cNvPr id="0" name=""/>
        <dsp:cNvSpPr/>
      </dsp:nvSpPr>
      <dsp:spPr>
        <a:xfrm>
          <a:off x="3663321" y="588373"/>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68845-0DCA-4C30-B12D-31A34C068B66}">
      <dsp:nvSpPr>
        <dsp:cNvPr id="0" name=""/>
        <dsp:cNvSpPr/>
      </dsp:nvSpPr>
      <dsp:spPr>
        <a:xfrm>
          <a:off x="4949809" y="735377"/>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Attendee Profile</a:t>
          </a:r>
        </a:p>
      </dsp:txBody>
      <dsp:txXfrm>
        <a:off x="5189313" y="940998"/>
        <a:ext cx="1067400" cy="916396"/>
      </dsp:txXfrm>
    </dsp:sp>
    <dsp:sp modelId="{73D1B57C-D72B-4220-A92C-8BB206D324C5}">
      <dsp:nvSpPr>
        <dsp:cNvPr id="0" name=""/>
        <dsp:cNvSpPr/>
      </dsp:nvSpPr>
      <dsp:spPr>
        <a:xfrm>
          <a:off x="6287953" y="1323750"/>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32F45F-0698-4405-9647-59F8944A8089}">
      <dsp:nvSpPr>
        <dsp:cNvPr id="0" name=""/>
        <dsp:cNvSpPr/>
      </dsp:nvSpPr>
      <dsp:spPr>
        <a:xfrm>
          <a:off x="7717620" y="673643"/>
          <a:ext cx="1546408" cy="1327638"/>
        </a:xfrm>
        <a:prstGeom prst="hexagon">
          <a:avLst>
            <a:gd name="adj" fmla="val 25000"/>
            <a:gd name="vf" fmla="val 11547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62865963-9E4D-48B3-AFB3-C6AC7D7EA7AB}">
      <dsp:nvSpPr>
        <dsp:cNvPr id="0" name=""/>
        <dsp:cNvSpPr/>
      </dsp:nvSpPr>
      <dsp:spPr>
        <a:xfrm>
          <a:off x="6582312" y="1505740"/>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2C300C-1FD5-45BF-A263-228F76094D1C}">
      <dsp:nvSpPr>
        <dsp:cNvPr id="0" name=""/>
        <dsp:cNvSpPr/>
      </dsp:nvSpPr>
      <dsp:spPr>
        <a:xfrm>
          <a:off x="6280573" y="14135"/>
          <a:ext cx="1546408" cy="1327638"/>
        </a:xfrm>
        <a:prstGeom prst="hexagon">
          <a:avLst>
            <a:gd name="adj" fmla="val 25000"/>
            <a:gd name="vf" fmla="val 115470"/>
          </a:avLst>
        </a:prstGeom>
        <a:solidFill>
          <a:srgbClr val="C00000">
            <a:tint val="66000"/>
            <a:satMod val="160000"/>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Tw Cen MT" panose="020B0602020104020603" pitchFamily="34" charset="0"/>
            </a:rPr>
            <a:t>Tips!</a:t>
          </a:r>
        </a:p>
      </dsp:txBody>
      <dsp:txXfrm>
        <a:off x="6520077" y="219756"/>
        <a:ext cx="1067400" cy="916396"/>
      </dsp:txXfrm>
    </dsp:sp>
    <dsp:sp modelId="{58DD2A49-19F7-491F-9E74-24E756D6EA2A}">
      <dsp:nvSpPr>
        <dsp:cNvPr id="0" name=""/>
        <dsp:cNvSpPr/>
      </dsp:nvSpPr>
      <dsp:spPr>
        <a:xfrm>
          <a:off x="7618717" y="609222"/>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DAB7C2-F5AA-4AD9-994F-E7925E9320EF}">
      <dsp:nvSpPr>
        <dsp:cNvPr id="0" name=""/>
        <dsp:cNvSpPr/>
      </dsp:nvSpPr>
      <dsp:spPr>
        <a:xfrm>
          <a:off x="6322870" y="1482173"/>
          <a:ext cx="1546408" cy="1327638"/>
        </a:xfrm>
        <a:prstGeom prst="hexagon">
          <a:avLst>
            <a:gd name="adj" fmla="val 25000"/>
            <a:gd name="vf" fmla="val 11547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FEE846E2-2A29-4488-8F10-2EAC5F26D2C1}">
      <dsp:nvSpPr>
        <dsp:cNvPr id="0" name=""/>
        <dsp:cNvSpPr/>
      </dsp:nvSpPr>
      <dsp:spPr>
        <a:xfrm>
          <a:off x="7919635" y="784497"/>
          <a:ext cx="180387" cy="15548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7AA42-F3B6-4711-83CD-152CEF3F82E1}"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024E5-E128-4924-B0E3-529C46C86645}" type="slidenum">
              <a:rPr lang="en-US" smtClean="0"/>
              <a:t>‹#›</a:t>
            </a:fld>
            <a:endParaRPr lang="en-US"/>
          </a:p>
        </p:txBody>
      </p:sp>
    </p:spTree>
    <p:extLst>
      <p:ext uri="{BB962C8B-B14F-4D97-AF65-F5344CB8AC3E}">
        <p14:creationId xmlns:p14="http://schemas.microsoft.com/office/powerpoint/2010/main" val="1862265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ccmeetings.mtiley.com/events/AM22/documents/programfiles/Outline_2023_CfP_Guidelines_-_Condensed_Innovative_Session_Format_Ideas_A1.xls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a:t>
            </a:r>
          </a:p>
        </p:txBody>
      </p:sp>
      <p:sp>
        <p:nvSpPr>
          <p:cNvPr id="4" name="Slide Number Placeholder 3"/>
          <p:cNvSpPr>
            <a:spLocks noGrp="1"/>
          </p:cNvSpPr>
          <p:nvPr>
            <p:ph type="sldNum" sz="quarter" idx="5"/>
          </p:nvPr>
        </p:nvSpPr>
        <p:spPr/>
        <p:txBody>
          <a:bodyPr/>
          <a:lstStyle/>
          <a:p>
            <a:fld id="{F65DB9DD-8CD0-4933-8A12-0A7C9F83B226}" type="slidenum">
              <a:rPr lang="en-US" smtClean="0"/>
              <a:t>5</a:t>
            </a:fld>
            <a:endParaRPr lang="en-US"/>
          </a:p>
        </p:txBody>
      </p:sp>
    </p:spTree>
    <p:extLst>
      <p:ext uri="{BB962C8B-B14F-4D97-AF65-F5344CB8AC3E}">
        <p14:creationId xmlns:p14="http://schemas.microsoft.com/office/powerpoint/2010/main" val="114507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Practical = Don’t just tell people the fundamentals or what the law says; focus your time on teaching them HOW TO APPLY IT</a:t>
            </a:r>
          </a:p>
        </p:txBody>
      </p:sp>
      <p:sp>
        <p:nvSpPr>
          <p:cNvPr id="4" name="Slide Number Placeholder 3"/>
          <p:cNvSpPr>
            <a:spLocks noGrp="1"/>
          </p:cNvSpPr>
          <p:nvPr>
            <p:ph type="sldNum" sz="quarter" idx="5"/>
          </p:nvPr>
        </p:nvSpPr>
        <p:spPr/>
        <p:txBody>
          <a:bodyPr/>
          <a:lstStyle/>
          <a:p>
            <a:fld id="{F65DB9DD-8CD0-4933-8A12-0A7C9F83B226}" type="slidenum">
              <a:rPr lang="en-US" smtClean="0"/>
              <a:t>6</a:t>
            </a:fld>
            <a:endParaRPr lang="en-US"/>
          </a:p>
        </p:txBody>
      </p:sp>
    </p:spTree>
    <p:extLst>
      <p:ext uri="{BB962C8B-B14F-4D97-AF65-F5344CB8AC3E}">
        <p14:creationId xmlns:p14="http://schemas.microsoft.com/office/powerpoint/2010/main" val="2533426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Course Description needs to include interaction, BUT it shouldn’t be as detailed as the facilitation requirements description.</a:t>
            </a:r>
          </a:p>
          <a:p>
            <a:endParaRPr lang="en-US"/>
          </a:p>
          <a:p>
            <a:r>
              <a:rPr lang="en-US"/>
              <a:t>Make sure you have moderators who know how to facilitate conversation. Encourage your speakers to take ACC’s speaker training </a:t>
            </a:r>
          </a:p>
          <a:p>
            <a:endParaRPr lang="en-US"/>
          </a:p>
          <a:p>
            <a:r>
              <a:rPr lang="en-US"/>
              <a:t>Be responsive to your ACC Staff Liaison – they will keep you on track to meet CLE requirements.</a:t>
            </a:r>
          </a:p>
          <a:p>
            <a:endParaRPr lang="en-US"/>
          </a:p>
        </p:txBody>
      </p:sp>
      <p:sp>
        <p:nvSpPr>
          <p:cNvPr id="4" name="Slide Number Placeholder 3"/>
          <p:cNvSpPr>
            <a:spLocks noGrp="1"/>
          </p:cNvSpPr>
          <p:nvPr>
            <p:ph type="sldNum" sz="quarter" idx="5"/>
          </p:nvPr>
        </p:nvSpPr>
        <p:spPr/>
        <p:txBody>
          <a:bodyPr/>
          <a:lstStyle/>
          <a:p>
            <a:fld id="{F65DB9DD-8CD0-4933-8A12-0A7C9F83B226}" type="slidenum">
              <a:rPr lang="en-US" smtClean="0"/>
              <a:t>7</a:t>
            </a:fld>
            <a:endParaRPr lang="en-US"/>
          </a:p>
        </p:txBody>
      </p:sp>
    </p:spTree>
    <p:extLst>
      <p:ext uri="{BB962C8B-B14F-4D97-AF65-F5344CB8AC3E}">
        <p14:creationId xmlns:p14="http://schemas.microsoft.com/office/powerpoint/2010/main" val="350343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NETWORK SPONSORS: If you are working with your network on their network submissions, make sure you are discussing with them both the topics of their programs and their rankings. Networks must rank their program submission, and the advisory board defers to these rankings as much as possible during selection. If you are collaborating with your network on a program that gets ranked third or fourth, it is unlikely to be selected. Please be aware of the rankings of the programs you’re collaborating on to manage your expectations during the selection process.</a:t>
            </a:r>
          </a:p>
        </p:txBody>
      </p:sp>
      <p:sp>
        <p:nvSpPr>
          <p:cNvPr id="4" name="Slide Number Placeholder 3"/>
          <p:cNvSpPr>
            <a:spLocks noGrp="1"/>
          </p:cNvSpPr>
          <p:nvPr>
            <p:ph type="sldNum" sz="quarter" idx="5"/>
          </p:nvPr>
        </p:nvSpPr>
        <p:spPr/>
        <p:txBody>
          <a:bodyPr/>
          <a:lstStyle/>
          <a:p>
            <a:fld id="{22E024E5-E128-4924-B0E3-529C46C86645}" type="slidenum">
              <a:rPr lang="en-US" smtClean="0"/>
              <a:t>9</a:t>
            </a:fld>
            <a:endParaRPr lang="en-US"/>
          </a:p>
        </p:txBody>
      </p:sp>
    </p:spTree>
    <p:extLst>
      <p:ext uri="{BB962C8B-B14F-4D97-AF65-F5344CB8AC3E}">
        <p14:creationId xmlns:p14="http://schemas.microsoft.com/office/powerpoint/2010/main" val="379841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RG – mention finding a good moderator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DB9DD-8CD0-4933-8A12-0A7C9F83B2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3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FFFFFF"/>
                </a:solidFill>
                <a:effectLst/>
                <a:latin typeface="Roboto" panose="02000000000000000000" pitchFamily="2" charset="0"/>
              </a:rPr>
              <a:t>RG</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You may be asking, “What qualifies as an “Innovative Format” program?” To borrow a US Supreme Court quote on identifying obscenity, “I know it when I see it.”</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Here, you see some examples of formats that would qualify, but the options are endless—if you can dream it, we will do our very best to help you bring it to fruition.  </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To help you during your creative process, the guidelines contain an “Innovative Format Ideas” document which shares a few common types, descriptions of how they work, and scenarios in which they might be best used. If you want some help along the way, our team would be very happy to meet with you and kick around ideas for how you could add some zest to your program. </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ACC is invested in continually reimagining the Annual Meeting to ensure that it is the most indispensable learning and networking opportunity for in-house legal professionals every year.</a:t>
            </a:r>
          </a:p>
          <a:p>
            <a:pPr algn="l"/>
            <a:endParaRPr lang="en-US" b="0" i="0">
              <a:solidFill>
                <a:srgbClr val="FFFFFF"/>
              </a:solidFill>
              <a:effectLst/>
              <a:latin typeface="Roboto" panose="02000000000000000000" pitchFamily="2" charset="0"/>
            </a:endParaRPr>
          </a:p>
          <a:p>
            <a:pPr algn="l"/>
            <a:r>
              <a:rPr lang="en-US" b="0" i="0">
                <a:solidFill>
                  <a:srgbClr val="FFFFFF"/>
                </a:solidFill>
                <a:effectLst/>
                <a:latin typeface="Roboto" panose="02000000000000000000" pitchFamily="2" charset="0"/>
              </a:rPr>
              <a:t>We know that developing hands-on workshops, networking-style sessions, TED-style talks, etc. requires more time and coordination with potential volunteers. To help, for AM23 ACC Networks are allowed one additional month to develop and submit these types of </a:t>
            </a:r>
            <a:r>
              <a:rPr lang="en-US" b="0" i="0" u="sng">
                <a:solidFill>
                  <a:srgbClr val="CCE4ED"/>
                </a:solidFill>
                <a:effectLst/>
                <a:latin typeface="Roboto" panose="02000000000000000000" pitchFamily="2" charset="0"/>
                <a:hlinkClick r:id="rId3"/>
              </a:rPr>
              <a:t>more-involved program ideas</a:t>
            </a:r>
            <a:r>
              <a:rPr lang="en-US" b="0" i="0">
                <a:solidFill>
                  <a:srgbClr val="FFFFFF"/>
                </a:solidFill>
                <a:effectLst/>
                <a:latin typeface="Roboto" panose="02000000000000000000" pitchFamily="2" charset="0"/>
              </a:rPr>
              <a:t>. </a:t>
            </a:r>
          </a:p>
          <a:p>
            <a:pPr algn="l"/>
            <a:endParaRPr lang="en-US" b="0" i="0">
              <a:solidFill>
                <a:srgbClr val="FFFFFF"/>
              </a:solidFill>
              <a:effectLst/>
              <a:latin typeface="Roboto" panose="02000000000000000000" pitchFamily="2" charset="0"/>
            </a:endParaRPr>
          </a:p>
          <a:p>
            <a:pPr algn="l"/>
            <a:r>
              <a:rPr lang="en-US" b="0" i="1">
                <a:solidFill>
                  <a:srgbClr val="FFFFFF"/>
                </a:solidFill>
                <a:effectLst/>
                <a:latin typeface="Roboto" panose="02000000000000000000" pitchFamily="2" charset="0"/>
              </a:rPr>
              <a:t>PLEASE NOTE: This special Round 2 extension for innovative format program ideas applies only to ACC Networks. Your network sponsors must submit all of their ideas to ACC by the Monday, January 9th deadline, regardless of format.</a:t>
            </a:r>
          </a:p>
          <a:p>
            <a:pPr algn="l"/>
            <a:endParaRPr lang="en-US" b="0" i="0">
              <a:solidFill>
                <a:srgbClr val="FFFFFF"/>
              </a:solidFill>
              <a:effectLst/>
              <a:latin typeface="Roboto" panose="02000000000000000000" pitchFamily="2" charset="0"/>
            </a:endParaRPr>
          </a:p>
          <a:p>
            <a:pPr algn="l"/>
            <a:r>
              <a:rPr lang="en-US" b="1" i="0">
                <a:solidFill>
                  <a:srgbClr val="FFFFFF"/>
                </a:solidFill>
                <a:effectLst/>
                <a:latin typeface="Roboto" panose="02000000000000000000" pitchFamily="2" charset="0"/>
              </a:rPr>
              <a:t>Innovative Format Program Submissions Due: Thursday, February 9, 2023</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DB9DD-8CD0-4933-8A12-0A7C9F83B2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62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 to mention Blue Sponsorship/upgrade opportunities</a:t>
            </a:r>
          </a:p>
        </p:txBody>
      </p:sp>
      <p:sp>
        <p:nvSpPr>
          <p:cNvPr id="4" name="Slide Number Placeholder 3"/>
          <p:cNvSpPr>
            <a:spLocks noGrp="1"/>
          </p:cNvSpPr>
          <p:nvPr>
            <p:ph type="sldNum" sz="quarter" idx="5"/>
          </p:nvPr>
        </p:nvSpPr>
        <p:spPr/>
        <p:txBody>
          <a:bodyPr/>
          <a:lstStyle/>
          <a:p>
            <a:fld id="{22E024E5-E128-4924-B0E3-529C46C86645}" type="slidenum">
              <a:rPr lang="en-US" smtClean="0"/>
              <a:t>15</a:t>
            </a:fld>
            <a:endParaRPr lang="en-US"/>
          </a:p>
        </p:txBody>
      </p:sp>
    </p:spTree>
    <p:extLst>
      <p:ext uri="{BB962C8B-B14F-4D97-AF65-F5344CB8AC3E}">
        <p14:creationId xmlns:p14="http://schemas.microsoft.com/office/powerpoint/2010/main" val="3280692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3C9D82-8C35-4493-AB2C-D672C16F4E52}"/>
              </a:ext>
            </a:extLst>
          </p:cNvPr>
          <p:cNvPicPr>
            <a:picLocks noChangeAspect="1"/>
          </p:cNvPicPr>
          <p:nvPr userDrawn="1"/>
        </p:nvPicPr>
        <p:blipFill rotWithShape="1">
          <a:blip r:embed="rId2"/>
          <a:srcRect l="3687" t="1199" r="3687" b="-1871"/>
          <a:stretch/>
        </p:blipFill>
        <p:spPr>
          <a:xfrm>
            <a:off x="0" y="-38100"/>
            <a:ext cx="12192000" cy="7453745"/>
          </a:xfrm>
          <a:prstGeom prst="rect">
            <a:avLst/>
          </a:prstGeom>
        </p:spPr>
      </p:pic>
      <p:sp>
        <p:nvSpPr>
          <p:cNvPr id="2" name="Title 1">
            <a:extLst>
              <a:ext uri="{FF2B5EF4-FFF2-40B4-BE49-F238E27FC236}">
                <a16:creationId xmlns:a16="http://schemas.microsoft.com/office/drawing/2014/main" id="{017D4096-0E1C-41A1-9046-F756AD55C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BA2656-EDD7-482B-9033-7489D1E324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E26864-9769-4086-A618-8945261B4E8B}"/>
              </a:ext>
            </a:extLst>
          </p:cNvPr>
          <p:cNvSpPr>
            <a:spLocks noGrp="1"/>
          </p:cNvSpPr>
          <p:nvPr>
            <p:ph type="dt" sz="half" idx="10"/>
          </p:nvPr>
        </p:nvSpPr>
        <p:spPr/>
        <p:txBody>
          <a:bodyPr/>
          <a:lstStyle/>
          <a:p>
            <a:fld id="{0E8F8DE6-7771-47F0-B05D-4DA70FD59BFF}" type="datetimeFigureOut">
              <a:rPr lang="en-US" smtClean="0"/>
              <a:t>12/7/2023</a:t>
            </a:fld>
            <a:endParaRPr lang="en-US"/>
          </a:p>
        </p:txBody>
      </p:sp>
      <p:sp>
        <p:nvSpPr>
          <p:cNvPr id="5" name="Footer Placeholder 4">
            <a:extLst>
              <a:ext uri="{FF2B5EF4-FFF2-40B4-BE49-F238E27FC236}">
                <a16:creationId xmlns:a16="http://schemas.microsoft.com/office/drawing/2014/main" id="{0E5422A0-D9E3-4BFA-926D-B06CEA409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4FE0-CD13-47EC-A616-5AD051D43869}"/>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43764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CADA-BD8D-4B90-9EA2-CAF00F94CF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F57060-729D-45F2-A0A0-075AE94673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15868-725E-4E72-8508-2267B68DDF31}"/>
              </a:ext>
            </a:extLst>
          </p:cNvPr>
          <p:cNvSpPr>
            <a:spLocks noGrp="1"/>
          </p:cNvSpPr>
          <p:nvPr>
            <p:ph type="dt" sz="half" idx="10"/>
          </p:nvPr>
        </p:nvSpPr>
        <p:spPr/>
        <p:txBody>
          <a:bodyPr/>
          <a:lstStyle/>
          <a:p>
            <a:fld id="{0E8F8DE6-7771-47F0-B05D-4DA70FD59BFF}" type="datetimeFigureOut">
              <a:rPr lang="en-US" smtClean="0"/>
              <a:t>12/7/2023</a:t>
            </a:fld>
            <a:endParaRPr lang="en-US"/>
          </a:p>
        </p:txBody>
      </p:sp>
      <p:sp>
        <p:nvSpPr>
          <p:cNvPr id="5" name="Footer Placeholder 4">
            <a:extLst>
              <a:ext uri="{FF2B5EF4-FFF2-40B4-BE49-F238E27FC236}">
                <a16:creationId xmlns:a16="http://schemas.microsoft.com/office/drawing/2014/main" id="{B70817A5-FDDB-4D95-837F-5B4DEB17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FB7A9-58EA-498B-8D9B-0C38DDEEBDE3}"/>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312759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5871E-D1FE-4671-9D48-F37E2D3986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F0E3AC-60C0-462B-A4A8-EEE6120075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917A5-4FA1-4A6E-B5A0-528A36F96F5A}"/>
              </a:ext>
            </a:extLst>
          </p:cNvPr>
          <p:cNvSpPr>
            <a:spLocks noGrp="1"/>
          </p:cNvSpPr>
          <p:nvPr>
            <p:ph type="dt" sz="half" idx="10"/>
          </p:nvPr>
        </p:nvSpPr>
        <p:spPr/>
        <p:txBody>
          <a:bodyPr/>
          <a:lstStyle/>
          <a:p>
            <a:fld id="{0E8F8DE6-7771-47F0-B05D-4DA70FD59BFF}" type="datetimeFigureOut">
              <a:rPr lang="en-US" smtClean="0"/>
              <a:t>12/7/2023</a:t>
            </a:fld>
            <a:endParaRPr lang="en-US"/>
          </a:p>
        </p:txBody>
      </p:sp>
      <p:sp>
        <p:nvSpPr>
          <p:cNvPr id="5" name="Footer Placeholder 4">
            <a:extLst>
              <a:ext uri="{FF2B5EF4-FFF2-40B4-BE49-F238E27FC236}">
                <a16:creationId xmlns:a16="http://schemas.microsoft.com/office/drawing/2014/main" id="{29577DDF-40DB-4A48-A3D5-EE02F6A6E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663A6-0980-4B14-A3B7-F5F57B754522}"/>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108577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5790-A04C-4DA2-A93F-3B789C869B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2C9A6-45BF-405F-AA72-C6E040D04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86F4E-04D2-4BBB-9743-DDB4AE80766E}"/>
              </a:ext>
            </a:extLst>
          </p:cNvPr>
          <p:cNvSpPr>
            <a:spLocks noGrp="1"/>
          </p:cNvSpPr>
          <p:nvPr>
            <p:ph type="dt" sz="half" idx="10"/>
          </p:nvPr>
        </p:nvSpPr>
        <p:spPr/>
        <p:txBody>
          <a:bodyPr/>
          <a:lstStyle/>
          <a:p>
            <a:fld id="{0E8F8DE6-7771-47F0-B05D-4DA70FD59BFF}" type="datetimeFigureOut">
              <a:rPr lang="en-US" smtClean="0"/>
              <a:t>12/7/2023</a:t>
            </a:fld>
            <a:endParaRPr lang="en-US"/>
          </a:p>
        </p:txBody>
      </p:sp>
      <p:sp>
        <p:nvSpPr>
          <p:cNvPr id="5" name="Footer Placeholder 4">
            <a:extLst>
              <a:ext uri="{FF2B5EF4-FFF2-40B4-BE49-F238E27FC236}">
                <a16:creationId xmlns:a16="http://schemas.microsoft.com/office/drawing/2014/main" id="{7F3F60D8-2CD2-4886-816E-E34897AEA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2C17F-6010-407E-81D5-839EF3DE2313}"/>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74473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36A2-104E-428C-BE62-248E7A53A3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B723AE-B32B-4EF2-83D8-1979AD170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C08CF2-F58C-4DF6-B87E-5116F7600F4B}"/>
              </a:ext>
            </a:extLst>
          </p:cNvPr>
          <p:cNvSpPr>
            <a:spLocks noGrp="1"/>
          </p:cNvSpPr>
          <p:nvPr>
            <p:ph type="dt" sz="half" idx="10"/>
          </p:nvPr>
        </p:nvSpPr>
        <p:spPr/>
        <p:txBody>
          <a:bodyPr/>
          <a:lstStyle/>
          <a:p>
            <a:fld id="{0E8F8DE6-7771-47F0-B05D-4DA70FD59BFF}" type="datetimeFigureOut">
              <a:rPr lang="en-US" smtClean="0"/>
              <a:t>12/7/2023</a:t>
            </a:fld>
            <a:endParaRPr lang="en-US"/>
          </a:p>
        </p:txBody>
      </p:sp>
      <p:sp>
        <p:nvSpPr>
          <p:cNvPr id="5" name="Footer Placeholder 4">
            <a:extLst>
              <a:ext uri="{FF2B5EF4-FFF2-40B4-BE49-F238E27FC236}">
                <a16:creationId xmlns:a16="http://schemas.microsoft.com/office/drawing/2014/main" id="{8E65ADAB-D6C6-4E29-B29D-025A85C0B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04A2D-4A5F-42EB-A436-E6D082B05B4D}"/>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273194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6436-EC1B-4A03-8E01-BCC4BFEDBE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D91C2-F7C5-4F90-BF16-31E057BBEB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E9353-F41D-4CE7-B918-9A5A597429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A5C164-5874-4CC7-B508-9D14646D936E}"/>
              </a:ext>
            </a:extLst>
          </p:cNvPr>
          <p:cNvSpPr>
            <a:spLocks noGrp="1"/>
          </p:cNvSpPr>
          <p:nvPr>
            <p:ph type="dt" sz="half" idx="10"/>
          </p:nvPr>
        </p:nvSpPr>
        <p:spPr/>
        <p:txBody>
          <a:bodyPr/>
          <a:lstStyle/>
          <a:p>
            <a:fld id="{0E8F8DE6-7771-47F0-B05D-4DA70FD59BFF}" type="datetimeFigureOut">
              <a:rPr lang="en-US" smtClean="0"/>
              <a:t>12/7/2023</a:t>
            </a:fld>
            <a:endParaRPr lang="en-US"/>
          </a:p>
        </p:txBody>
      </p:sp>
      <p:sp>
        <p:nvSpPr>
          <p:cNvPr id="6" name="Footer Placeholder 5">
            <a:extLst>
              <a:ext uri="{FF2B5EF4-FFF2-40B4-BE49-F238E27FC236}">
                <a16:creationId xmlns:a16="http://schemas.microsoft.com/office/drawing/2014/main" id="{97C33C2B-0683-42E8-BCBC-E61EA234D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65DC7-B3E1-44DD-8C70-A7C625489A26}"/>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408535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9E84-E040-421C-A777-BC0B43E8BD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8CEC1-F087-4A82-8CD4-39C4CB545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74619C-8DE2-4615-B4D5-470B028515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D3C28F-7915-4C7E-B2CC-1ED15487A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5AC715-883B-4BC1-8899-152DA9ABA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69073-878E-4776-976C-3A689BC32D5F}"/>
              </a:ext>
            </a:extLst>
          </p:cNvPr>
          <p:cNvSpPr>
            <a:spLocks noGrp="1"/>
          </p:cNvSpPr>
          <p:nvPr>
            <p:ph type="dt" sz="half" idx="10"/>
          </p:nvPr>
        </p:nvSpPr>
        <p:spPr/>
        <p:txBody>
          <a:bodyPr/>
          <a:lstStyle/>
          <a:p>
            <a:fld id="{0E8F8DE6-7771-47F0-B05D-4DA70FD59BFF}" type="datetimeFigureOut">
              <a:rPr lang="en-US" smtClean="0"/>
              <a:t>12/7/2023</a:t>
            </a:fld>
            <a:endParaRPr lang="en-US"/>
          </a:p>
        </p:txBody>
      </p:sp>
      <p:sp>
        <p:nvSpPr>
          <p:cNvPr id="8" name="Footer Placeholder 7">
            <a:extLst>
              <a:ext uri="{FF2B5EF4-FFF2-40B4-BE49-F238E27FC236}">
                <a16:creationId xmlns:a16="http://schemas.microsoft.com/office/drawing/2014/main" id="{C2E7E831-0C6E-4BDE-A9DC-D278B4DC5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AAE093-547A-4311-9ABC-F8332141C8D7}"/>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287737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DD896-017C-4C75-A938-B7C4B6C0D0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94A619-FECD-4A8E-AE45-506587D34AF9}"/>
              </a:ext>
            </a:extLst>
          </p:cNvPr>
          <p:cNvSpPr>
            <a:spLocks noGrp="1"/>
          </p:cNvSpPr>
          <p:nvPr>
            <p:ph type="dt" sz="half" idx="10"/>
          </p:nvPr>
        </p:nvSpPr>
        <p:spPr/>
        <p:txBody>
          <a:bodyPr/>
          <a:lstStyle/>
          <a:p>
            <a:fld id="{0E8F8DE6-7771-47F0-B05D-4DA70FD59BFF}" type="datetimeFigureOut">
              <a:rPr lang="en-US" smtClean="0"/>
              <a:t>12/7/2023</a:t>
            </a:fld>
            <a:endParaRPr lang="en-US"/>
          </a:p>
        </p:txBody>
      </p:sp>
      <p:sp>
        <p:nvSpPr>
          <p:cNvPr id="4" name="Footer Placeholder 3">
            <a:extLst>
              <a:ext uri="{FF2B5EF4-FFF2-40B4-BE49-F238E27FC236}">
                <a16:creationId xmlns:a16="http://schemas.microsoft.com/office/drawing/2014/main" id="{F8D9C56C-AB6E-4E14-B4A2-C05AC228E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818DA4-88ED-4DBF-9334-AE95DE69CDCA}"/>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266798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F7A75-C03E-4A51-BACA-B89C7BD9A077}"/>
              </a:ext>
            </a:extLst>
          </p:cNvPr>
          <p:cNvSpPr>
            <a:spLocks noGrp="1"/>
          </p:cNvSpPr>
          <p:nvPr>
            <p:ph type="dt" sz="half" idx="10"/>
          </p:nvPr>
        </p:nvSpPr>
        <p:spPr/>
        <p:txBody>
          <a:bodyPr/>
          <a:lstStyle/>
          <a:p>
            <a:fld id="{0E8F8DE6-7771-47F0-B05D-4DA70FD59BFF}" type="datetimeFigureOut">
              <a:rPr lang="en-US" smtClean="0"/>
              <a:t>12/7/2023</a:t>
            </a:fld>
            <a:endParaRPr lang="en-US"/>
          </a:p>
        </p:txBody>
      </p:sp>
      <p:sp>
        <p:nvSpPr>
          <p:cNvPr id="3" name="Footer Placeholder 2">
            <a:extLst>
              <a:ext uri="{FF2B5EF4-FFF2-40B4-BE49-F238E27FC236}">
                <a16:creationId xmlns:a16="http://schemas.microsoft.com/office/drawing/2014/main" id="{55EE3CC9-CC19-480A-A90E-61F8A1C831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0332E3-D735-4CE6-B058-BC5F75509E66}"/>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158870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0E87-BEDC-4E6E-B1F4-68BD0A4BC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F74AA-B46D-44CC-A85D-8A72FE75F4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A3C8D9-AAE6-4FC9-97F6-E5233350B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F56C4-5264-4CD9-A186-D1F079DFADB1}"/>
              </a:ext>
            </a:extLst>
          </p:cNvPr>
          <p:cNvSpPr>
            <a:spLocks noGrp="1"/>
          </p:cNvSpPr>
          <p:nvPr>
            <p:ph type="dt" sz="half" idx="10"/>
          </p:nvPr>
        </p:nvSpPr>
        <p:spPr/>
        <p:txBody>
          <a:bodyPr/>
          <a:lstStyle/>
          <a:p>
            <a:fld id="{0E8F8DE6-7771-47F0-B05D-4DA70FD59BFF}" type="datetimeFigureOut">
              <a:rPr lang="en-US" smtClean="0"/>
              <a:t>12/7/2023</a:t>
            </a:fld>
            <a:endParaRPr lang="en-US"/>
          </a:p>
        </p:txBody>
      </p:sp>
      <p:sp>
        <p:nvSpPr>
          <p:cNvPr id="6" name="Footer Placeholder 5">
            <a:extLst>
              <a:ext uri="{FF2B5EF4-FFF2-40B4-BE49-F238E27FC236}">
                <a16:creationId xmlns:a16="http://schemas.microsoft.com/office/drawing/2014/main" id="{8ADD74A2-7345-4892-A553-1A6565A4A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4AB40-EDF2-4D6C-A4D3-72148701DCF9}"/>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419945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5E61-C7B3-40BA-86E5-C3E9C52DE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E97B3-76E7-4B12-833B-F9138C1B7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D1E85C-2A4A-4257-84C4-59097A32C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3E1BC-EF3B-4C05-AF76-71FB63EAAC63}"/>
              </a:ext>
            </a:extLst>
          </p:cNvPr>
          <p:cNvSpPr>
            <a:spLocks noGrp="1"/>
          </p:cNvSpPr>
          <p:nvPr>
            <p:ph type="dt" sz="half" idx="10"/>
          </p:nvPr>
        </p:nvSpPr>
        <p:spPr/>
        <p:txBody>
          <a:bodyPr/>
          <a:lstStyle/>
          <a:p>
            <a:fld id="{0E8F8DE6-7771-47F0-B05D-4DA70FD59BFF}" type="datetimeFigureOut">
              <a:rPr lang="en-US" smtClean="0"/>
              <a:t>12/7/2023</a:t>
            </a:fld>
            <a:endParaRPr lang="en-US"/>
          </a:p>
        </p:txBody>
      </p:sp>
      <p:sp>
        <p:nvSpPr>
          <p:cNvPr id="6" name="Footer Placeholder 5">
            <a:extLst>
              <a:ext uri="{FF2B5EF4-FFF2-40B4-BE49-F238E27FC236}">
                <a16:creationId xmlns:a16="http://schemas.microsoft.com/office/drawing/2014/main" id="{8DA868AE-5D47-4363-8FE2-0319BE2F7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82D42-A829-4F1D-819F-E3A848830176}"/>
              </a:ext>
            </a:extLst>
          </p:cNvPr>
          <p:cNvSpPr>
            <a:spLocks noGrp="1"/>
          </p:cNvSpPr>
          <p:nvPr>
            <p:ph type="sldNum" sz="quarter" idx="12"/>
          </p:nvPr>
        </p:nvSpPr>
        <p:spPr/>
        <p:txBody>
          <a:bodyPr/>
          <a:lstStyle/>
          <a:p>
            <a:fld id="{1EECDA04-D7E7-47A0-B047-507418218CC2}" type="slidenum">
              <a:rPr lang="en-US" smtClean="0"/>
              <a:t>‹#›</a:t>
            </a:fld>
            <a:endParaRPr lang="en-US"/>
          </a:p>
        </p:txBody>
      </p:sp>
    </p:spTree>
    <p:extLst>
      <p:ext uri="{BB962C8B-B14F-4D97-AF65-F5344CB8AC3E}">
        <p14:creationId xmlns:p14="http://schemas.microsoft.com/office/powerpoint/2010/main" val="107010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5542DE-3C79-437B-9268-B114449EC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4E35F5-4FDB-4447-9FB5-53CB97EB1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D0D5E-E522-4589-B351-7722F9BB3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F8DE6-7771-47F0-B05D-4DA70FD59BFF}" type="datetimeFigureOut">
              <a:rPr lang="en-US" smtClean="0"/>
              <a:t>12/7/2023</a:t>
            </a:fld>
            <a:endParaRPr lang="en-US"/>
          </a:p>
        </p:txBody>
      </p:sp>
      <p:sp>
        <p:nvSpPr>
          <p:cNvPr id="5" name="Footer Placeholder 4">
            <a:extLst>
              <a:ext uri="{FF2B5EF4-FFF2-40B4-BE49-F238E27FC236}">
                <a16:creationId xmlns:a16="http://schemas.microsoft.com/office/drawing/2014/main" id="{48F81248-EFBA-4F4C-A98A-891FA8F9E3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D2FA63-0C74-4A1D-AA35-F42BA5F94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CDA04-D7E7-47A0-B047-507418218CC2}" type="slidenum">
              <a:rPr lang="en-US" smtClean="0"/>
              <a:t>‹#›</a:t>
            </a:fld>
            <a:endParaRPr lang="en-US"/>
          </a:p>
        </p:txBody>
      </p:sp>
    </p:spTree>
    <p:extLst>
      <p:ext uri="{BB962C8B-B14F-4D97-AF65-F5344CB8AC3E}">
        <p14:creationId xmlns:p14="http://schemas.microsoft.com/office/powerpoint/2010/main" val="647039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cocuzza@acc.com" TargetMode="External"/><Relationship Id="rId2" Type="http://schemas.openxmlformats.org/officeDocument/2006/relationships/hyperlink" Target="mailto:r.leman@acc.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chileemployment.cl/check-list-curricular/"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www.acc.com/annualmeeting/cfp/sponsors" TargetMode="Externa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r.leman@acc.com" TargetMode="External"/><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hyperlink" Target="mailto:j.cocuzza@acc.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seositecheckup.com/articles/9-effective-ways-to-improve-your-blog"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acc.com/annualmeeting/cfp/sponsor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04D9E6-4CA2-4003-A0B8-CA4024157016}"/>
              </a:ext>
            </a:extLst>
          </p:cNvPr>
          <p:cNvSpPr>
            <a:spLocks noGrp="1"/>
          </p:cNvSpPr>
          <p:nvPr>
            <p:ph type="ctrTitle"/>
          </p:nvPr>
        </p:nvSpPr>
        <p:spPr>
          <a:xfrm>
            <a:off x="1523998" y="1714501"/>
            <a:ext cx="9144000" cy="2192481"/>
          </a:xfrm>
        </p:spPr>
        <p:txBody>
          <a:bodyPr>
            <a:normAutofit/>
          </a:body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2024 Annual Meeting</a:t>
            </a:r>
            <a:br>
              <a:rPr lang="en-US" sz="4000" b="1">
                <a:solidFill>
                  <a:srgbClr val="C00000"/>
                </a:solidFill>
                <a:effectLst>
                  <a:outerShdw blurRad="38100" dist="38100" dir="2700000" algn="tl">
                    <a:srgbClr val="000000">
                      <a:alpha val="43137"/>
                    </a:srgbClr>
                  </a:outerShdw>
                </a:effectLst>
                <a:latin typeface="Tw Cen MT" panose="020B0602020104020603" pitchFamily="34" charset="0"/>
                <a:cs typeface="Helvetica"/>
              </a:rPr>
            </a:br>
            <a:r>
              <a:rPr lang="en-US" sz="4000" b="1">
                <a:effectLst>
                  <a:outerShdw blurRad="38100" dist="38100" dir="2700000" algn="tl">
                    <a:srgbClr val="000000">
                      <a:alpha val="43137"/>
                    </a:srgbClr>
                  </a:outerShdw>
                </a:effectLst>
                <a:latin typeface="Tw Cen MT" panose="020B0602020104020603" pitchFamily="34" charset="0"/>
                <a:cs typeface="Helvetica"/>
              </a:rPr>
              <a:t>Call for Programs </a:t>
            </a:r>
            <a:br>
              <a:rPr lang="en-US" sz="4000" b="1">
                <a:effectLst>
                  <a:outerShdw blurRad="38100" dist="38100" dir="2700000" algn="tl">
                    <a:srgbClr val="000000">
                      <a:alpha val="43137"/>
                    </a:srgbClr>
                  </a:outerShdw>
                </a:effectLst>
                <a:latin typeface="Tw Cen MT" panose="020B0602020104020603" pitchFamily="34" charset="0"/>
                <a:cs typeface="Helvetica"/>
              </a:rPr>
            </a:br>
            <a:r>
              <a:rPr lang="en-US" sz="4000" b="1">
                <a:effectLst>
                  <a:outerShdw blurRad="38100" dist="38100" dir="2700000" algn="tl">
                    <a:srgbClr val="000000">
                      <a:alpha val="43137"/>
                    </a:srgbClr>
                  </a:outerShdw>
                </a:effectLst>
                <a:latin typeface="Tw Cen MT" panose="020B0602020104020603" pitchFamily="34" charset="0"/>
                <a:cs typeface="Helvetica"/>
              </a:rPr>
              <a:t> Training Call / Q&amp;A Session</a:t>
            </a:r>
          </a:p>
        </p:txBody>
      </p:sp>
      <p:sp>
        <p:nvSpPr>
          <p:cNvPr id="8" name="Subtitle 6">
            <a:extLst>
              <a:ext uri="{FF2B5EF4-FFF2-40B4-BE49-F238E27FC236}">
                <a16:creationId xmlns:a16="http://schemas.microsoft.com/office/drawing/2014/main" id="{C5D9FCE8-6DAC-4BF1-95E0-3C0F374546B7}"/>
              </a:ext>
            </a:extLst>
          </p:cNvPr>
          <p:cNvSpPr txBox="1">
            <a:spLocks/>
          </p:cNvSpPr>
          <p:nvPr/>
        </p:nvSpPr>
        <p:spPr>
          <a:xfrm>
            <a:off x="1860884" y="5100665"/>
            <a:ext cx="3924837" cy="13784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b="1">
                <a:latin typeface="Tw Cen MT" panose="020B0602020104020603" pitchFamily="34" charset="0"/>
                <a:cs typeface="Helvetica"/>
              </a:rPr>
              <a:t>Rachel Grace Leman</a:t>
            </a:r>
          </a:p>
          <a:p>
            <a:pPr>
              <a:spcBef>
                <a:spcPts val="0"/>
              </a:spcBef>
            </a:pPr>
            <a:r>
              <a:rPr lang="en-US" sz="2800">
                <a:latin typeface="Tw Cen MT" panose="020B0602020104020603" pitchFamily="34" charset="0"/>
                <a:cs typeface="Helvetica"/>
                <a:hlinkClick r:id="rId2"/>
              </a:rPr>
              <a:t>r.leman@acc.com</a:t>
            </a:r>
            <a:endParaRPr lang="en-US" sz="2800">
              <a:latin typeface="Tw Cen MT" panose="020B0602020104020603" pitchFamily="34" charset="0"/>
              <a:cs typeface="Helvetica"/>
            </a:endParaRPr>
          </a:p>
        </p:txBody>
      </p:sp>
      <p:sp>
        <p:nvSpPr>
          <p:cNvPr id="10" name="TextBox 9">
            <a:extLst>
              <a:ext uri="{FF2B5EF4-FFF2-40B4-BE49-F238E27FC236}">
                <a16:creationId xmlns:a16="http://schemas.microsoft.com/office/drawing/2014/main" id="{C528F2B0-E245-41FD-BAF8-A14E2EA284D8}"/>
              </a:ext>
            </a:extLst>
          </p:cNvPr>
          <p:cNvSpPr txBox="1"/>
          <p:nvPr/>
        </p:nvSpPr>
        <p:spPr>
          <a:xfrm>
            <a:off x="956761" y="4180658"/>
            <a:ext cx="10278470" cy="646331"/>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3600" b="1">
                <a:effectLst>
                  <a:outerShdw blurRad="38100" dist="38100" dir="2700000" algn="tl">
                    <a:srgbClr val="000000">
                      <a:alpha val="43137"/>
                    </a:srgbClr>
                  </a:outerShdw>
                </a:effectLst>
                <a:latin typeface="Tw Cen MT" panose="020B0602020104020603" pitchFamily="34" charset="0"/>
                <a:cs typeface="Helvetica"/>
              </a:rPr>
              <a:t>GO TO: www.acc.com/annualmeeting/cfp/sponsors</a:t>
            </a:r>
            <a:endParaRPr lang="en-US" sz="3600"/>
          </a:p>
        </p:txBody>
      </p:sp>
      <p:sp>
        <p:nvSpPr>
          <p:cNvPr id="2" name="Subtitle 6">
            <a:extLst>
              <a:ext uri="{FF2B5EF4-FFF2-40B4-BE49-F238E27FC236}">
                <a16:creationId xmlns:a16="http://schemas.microsoft.com/office/drawing/2014/main" id="{280A82FC-4509-A43E-B6C6-917B4F6B3D6E}"/>
              </a:ext>
            </a:extLst>
          </p:cNvPr>
          <p:cNvSpPr txBox="1">
            <a:spLocks/>
          </p:cNvSpPr>
          <p:nvPr/>
        </p:nvSpPr>
        <p:spPr>
          <a:xfrm>
            <a:off x="5739456" y="5100665"/>
            <a:ext cx="4148502" cy="13784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b="1">
                <a:latin typeface="Tw Cen MT" panose="020B0602020104020603" pitchFamily="34" charset="0"/>
                <a:cs typeface="Helvetica"/>
              </a:rPr>
              <a:t>Jessica Cocuzza</a:t>
            </a:r>
          </a:p>
          <a:p>
            <a:pPr>
              <a:spcBef>
                <a:spcPts val="0"/>
              </a:spcBef>
            </a:pPr>
            <a:r>
              <a:rPr lang="en-US" sz="2800">
                <a:latin typeface="Tw Cen MT" panose="020B0602020104020603" pitchFamily="34" charset="0"/>
                <a:cs typeface="Helvetica"/>
                <a:hlinkClick r:id="rId3"/>
              </a:rPr>
              <a:t>j.cocuzza@acc.com</a:t>
            </a:r>
            <a:endParaRPr lang="en-US" sz="2800">
              <a:latin typeface="Tw Cen MT" panose="020B0602020104020603" pitchFamily="34" charset="0"/>
              <a:cs typeface="Helvetica"/>
            </a:endParaRPr>
          </a:p>
        </p:txBody>
      </p:sp>
    </p:spTree>
    <p:extLst>
      <p:ext uri="{BB962C8B-B14F-4D97-AF65-F5344CB8AC3E}">
        <p14:creationId xmlns:p14="http://schemas.microsoft.com/office/powerpoint/2010/main" val="444220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1 priority image">
            <a:extLst>
              <a:ext uri="{FF2B5EF4-FFF2-40B4-BE49-F238E27FC236}">
                <a16:creationId xmlns:a16="http://schemas.microsoft.com/office/drawing/2014/main" id="{9399C100-1C23-4B93-9E93-B566EB0F5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568" y="1838304"/>
            <a:ext cx="4269646" cy="45520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5">
            <a:extLst>
              <a:ext uri="{FF2B5EF4-FFF2-40B4-BE49-F238E27FC236}">
                <a16:creationId xmlns:a16="http://schemas.microsoft.com/office/drawing/2014/main" id="{52D69AE9-CD4B-4F47-BCCB-442914B18BE9}"/>
              </a:ext>
            </a:extLst>
          </p:cNvPr>
          <p:cNvSpPr txBox="1">
            <a:spLocks/>
          </p:cNvSpPr>
          <p:nvPr/>
        </p:nvSpPr>
        <p:spPr>
          <a:xfrm>
            <a:off x="0" y="1520558"/>
            <a:ext cx="629232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Focus on Format</a:t>
            </a:r>
          </a:p>
        </p:txBody>
      </p:sp>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818646" y="2793649"/>
            <a:ext cx="7076726" cy="3241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sz="3600">
                <a:latin typeface="Tw Cen MT" panose="020B0602020104020603" pitchFamily="34" charset="0"/>
                <a:cs typeface="Helvetica"/>
              </a:rPr>
              <a:t>Panel-format Presentations</a:t>
            </a:r>
          </a:p>
          <a:p>
            <a:pPr marL="514350" indent="-514350" algn="l">
              <a:buFont typeface="+mj-lt"/>
              <a:buAutoNum type="arabicPeriod"/>
            </a:pPr>
            <a:r>
              <a:rPr lang="en-US" sz="3600">
                <a:latin typeface="Tw Cen MT" panose="020B0602020104020603" pitchFamily="34" charset="0"/>
                <a:cs typeface="Helvetica"/>
              </a:rPr>
              <a:t>Innovative-format Presentations</a:t>
            </a:r>
          </a:p>
          <a:p>
            <a:pPr marL="971550" lvl="1" indent="-514350" algn="l">
              <a:buFont typeface="Arial" panose="020B0604020202020204" pitchFamily="34" charset="0"/>
              <a:buChar char="•"/>
            </a:pPr>
            <a:r>
              <a:rPr lang="en-US" sz="3200">
                <a:latin typeface="Tw Cen MT" panose="020B0602020104020603" pitchFamily="34" charset="0"/>
                <a:cs typeface="Helvetica"/>
              </a:rPr>
              <a:t>Will receive </a:t>
            </a:r>
            <a:r>
              <a:rPr lang="en-US" sz="3200" b="1">
                <a:latin typeface="Tw Cen MT" panose="020B0602020104020603" pitchFamily="34" charset="0"/>
                <a:cs typeface="Helvetica"/>
              </a:rPr>
              <a:t>automatic</a:t>
            </a:r>
            <a:r>
              <a:rPr lang="en-US" sz="3200">
                <a:latin typeface="Tw Cen MT" panose="020B0602020104020603" pitchFamily="34" charset="0"/>
                <a:cs typeface="Helvetica"/>
              </a:rPr>
              <a:t> additional consideration</a:t>
            </a:r>
          </a:p>
        </p:txBody>
      </p:sp>
    </p:spTree>
    <p:extLst>
      <p:ext uri="{BB962C8B-B14F-4D97-AF65-F5344CB8AC3E}">
        <p14:creationId xmlns:p14="http://schemas.microsoft.com/office/powerpoint/2010/main" val="371947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81B29F4F-BC60-43BE-801F-80D198D26860}"/>
              </a:ext>
            </a:extLst>
          </p:cNvPr>
          <p:cNvSpPr txBox="1">
            <a:spLocks/>
          </p:cNvSpPr>
          <p:nvPr/>
        </p:nvSpPr>
        <p:spPr>
          <a:xfrm>
            <a:off x="388867" y="3055112"/>
            <a:ext cx="5199675" cy="2962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Helvetica"/>
                <a:ea typeface="+mn-ea"/>
                <a:cs typeface="Helvetica"/>
              </a:rPr>
              <a:t>Choose Your Own Adventure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Helvetica"/>
                <a:ea typeface="+mn-ea"/>
                <a:cs typeface="Helvetica"/>
              </a:rPr>
              <a:t>Videos / Audio</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Helvetica"/>
                <a:ea typeface="+mn-ea"/>
                <a:cs typeface="Helvetica"/>
              </a:rPr>
              <a:t>Polling and Quizzes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Helvetica"/>
                <a:ea typeface="+mn-ea"/>
                <a:cs typeface="Helvetica"/>
              </a:rPr>
              <a:t>Giveaways</a:t>
            </a:r>
          </a:p>
        </p:txBody>
      </p:sp>
      <p:sp>
        <p:nvSpPr>
          <p:cNvPr id="5" name="Title 5">
            <a:extLst>
              <a:ext uri="{FF2B5EF4-FFF2-40B4-BE49-F238E27FC236}">
                <a16:creationId xmlns:a16="http://schemas.microsoft.com/office/drawing/2014/main" id="{2775EAD2-B0D4-42A2-A4CE-D478497B21DF}"/>
              </a:ext>
            </a:extLst>
          </p:cNvPr>
          <p:cNvSpPr txBox="1">
            <a:spLocks/>
          </p:cNvSpPr>
          <p:nvPr/>
        </p:nvSpPr>
        <p:spPr>
          <a:xfrm>
            <a:off x="254336" y="1586659"/>
            <a:ext cx="1193766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small" spc="0" normalizeH="0" baseline="0" noProof="0">
                <a:ln>
                  <a:noFill/>
                </a:ln>
                <a:solidFill>
                  <a:srgbClr val="C00000"/>
                </a:solidFill>
                <a:effectLst>
                  <a:outerShdw blurRad="38100" dist="38100" dir="2700000" algn="tl">
                    <a:srgbClr val="000000">
                      <a:alpha val="43137"/>
                    </a:srgbClr>
                  </a:outerShdw>
                </a:effectLst>
                <a:uLnTx/>
                <a:uFillTx/>
                <a:latin typeface="Tw Cen MT" panose="020B0602020104020603" pitchFamily="34" charset="0"/>
                <a:ea typeface="+mj-ea"/>
                <a:cs typeface="Helvetica"/>
              </a:rPr>
              <a:t>Engaging Panels</a:t>
            </a:r>
          </a:p>
        </p:txBody>
      </p:sp>
      <p:sp>
        <p:nvSpPr>
          <p:cNvPr id="6" name="Content Placeholder 6">
            <a:extLst>
              <a:ext uri="{FF2B5EF4-FFF2-40B4-BE49-F238E27FC236}">
                <a16:creationId xmlns:a16="http://schemas.microsoft.com/office/drawing/2014/main" id="{D350FBCC-0434-0808-9DDE-0C710B164B8F}"/>
              </a:ext>
            </a:extLst>
          </p:cNvPr>
          <p:cNvSpPr txBox="1">
            <a:spLocks/>
          </p:cNvSpPr>
          <p:nvPr/>
        </p:nvSpPr>
        <p:spPr>
          <a:xfrm>
            <a:off x="6330152" y="3055112"/>
            <a:ext cx="4983115" cy="3194649"/>
          </a:xfrm>
          <a:prstGeom prst="rect">
            <a:avLst/>
          </a:prstGeom>
          <a:ln w="38100">
            <a:solidFill>
              <a:srgbClr val="C0000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prstClr val="black"/>
                </a:solidFill>
                <a:effectLst/>
                <a:uLnTx/>
                <a:uFillTx/>
                <a:latin typeface="Tw Cen MT" panose="020B0602020104020603" pitchFamily="34" charset="0"/>
                <a:ea typeface="+mn-ea"/>
                <a:cs typeface="Helvetica" panose="020B0604020202020204" pitchFamily="34" charset="0"/>
              </a:rPr>
              <a:t>SUBMISSION NEEDS: </a:t>
            </a:r>
          </a:p>
          <a:p>
            <a:pPr marL="571500" marR="0" lvl="0" indent="-5715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panose="020B0604020202020204" pitchFamily="34" charset="0"/>
              </a:rPr>
              <a:t>Title &amp; Course Description</a:t>
            </a:r>
          </a:p>
          <a:p>
            <a:pPr marL="571500" marR="0" lvl="0" indent="-5715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panose="020B0604020202020204" pitchFamily="34" charset="0"/>
              </a:rPr>
              <a:t>Special Accommodations (i.e. technology, room set-up, etc.)</a:t>
            </a:r>
          </a:p>
          <a:p>
            <a:pPr marL="571500" marR="0" lvl="0" indent="-5715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panose="020B0604020202020204" pitchFamily="34" charset="0"/>
              </a:rPr>
              <a:t>Audience Skill Level</a:t>
            </a:r>
          </a:p>
          <a:p>
            <a:pPr marL="571500" marR="0" lvl="0" indent="-5715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panose="020B0604020202020204" pitchFamily="34" charset="0"/>
              </a:rPr>
              <a:t>Duration</a:t>
            </a:r>
            <a:endParaRPr kumimoji="0" lang="en-US" sz="32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panose="020B0604020202020204" pitchFamily="34" charset="0"/>
            </a:endParaRPr>
          </a:p>
        </p:txBody>
      </p:sp>
    </p:spTree>
    <p:extLst>
      <p:ext uri="{BB962C8B-B14F-4D97-AF65-F5344CB8AC3E}">
        <p14:creationId xmlns:p14="http://schemas.microsoft.com/office/powerpoint/2010/main" val="723676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375249" y="1610087"/>
            <a:ext cx="9478869"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small" spc="0" normalizeH="0" baseline="0" noProof="0">
                <a:ln>
                  <a:noFill/>
                </a:ln>
                <a:solidFill>
                  <a:srgbClr val="C00000"/>
                </a:solidFill>
                <a:effectLst>
                  <a:outerShdw blurRad="38100" dist="38100" dir="2700000" algn="tl">
                    <a:srgbClr val="000000">
                      <a:alpha val="43137"/>
                    </a:srgbClr>
                  </a:outerShdw>
                </a:effectLst>
                <a:uLnTx/>
                <a:uFillTx/>
                <a:latin typeface="Tw Cen MT" panose="020B0602020104020603" pitchFamily="34" charset="0"/>
                <a:ea typeface="+mj-ea"/>
                <a:cs typeface="Helvetica"/>
              </a:rPr>
              <a:t>Innovative Format Programs</a:t>
            </a:r>
          </a:p>
        </p:txBody>
      </p:sp>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375250" y="3055112"/>
            <a:ext cx="5486599" cy="31579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Hands-on Workshops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Networking-style Sessions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Think Tanks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Game Shows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Etc. – Get Creative!!</a:t>
            </a:r>
          </a:p>
        </p:txBody>
      </p:sp>
      <p:sp>
        <p:nvSpPr>
          <p:cNvPr id="5" name="Content Placeholder 6">
            <a:extLst>
              <a:ext uri="{FF2B5EF4-FFF2-40B4-BE49-F238E27FC236}">
                <a16:creationId xmlns:a16="http://schemas.microsoft.com/office/drawing/2014/main" id="{DAD94736-8880-9CED-C480-4F7279619BC5}"/>
              </a:ext>
            </a:extLst>
          </p:cNvPr>
          <p:cNvSpPr txBox="1">
            <a:spLocks/>
          </p:cNvSpPr>
          <p:nvPr/>
        </p:nvSpPr>
        <p:spPr>
          <a:xfrm>
            <a:off x="6330153" y="3055112"/>
            <a:ext cx="5131342" cy="3073940"/>
          </a:xfrm>
          <a:prstGeom prst="rect">
            <a:avLst/>
          </a:prstGeom>
          <a:ln w="38100">
            <a:solidFill>
              <a:srgbClr val="C0000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prstClr val="black"/>
                </a:solidFill>
                <a:effectLst/>
                <a:uLnTx/>
                <a:uFillTx/>
                <a:latin typeface="Tw Cen MT" panose="020B0602020104020603" pitchFamily="34" charset="0"/>
                <a:ea typeface="+mn-ea"/>
                <a:cs typeface="Helvetica"/>
              </a:rPr>
              <a:t>SUBMISSION NEEDS: </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a:rPr>
              <a:t>Facilitation Requirements and Interactivity</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a:rPr>
              <a:t>ID Program Organizer</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Tw Cen MT" panose="020B0602020104020603" pitchFamily="34" charset="0"/>
                <a:ea typeface="+mn-ea"/>
                <a:cs typeface="Helvetica"/>
              </a:rPr>
              <a:t># Facilitators / Additional Logistical Considerations</a:t>
            </a:r>
          </a:p>
        </p:txBody>
      </p:sp>
    </p:spTree>
    <p:extLst>
      <p:ext uri="{BB962C8B-B14F-4D97-AF65-F5344CB8AC3E}">
        <p14:creationId xmlns:p14="http://schemas.microsoft.com/office/powerpoint/2010/main" val="2986035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E6B66CC-7CF0-477A-A1C4-105C7684CC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97800" y="2673901"/>
            <a:ext cx="4342441" cy="3908198"/>
          </a:xfrm>
          <a:prstGeom prst="rect">
            <a:avLst/>
          </a:prstGeom>
        </p:spPr>
      </p:pic>
      <p:sp>
        <p:nvSpPr>
          <p:cNvPr id="4" name="Content Placeholder 6">
            <a:extLst>
              <a:ext uri="{FF2B5EF4-FFF2-40B4-BE49-F238E27FC236}">
                <a16:creationId xmlns:a16="http://schemas.microsoft.com/office/drawing/2014/main" id="{7DDC3BC6-FB93-4CB1-9A52-79F4D0E28974}"/>
              </a:ext>
            </a:extLst>
          </p:cNvPr>
          <p:cNvSpPr txBox="1">
            <a:spLocks/>
          </p:cNvSpPr>
          <p:nvPr/>
        </p:nvSpPr>
        <p:spPr>
          <a:xfrm>
            <a:off x="448573" y="2045323"/>
            <a:ext cx="11691668" cy="42700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q"/>
            </a:pPr>
            <a:r>
              <a:rPr lang="en-US">
                <a:latin typeface="Helvetica"/>
                <a:cs typeface="Helvetica"/>
              </a:rPr>
              <a:t> Advanced level</a:t>
            </a:r>
          </a:p>
          <a:p>
            <a:pPr>
              <a:buFont typeface="Wingdings" panose="05000000000000000000" pitchFamily="2" charset="2"/>
              <a:buChar char="q"/>
            </a:pPr>
            <a:r>
              <a:rPr lang="en-US">
                <a:latin typeface="Helvetica"/>
                <a:cs typeface="Helvetica"/>
              </a:rPr>
              <a:t> </a:t>
            </a:r>
            <a:r>
              <a:rPr lang="en-US" u="sng">
                <a:latin typeface="Helvetica"/>
                <a:cs typeface="Helvetica"/>
              </a:rPr>
              <a:t>Practical</a:t>
            </a:r>
            <a:r>
              <a:rPr lang="en-US">
                <a:latin typeface="Helvetica"/>
                <a:cs typeface="Helvetica"/>
              </a:rPr>
              <a:t> guidance</a:t>
            </a:r>
          </a:p>
          <a:p>
            <a:pPr>
              <a:buFont typeface="Wingdings" panose="05000000000000000000" pitchFamily="2" charset="2"/>
              <a:buChar char="q"/>
            </a:pPr>
            <a:r>
              <a:rPr lang="en-US">
                <a:latin typeface="Helvetica"/>
                <a:cs typeface="Helvetica"/>
              </a:rPr>
              <a:t> Takeaway materials</a:t>
            </a:r>
          </a:p>
          <a:p>
            <a:pPr>
              <a:buFont typeface="Wingdings" panose="05000000000000000000" pitchFamily="2" charset="2"/>
              <a:buChar char="q"/>
            </a:pPr>
            <a:r>
              <a:rPr lang="en-US">
                <a:latin typeface="Helvetica"/>
                <a:cs typeface="Helvetica"/>
              </a:rPr>
              <a:t> Innovative format</a:t>
            </a:r>
          </a:p>
          <a:p>
            <a:pPr>
              <a:buFont typeface="Wingdings" panose="05000000000000000000" pitchFamily="2" charset="2"/>
              <a:buChar char="q"/>
            </a:pPr>
            <a:r>
              <a:rPr lang="en-US">
                <a:latin typeface="Helvetica"/>
                <a:cs typeface="Helvetica"/>
              </a:rPr>
              <a:t> Multiple curriculum options</a:t>
            </a:r>
          </a:p>
          <a:p>
            <a:pPr>
              <a:buFont typeface="Wingdings" panose="05000000000000000000" pitchFamily="2" charset="2"/>
              <a:buChar char="q"/>
            </a:pPr>
            <a:r>
              <a:rPr lang="en-US">
                <a:latin typeface="Helvetica"/>
                <a:cs typeface="Helvetica"/>
              </a:rPr>
              <a:t> Well-written, fully developed description </a:t>
            </a:r>
          </a:p>
          <a:p>
            <a:pPr>
              <a:buFont typeface="Wingdings" panose="05000000000000000000" pitchFamily="2" charset="2"/>
              <a:buChar char="q"/>
            </a:pPr>
            <a:r>
              <a:rPr lang="en-US">
                <a:latin typeface="Helvetica"/>
                <a:cs typeface="Helvetica"/>
              </a:rPr>
              <a:t> Cross-border / non-US appeal</a:t>
            </a:r>
          </a:p>
        </p:txBody>
      </p:sp>
      <p:sp>
        <p:nvSpPr>
          <p:cNvPr id="6" name="Title 5">
            <a:extLst>
              <a:ext uri="{FF2B5EF4-FFF2-40B4-BE49-F238E27FC236}">
                <a16:creationId xmlns:a16="http://schemas.microsoft.com/office/drawing/2014/main" id="{4194875C-62B1-4858-99F3-9B1534018980}"/>
              </a:ext>
            </a:extLst>
          </p:cNvPr>
          <p:cNvSpPr txBox="1">
            <a:spLocks/>
          </p:cNvSpPr>
          <p:nvPr/>
        </p:nvSpPr>
        <p:spPr>
          <a:xfrm rot="21180739">
            <a:off x="6544682" y="1976114"/>
            <a:ext cx="5544559" cy="117694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a:solidFill>
                  <a:srgbClr val="FF0000"/>
                </a:solidFill>
                <a:effectLst>
                  <a:outerShdw blurRad="38100" dist="38100" dir="2700000" algn="tl">
                    <a:srgbClr val="000000">
                      <a:alpha val="43137"/>
                    </a:srgbClr>
                  </a:outerShdw>
                </a:effectLst>
                <a:latin typeface="Helvetica"/>
                <a:cs typeface="Helvetica"/>
              </a:rPr>
              <a:t>BEST CHANCE</a:t>
            </a:r>
          </a:p>
        </p:txBody>
      </p:sp>
    </p:spTree>
    <p:extLst>
      <p:ext uri="{BB962C8B-B14F-4D97-AF65-F5344CB8AC3E}">
        <p14:creationId xmlns:p14="http://schemas.microsoft.com/office/powerpoint/2010/main" val="491101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410531" y="1485900"/>
            <a:ext cx="6166914" cy="1943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Helpful </a:t>
            </a:r>
          </a:p>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Resources</a:t>
            </a:r>
          </a:p>
        </p:txBody>
      </p:sp>
      <p:graphicFrame>
        <p:nvGraphicFramePr>
          <p:cNvPr id="2" name="Diagram 1">
            <a:extLst>
              <a:ext uri="{FF2B5EF4-FFF2-40B4-BE49-F238E27FC236}">
                <a16:creationId xmlns:a16="http://schemas.microsoft.com/office/drawing/2014/main" id="{84D8CE8A-4924-471E-9027-432950731257}"/>
              </a:ext>
            </a:extLst>
          </p:cNvPr>
          <p:cNvGraphicFramePr/>
          <p:nvPr>
            <p:extLst>
              <p:ext uri="{D42A27DB-BD31-4B8C-83A1-F6EECF244321}">
                <p14:modId xmlns:p14="http://schemas.microsoft.com/office/powerpoint/2010/main" val="1526244884"/>
              </p:ext>
            </p:extLst>
          </p:nvPr>
        </p:nvGraphicFramePr>
        <p:xfrm>
          <a:off x="2246154" y="2104328"/>
          <a:ext cx="10116083" cy="3533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 name="TextBox 48">
            <a:extLst>
              <a:ext uri="{FF2B5EF4-FFF2-40B4-BE49-F238E27FC236}">
                <a16:creationId xmlns:a16="http://schemas.microsoft.com/office/drawing/2014/main" id="{3C442E02-7148-4A55-91B0-AE4767C81765}"/>
              </a:ext>
            </a:extLst>
          </p:cNvPr>
          <p:cNvSpPr txBox="1"/>
          <p:nvPr/>
        </p:nvSpPr>
        <p:spPr>
          <a:xfrm>
            <a:off x="1158874" y="5846765"/>
            <a:ext cx="10296398" cy="584775"/>
          </a:xfrm>
          <a:prstGeom prst="rect">
            <a:avLst/>
          </a:prstGeom>
          <a:noFill/>
        </p:spPr>
        <p:txBody>
          <a:bodyPr wrap="square" lIns="91440" tIns="45720" rIns="91440" bIns="45720" anchor="t">
            <a:spAutoFit/>
          </a:bodyPr>
          <a:lstStyle/>
          <a:p>
            <a:pPr marL="1485900" lvl="2" indent="-571500">
              <a:buFont typeface="Wingdings" panose="05000000000000000000" pitchFamily="2" charset="2"/>
              <a:buChar char="Ø"/>
            </a:pPr>
            <a:r>
              <a:rPr lang="en-US" sz="3200" dirty="0">
                <a:latin typeface="Tw Cen MT"/>
                <a:cs typeface="Helvetica"/>
              </a:rPr>
              <a:t>Find @ </a:t>
            </a:r>
            <a:r>
              <a:rPr lang="en-US" sz="3200" dirty="0">
                <a:latin typeface="Tw Cen MT"/>
                <a:cs typeface="Helvetica"/>
                <a:hlinkClick r:id="rId7"/>
              </a:rPr>
              <a:t>www.acc.com/annualmeeting/cfp/sponsors  </a:t>
            </a:r>
            <a:endParaRPr lang="en-US" sz="3200" dirty="0">
              <a:latin typeface="Tw Cen MT" panose="020B0602020104020603" pitchFamily="34" charset="0"/>
              <a:cs typeface="Helvetica"/>
            </a:endParaRPr>
          </a:p>
        </p:txBody>
      </p:sp>
    </p:spTree>
    <p:extLst>
      <p:ext uri="{BB962C8B-B14F-4D97-AF65-F5344CB8AC3E}">
        <p14:creationId xmlns:p14="http://schemas.microsoft.com/office/powerpoint/2010/main" val="182476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5E64F8A-D00E-40D6-8359-0DA113CD6BFE}"/>
              </a:ext>
            </a:extLst>
          </p:cNvPr>
          <p:cNvSpPr txBox="1">
            <a:spLocks/>
          </p:cNvSpPr>
          <p:nvPr/>
        </p:nvSpPr>
        <p:spPr>
          <a:xfrm>
            <a:off x="376686" y="2838997"/>
            <a:ext cx="11438627" cy="342900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lvl="1" indent="-457200" algn="l">
              <a:lnSpc>
                <a:spcPct val="100000"/>
              </a:lnSpc>
              <a:buFont typeface="Wingdings 2" panose="05020102010507070707" pitchFamily="18" charset="2"/>
              <a:buChar char=""/>
            </a:pPr>
            <a:r>
              <a:rPr lang="en-US" sz="3200" b="1">
                <a:solidFill>
                  <a:schemeClr val="accent4"/>
                </a:solidFill>
                <a:latin typeface="Helvetica"/>
                <a:cs typeface="Helvetica"/>
              </a:rPr>
              <a:t>Gold</a:t>
            </a:r>
            <a:r>
              <a:rPr lang="en-US" sz="3200" b="1">
                <a:latin typeface="Helvetica"/>
                <a:cs typeface="Helvetica"/>
              </a:rPr>
              <a:t> </a:t>
            </a:r>
            <a:r>
              <a:rPr lang="en-US" sz="3200" b="1">
                <a:solidFill>
                  <a:schemeClr val="accent4"/>
                </a:solidFill>
                <a:latin typeface="Helvetica"/>
                <a:cs typeface="Helvetica"/>
              </a:rPr>
              <a:t>Sponsorship</a:t>
            </a:r>
            <a:r>
              <a:rPr lang="en-US" sz="3200" b="1">
                <a:latin typeface="Helvetica"/>
                <a:cs typeface="Helvetica"/>
              </a:rPr>
              <a:t> </a:t>
            </a:r>
            <a:r>
              <a:rPr lang="en-US" sz="3200">
                <a:latin typeface="Helvetica"/>
                <a:cs typeface="Helvetica"/>
              </a:rPr>
              <a:t>($33,000) </a:t>
            </a:r>
            <a:r>
              <a:rPr lang="en-US" sz="3200">
                <a:latin typeface="Helvetica"/>
                <a:cs typeface="Helvetica"/>
                <a:sym typeface="Wingdings" panose="05000000000000000000" pitchFamily="2" charset="2"/>
              </a:rPr>
              <a:t></a:t>
            </a:r>
            <a:r>
              <a:rPr lang="en-US" sz="3200">
                <a:latin typeface="Helvetica"/>
                <a:cs typeface="Helvetica"/>
              </a:rPr>
              <a:t> </a:t>
            </a:r>
            <a:r>
              <a:rPr lang="en-US" sz="3200" b="1">
                <a:solidFill>
                  <a:schemeClr val="accent5"/>
                </a:solidFill>
                <a:latin typeface="Helvetica"/>
                <a:cs typeface="Helvetica"/>
              </a:rPr>
              <a:t>Call for Programs</a:t>
            </a:r>
          </a:p>
          <a:p>
            <a:pPr marL="1371600" lvl="2" indent="-457200" algn="l">
              <a:lnSpc>
                <a:spcPct val="100000"/>
              </a:lnSpc>
              <a:buFont typeface="Wingdings 2" panose="05020102010507070707" pitchFamily="18" charset="2"/>
              <a:buChar char=""/>
            </a:pPr>
            <a:r>
              <a:rPr lang="en-US" sz="3000">
                <a:latin typeface="Helvetica" panose="020B0604020202020204" pitchFamily="34" charset="0"/>
                <a:cs typeface="Helvetica" panose="020B0604020202020204" pitchFamily="34" charset="0"/>
              </a:rPr>
              <a:t>Your own idea | 90 minutes | Up to two speakers</a:t>
            </a:r>
          </a:p>
          <a:p>
            <a:pPr marL="914400" lvl="1" indent="-457200" algn="l">
              <a:lnSpc>
                <a:spcPct val="100000"/>
              </a:lnSpc>
              <a:buFont typeface="Wingdings 2" panose="05020102010507070707" pitchFamily="18" charset="2"/>
              <a:buChar char=""/>
            </a:pPr>
            <a:r>
              <a:rPr lang="en-US" sz="3200" b="1">
                <a:solidFill>
                  <a:schemeClr val="accent3"/>
                </a:solidFill>
                <a:latin typeface="Helvetica"/>
                <a:cs typeface="Helvetica"/>
              </a:rPr>
              <a:t>Silver Sponsorship </a:t>
            </a:r>
            <a:r>
              <a:rPr lang="en-US" sz="3200">
                <a:latin typeface="Helvetica"/>
                <a:cs typeface="Helvetica"/>
              </a:rPr>
              <a:t>($29,500) </a:t>
            </a:r>
            <a:r>
              <a:rPr lang="en-US" sz="3200">
                <a:latin typeface="Helvetica"/>
                <a:cs typeface="Helvetica"/>
                <a:sym typeface="Wingdings" panose="05000000000000000000" pitchFamily="2" charset="2"/>
              </a:rPr>
              <a:t> Speaker Interest Form</a:t>
            </a:r>
            <a:endParaRPr lang="en-US" sz="3200">
              <a:latin typeface="Helvetica"/>
              <a:cs typeface="Helvetica"/>
            </a:endParaRPr>
          </a:p>
          <a:p>
            <a:pPr marL="1371600" lvl="2" indent="-457200" algn="l">
              <a:lnSpc>
                <a:spcPct val="100000"/>
              </a:lnSpc>
              <a:buFont typeface="Wingdings 2" panose="05020102010507070707" pitchFamily="18" charset="2"/>
              <a:buChar char=""/>
            </a:pPr>
            <a:r>
              <a:rPr lang="en-US" sz="2800">
                <a:latin typeface="Helvetica"/>
                <a:cs typeface="Helvetica"/>
              </a:rPr>
              <a:t>Speaking role on Network or other ACC session</a:t>
            </a:r>
            <a:endParaRPr lang="en-US" sz="2800">
              <a:latin typeface="Helvetica" panose="020B0604020202020204" pitchFamily="34" charset="0"/>
              <a:cs typeface="Helvetica" panose="020B0604020202020204" pitchFamily="34" charset="0"/>
            </a:endParaRPr>
          </a:p>
          <a:p>
            <a:pPr marL="914400" lvl="1" indent="-457200" algn="l">
              <a:lnSpc>
                <a:spcPct val="100000"/>
              </a:lnSpc>
              <a:buFont typeface="Wingdings 2" panose="05020102010507070707" pitchFamily="18" charset="2"/>
              <a:buChar char=""/>
            </a:pPr>
            <a:r>
              <a:rPr lang="en-US" sz="3000" b="1">
                <a:solidFill>
                  <a:srgbClr val="B164A8"/>
                </a:solidFill>
                <a:latin typeface="Helvetica" panose="020B0604020202020204" pitchFamily="34" charset="0"/>
                <a:cs typeface="Helvetica" panose="020B0604020202020204" pitchFamily="34" charset="0"/>
              </a:rPr>
              <a:t>Additional Speaking Slots </a:t>
            </a:r>
            <a:r>
              <a:rPr lang="en-US" sz="3000">
                <a:latin typeface="Helvetica" panose="020B0604020202020204" pitchFamily="34" charset="0"/>
                <a:cs typeface="Helvetica" panose="020B0604020202020204" pitchFamily="34" charset="0"/>
              </a:rPr>
              <a:t>($3,500) </a:t>
            </a:r>
            <a:endParaRPr lang="en-US" sz="3000">
              <a:latin typeface="Helvetica" panose="020B0604020202020204" pitchFamily="34" charset="0"/>
              <a:cs typeface="Helvetica" panose="020B0604020202020204" pitchFamily="34" charset="0"/>
              <a:sym typeface="Wingdings" panose="05000000000000000000" pitchFamily="2" charset="2"/>
            </a:endParaRPr>
          </a:p>
          <a:p>
            <a:pPr marL="1371600" lvl="2" indent="-457200" algn="l">
              <a:lnSpc>
                <a:spcPct val="100000"/>
              </a:lnSpc>
              <a:buFont typeface="Wingdings 2" panose="05020102010507070707" pitchFamily="18" charset="2"/>
              <a:buChar char=""/>
            </a:pPr>
            <a:r>
              <a:rPr lang="en-US" sz="2800">
                <a:latin typeface="Helvetica" panose="020B0604020202020204" pitchFamily="34" charset="0"/>
                <a:cs typeface="Helvetica" panose="020B0604020202020204" pitchFamily="34" charset="0"/>
              </a:rPr>
              <a:t>If invited by Network Program Organizers</a:t>
            </a:r>
          </a:p>
          <a:p>
            <a:pPr lvl="1"/>
            <a:endParaRPr lang="en-US">
              <a:latin typeface="Helvetica" panose="020B0604020202020204" pitchFamily="34" charset="0"/>
              <a:cs typeface="Helvetica" panose="020B0604020202020204" pitchFamily="34" charset="0"/>
            </a:endParaRPr>
          </a:p>
        </p:txBody>
      </p:sp>
      <p:sp>
        <p:nvSpPr>
          <p:cNvPr id="4" name="Title 5">
            <a:extLst>
              <a:ext uri="{FF2B5EF4-FFF2-40B4-BE49-F238E27FC236}">
                <a16:creationId xmlns:a16="http://schemas.microsoft.com/office/drawing/2014/main" id="{11A91FC6-A368-4A7D-87FC-A3B57FD162AE}"/>
              </a:ext>
            </a:extLst>
          </p:cNvPr>
          <p:cNvSpPr txBox="1">
            <a:spLocks/>
          </p:cNvSpPr>
          <p:nvPr/>
        </p:nvSpPr>
        <p:spPr>
          <a:xfrm>
            <a:off x="132347" y="1606115"/>
            <a:ext cx="11682966" cy="956611"/>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Thought Leadership Opportunities @ AM24</a:t>
            </a:r>
          </a:p>
        </p:txBody>
      </p:sp>
    </p:spTree>
    <p:extLst>
      <p:ext uri="{BB962C8B-B14F-4D97-AF65-F5344CB8AC3E}">
        <p14:creationId xmlns:p14="http://schemas.microsoft.com/office/powerpoint/2010/main" val="14810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remember">
            <a:extLst>
              <a:ext uri="{FF2B5EF4-FFF2-40B4-BE49-F238E27FC236}">
                <a16:creationId xmlns:a16="http://schemas.microsoft.com/office/drawing/2014/main" id="{B6B1CC13-E179-4661-98D3-1BE59F6D1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299" y="3429000"/>
            <a:ext cx="4594771" cy="319464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6">
            <a:extLst>
              <a:ext uri="{FF2B5EF4-FFF2-40B4-BE49-F238E27FC236}">
                <a16:creationId xmlns:a16="http://schemas.microsoft.com/office/drawing/2014/main" id="{81B29F4F-BC60-43BE-801F-80D198D26860}"/>
              </a:ext>
            </a:extLst>
          </p:cNvPr>
          <p:cNvSpPr txBox="1">
            <a:spLocks/>
          </p:cNvSpPr>
          <p:nvPr/>
        </p:nvSpPr>
        <p:spPr>
          <a:xfrm>
            <a:off x="651512" y="2813050"/>
            <a:ext cx="8882374" cy="3308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latin typeface="Helvetica"/>
                <a:cs typeface="Helvetica"/>
              </a:rPr>
              <a:t>ACC membership not required</a:t>
            </a:r>
          </a:p>
          <a:p>
            <a:r>
              <a:rPr lang="en-US" sz="2400">
                <a:latin typeface="Helvetica"/>
                <a:cs typeface="Helvetica"/>
              </a:rPr>
              <a:t>VIPs: Non-legal Executives, Regulators, Judges, Academics</a:t>
            </a:r>
          </a:p>
          <a:p>
            <a:r>
              <a:rPr lang="en-US" sz="2400">
                <a:latin typeface="Helvetica"/>
                <a:cs typeface="Helvetica"/>
              </a:rPr>
              <a:t>Reference TYPES of speakers in description</a:t>
            </a:r>
          </a:p>
          <a:p>
            <a:pPr lvl="1"/>
            <a:r>
              <a:rPr lang="en-US" sz="2000" i="1">
                <a:latin typeface="Helvetica"/>
                <a:cs typeface="Helvetica"/>
              </a:rPr>
              <a:t>“A panel comprised of a Fortune 50 CLO, an Ivy League business school professor, and a seasoned law firm practice head will explore…”</a:t>
            </a:r>
            <a:endParaRPr lang="en-US" sz="1800" i="1">
              <a:latin typeface="Helvetica"/>
              <a:cs typeface="Helvetica"/>
            </a:endParaRPr>
          </a:p>
          <a:p>
            <a:pPr lvl="2"/>
            <a:r>
              <a:rPr lang="en-US" sz="1800">
                <a:latin typeface="Helvetica"/>
                <a:cs typeface="Helvetica"/>
              </a:rPr>
              <a:t>Avoid over-promising</a:t>
            </a:r>
          </a:p>
          <a:p>
            <a:r>
              <a:rPr lang="en-US" sz="2400">
                <a:latin typeface="Helvetica"/>
                <a:cs typeface="Helvetica"/>
              </a:rPr>
              <a:t>CAUTION: Speakers (and attendees) for extremely narrow topics</a:t>
            </a:r>
          </a:p>
        </p:txBody>
      </p:sp>
      <p:sp>
        <p:nvSpPr>
          <p:cNvPr id="5" name="Title 5">
            <a:extLst>
              <a:ext uri="{FF2B5EF4-FFF2-40B4-BE49-F238E27FC236}">
                <a16:creationId xmlns:a16="http://schemas.microsoft.com/office/drawing/2014/main" id="{2775EAD2-B0D4-42A2-A4CE-D478497B21DF}"/>
              </a:ext>
            </a:extLst>
          </p:cNvPr>
          <p:cNvSpPr txBox="1">
            <a:spLocks/>
          </p:cNvSpPr>
          <p:nvPr/>
        </p:nvSpPr>
        <p:spPr>
          <a:xfrm>
            <a:off x="1981200" y="1606115"/>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Speaker Tips</a:t>
            </a:r>
          </a:p>
        </p:txBody>
      </p:sp>
    </p:spTree>
    <p:extLst>
      <p:ext uri="{BB962C8B-B14F-4D97-AF65-F5344CB8AC3E}">
        <p14:creationId xmlns:p14="http://schemas.microsoft.com/office/powerpoint/2010/main" val="295175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descr="Image result for remember">
            <a:extLst>
              <a:ext uri="{FF2B5EF4-FFF2-40B4-BE49-F238E27FC236}">
                <a16:creationId xmlns:a16="http://schemas.microsoft.com/office/drawing/2014/main" id="{B6B1CC13-E179-4661-98D3-1BE59F6D1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299" y="3429000"/>
            <a:ext cx="4594771" cy="319464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6">
            <a:extLst>
              <a:ext uri="{FF2B5EF4-FFF2-40B4-BE49-F238E27FC236}">
                <a16:creationId xmlns:a16="http://schemas.microsoft.com/office/drawing/2014/main" id="{81B29F4F-BC60-43BE-801F-80D198D26860}"/>
              </a:ext>
            </a:extLst>
          </p:cNvPr>
          <p:cNvSpPr txBox="1">
            <a:spLocks/>
          </p:cNvSpPr>
          <p:nvPr/>
        </p:nvSpPr>
        <p:spPr>
          <a:xfrm>
            <a:off x="651512" y="2813050"/>
            <a:ext cx="8882374" cy="3308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a:latin typeface="Helvetica"/>
                <a:cs typeface="Helvetica"/>
              </a:rPr>
              <a:t>Identify TYPES of speakers &amp; specify in description</a:t>
            </a:r>
          </a:p>
          <a:p>
            <a:pPr lvl="1"/>
            <a:r>
              <a:rPr lang="en-US" sz="2400" i="1">
                <a:latin typeface="Helvetica"/>
                <a:cs typeface="Helvetica"/>
              </a:rPr>
              <a:t>“A panel comprised of a Fortune 50 CLO, an Ivy League business school professor, and a seasoned law firm practice head will explore…”</a:t>
            </a:r>
            <a:endParaRPr lang="en-US" sz="2000" i="1">
              <a:latin typeface="Helvetica"/>
              <a:cs typeface="Helvetica"/>
            </a:endParaRPr>
          </a:p>
          <a:p>
            <a:r>
              <a:rPr lang="en-US" sz="2800">
                <a:latin typeface="Helvetica"/>
                <a:cs typeface="Helvetica"/>
              </a:rPr>
              <a:t>CAUTION: Speakers (and attendees) for extremely narrow topics</a:t>
            </a:r>
          </a:p>
          <a:p>
            <a:r>
              <a:rPr lang="en-US" sz="2800">
                <a:latin typeface="Helvetica"/>
                <a:cs typeface="Helvetica"/>
              </a:rPr>
              <a:t>Avoid over-promising</a:t>
            </a:r>
          </a:p>
        </p:txBody>
      </p:sp>
      <p:sp>
        <p:nvSpPr>
          <p:cNvPr id="5" name="Title 5">
            <a:extLst>
              <a:ext uri="{FF2B5EF4-FFF2-40B4-BE49-F238E27FC236}">
                <a16:creationId xmlns:a16="http://schemas.microsoft.com/office/drawing/2014/main" id="{2775EAD2-B0D4-42A2-A4CE-D478497B21DF}"/>
              </a:ext>
            </a:extLst>
          </p:cNvPr>
          <p:cNvSpPr txBox="1">
            <a:spLocks/>
          </p:cNvSpPr>
          <p:nvPr/>
        </p:nvSpPr>
        <p:spPr>
          <a:xfrm>
            <a:off x="1981200" y="1606115"/>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Referencing Speakers</a:t>
            </a:r>
          </a:p>
        </p:txBody>
      </p:sp>
    </p:spTree>
    <p:extLst>
      <p:ext uri="{BB962C8B-B14F-4D97-AF65-F5344CB8AC3E}">
        <p14:creationId xmlns:p14="http://schemas.microsoft.com/office/powerpoint/2010/main" val="2288358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6DBFF434-2FAE-4EAA-9EFC-C1ADA5C85EB0}"/>
              </a:ext>
            </a:extLst>
          </p:cNvPr>
          <p:cNvSpPr txBox="1">
            <a:spLocks/>
          </p:cNvSpPr>
          <p:nvPr/>
        </p:nvSpPr>
        <p:spPr>
          <a:xfrm>
            <a:off x="503515" y="3581402"/>
            <a:ext cx="11320425" cy="33312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i="1">
                <a:solidFill>
                  <a:srgbClr val="0D0116"/>
                </a:solidFill>
                <a:effectLst/>
                <a:latin typeface="Tw Cen MT" panose="020B0602020104020603" pitchFamily="34" charset="0"/>
              </a:rPr>
              <a:t>ACC aims for 100% of our sessions to feature women and people of color, and for legal professionals from other underrepresented groups in our profession to be showcased frequently and prominently as well.</a:t>
            </a:r>
            <a:r>
              <a:rPr lang="en-US" sz="2200" b="1" i="0">
                <a:solidFill>
                  <a:srgbClr val="0D0116"/>
                </a:solidFill>
                <a:effectLst/>
                <a:latin typeface="Tw Cen MT" panose="020B0602020104020603" pitchFamily="34" charset="0"/>
              </a:rPr>
              <a:t> </a:t>
            </a:r>
          </a:p>
          <a:p>
            <a:pPr marL="0" indent="0">
              <a:buNone/>
            </a:pPr>
            <a:endParaRPr lang="en-US" sz="1000">
              <a:solidFill>
                <a:srgbClr val="0D0116"/>
              </a:solidFill>
              <a:latin typeface="Tw Cen MT" panose="020B0602020104020603" pitchFamily="34" charset="0"/>
            </a:endParaRPr>
          </a:p>
          <a:p>
            <a:pPr marL="0" indent="0">
              <a:buNone/>
            </a:pPr>
            <a:r>
              <a:rPr lang="en-US" sz="2200" b="0" i="0">
                <a:solidFill>
                  <a:srgbClr val="0D0116"/>
                </a:solidFill>
                <a:effectLst/>
                <a:latin typeface="Tw Cen MT" panose="020B0602020104020603" pitchFamily="34" charset="0"/>
              </a:rPr>
              <a:t>ACC encourages all Program Organizers to put forth candidates with these diversity objectives in mind and reserves the right to reject a proposed panel of speakers if no people of color and women are presented.</a:t>
            </a:r>
          </a:p>
          <a:p>
            <a:pPr marL="0" indent="0">
              <a:buNone/>
            </a:pPr>
            <a:endParaRPr lang="en-US" sz="1000">
              <a:solidFill>
                <a:srgbClr val="0D0116"/>
              </a:solidFill>
              <a:latin typeface="Tw Cen MT" panose="020B0602020104020603" pitchFamily="34" charset="0"/>
            </a:endParaRPr>
          </a:p>
          <a:p>
            <a:pPr marL="0" indent="0">
              <a:buNone/>
            </a:pPr>
            <a:r>
              <a:rPr lang="en-US" sz="2200" b="0" i="0">
                <a:solidFill>
                  <a:srgbClr val="0D0116"/>
                </a:solidFill>
                <a:effectLst/>
                <a:latin typeface="Tw Cen MT" panose="020B0602020104020603" pitchFamily="34" charset="0"/>
              </a:rPr>
              <a:t>Thank you for being part of ACC’s efforts to promote diversity and inclusion in the legal profession.</a:t>
            </a:r>
            <a:endParaRPr lang="en-US" sz="2200">
              <a:latin typeface="Tw Cen MT" panose="020B0602020104020603" pitchFamily="34" charset="0"/>
              <a:cs typeface="Helvetica"/>
            </a:endParaRPr>
          </a:p>
        </p:txBody>
      </p:sp>
      <p:sp>
        <p:nvSpPr>
          <p:cNvPr id="5" name="Title 5">
            <a:extLst>
              <a:ext uri="{FF2B5EF4-FFF2-40B4-BE49-F238E27FC236}">
                <a16:creationId xmlns:a16="http://schemas.microsoft.com/office/drawing/2014/main" id="{C7069FB1-B6A4-4FFF-B5D4-BDC553A05718}"/>
              </a:ext>
            </a:extLst>
          </p:cNvPr>
          <p:cNvSpPr txBox="1">
            <a:spLocks/>
          </p:cNvSpPr>
          <p:nvPr/>
        </p:nvSpPr>
        <p:spPr>
          <a:xfrm>
            <a:off x="503515" y="1580715"/>
            <a:ext cx="10382250" cy="184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Looking Ahead: </a:t>
            </a:r>
          </a:p>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ACC’s Diversity Commitment</a:t>
            </a:r>
          </a:p>
        </p:txBody>
      </p:sp>
    </p:spTree>
    <p:extLst>
      <p:ext uri="{BB962C8B-B14F-4D97-AF65-F5344CB8AC3E}">
        <p14:creationId xmlns:p14="http://schemas.microsoft.com/office/powerpoint/2010/main" val="287011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important dates">
            <a:extLst>
              <a:ext uri="{FF2B5EF4-FFF2-40B4-BE49-F238E27FC236}">
                <a16:creationId xmlns:a16="http://schemas.microsoft.com/office/drawing/2014/main" id="{CCAD2837-7C75-4BA3-ADF9-F73E9D4952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2" t="18631" r="-2122" b="23484"/>
          <a:stretch/>
        </p:blipFill>
        <p:spPr bwMode="auto">
          <a:xfrm>
            <a:off x="2557710" y="1441450"/>
            <a:ext cx="7313208" cy="187504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id="{8D53CD63-1599-427D-8137-63F0D3DD2F28}"/>
              </a:ext>
            </a:extLst>
          </p:cNvPr>
          <p:cNvGraphicFramePr>
            <a:graphicFrameLocks noGrp="1"/>
          </p:cNvGraphicFramePr>
          <p:nvPr>
            <p:extLst>
              <p:ext uri="{D42A27DB-BD31-4B8C-83A1-F6EECF244321}">
                <p14:modId xmlns:p14="http://schemas.microsoft.com/office/powerpoint/2010/main" val="901509819"/>
              </p:ext>
            </p:extLst>
          </p:nvPr>
        </p:nvGraphicFramePr>
        <p:xfrm>
          <a:off x="1435099" y="3484354"/>
          <a:ext cx="9321799" cy="2743200"/>
        </p:xfrm>
        <a:graphic>
          <a:graphicData uri="http://schemas.openxmlformats.org/drawingml/2006/table">
            <a:tbl>
              <a:tblPr firstRow="1" bandRow="1">
                <a:tableStyleId>{073A0DAA-6AF3-43AB-8588-CEC1D06C72B9}</a:tableStyleId>
              </a:tblPr>
              <a:tblGrid>
                <a:gridCol w="6311972">
                  <a:extLst>
                    <a:ext uri="{9D8B030D-6E8A-4147-A177-3AD203B41FA5}">
                      <a16:colId xmlns:a16="http://schemas.microsoft.com/office/drawing/2014/main" val="20000"/>
                    </a:ext>
                  </a:extLst>
                </a:gridCol>
                <a:gridCol w="3009827">
                  <a:extLst>
                    <a:ext uri="{9D8B030D-6E8A-4147-A177-3AD203B41FA5}">
                      <a16:colId xmlns:a16="http://schemas.microsoft.com/office/drawing/2014/main" val="20001"/>
                    </a:ext>
                  </a:extLst>
                </a:gridCol>
              </a:tblGrid>
              <a:tr h="370840">
                <a:tc>
                  <a:txBody>
                    <a:bodyPr/>
                    <a:lstStyle/>
                    <a:p>
                      <a:r>
                        <a:rPr lang="en-US" sz="2400">
                          <a:latin typeface="Tw Cen MT" panose="020B0602020104020603" pitchFamily="34" charset="0"/>
                          <a:cs typeface="Helvetica" panose="020B0604020202020204" pitchFamily="34" charset="0"/>
                        </a:rPr>
                        <a:t>Item</a:t>
                      </a:r>
                    </a:p>
                  </a:txBody>
                  <a:tcPr/>
                </a:tc>
                <a:tc>
                  <a:txBody>
                    <a:bodyPr/>
                    <a:lstStyle/>
                    <a:p>
                      <a:r>
                        <a:rPr lang="en-US" sz="2400">
                          <a:latin typeface="Tw Cen MT" panose="020B0602020104020603" pitchFamily="34" charset="0"/>
                          <a:cs typeface="Helvetica" panose="020B0604020202020204" pitchFamily="34" charset="0"/>
                        </a:rPr>
                        <a:t>Date</a:t>
                      </a:r>
                    </a:p>
                  </a:txBody>
                  <a:tcPr/>
                </a:tc>
                <a:extLst>
                  <a:ext uri="{0D108BD9-81ED-4DB2-BD59-A6C34878D82A}">
                    <a16:rowId xmlns:a16="http://schemas.microsoft.com/office/drawing/2014/main" val="10000"/>
                  </a:ext>
                </a:extLst>
              </a:tr>
              <a:tr h="370840">
                <a:tc>
                  <a:txBody>
                    <a:bodyPr/>
                    <a:lstStyle/>
                    <a:p>
                      <a:r>
                        <a:rPr lang="en-US" sz="2400">
                          <a:latin typeface="Tw Cen MT" panose="020B0602020104020603" pitchFamily="34" charset="0"/>
                          <a:cs typeface="Helvetica" panose="020B0604020202020204" pitchFamily="34" charset="0"/>
                        </a:rPr>
                        <a:t>AM24</a:t>
                      </a:r>
                      <a:r>
                        <a:rPr lang="en-US" sz="2400" baseline="0">
                          <a:latin typeface="Tw Cen MT" panose="020B0602020104020603" pitchFamily="34" charset="0"/>
                          <a:cs typeface="Helvetica" panose="020B0604020202020204" pitchFamily="34" charset="0"/>
                        </a:rPr>
                        <a:t> Submissions Deadline</a:t>
                      </a:r>
                      <a:endParaRPr lang="en-US" sz="2400">
                        <a:latin typeface="Tw Cen MT" panose="020B0602020104020603" pitchFamily="34" charset="0"/>
                        <a:cs typeface="Helvetica" panose="020B0604020202020204" pitchFamily="34" charset="0"/>
                      </a:endParaRPr>
                    </a:p>
                  </a:txBody>
                  <a:tcPr/>
                </a:tc>
                <a:tc>
                  <a:txBody>
                    <a:bodyPr/>
                    <a:lstStyle/>
                    <a:p>
                      <a:r>
                        <a:rPr lang="en-US" sz="2400">
                          <a:latin typeface="Tw Cen MT" panose="020B0602020104020603" pitchFamily="34" charset="0"/>
                          <a:cs typeface="Helvetica" panose="020B0604020202020204" pitchFamily="34" charset="0"/>
                        </a:rPr>
                        <a:t>Mon., Jan. 29,</a:t>
                      </a:r>
                      <a:r>
                        <a:rPr lang="en-US" sz="2400" baseline="0">
                          <a:latin typeface="Tw Cen MT" panose="020B0602020104020603" pitchFamily="34" charset="0"/>
                          <a:cs typeface="Helvetica" panose="020B0604020202020204" pitchFamily="34" charset="0"/>
                        </a:rPr>
                        <a:t> 2024</a:t>
                      </a:r>
                      <a:endParaRPr lang="en-US" sz="2400">
                        <a:latin typeface="Tw Cen MT" panose="020B0602020104020603" pitchFamily="34" charset="0"/>
                        <a:cs typeface="Helvetica"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400">
                          <a:latin typeface="Tw Cen MT" panose="020B0602020104020603" pitchFamily="34" charset="0"/>
                          <a:cs typeface="Helvetica" panose="020B0604020202020204" pitchFamily="34" charset="0"/>
                        </a:rPr>
                        <a:t>Program Selection</a:t>
                      </a:r>
                      <a:r>
                        <a:rPr lang="en-US" sz="2400" baseline="0">
                          <a:latin typeface="Tw Cen MT" panose="020B0602020104020603" pitchFamily="34" charset="0"/>
                          <a:cs typeface="Helvetica" panose="020B0604020202020204" pitchFamily="34" charset="0"/>
                        </a:rPr>
                        <a:t> Notifications Sent</a:t>
                      </a:r>
                      <a:endParaRPr lang="en-US" sz="2400">
                        <a:latin typeface="Tw Cen MT" panose="020B0602020104020603" pitchFamily="34" charset="0"/>
                        <a:cs typeface="Helvetica" panose="020B0604020202020204" pitchFamily="34" charset="0"/>
                      </a:endParaRPr>
                    </a:p>
                  </a:txBody>
                  <a:tcPr/>
                </a:tc>
                <a:tc>
                  <a:txBody>
                    <a:bodyPr/>
                    <a:lstStyle/>
                    <a:p>
                      <a:r>
                        <a:rPr lang="en-US" sz="2400">
                          <a:latin typeface="Tw Cen MT" panose="020B0602020104020603" pitchFamily="34" charset="0"/>
                          <a:cs typeface="Helvetica" panose="020B0604020202020204" pitchFamily="34" charset="0"/>
                        </a:rPr>
                        <a:t>Fri. March 15</a:t>
                      </a:r>
                      <a:r>
                        <a:rPr lang="en-US" sz="2400" baseline="0">
                          <a:latin typeface="Tw Cen MT" panose="020B0602020104020603" pitchFamily="34" charset="0"/>
                          <a:cs typeface="Helvetica" panose="020B0604020202020204" pitchFamily="34" charset="0"/>
                        </a:rPr>
                        <a:t>, 2024</a:t>
                      </a:r>
                      <a:endParaRPr lang="en-US" sz="2400">
                        <a:latin typeface="Tw Cen MT" panose="020B0602020104020603" pitchFamily="34" charset="0"/>
                        <a:cs typeface="Helvetica"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2400">
                          <a:latin typeface="Tw Cen MT" panose="020B0602020104020603" pitchFamily="34" charset="0"/>
                          <a:cs typeface="Helvetica" panose="020B0604020202020204" pitchFamily="34" charset="0"/>
                        </a:rPr>
                        <a:t>Program Organizer Submission Deadline*</a:t>
                      </a:r>
                    </a:p>
                  </a:txBody>
                  <a:tcPr/>
                </a:tc>
                <a:tc>
                  <a:txBody>
                    <a:bodyPr/>
                    <a:lstStyle/>
                    <a:p>
                      <a:r>
                        <a:rPr lang="en-US" sz="2400">
                          <a:latin typeface="Tw Cen MT" panose="020B0602020104020603" pitchFamily="34" charset="0"/>
                          <a:cs typeface="Helvetica" panose="020B0604020202020204" pitchFamily="34" charset="0"/>
                        </a:rPr>
                        <a:t>Fri., March 29, 2024</a:t>
                      </a:r>
                    </a:p>
                  </a:txBody>
                  <a:tcPr/>
                </a:tc>
                <a:extLst>
                  <a:ext uri="{0D108BD9-81ED-4DB2-BD59-A6C34878D82A}">
                    <a16:rowId xmlns:a16="http://schemas.microsoft.com/office/drawing/2014/main" val="10003"/>
                  </a:ext>
                </a:extLst>
              </a:tr>
              <a:tr h="370840">
                <a:tc>
                  <a:txBody>
                    <a:bodyPr/>
                    <a:lstStyle/>
                    <a:p>
                      <a:r>
                        <a:rPr lang="en-US" sz="2400">
                          <a:latin typeface="Tw Cen MT" panose="020B0602020104020603" pitchFamily="34" charset="0"/>
                          <a:cs typeface="Helvetica" panose="020B0604020202020204" pitchFamily="34" charset="0"/>
                        </a:rPr>
                        <a:t>Speaker Submission Deadline*</a:t>
                      </a:r>
                    </a:p>
                  </a:txBody>
                  <a:tcPr/>
                </a:tc>
                <a:tc>
                  <a:txBody>
                    <a:bodyPr/>
                    <a:lstStyle/>
                    <a:p>
                      <a:r>
                        <a:rPr lang="en-US" sz="2400">
                          <a:latin typeface="Tw Cen MT" panose="020B0602020104020603" pitchFamily="34" charset="0"/>
                          <a:cs typeface="Helvetica" panose="020B0604020202020204" pitchFamily="34" charset="0"/>
                        </a:rPr>
                        <a:t>Fri., May 17, 2024</a:t>
                      </a:r>
                    </a:p>
                  </a:txBody>
                  <a:tcPr/>
                </a:tc>
                <a:extLst>
                  <a:ext uri="{0D108BD9-81ED-4DB2-BD59-A6C34878D82A}">
                    <a16:rowId xmlns:a16="http://schemas.microsoft.com/office/drawing/2014/main" val="10004"/>
                  </a:ext>
                </a:extLst>
              </a:tr>
              <a:tr h="370840">
                <a:tc>
                  <a:txBody>
                    <a:bodyPr/>
                    <a:lstStyle/>
                    <a:p>
                      <a:r>
                        <a:rPr lang="en-US" sz="2400">
                          <a:latin typeface="Tw Cen MT" panose="020B0602020104020603" pitchFamily="34" charset="0"/>
                          <a:cs typeface="Helvetica" panose="020B0604020202020204" pitchFamily="34" charset="0"/>
                        </a:rPr>
                        <a:t>Course Material Submission Deadline</a:t>
                      </a:r>
                    </a:p>
                  </a:txBody>
                  <a:tcPr/>
                </a:tc>
                <a:tc>
                  <a:txBody>
                    <a:bodyPr/>
                    <a:lstStyle/>
                    <a:p>
                      <a:r>
                        <a:rPr lang="en-US" sz="2400">
                          <a:latin typeface="Tw Cen MT" panose="020B0602020104020603" pitchFamily="34" charset="0"/>
                          <a:cs typeface="Helvetica" panose="020B0604020202020204" pitchFamily="34" charset="0"/>
                        </a:rPr>
                        <a:t>Fri., Aug. 9, 2024</a:t>
                      </a:r>
                    </a:p>
                  </a:txBody>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F1D6364A-D391-46BB-A7A3-952022E2FD59}"/>
              </a:ext>
            </a:extLst>
          </p:cNvPr>
          <p:cNvSpPr txBox="1"/>
          <p:nvPr/>
        </p:nvSpPr>
        <p:spPr>
          <a:xfrm>
            <a:off x="2882748" y="6215441"/>
            <a:ext cx="6426503" cy="338554"/>
          </a:xfrm>
          <a:prstGeom prst="rect">
            <a:avLst/>
          </a:prstGeom>
          <a:noFill/>
        </p:spPr>
        <p:txBody>
          <a:bodyPr wrap="none" rtlCol="0">
            <a:spAutoFit/>
          </a:bodyPr>
          <a:lstStyle/>
          <a:p>
            <a:pPr algn="ctr"/>
            <a:r>
              <a:rPr lang="en-US" sz="1600" i="1" baseline="30000">
                <a:latin typeface="Tw Cen MT" panose="020B0602020104020603" pitchFamily="34" charset="0"/>
                <a:cs typeface="Helvetica" panose="020B0604020202020204" pitchFamily="34" charset="0"/>
              </a:rPr>
              <a:t>*</a:t>
            </a:r>
            <a:r>
              <a:rPr lang="en-US" sz="1600" i="1">
                <a:latin typeface="Tw Cen MT" panose="020B0602020104020603" pitchFamily="34" charset="0"/>
                <a:cs typeface="Helvetica" panose="020B0604020202020204" pitchFamily="34" charset="0"/>
              </a:rPr>
              <a:t>ACC confirms Program Organizer and speaker submissions on a rolling basis.</a:t>
            </a:r>
            <a:r>
              <a:rPr lang="en-US" sz="1600">
                <a:latin typeface="Tw Cen MT" panose="020B0602020104020603" pitchFamily="34" charset="0"/>
                <a:cs typeface="Helvetica" panose="020B0604020202020204" pitchFamily="34" charset="0"/>
              </a:rPr>
              <a:t> </a:t>
            </a:r>
          </a:p>
        </p:txBody>
      </p:sp>
      <p:sp>
        <p:nvSpPr>
          <p:cNvPr id="2" name="Freeform: Shape 1">
            <a:extLst>
              <a:ext uri="{FF2B5EF4-FFF2-40B4-BE49-F238E27FC236}">
                <a16:creationId xmlns:a16="http://schemas.microsoft.com/office/drawing/2014/main" id="{27724421-8DB6-407B-901C-1107F610A09E}"/>
              </a:ext>
            </a:extLst>
          </p:cNvPr>
          <p:cNvSpPr/>
          <p:nvPr/>
        </p:nvSpPr>
        <p:spPr>
          <a:xfrm>
            <a:off x="9186109" y="1831142"/>
            <a:ext cx="519371" cy="569343"/>
          </a:xfrm>
          <a:custGeom>
            <a:avLst/>
            <a:gdLst>
              <a:gd name="connsiteX0" fmla="*/ 365971 w 519371"/>
              <a:gd name="connsiteY0" fmla="*/ 0 h 569343"/>
              <a:gd name="connsiteX1" fmla="*/ 308461 w 519371"/>
              <a:gd name="connsiteY1" fmla="*/ 5751 h 569343"/>
              <a:gd name="connsiteX2" fmla="*/ 239450 w 519371"/>
              <a:gd name="connsiteY2" fmla="*/ 11502 h 569343"/>
              <a:gd name="connsiteX3" fmla="*/ 170439 w 519371"/>
              <a:gd name="connsiteY3" fmla="*/ 23004 h 569343"/>
              <a:gd name="connsiteX4" fmla="*/ 43918 w 519371"/>
              <a:gd name="connsiteY4" fmla="*/ 34505 h 569343"/>
              <a:gd name="connsiteX5" fmla="*/ 26665 w 519371"/>
              <a:gd name="connsiteY5" fmla="*/ 51758 h 569343"/>
              <a:gd name="connsiteX6" fmla="*/ 20914 w 519371"/>
              <a:gd name="connsiteY6" fmla="*/ 69011 h 569343"/>
              <a:gd name="connsiteX7" fmla="*/ 9412 w 519371"/>
              <a:gd name="connsiteY7" fmla="*/ 86264 h 569343"/>
              <a:gd name="connsiteX8" fmla="*/ 15163 w 519371"/>
              <a:gd name="connsiteY8" fmla="*/ 230038 h 569343"/>
              <a:gd name="connsiteX9" fmla="*/ 26665 w 519371"/>
              <a:gd name="connsiteY9" fmla="*/ 247290 h 569343"/>
              <a:gd name="connsiteX10" fmla="*/ 43918 w 519371"/>
              <a:gd name="connsiteY10" fmla="*/ 253041 h 569343"/>
              <a:gd name="connsiteX11" fmla="*/ 72673 w 519371"/>
              <a:gd name="connsiteY11" fmla="*/ 264543 h 569343"/>
              <a:gd name="connsiteX12" fmla="*/ 89925 w 519371"/>
              <a:gd name="connsiteY12" fmla="*/ 281796 h 569343"/>
              <a:gd name="connsiteX13" fmla="*/ 176190 w 519371"/>
              <a:gd name="connsiteY13" fmla="*/ 281796 h 569343"/>
              <a:gd name="connsiteX14" fmla="*/ 210695 w 519371"/>
              <a:gd name="connsiteY14" fmla="*/ 276045 h 569343"/>
              <a:gd name="connsiteX15" fmla="*/ 250952 w 519371"/>
              <a:gd name="connsiteY15" fmla="*/ 253041 h 569343"/>
              <a:gd name="connsiteX16" fmla="*/ 268205 w 519371"/>
              <a:gd name="connsiteY16" fmla="*/ 247290 h 569343"/>
              <a:gd name="connsiteX17" fmla="*/ 285457 w 519371"/>
              <a:gd name="connsiteY17" fmla="*/ 235788 h 569343"/>
              <a:gd name="connsiteX18" fmla="*/ 314212 w 519371"/>
              <a:gd name="connsiteY18" fmla="*/ 230038 h 569343"/>
              <a:gd name="connsiteX19" fmla="*/ 365971 w 519371"/>
              <a:gd name="connsiteY19" fmla="*/ 195532 h 569343"/>
              <a:gd name="connsiteX20" fmla="*/ 406227 w 519371"/>
              <a:gd name="connsiteY20" fmla="*/ 172528 h 569343"/>
              <a:gd name="connsiteX21" fmla="*/ 452235 w 519371"/>
              <a:gd name="connsiteY21" fmla="*/ 178279 h 569343"/>
              <a:gd name="connsiteX22" fmla="*/ 463737 w 519371"/>
              <a:gd name="connsiteY22" fmla="*/ 195532 h 569343"/>
              <a:gd name="connsiteX23" fmla="*/ 480990 w 519371"/>
              <a:gd name="connsiteY23" fmla="*/ 212785 h 569343"/>
              <a:gd name="connsiteX24" fmla="*/ 498242 w 519371"/>
              <a:gd name="connsiteY24" fmla="*/ 270294 h 569343"/>
              <a:gd name="connsiteX25" fmla="*/ 509744 w 519371"/>
              <a:gd name="connsiteY25" fmla="*/ 287547 h 569343"/>
              <a:gd name="connsiteX26" fmla="*/ 503993 w 519371"/>
              <a:gd name="connsiteY26" fmla="*/ 419819 h 569343"/>
              <a:gd name="connsiteX27" fmla="*/ 486740 w 519371"/>
              <a:gd name="connsiteY27" fmla="*/ 431321 h 569343"/>
              <a:gd name="connsiteX28" fmla="*/ 475239 w 519371"/>
              <a:gd name="connsiteY28" fmla="*/ 454324 h 569343"/>
              <a:gd name="connsiteX29" fmla="*/ 457986 w 519371"/>
              <a:gd name="connsiteY29" fmla="*/ 460075 h 569343"/>
              <a:gd name="connsiteX30" fmla="*/ 452235 w 519371"/>
              <a:gd name="connsiteY30" fmla="*/ 477328 h 569343"/>
              <a:gd name="connsiteX31" fmla="*/ 429231 w 519371"/>
              <a:gd name="connsiteY31" fmla="*/ 488830 h 569343"/>
              <a:gd name="connsiteX32" fmla="*/ 411978 w 519371"/>
              <a:gd name="connsiteY32" fmla="*/ 500332 h 569343"/>
              <a:gd name="connsiteX33" fmla="*/ 388974 w 519371"/>
              <a:gd name="connsiteY33" fmla="*/ 517585 h 569343"/>
              <a:gd name="connsiteX34" fmla="*/ 331465 w 519371"/>
              <a:gd name="connsiteY34" fmla="*/ 534838 h 569343"/>
              <a:gd name="connsiteX35" fmla="*/ 296959 w 519371"/>
              <a:gd name="connsiteY35" fmla="*/ 546339 h 569343"/>
              <a:gd name="connsiteX36" fmla="*/ 256703 w 519371"/>
              <a:gd name="connsiteY36" fmla="*/ 569343 h 569343"/>
              <a:gd name="connsiteX37" fmla="*/ 170439 w 519371"/>
              <a:gd name="connsiteY37" fmla="*/ 563592 h 569343"/>
              <a:gd name="connsiteX38" fmla="*/ 164688 w 519371"/>
              <a:gd name="connsiteY38" fmla="*/ 546339 h 569343"/>
              <a:gd name="connsiteX39" fmla="*/ 147435 w 519371"/>
              <a:gd name="connsiteY39" fmla="*/ 534838 h 569343"/>
              <a:gd name="connsiteX40" fmla="*/ 130182 w 519371"/>
              <a:gd name="connsiteY40" fmla="*/ 517585 h 569343"/>
              <a:gd name="connsiteX41" fmla="*/ 89925 w 519371"/>
              <a:gd name="connsiteY41" fmla="*/ 494581 h 569343"/>
              <a:gd name="connsiteX42" fmla="*/ 89925 w 519371"/>
              <a:gd name="connsiteY42" fmla="*/ 488830 h 56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9371" h="569343">
                <a:moveTo>
                  <a:pt x="365971" y="0"/>
                </a:moveTo>
                <a:lnTo>
                  <a:pt x="308461" y="5751"/>
                </a:lnTo>
                <a:cubicBezTo>
                  <a:pt x="285472" y="7841"/>
                  <a:pt x="262355" y="8639"/>
                  <a:pt x="239450" y="11502"/>
                </a:cubicBezTo>
                <a:cubicBezTo>
                  <a:pt x="216309" y="14395"/>
                  <a:pt x="193526" y="19706"/>
                  <a:pt x="170439" y="23004"/>
                </a:cubicBezTo>
                <a:cubicBezTo>
                  <a:pt x="130739" y="28675"/>
                  <a:pt x="82857" y="31510"/>
                  <a:pt x="43918" y="34505"/>
                </a:cubicBezTo>
                <a:cubicBezTo>
                  <a:pt x="38167" y="40256"/>
                  <a:pt x="31176" y="44991"/>
                  <a:pt x="26665" y="51758"/>
                </a:cubicBezTo>
                <a:cubicBezTo>
                  <a:pt x="23302" y="56802"/>
                  <a:pt x="23625" y="63589"/>
                  <a:pt x="20914" y="69011"/>
                </a:cubicBezTo>
                <a:cubicBezTo>
                  <a:pt x="17823" y="75193"/>
                  <a:pt x="13246" y="80513"/>
                  <a:pt x="9412" y="86264"/>
                </a:cubicBezTo>
                <a:cubicBezTo>
                  <a:pt x="-5069" y="144189"/>
                  <a:pt x="-2602" y="123452"/>
                  <a:pt x="15163" y="230038"/>
                </a:cubicBezTo>
                <a:cubicBezTo>
                  <a:pt x="16299" y="236856"/>
                  <a:pt x="21268" y="242972"/>
                  <a:pt x="26665" y="247290"/>
                </a:cubicBezTo>
                <a:cubicBezTo>
                  <a:pt x="31399" y="251077"/>
                  <a:pt x="38242" y="250912"/>
                  <a:pt x="43918" y="253041"/>
                </a:cubicBezTo>
                <a:cubicBezTo>
                  <a:pt x="53584" y="256666"/>
                  <a:pt x="63088" y="260709"/>
                  <a:pt x="72673" y="264543"/>
                </a:cubicBezTo>
                <a:cubicBezTo>
                  <a:pt x="78424" y="270294"/>
                  <a:pt x="83158" y="277285"/>
                  <a:pt x="89925" y="281796"/>
                </a:cubicBezTo>
                <a:cubicBezTo>
                  <a:pt x="111676" y="296297"/>
                  <a:pt x="167400" y="282529"/>
                  <a:pt x="176190" y="281796"/>
                </a:cubicBezTo>
                <a:cubicBezTo>
                  <a:pt x="187692" y="279879"/>
                  <a:pt x="199526" y="279396"/>
                  <a:pt x="210695" y="276045"/>
                </a:cubicBezTo>
                <a:cubicBezTo>
                  <a:pt x="235902" y="268483"/>
                  <a:pt x="229774" y="263630"/>
                  <a:pt x="250952" y="253041"/>
                </a:cubicBezTo>
                <a:cubicBezTo>
                  <a:pt x="256374" y="250330"/>
                  <a:pt x="262454" y="249207"/>
                  <a:pt x="268205" y="247290"/>
                </a:cubicBezTo>
                <a:cubicBezTo>
                  <a:pt x="273956" y="243456"/>
                  <a:pt x="278985" y="238215"/>
                  <a:pt x="285457" y="235788"/>
                </a:cubicBezTo>
                <a:cubicBezTo>
                  <a:pt x="294609" y="232356"/>
                  <a:pt x="305469" y="234409"/>
                  <a:pt x="314212" y="230038"/>
                </a:cubicBezTo>
                <a:cubicBezTo>
                  <a:pt x="332759" y="220765"/>
                  <a:pt x="347425" y="204806"/>
                  <a:pt x="365971" y="195532"/>
                </a:cubicBezTo>
                <a:cubicBezTo>
                  <a:pt x="395156" y="180939"/>
                  <a:pt x="381841" y="188785"/>
                  <a:pt x="406227" y="172528"/>
                </a:cubicBezTo>
                <a:cubicBezTo>
                  <a:pt x="421563" y="174445"/>
                  <a:pt x="437885" y="172539"/>
                  <a:pt x="452235" y="178279"/>
                </a:cubicBezTo>
                <a:cubicBezTo>
                  <a:pt x="458652" y="180846"/>
                  <a:pt x="459312" y="190222"/>
                  <a:pt x="463737" y="195532"/>
                </a:cubicBezTo>
                <a:cubicBezTo>
                  <a:pt x="468944" y="201780"/>
                  <a:pt x="475239" y="207034"/>
                  <a:pt x="480990" y="212785"/>
                </a:cubicBezTo>
                <a:cubicBezTo>
                  <a:pt x="484205" y="225646"/>
                  <a:pt x="492640" y="261891"/>
                  <a:pt x="498242" y="270294"/>
                </a:cubicBezTo>
                <a:lnTo>
                  <a:pt x="509744" y="287547"/>
                </a:lnTo>
                <a:cubicBezTo>
                  <a:pt x="522658" y="339202"/>
                  <a:pt x="524291" y="334566"/>
                  <a:pt x="503993" y="419819"/>
                </a:cubicBezTo>
                <a:cubicBezTo>
                  <a:pt x="502392" y="426543"/>
                  <a:pt x="492491" y="427487"/>
                  <a:pt x="486740" y="431321"/>
                </a:cubicBezTo>
                <a:cubicBezTo>
                  <a:pt x="482906" y="438989"/>
                  <a:pt x="481301" y="448262"/>
                  <a:pt x="475239" y="454324"/>
                </a:cubicBezTo>
                <a:cubicBezTo>
                  <a:pt x="470952" y="458611"/>
                  <a:pt x="462273" y="455788"/>
                  <a:pt x="457986" y="460075"/>
                </a:cubicBezTo>
                <a:cubicBezTo>
                  <a:pt x="453699" y="464362"/>
                  <a:pt x="456522" y="473041"/>
                  <a:pt x="452235" y="477328"/>
                </a:cubicBezTo>
                <a:cubicBezTo>
                  <a:pt x="446173" y="483390"/>
                  <a:pt x="436675" y="484577"/>
                  <a:pt x="429231" y="488830"/>
                </a:cubicBezTo>
                <a:cubicBezTo>
                  <a:pt x="423230" y="492259"/>
                  <a:pt x="417602" y="496315"/>
                  <a:pt x="411978" y="500332"/>
                </a:cubicBezTo>
                <a:cubicBezTo>
                  <a:pt x="404178" y="505903"/>
                  <a:pt x="397547" y="513298"/>
                  <a:pt x="388974" y="517585"/>
                </a:cubicBezTo>
                <a:cubicBezTo>
                  <a:pt x="368643" y="527751"/>
                  <a:pt x="352102" y="528647"/>
                  <a:pt x="331465" y="534838"/>
                </a:cubicBezTo>
                <a:cubicBezTo>
                  <a:pt x="319852" y="538322"/>
                  <a:pt x="308216" y="541836"/>
                  <a:pt x="296959" y="546339"/>
                </a:cubicBezTo>
                <a:cubicBezTo>
                  <a:pt x="278721" y="553634"/>
                  <a:pt x="272263" y="558970"/>
                  <a:pt x="256703" y="569343"/>
                </a:cubicBezTo>
                <a:cubicBezTo>
                  <a:pt x="227948" y="567426"/>
                  <a:pt x="198397" y="570582"/>
                  <a:pt x="170439" y="563592"/>
                </a:cubicBezTo>
                <a:cubicBezTo>
                  <a:pt x="164558" y="562122"/>
                  <a:pt x="168475" y="551073"/>
                  <a:pt x="164688" y="546339"/>
                </a:cubicBezTo>
                <a:cubicBezTo>
                  <a:pt x="160370" y="540942"/>
                  <a:pt x="152745" y="539263"/>
                  <a:pt x="147435" y="534838"/>
                </a:cubicBezTo>
                <a:cubicBezTo>
                  <a:pt x="141187" y="529631"/>
                  <a:pt x="136357" y="522878"/>
                  <a:pt x="130182" y="517585"/>
                </a:cubicBezTo>
                <a:cubicBezTo>
                  <a:pt x="45096" y="444655"/>
                  <a:pt x="152468" y="536276"/>
                  <a:pt x="89925" y="494581"/>
                </a:cubicBezTo>
                <a:cubicBezTo>
                  <a:pt x="88330" y="493518"/>
                  <a:pt x="89925" y="490747"/>
                  <a:pt x="89925" y="48883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6886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1027485" y="2221064"/>
            <a:ext cx="6229350" cy="29390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sz="3600" dirty="0">
                <a:latin typeface="Tw Cen MT" panose="020B0602020104020603" pitchFamily="34" charset="0"/>
                <a:cs typeface="Helvetica"/>
              </a:rPr>
              <a:t>2024 Overview</a:t>
            </a:r>
          </a:p>
          <a:p>
            <a:pPr marL="514350" indent="-514350" algn="l">
              <a:buFont typeface="+mj-lt"/>
              <a:buAutoNum type="arabicPeriod"/>
            </a:pPr>
            <a:r>
              <a:rPr lang="en-US" sz="3600" dirty="0">
                <a:latin typeface="Tw Cen MT" panose="020B0602020104020603" pitchFamily="34" charset="0"/>
                <a:cs typeface="Helvetica"/>
              </a:rPr>
              <a:t>2023 Feedback</a:t>
            </a:r>
          </a:p>
          <a:p>
            <a:pPr marL="514350" indent="-514350" algn="l">
              <a:buFont typeface="+mj-lt"/>
              <a:buAutoNum type="arabicPeriod"/>
            </a:pPr>
            <a:r>
              <a:rPr lang="en-US" sz="3600" dirty="0">
                <a:latin typeface="Tw Cen MT" panose="020B0602020104020603" pitchFamily="34" charset="0"/>
                <a:cs typeface="Helvetica"/>
              </a:rPr>
              <a:t>AM24 Submissions &amp; Opportunities</a:t>
            </a:r>
          </a:p>
          <a:p>
            <a:pPr marL="514350" indent="-514350" algn="l">
              <a:buFont typeface="+mj-lt"/>
              <a:buAutoNum type="arabicPeriod"/>
            </a:pPr>
            <a:r>
              <a:rPr lang="en-US" sz="3600" dirty="0">
                <a:latin typeface="Tw Cen MT" panose="020B0602020104020603" pitchFamily="34" charset="0"/>
                <a:cs typeface="Helvetica"/>
              </a:rPr>
              <a:t>Speaker Tips</a:t>
            </a:r>
          </a:p>
          <a:p>
            <a:pPr marL="514350" indent="-514350" algn="l">
              <a:buFont typeface="+mj-lt"/>
              <a:buAutoNum type="arabicPeriod"/>
            </a:pPr>
            <a:r>
              <a:rPr lang="en-US" sz="3600" dirty="0">
                <a:latin typeface="Tw Cen MT" panose="020B0602020104020603" pitchFamily="34" charset="0"/>
                <a:cs typeface="Helvetica"/>
              </a:rPr>
              <a:t>Important Dates</a:t>
            </a:r>
          </a:p>
        </p:txBody>
      </p:sp>
      <p:pic>
        <p:nvPicPr>
          <p:cNvPr id="7" name="Picture 4" descr="Image result for winding road sign">
            <a:extLst>
              <a:ext uri="{FF2B5EF4-FFF2-40B4-BE49-F238E27FC236}">
                <a16:creationId xmlns:a16="http://schemas.microsoft.com/office/drawing/2014/main" id="{91DCE9FE-0E25-4207-8284-FE90F7D33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6835" y="2272467"/>
            <a:ext cx="3773115" cy="3735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68001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Q&amp;A">
            <a:extLst>
              <a:ext uri="{FF2B5EF4-FFF2-40B4-BE49-F238E27FC236}">
                <a16:creationId xmlns:a16="http://schemas.microsoft.com/office/drawing/2014/main" id="{0E9936F0-3E0B-4850-9786-E8AADF0328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43"/>
          <a:stretch/>
        </p:blipFill>
        <p:spPr bwMode="auto">
          <a:xfrm>
            <a:off x="3111393" y="2270947"/>
            <a:ext cx="5509132" cy="230966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ubtitle 1">
            <a:extLst>
              <a:ext uri="{FF2B5EF4-FFF2-40B4-BE49-F238E27FC236}">
                <a16:creationId xmlns:a16="http://schemas.microsoft.com/office/drawing/2014/main" id="{8C19D7C0-9ED8-1792-0DF6-4568CE5152A0}"/>
              </a:ext>
            </a:extLst>
          </p:cNvPr>
          <p:cNvSpPr txBox="1">
            <a:spLocks/>
          </p:cNvSpPr>
          <p:nvPr/>
        </p:nvSpPr>
        <p:spPr>
          <a:xfrm>
            <a:off x="984048" y="4144537"/>
            <a:ext cx="5027514" cy="1874551"/>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dirty="0">
                <a:solidFill>
                  <a:schemeClr val="bg1">
                    <a:lumMod val="50000"/>
                  </a:schemeClr>
                </a:solidFill>
                <a:latin typeface="Tw Cen MT" panose="020B0602020104020603" pitchFamily="34" charset="0"/>
                <a:cs typeface="Helvetica"/>
              </a:rPr>
              <a:t>Rachel Grace Leman</a:t>
            </a:r>
          </a:p>
          <a:p>
            <a:r>
              <a:rPr lang="en-US" sz="3000" dirty="0">
                <a:solidFill>
                  <a:schemeClr val="bg1">
                    <a:lumMod val="50000"/>
                  </a:schemeClr>
                </a:solidFill>
                <a:latin typeface="Tw Cen MT" panose="020B0602020104020603" pitchFamily="34" charset="0"/>
                <a:cs typeface="Helvetica"/>
              </a:rPr>
              <a:t>Coordinator, Program Development</a:t>
            </a:r>
          </a:p>
          <a:p>
            <a:r>
              <a:rPr lang="en-US" sz="2600" b="1" dirty="0">
                <a:latin typeface="Tw Cen MT" panose="020B0602020104020603" pitchFamily="34" charset="0"/>
                <a:cs typeface="Helvetica"/>
                <a:hlinkClick r:id="rId3"/>
              </a:rPr>
              <a:t>r.leman@acc.com</a:t>
            </a:r>
            <a:endParaRPr lang="en-US" sz="2600" b="1" dirty="0">
              <a:latin typeface="Tw Cen MT" panose="020B0602020104020603" pitchFamily="34" charset="0"/>
              <a:cs typeface="Helvetica"/>
            </a:endParaRPr>
          </a:p>
        </p:txBody>
      </p:sp>
      <p:sp>
        <p:nvSpPr>
          <p:cNvPr id="3" name="Subtitle 1">
            <a:extLst>
              <a:ext uri="{FF2B5EF4-FFF2-40B4-BE49-F238E27FC236}">
                <a16:creationId xmlns:a16="http://schemas.microsoft.com/office/drawing/2014/main" id="{A3556657-A0A5-B85D-F382-AAD88E5586C6}"/>
              </a:ext>
            </a:extLst>
          </p:cNvPr>
          <p:cNvSpPr txBox="1">
            <a:spLocks/>
          </p:cNvSpPr>
          <p:nvPr/>
        </p:nvSpPr>
        <p:spPr>
          <a:xfrm>
            <a:off x="5865959" y="4098588"/>
            <a:ext cx="5027514" cy="187455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a:solidFill>
                  <a:schemeClr val="bg1">
                    <a:lumMod val="50000"/>
                  </a:schemeClr>
                </a:solidFill>
                <a:latin typeface="Tw Cen MT" panose="020B0602020104020603" pitchFamily="34" charset="0"/>
                <a:cs typeface="Helvetica"/>
              </a:rPr>
              <a:t>Jessica Cocuzza</a:t>
            </a:r>
          </a:p>
          <a:p>
            <a:r>
              <a:rPr lang="en-US" sz="3000">
                <a:solidFill>
                  <a:schemeClr val="bg1">
                    <a:lumMod val="50000"/>
                  </a:schemeClr>
                </a:solidFill>
                <a:latin typeface="Tw Cen MT" panose="020B0602020104020603" pitchFamily="34" charset="0"/>
                <a:cs typeface="Helvetica"/>
              </a:rPr>
              <a:t>Senior Manager, Business Development</a:t>
            </a:r>
            <a:br>
              <a:rPr lang="en-US" sz="3000">
                <a:solidFill>
                  <a:schemeClr val="bg1">
                    <a:lumMod val="50000"/>
                  </a:schemeClr>
                </a:solidFill>
                <a:latin typeface="Tw Cen MT" panose="020B0602020104020603" pitchFamily="34" charset="0"/>
                <a:cs typeface="Helvetica"/>
              </a:rPr>
            </a:br>
            <a:r>
              <a:rPr kumimoji="0" lang="en-US" sz="2800" b="1" i="0" u="none" strike="noStrike" kern="1200" cap="none" spc="0" normalizeH="0" baseline="0" noProof="0">
                <a:ln>
                  <a:noFill/>
                </a:ln>
                <a:solidFill>
                  <a:prstClr val="black"/>
                </a:solidFill>
                <a:effectLst/>
                <a:uLnTx/>
                <a:uFillTx/>
                <a:latin typeface="Tw Cen MT" panose="020B0602020104020603" pitchFamily="34" charset="0"/>
                <a:ea typeface="+mn-ea"/>
                <a:cs typeface="Helvetica"/>
                <a:hlinkClick r:id="rId4"/>
              </a:rPr>
              <a:t>j.cocuzza@acc.com</a:t>
            </a:r>
            <a:endParaRPr kumimoji="0" lang="en-US" sz="2800" b="1" i="0" u="none" strike="noStrike" kern="1200" cap="none" spc="0" normalizeH="0" baseline="0" noProof="0">
              <a:ln>
                <a:noFill/>
              </a:ln>
              <a:solidFill>
                <a:prstClr val="black"/>
              </a:solidFill>
              <a:effectLst/>
              <a:uLnTx/>
              <a:uFillTx/>
              <a:latin typeface="Tw Cen MT" panose="020B0602020104020603" pitchFamily="34" charset="0"/>
              <a:ea typeface="+mn-ea"/>
              <a:cs typeface="Helvetica"/>
            </a:endParaRPr>
          </a:p>
        </p:txBody>
      </p:sp>
    </p:spTree>
    <p:extLst>
      <p:ext uri="{BB962C8B-B14F-4D97-AF65-F5344CB8AC3E}">
        <p14:creationId xmlns:p14="http://schemas.microsoft.com/office/powerpoint/2010/main" val="229688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1981200" y="155558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2024 Call for Programs</a:t>
            </a:r>
          </a:p>
        </p:txBody>
      </p:sp>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3053781" y="2847269"/>
            <a:ext cx="5988620" cy="293909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a:cs typeface="Helvetica"/>
              </a:rPr>
              <a:t>In-person!</a:t>
            </a:r>
            <a:endParaRPr lang="en-US" sz="3600">
              <a:latin typeface="Tw Cen MT" panose="020B0602020104020603" pitchFamily="34" charset="0"/>
              <a:cs typeface="Helvetica"/>
            </a:endParaRPr>
          </a:p>
          <a:p>
            <a:pPr marL="1028700" lvl="1" indent="-571500" algn="l">
              <a:buFont typeface="Arial" panose="020B0604020202020204" pitchFamily="34" charset="0"/>
              <a:buChar char="•"/>
            </a:pPr>
            <a:r>
              <a:rPr lang="en-US" sz="3200">
                <a:latin typeface="Tw Cen MT" panose="020B0602020104020603" pitchFamily="34" charset="0"/>
                <a:cs typeface="Helvetica"/>
              </a:rPr>
              <a:t>October 6-9, Nashville, TN</a:t>
            </a:r>
            <a:br>
              <a:rPr lang="en-US" sz="3200">
                <a:latin typeface="Tw Cen MT" panose="020B0602020104020603" pitchFamily="34" charset="0"/>
                <a:cs typeface="Helvetica"/>
              </a:rPr>
            </a:br>
            <a:endParaRPr lang="en-US" sz="3200">
              <a:latin typeface="Tw Cen MT" panose="020B0602020104020603" pitchFamily="34" charset="0"/>
              <a:cs typeface="Helvetica"/>
            </a:endParaRPr>
          </a:p>
          <a:p>
            <a:pPr marL="571500" indent="-571500" algn="l">
              <a:buFont typeface="Arial" panose="020B0604020202020204" pitchFamily="34" charset="0"/>
              <a:buChar char="•"/>
            </a:pPr>
            <a:r>
              <a:rPr lang="en-US" sz="3600">
                <a:latin typeface="Tw Cen MT"/>
                <a:cs typeface="Helvetica"/>
              </a:rPr>
              <a:t>Submission Deadline: </a:t>
            </a:r>
            <a:endParaRPr lang="en-US" sz="3600">
              <a:latin typeface="Tw Cen MT" panose="020B0602020104020603" pitchFamily="34" charset="0"/>
              <a:cs typeface="Helvetica"/>
            </a:endParaRPr>
          </a:p>
          <a:p>
            <a:pPr marL="1028700" lvl="1" indent="-571500" algn="l">
              <a:buFont typeface="Wingdings" panose="05000000000000000000" pitchFamily="2" charset="2"/>
              <a:buChar char="ü"/>
            </a:pPr>
            <a:r>
              <a:rPr lang="en-US" sz="3200" b="1">
                <a:latin typeface="Tw Cen MT"/>
                <a:cs typeface="Helvetica"/>
              </a:rPr>
              <a:t>Monday, January 29</a:t>
            </a:r>
          </a:p>
        </p:txBody>
      </p:sp>
      <p:pic>
        <p:nvPicPr>
          <p:cNvPr id="5" name="Picture 9" descr="Image result for important">
            <a:extLst>
              <a:ext uri="{FF2B5EF4-FFF2-40B4-BE49-F238E27FC236}">
                <a16:creationId xmlns:a16="http://schemas.microsoft.com/office/drawing/2014/main" id="{968EA755-D2FE-4371-8264-52AB81D06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975" y="3043193"/>
            <a:ext cx="1528539" cy="106898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Image result for important">
            <a:extLst>
              <a:ext uri="{FF2B5EF4-FFF2-40B4-BE49-F238E27FC236}">
                <a16:creationId xmlns:a16="http://schemas.microsoft.com/office/drawing/2014/main" id="{FFF23071-DF0E-44FD-8AF5-75939F6C9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759847" y="3043193"/>
            <a:ext cx="1555805" cy="11409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7356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88F4F495-6FBC-4B87-AABD-A9AE880BA01B}"/>
              </a:ext>
            </a:extLst>
          </p:cNvPr>
          <p:cNvSpPr txBox="1">
            <a:spLocks/>
          </p:cNvSpPr>
          <p:nvPr/>
        </p:nvSpPr>
        <p:spPr>
          <a:xfrm>
            <a:off x="900953" y="2641165"/>
            <a:ext cx="9939500" cy="38330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a:latin typeface="Tw Cen MT" panose="020B0602020104020603" pitchFamily="34" charset="0"/>
                <a:cs typeface="Helvetica"/>
              </a:rPr>
              <a:t>250-300 program submissions</a:t>
            </a:r>
          </a:p>
          <a:p>
            <a:pPr lvl="1"/>
            <a:r>
              <a:rPr lang="en-US" sz="2400">
                <a:latin typeface="Tw Cen MT" panose="020B0602020104020603" pitchFamily="34" charset="0"/>
                <a:cs typeface="Helvetica"/>
              </a:rPr>
              <a:t>Networks</a:t>
            </a:r>
          </a:p>
          <a:p>
            <a:pPr lvl="1"/>
            <a:r>
              <a:rPr lang="en-US" sz="2400">
                <a:latin typeface="Tw Cen MT" panose="020B0602020104020603" pitchFamily="34" charset="0"/>
                <a:cs typeface="Helvetica"/>
              </a:rPr>
              <a:t>Sponsors</a:t>
            </a:r>
          </a:p>
          <a:p>
            <a:pPr lvl="1"/>
            <a:r>
              <a:rPr lang="en-US" sz="2400">
                <a:latin typeface="Tw Cen MT" panose="020B0602020104020603" pitchFamily="34" charset="0"/>
                <a:cs typeface="Helvetica"/>
              </a:rPr>
              <a:t>Individual Members</a:t>
            </a:r>
          </a:p>
          <a:p>
            <a:pPr lvl="1"/>
            <a:r>
              <a:rPr lang="en-US" sz="2400">
                <a:latin typeface="Tw Cen MT" panose="020B0602020104020603" pitchFamily="34" charset="0"/>
                <a:cs typeface="Helvetica"/>
              </a:rPr>
              <a:t>ACC HQ &amp; Partners</a:t>
            </a:r>
          </a:p>
          <a:p>
            <a:r>
              <a:rPr lang="en-US" sz="2800">
                <a:latin typeface="Tw Cen MT" panose="020B0602020104020603" pitchFamily="34" charset="0"/>
                <a:cs typeface="Helvetica"/>
              </a:rPr>
              <a:t>Submissions reviewed by ACC Staff</a:t>
            </a:r>
          </a:p>
          <a:p>
            <a:pPr lvl="1"/>
            <a:r>
              <a:rPr lang="en-US" sz="2400">
                <a:latin typeface="Tw Cen MT" panose="020B0602020104020603" pitchFamily="34" charset="0"/>
                <a:cs typeface="Helvetica"/>
              </a:rPr>
              <a:t>Network </a:t>
            </a:r>
            <a:r>
              <a:rPr lang="en-US" sz="2400">
                <a:latin typeface="Tw Cen MT" panose="020B0602020104020603" pitchFamily="34" charset="0"/>
                <a:ea typeface="Wingdings"/>
                <a:cs typeface="Helvetica"/>
                <a:sym typeface="Wingdings"/>
              </a:rPr>
              <a:t></a:t>
            </a:r>
            <a:r>
              <a:rPr lang="en-US" sz="2400">
                <a:latin typeface="Tw Cen MT" panose="020B0602020104020603" pitchFamily="34" charset="0"/>
                <a:cs typeface="Helvetica"/>
              </a:rPr>
              <a:t> Individual Member </a:t>
            </a:r>
            <a:r>
              <a:rPr lang="en-US" sz="2400">
                <a:latin typeface="Tw Cen MT" panose="020B0602020104020603" pitchFamily="34" charset="0"/>
                <a:ea typeface="Wingdings"/>
                <a:cs typeface="Helvetica"/>
                <a:sym typeface="Wingdings"/>
              </a:rPr>
              <a:t></a:t>
            </a:r>
            <a:r>
              <a:rPr lang="en-US" sz="2400">
                <a:latin typeface="Tw Cen MT" panose="020B0602020104020603" pitchFamily="34" charset="0"/>
                <a:cs typeface="Helvetica"/>
              </a:rPr>
              <a:t> Sponsor</a:t>
            </a:r>
          </a:p>
          <a:p>
            <a:r>
              <a:rPr lang="en-US" sz="2800" b="1">
                <a:latin typeface="Tw Cen MT" panose="020B0602020104020603" pitchFamily="34" charset="0"/>
                <a:cs typeface="Helvetica"/>
              </a:rPr>
              <a:t>Advisory Board of in-house counsel makes final selections</a:t>
            </a:r>
          </a:p>
        </p:txBody>
      </p:sp>
      <p:pic>
        <p:nvPicPr>
          <p:cNvPr id="7" name="Picture 2" descr="Image result for selection">
            <a:extLst>
              <a:ext uri="{FF2B5EF4-FFF2-40B4-BE49-F238E27FC236}">
                <a16:creationId xmlns:a16="http://schemas.microsoft.com/office/drawing/2014/main" id="{798CB890-35CC-4045-ABB8-B30F28554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348" y="1974781"/>
            <a:ext cx="6017454" cy="290843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5">
            <a:extLst>
              <a:ext uri="{FF2B5EF4-FFF2-40B4-BE49-F238E27FC236}">
                <a16:creationId xmlns:a16="http://schemas.microsoft.com/office/drawing/2014/main" id="{C35387C6-FAB7-4A19-84E8-A68956A80A27}"/>
              </a:ext>
            </a:extLst>
          </p:cNvPr>
          <p:cNvSpPr txBox="1">
            <a:spLocks/>
          </p:cNvSpPr>
          <p:nvPr/>
        </p:nvSpPr>
        <p:spPr>
          <a:xfrm>
            <a:off x="622300" y="1498165"/>
            <a:ext cx="732155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Program Selection</a:t>
            </a:r>
          </a:p>
        </p:txBody>
      </p:sp>
    </p:spTree>
    <p:extLst>
      <p:ext uri="{BB962C8B-B14F-4D97-AF65-F5344CB8AC3E}">
        <p14:creationId xmlns:p14="http://schemas.microsoft.com/office/powerpoint/2010/main" val="75884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473413" y="1636520"/>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THANK YOU!! </a:t>
            </a:r>
          </a:p>
        </p:txBody>
      </p:sp>
      <p:sp>
        <p:nvSpPr>
          <p:cNvPr id="2" name="Content Placeholder 6">
            <a:extLst>
              <a:ext uri="{FF2B5EF4-FFF2-40B4-BE49-F238E27FC236}">
                <a16:creationId xmlns:a16="http://schemas.microsoft.com/office/drawing/2014/main" id="{A05C0546-C974-2FBD-BD43-E1231113604D}"/>
              </a:ext>
            </a:extLst>
          </p:cNvPr>
          <p:cNvSpPr txBox="1">
            <a:spLocks/>
          </p:cNvSpPr>
          <p:nvPr/>
        </p:nvSpPr>
        <p:spPr>
          <a:xfrm>
            <a:off x="473413" y="3590342"/>
            <a:ext cx="10893991" cy="27269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2800">
                <a:latin typeface="Tw Cen MT" panose="020B0602020104020603" pitchFamily="34" charset="0"/>
                <a:cs typeface="Helvetica"/>
              </a:rPr>
              <a:t>“Several of the sessions I attended were </a:t>
            </a:r>
            <a:r>
              <a:rPr lang="en-US" sz="2800" b="1">
                <a:latin typeface="Tw Cen MT" panose="020B0602020104020603" pitchFamily="34" charset="0"/>
                <a:cs typeface="Helvetica"/>
              </a:rPr>
              <a:t>much more interactive</a:t>
            </a:r>
            <a:r>
              <a:rPr lang="en-US" sz="2800">
                <a:latin typeface="Tw Cen MT" panose="020B0602020104020603" pitchFamily="34" charset="0"/>
                <a:cs typeface="Helvetica"/>
              </a:rPr>
              <a:t>…This was so </a:t>
            </a:r>
            <a:r>
              <a:rPr lang="en-US" sz="2800" b="1">
                <a:latin typeface="Tw Cen MT" panose="020B0602020104020603" pitchFamily="34" charset="0"/>
                <a:cs typeface="Helvetica"/>
              </a:rPr>
              <a:t>engaging</a:t>
            </a:r>
            <a:r>
              <a:rPr lang="en-US" sz="2800">
                <a:latin typeface="Tw Cen MT" panose="020B0602020104020603" pitchFamily="34" charset="0"/>
                <a:cs typeface="Helvetica"/>
              </a:rPr>
              <a:t> and made participation so </a:t>
            </a:r>
            <a:r>
              <a:rPr lang="en-US" sz="2800" b="1">
                <a:latin typeface="Tw Cen MT" panose="020B0602020104020603" pitchFamily="34" charset="0"/>
                <a:cs typeface="Helvetica"/>
              </a:rPr>
              <a:t>easy and meaningful</a:t>
            </a:r>
            <a:r>
              <a:rPr lang="en-US" sz="2800">
                <a:latin typeface="Tw Cen MT" panose="020B0602020104020603" pitchFamily="34" charset="0"/>
                <a:cs typeface="Helvetica"/>
              </a:rPr>
              <a:t>!”</a:t>
            </a:r>
          </a:p>
          <a:p>
            <a:pPr marL="571500" indent="-571500" algn="l">
              <a:buFont typeface="Arial" panose="020B0604020202020204" pitchFamily="34" charset="0"/>
              <a:buChar char="•"/>
            </a:pPr>
            <a:r>
              <a:rPr lang="en-US" sz="2800">
                <a:latin typeface="Tw Cen MT" panose="020B0602020104020603" pitchFamily="34" charset="0"/>
                <a:cs typeface="Helvetica"/>
              </a:rPr>
              <a:t>“I loved the more </a:t>
            </a:r>
            <a:r>
              <a:rPr lang="en-US" sz="2800" b="1">
                <a:latin typeface="Tw Cen MT" panose="020B0602020104020603" pitchFamily="34" charset="0"/>
                <a:cs typeface="Helvetica"/>
              </a:rPr>
              <a:t>interactive presentations</a:t>
            </a:r>
            <a:r>
              <a:rPr lang="en-US" sz="2800">
                <a:latin typeface="Tw Cen MT" panose="020B0602020104020603" pitchFamily="34" charset="0"/>
                <a:cs typeface="Helvetica"/>
              </a:rPr>
              <a:t>.”</a:t>
            </a:r>
          </a:p>
          <a:p>
            <a:pPr marL="571500" indent="-571500" algn="l">
              <a:buFont typeface="Arial" panose="020B0604020202020204" pitchFamily="34" charset="0"/>
              <a:buChar char="•"/>
            </a:pPr>
            <a:r>
              <a:rPr lang="en-US" sz="2800">
                <a:latin typeface="Tw Cen MT" panose="020B0602020104020603" pitchFamily="34" charset="0"/>
                <a:cs typeface="Helvetica"/>
              </a:rPr>
              <a:t>“I enjoyed the variety of the </a:t>
            </a:r>
            <a:r>
              <a:rPr lang="en-US" sz="2800" b="1">
                <a:latin typeface="Tw Cen MT" panose="020B0602020104020603" pitchFamily="34" charset="0"/>
                <a:cs typeface="Helvetica"/>
              </a:rPr>
              <a:t>different workshops</a:t>
            </a:r>
            <a:r>
              <a:rPr lang="en-US" sz="2800">
                <a:latin typeface="Tw Cen MT" panose="020B0602020104020603" pitchFamily="34" charset="0"/>
                <a:cs typeface="Helvetica"/>
              </a:rPr>
              <a:t>, from different styles and structures to the </a:t>
            </a:r>
            <a:r>
              <a:rPr lang="en-US" sz="2800" b="1">
                <a:latin typeface="Tw Cen MT" panose="020B0602020104020603" pitchFamily="34" charset="0"/>
                <a:cs typeface="Helvetica"/>
              </a:rPr>
              <a:t>wide variety of subject matters </a:t>
            </a:r>
            <a:r>
              <a:rPr lang="en-US" sz="2800">
                <a:latin typeface="Tw Cen MT" panose="020B0602020104020603" pitchFamily="34" charset="0"/>
                <a:cs typeface="Helvetica"/>
              </a:rPr>
              <a:t>at our disposal.”</a:t>
            </a:r>
          </a:p>
        </p:txBody>
      </p:sp>
      <p:sp>
        <p:nvSpPr>
          <p:cNvPr id="6" name="TextBox 5">
            <a:extLst>
              <a:ext uri="{FF2B5EF4-FFF2-40B4-BE49-F238E27FC236}">
                <a16:creationId xmlns:a16="http://schemas.microsoft.com/office/drawing/2014/main" id="{3591A36D-2C98-FABE-8426-4F19EA893BB2}"/>
              </a:ext>
            </a:extLst>
          </p:cNvPr>
          <p:cNvSpPr txBox="1"/>
          <p:nvPr/>
        </p:nvSpPr>
        <p:spPr>
          <a:xfrm rot="509332">
            <a:off x="6326323" y="1741676"/>
            <a:ext cx="4753381" cy="144655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b="1">
                <a:latin typeface="Tw Cen MT" panose="020B0602020104020603" pitchFamily="34" charset="0"/>
                <a:cs typeface="Helvetica"/>
              </a:rPr>
              <a:t>98.37% overall satisfaction rating!!</a:t>
            </a:r>
          </a:p>
        </p:txBody>
      </p:sp>
      <p:sp>
        <p:nvSpPr>
          <p:cNvPr id="8" name="Star: 4 Points 7">
            <a:extLst>
              <a:ext uri="{FF2B5EF4-FFF2-40B4-BE49-F238E27FC236}">
                <a16:creationId xmlns:a16="http://schemas.microsoft.com/office/drawing/2014/main" id="{B54280E8-0F3F-EAF9-1273-E2FF2877AFFC}"/>
              </a:ext>
            </a:extLst>
          </p:cNvPr>
          <p:cNvSpPr/>
          <p:nvPr/>
        </p:nvSpPr>
        <p:spPr>
          <a:xfrm rot="1974718">
            <a:off x="6073590" y="1727285"/>
            <a:ext cx="797668" cy="831715"/>
          </a:xfrm>
          <a:prstGeom prst="star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Star: 4 Points 8">
            <a:extLst>
              <a:ext uri="{FF2B5EF4-FFF2-40B4-BE49-F238E27FC236}">
                <a16:creationId xmlns:a16="http://schemas.microsoft.com/office/drawing/2014/main" id="{A4E923F2-3902-93C8-297D-737BE06854F5}"/>
              </a:ext>
            </a:extLst>
          </p:cNvPr>
          <p:cNvSpPr/>
          <p:nvPr/>
        </p:nvSpPr>
        <p:spPr>
          <a:xfrm rot="20272586">
            <a:off x="10332494" y="1575310"/>
            <a:ext cx="797668" cy="831715"/>
          </a:xfrm>
          <a:prstGeom prst="star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61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818646" y="2793649"/>
            <a:ext cx="7076726" cy="3241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a:latin typeface="Tw Cen MT" panose="020B0602020104020603" pitchFamily="34" charset="0"/>
                <a:cs typeface="Helvetica"/>
              </a:rPr>
              <a:t>What made sessions GREAT! </a:t>
            </a:r>
          </a:p>
          <a:p>
            <a:pPr marL="571500" indent="-571500" algn="l">
              <a:buFont typeface="Arial" panose="020B0604020202020204" pitchFamily="34" charset="0"/>
              <a:buChar char="•"/>
            </a:pPr>
            <a:r>
              <a:rPr lang="en-US" sz="2800">
                <a:latin typeface="Tw Cen MT" panose="020B0602020104020603" pitchFamily="34" charset="0"/>
                <a:cs typeface="Helvetica"/>
              </a:rPr>
              <a:t>Novel/unique content</a:t>
            </a:r>
          </a:p>
          <a:p>
            <a:pPr marL="571500" indent="-571500" algn="l">
              <a:buFont typeface="Arial" panose="020B0604020202020204" pitchFamily="34" charset="0"/>
              <a:buChar char="•"/>
            </a:pPr>
            <a:r>
              <a:rPr lang="en-US" sz="2800">
                <a:latin typeface="Tw Cen MT" panose="020B0602020104020603" pitchFamily="34" charset="0"/>
                <a:cs typeface="Helvetica"/>
              </a:rPr>
              <a:t>Presentation formats requiring audience participation</a:t>
            </a:r>
          </a:p>
          <a:p>
            <a:pPr marL="571500" indent="-571500" algn="l">
              <a:buFont typeface="Arial" panose="020B0604020202020204" pitchFamily="34" charset="0"/>
              <a:buChar char="•"/>
            </a:pPr>
            <a:r>
              <a:rPr lang="en-US" sz="2800" i="1">
                <a:latin typeface="Tw Cen MT" panose="020B0602020104020603" pitchFamily="34" charset="0"/>
                <a:cs typeface="Helvetica"/>
              </a:rPr>
              <a:t>Practical</a:t>
            </a:r>
            <a:r>
              <a:rPr lang="en-US" sz="2800">
                <a:latin typeface="Tw Cen MT" panose="020B0602020104020603" pitchFamily="34" charset="0"/>
                <a:cs typeface="Helvetica"/>
              </a:rPr>
              <a:t> advice</a:t>
            </a:r>
          </a:p>
          <a:p>
            <a:pPr marL="571500" indent="-571500" algn="l">
              <a:buFont typeface="Arial" panose="020B0604020202020204" pitchFamily="34" charset="0"/>
              <a:buChar char="•"/>
            </a:pPr>
            <a:r>
              <a:rPr lang="en-US" sz="2800">
                <a:latin typeface="Tw Cen MT" panose="020B0602020104020603" pitchFamily="34" charset="0"/>
                <a:cs typeface="Helvetica"/>
              </a:rPr>
              <a:t>Real-life examples and scenarios</a:t>
            </a:r>
          </a:p>
          <a:p>
            <a:pPr marL="571500" indent="-571500" algn="l">
              <a:buFont typeface="Arial" panose="020B0604020202020204" pitchFamily="34" charset="0"/>
              <a:buChar char="•"/>
            </a:pPr>
            <a:r>
              <a:rPr lang="en-US" sz="2800">
                <a:latin typeface="Tw Cen MT" panose="020B0602020104020603" pitchFamily="34" charset="0"/>
                <a:cs typeface="Helvetica"/>
              </a:rPr>
              <a:t>High-energy and knowledgeable speakers</a:t>
            </a:r>
          </a:p>
        </p:txBody>
      </p:sp>
      <p:sp>
        <p:nvSpPr>
          <p:cNvPr id="3" name="Title 5">
            <a:extLst>
              <a:ext uri="{FF2B5EF4-FFF2-40B4-BE49-F238E27FC236}">
                <a16:creationId xmlns:a16="http://schemas.microsoft.com/office/drawing/2014/main" id="{52D69AE9-CD4B-4F47-BCCB-442914B18BE9}"/>
              </a:ext>
            </a:extLst>
          </p:cNvPr>
          <p:cNvSpPr txBox="1">
            <a:spLocks/>
          </p:cNvSpPr>
          <p:nvPr/>
        </p:nvSpPr>
        <p:spPr>
          <a:xfrm>
            <a:off x="327847" y="155075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AM23 Attendee Feedback</a:t>
            </a:r>
          </a:p>
        </p:txBody>
      </p:sp>
      <p:pic>
        <p:nvPicPr>
          <p:cNvPr id="2" name="Picture 1" descr="Image result for best practices">
            <a:extLst>
              <a:ext uri="{FF2B5EF4-FFF2-40B4-BE49-F238E27FC236}">
                <a16:creationId xmlns:a16="http://schemas.microsoft.com/office/drawing/2014/main" id="{C8E994CC-B921-6CD7-698D-EBE088B14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851" y="2987494"/>
            <a:ext cx="3708488" cy="285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7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558181" y="2760398"/>
            <a:ext cx="7076726" cy="36858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a:latin typeface="Tw Cen MT" panose="020B0602020104020603" pitchFamily="34" charset="0"/>
                <a:cs typeface="Helvetica"/>
              </a:rPr>
              <a:t>What to do better:</a:t>
            </a:r>
          </a:p>
          <a:p>
            <a:pPr marL="571500" indent="-571500" algn="l">
              <a:buFont typeface="Arial" panose="020B0604020202020204" pitchFamily="34" charset="0"/>
              <a:buChar char="•"/>
            </a:pPr>
            <a:r>
              <a:rPr lang="en-US" sz="2800">
                <a:latin typeface="Tw Cen MT" panose="020B0602020104020603" pitchFamily="34" charset="0"/>
                <a:cs typeface="Helvetica"/>
              </a:rPr>
              <a:t>“False advertising” → Presentation and course description didn’t align</a:t>
            </a:r>
          </a:p>
          <a:p>
            <a:pPr marL="571500" indent="-571500" algn="l">
              <a:buFont typeface="Arial" panose="020B0604020202020204" pitchFamily="34" charset="0"/>
              <a:buChar char="•"/>
            </a:pPr>
            <a:r>
              <a:rPr lang="en-US" sz="2800">
                <a:latin typeface="Tw Cen MT" panose="020B0602020104020603" pitchFamily="34" charset="0"/>
                <a:cs typeface="Helvetica"/>
              </a:rPr>
              <a:t>Uncompelling Speakers/Presentation Skills</a:t>
            </a:r>
          </a:p>
          <a:p>
            <a:pPr marL="571500" indent="-571500" algn="l">
              <a:buFont typeface="Arial" panose="020B0604020202020204" pitchFamily="34" charset="0"/>
              <a:buChar char="•"/>
            </a:pPr>
            <a:r>
              <a:rPr lang="en-US" sz="2800">
                <a:latin typeface="Tw Cen MT" panose="020B0602020104020603" pitchFamily="34" charset="0"/>
                <a:cs typeface="Helvetica"/>
              </a:rPr>
              <a:t>CLE/CPD Ineligibility</a:t>
            </a:r>
          </a:p>
          <a:p>
            <a:pPr marL="1028700" lvl="1" indent="-571500" algn="l">
              <a:buFont typeface="Arial" panose="020B0604020202020204" pitchFamily="34" charset="0"/>
              <a:buChar char="•"/>
            </a:pPr>
            <a:r>
              <a:rPr lang="en-US" sz="2400">
                <a:latin typeface="Tw Cen MT" panose="020B0602020104020603" pitchFamily="34" charset="0"/>
                <a:cs typeface="Helvetica"/>
              </a:rPr>
              <a:t>Insufficient course materials</a:t>
            </a:r>
          </a:p>
          <a:p>
            <a:pPr marL="1028700" lvl="1" indent="-571500" algn="l">
              <a:buFont typeface="Arial" panose="020B0604020202020204" pitchFamily="34" charset="0"/>
              <a:buChar char="•"/>
            </a:pPr>
            <a:r>
              <a:rPr lang="en-US" sz="2400">
                <a:latin typeface="Tw Cen MT" panose="020B0602020104020603" pitchFamily="34" charset="0"/>
                <a:cs typeface="Helvetica"/>
              </a:rPr>
              <a:t>Content not presented in a content-eligible manner</a:t>
            </a:r>
            <a:endParaRPr lang="en-US">
              <a:latin typeface="Tw Cen MT" panose="020B0602020104020603" pitchFamily="34" charset="0"/>
              <a:cs typeface="Helvetica"/>
            </a:endParaRPr>
          </a:p>
        </p:txBody>
      </p:sp>
      <p:sp>
        <p:nvSpPr>
          <p:cNvPr id="3" name="Title 5">
            <a:extLst>
              <a:ext uri="{FF2B5EF4-FFF2-40B4-BE49-F238E27FC236}">
                <a16:creationId xmlns:a16="http://schemas.microsoft.com/office/drawing/2014/main" id="{52D69AE9-CD4B-4F47-BCCB-442914B18BE9}"/>
              </a:ext>
            </a:extLst>
          </p:cNvPr>
          <p:cNvSpPr txBox="1">
            <a:spLocks/>
          </p:cNvSpPr>
          <p:nvPr/>
        </p:nvSpPr>
        <p:spPr>
          <a:xfrm>
            <a:off x="327847" y="155075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AM22 Attendee Feedback</a:t>
            </a:r>
          </a:p>
        </p:txBody>
      </p:sp>
      <p:pic>
        <p:nvPicPr>
          <p:cNvPr id="2" name="Graphic 4">
            <a:extLst>
              <a:ext uri="{FF2B5EF4-FFF2-40B4-BE49-F238E27FC236}">
                <a16:creationId xmlns:a16="http://schemas.microsoft.com/office/drawing/2014/main" id="{DCA5E718-4B58-80E2-F401-C6D48C1C6A7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flipH="1">
            <a:off x="7547150" y="3246028"/>
            <a:ext cx="4299888" cy="2420093"/>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07840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1981200" y="1583217"/>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Review the Guidelines</a:t>
            </a:r>
          </a:p>
        </p:txBody>
      </p:sp>
      <p:sp>
        <p:nvSpPr>
          <p:cNvPr id="6" name="Content Placeholder 6">
            <a:extLst>
              <a:ext uri="{FF2B5EF4-FFF2-40B4-BE49-F238E27FC236}">
                <a16:creationId xmlns:a16="http://schemas.microsoft.com/office/drawing/2014/main" id="{CAB0CC1A-5C43-4AD0-A6CE-1D02CC2EE387}"/>
              </a:ext>
            </a:extLst>
          </p:cNvPr>
          <p:cNvSpPr txBox="1">
            <a:spLocks/>
          </p:cNvSpPr>
          <p:nvPr/>
        </p:nvSpPr>
        <p:spPr>
          <a:xfrm>
            <a:off x="712338" y="2853236"/>
            <a:ext cx="5383662" cy="35682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panose="020B0602020104020603" pitchFamily="34" charset="0"/>
                <a:cs typeface="Helvetica"/>
              </a:rPr>
              <a:t>Gold Level Sponsorship Benefits</a:t>
            </a:r>
          </a:p>
          <a:p>
            <a:pPr marL="571500" indent="-571500" algn="l">
              <a:buFont typeface="Arial" panose="020B0604020202020204" pitchFamily="34" charset="0"/>
              <a:buChar char="•"/>
            </a:pPr>
            <a:r>
              <a:rPr lang="en-US" sz="3600">
                <a:latin typeface="Tw Cen MT" panose="020B0602020104020603" pitchFamily="34" charset="0"/>
                <a:cs typeface="Helvetica"/>
              </a:rPr>
              <a:t>Helpful Resources</a:t>
            </a:r>
          </a:p>
          <a:p>
            <a:pPr marL="571500" indent="-571500" algn="l">
              <a:buFont typeface="Arial" panose="020B0604020202020204" pitchFamily="34" charset="0"/>
              <a:buChar char="•"/>
            </a:pPr>
            <a:r>
              <a:rPr lang="en-US" sz="3600">
                <a:latin typeface="Tw Cen MT" panose="020B0602020104020603" pitchFamily="34" charset="0"/>
                <a:cs typeface="Helvetica"/>
              </a:rPr>
              <a:t>Step-by-Step Submission Instructions</a:t>
            </a:r>
          </a:p>
          <a:p>
            <a:pPr marL="571500" indent="-571500" algn="l">
              <a:buFont typeface="Arial" panose="020B0604020202020204" pitchFamily="34" charset="0"/>
              <a:buChar char="•"/>
            </a:pPr>
            <a:r>
              <a:rPr lang="en-US" sz="3600">
                <a:latin typeface="Tw Cen MT" panose="020B0602020104020603" pitchFamily="34" charset="0"/>
                <a:cs typeface="Helvetica"/>
              </a:rPr>
              <a:t>Important Dates</a:t>
            </a:r>
          </a:p>
        </p:txBody>
      </p:sp>
      <p:sp>
        <p:nvSpPr>
          <p:cNvPr id="8" name="Content Placeholder 6">
            <a:extLst>
              <a:ext uri="{FF2B5EF4-FFF2-40B4-BE49-F238E27FC236}">
                <a16:creationId xmlns:a16="http://schemas.microsoft.com/office/drawing/2014/main" id="{ACFB40A1-D4E2-4A4E-B5CD-F392D02D55E3}"/>
              </a:ext>
            </a:extLst>
          </p:cNvPr>
          <p:cNvSpPr txBox="1">
            <a:spLocks/>
          </p:cNvSpPr>
          <p:nvPr/>
        </p:nvSpPr>
        <p:spPr>
          <a:xfrm>
            <a:off x="6096000" y="2853236"/>
            <a:ext cx="5383662" cy="35682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w Cen MT" panose="020B0602020104020603" pitchFamily="34" charset="0"/>
                <a:cs typeface="Helvetica"/>
              </a:rPr>
              <a:t>Tips for Preparing Submissions</a:t>
            </a:r>
          </a:p>
          <a:p>
            <a:pPr marL="571500" indent="-571500" algn="l">
              <a:buFont typeface="Arial" panose="020B0604020202020204" pitchFamily="34" charset="0"/>
              <a:buChar char="•"/>
            </a:pPr>
            <a:r>
              <a:rPr lang="en-US" sz="3600">
                <a:latin typeface="Tw Cen MT" panose="020B0602020104020603" pitchFamily="34" charset="0"/>
                <a:cs typeface="Helvetica"/>
              </a:rPr>
              <a:t>2024 Curriculum</a:t>
            </a:r>
          </a:p>
          <a:p>
            <a:pPr marL="571500" indent="-571500" algn="l">
              <a:buFont typeface="Arial" panose="020B0604020202020204" pitchFamily="34" charset="0"/>
              <a:buChar char="•"/>
            </a:pPr>
            <a:r>
              <a:rPr lang="en-US" sz="3600">
                <a:latin typeface="Tw Cen MT" panose="020B0602020104020603" pitchFamily="34" charset="0"/>
                <a:cs typeface="Helvetica"/>
              </a:rPr>
              <a:t>Attendee Profile</a:t>
            </a:r>
          </a:p>
          <a:p>
            <a:pPr marL="571500" indent="-571500" algn="l">
              <a:buFont typeface="Arial" panose="020B0604020202020204" pitchFamily="34" charset="0"/>
              <a:buChar char="•"/>
            </a:pPr>
            <a:r>
              <a:rPr lang="en-US" sz="3600">
                <a:latin typeface="Tw Cen MT" panose="020B0602020104020603" pitchFamily="34" charset="0"/>
                <a:cs typeface="Helvetica"/>
              </a:rPr>
              <a:t>Speaker Sneak Peek &amp; Diversity Commitment </a:t>
            </a:r>
          </a:p>
        </p:txBody>
      </p:sp>
      <p:sp>
        <p:nvSpPr>
          <p:cNvPr id="2" name="TextBox 1">
            <a:extLst>
              <a:ext uri="{FF2B5EF4-FFF2-40B4-BE49-F238E27FC236}">
                <a16:creationId xmlns:a16="http://schemas.microsoft.com/office/drawing/2014/main" id="{E2D5ECC6-3379-804D-FF8E-7D654882E278}"/>
              </a:ext>
            </a:extLst>
          </p:cNvPr>
          <p:cNvSpPr txBox="1"/>
          <p:nvPr/>
        </p:nvSpPr>
        <p:spPr>
          <a:xfrm>
            <a:off x="0" y="6620693"/>
            <a:ext cx="12192000" cy="584775"/>
          </a:xfrm>
          <a:prstGeom prst="rect">
            <a:avLst/>
          </a:prstGeom>
          <a:noFill/>
        </p:spPr>
        <p:txBody>
          <a:bodyPr wrap="square" lIns="91440" tIns="45720" rIns="91440" bIns="45720" anchor="t">
            <a:spAutoFit/>
          </a:bodyPr>
          <a:lstStyle/>
          <a:p>
            <a:pPr marL="1485900" lvl="2" indent="-571500">
              <a:buFont typeface="Wingdings" panose="05000000000000000000" pitchFamily="2" charset="2"/>
              <a:buChar char="Ø"/>
            </a:pPr>
            <a:r>
              <a:rPr lang="en-US" sz="3200" b="1">
                <a:latin typeface="Tw Cen MT"/>
                <a:cs typeface="Helvetica"/>
              </a:rPr>
              <a:t>Find @ </a:t>
            </a:r>
            <a:r>
              <a:rPr lang="en-US" sz="3200" b="1">
                <a:latin typeface="Tw Cen MT"/>
                <a:cs typeface="Helvetica"/>
                <a:hlinkClick r:id="rId2"/>
              </a:rPr>
              <a:t>www.acc.com/annualmeeting/cfp/sponsors</a:t>
            </a:r>
            <a:endParaRPr lang="en-US" sz="3200" b="1">
              <a:latin typeface="Tw Cen MT" panose="020B0602020104020603" pitchFamily="34" charset="0"/>
              <a:cs typeface="Helvetica"/>
            </a:endParaRPr>
          </a:p>
        </p:txBody>
      </p:sp>
    </p:spTree>
    <p:extLst>
      <p:ext uri="{BB962C8B-B14F-4D97-AF65-F5344CB8AC3E}">
        <p14:creationId xmlns:p14="http://schemas.microsoft.com/office/powerpoint/2010/main" val="22421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2D69AE9-CD4B-4F47-BCCB-442914B18BE9}"/>
              </a:ext>
            </a:extLst>
          </p:cNvPr>
          <p:cNvSpPr txBox="1">
            <a:spLocks/>
          </p:cNvSpPr>
          <p:nvPr/>
        </p:nvSpPr>
        <p:spPr>
          <a:xfrm>
            <a:off x="1981200" y="1743525"/>
            <a:ext cx="8229600" cy="11430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a:solidFill>
                  <a:srgbClr val="C00000"/>
                </a:solidFill>
                <a:effectLst>
                  <a:outerShdw blurRad="38100" dist="38100" dir="2700000" algn="tl">
                    <a:srgbClr val="000000">
                      <a:alpha val="43137"/>
                    </a:srgbClr>
                  </a:outerShdw>
                </a:effectLst>
                <a:latin typeface="Tw Cen MT" panose="020B0602020104020603" pitchFamily="34" charset="0"/>
                <a:cs typeface="Helvetica"/>
              </a:rPr>
              <a:t>Program Idea Development</a:t>
            </a:r>
          </a:p>
        </p:txBody>
      </p:sp>
      <p:graphicFrame>
        <p:nvGraphicFramePr>
          <p:cNvPr id="4" name="Diagram 3">
            <a:extLst>
              <a:ext uri="{FF2B5EF4-FFF2-40B4-BE49-F238E27FC236}">
                <a16:creationId xmlns:a16="http://schemas.microsoft.com/office/drawing/2014/main" id="{6DA322D9-7842-469A-A485-B21EC8E0EAC9}"/>
              </a:ext>
            </a:extLst>
          </p:cNvPr>
          <p:cNvGraphicFramePr/>
          <p:nvPr>
            <p:extLst>
              <p:ext uri="{D42A27DB-BD31-4B8C-83A1-F6EECF244321}">
                <p14:modId xmlns:p14="http://schemas.microsoft.com/office/powerpoint/2010/main" val="4216043599"/>
              </p:ext>
            </p:extLst>
          </p:nvPr>
        </p:nvGraphicFramePr>
        <p:xfrm>
          <a:off x="186961" y="2315025"/>
          <a:ext cx="11519766" cy="4350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4791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3218bf-3291-4aa3-adbd-b0c0bd5bbc9d">
      <Terms xmlns="http://schemas.microsoft.com/office/infopath/2007/PartnerControls"/>
    </lcf76f155ced4ddcb4097134ff3c332f>
    <TaxCatchAll xmlns="6fe0f842-53b5-4558-bb54-e6c4b2afb399" xsi:nil="true"/>
    <SharedWithUsers xmlns="6fe0f842-53b5-4558-bb54-e6c4b2afb399">
      <UserInfo>
        <DisplayName>Moustafa Abdel-Kader</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05D1031B29D246A6FCDF7A770FB136" ma:contentTypeVersion="17" ma:contentTypeDescription="Create a new document." ma:contentTypeScope="" ma:versionID="95f69c5e7f85abf48f991645a834090b">
  <xsd:schema xmlns:xsd="http://www.w3.org/2001/XMLSchema" xmlns:xs="http://www.w3.org/2001/XMLSchema" xmlns:p="http://schemas.microsoft.com/office/2006/metadata/properties" xmlns:ns2="253218bf-3291-4aa3-adbd-b0c0bd5bbc9d" xmlns:ns3="6fe0f842-53b5-4558-bb54-e6c4b2afb399" targetNamespace="http://schemas.microsoft.com/office/2006/metadata/properties" ma:root="true" ma:fieldsID="78730cf7ee287da3669d90354c9823b7" ns2:_="" ns3:_="">
    <xsd:import namespace="253218bf-3291-4aa3-adbd-b0c0bd5bbc9d"/>
    <xsd:import namespace="6fe0f842-53b5-4558-bb54-e6c4b2afb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3218bf-3291-4aa3-adbd-b0c0bd5bb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a3947c-d1c3-4fda-977a-e863c858a9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e0f842-53b5-4558-bb54-e6c4b2afb3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1c4971-5ca8-4bc0-a1ac-b68597eb9db5}" ma:internalName="TaxCatchAll" ma:showField="CatchAllData" ma:web="6fe0f842-53b5-4558-bb54-e6c4b2afb3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47EA69-FD0A-4CD2-A20F-4CB823F2D892}">
  <ds:schemaRefs>
    <ds:schemaRef ds:uri="253218bf-3291-4aa3-adbd-b0c0bd5bbc9d"/>
    <ds:schemaRef ds:uri="6fe0f842-53b5-4558-bb54-e6c4b2afb39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6C0D591-4502-433B-B164-CFAB5247E06E}">
  <ds:schemaRefs>
    <ds:schemaRef ds:uri="253218bf-3291-4aa3-adbd-b0c0bd5bbc9d"/>
    <ds:schemaRef ds:uri="6fe0f842-53b5-4558-bb54-e6c4b2afb3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F56493-DFB8-4753-B92E-CA8A34754F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1298</Words>
  <Application>Microsoft Office PowerPoint</Application>
  <PresentationFormat>Widescreen</PresentationFormat>
  <Paragraphs>178</Paragraphs>
  <Slides>20</Slides>
  <Notes>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Helvetica</vt:lpstr>
      <vt:lpstr>Roboto</vt:lpstr>
      <vt:lpstr>Tw Cen MT</vt:lpstr>
      <vt:lpstr>Wingdings</vt:lpstr>
      <vt:lpstr>Wingdings 2</vt:lpstr>
      <vt:lpstr>Office Theme</vt:lpstr>
      <vt:lpstr>2024 Annual Meeting Call for Programs   Training Call / Q&amp;A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for Programs   Training Call / Q&amp;A Session</dc:title>
  <dc:creator>Helina Zewdu</dc:creator>
  <cp:lastModifiedBy>Rachel Grace Leman</cp:lastModifiedBy>
  <cp:revision>1</cp:revision>
  <dcterms:created xsi:type="dcterms:W3CDTF">2019-10-22T14:48:13Z</dcterms:created>
  <dcterms:modified xsi:type="dcterms:W3CDTF">2023-12-07T19:35:35Z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0x010100F405D1031B29D246A6FCDF7A770FB136</vt:lpwstr>
  </property>
  <property fmtid="{D5CDD505-2E9C-101B-9397-08002B2CF9AE}" pid="3" name="Order">
    <vt:r8>33200</vt:r8>
  </property>
  <property fmtid="{D5CDD505-2E9C-101B-9397-08002B2CF9AE}" pid="4" name="MediaServiceImageTags">
    <vt:lpwstr/>
  </property>
</Properties>
</file>