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91" r:id="rId5"/>
    <p:sldId id="257" r:id="rId6"/>
    <p:sldId id="281" r:id="rId7"/>
    <p:sldId id="270" r:id="rId8"/>
    <p:sldId id="298" r:id="rId9"/>
    <p:sldId id="284" r:id="rId10"/>
    <p:sldId id="297" r:id="rId11"/>
    <p:sldId id="292" r:id="rId12"/>
    <p:sldId id="293" r:id="rId13"/>
    <p:sldId id="300" r:id="rId14"/>
    <p:sldId id="287" r:id="rId15"/>
    <p:sldId id="283" r:id="rId16"/>
    <p:sldId id="295" r:id="rId17"/>
    <p:sldId id="296" r:id="rId18"/>
    <p:sldId id="285" r:id="rId19"/>
    <p:sldId id="268" r:id="rId20"/>
    <p:sldId id="266" r:id="rId21"/>
    <p:sldId id="271" r:id="rId22"/>
    <p:sldId id="29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E510983-0857-478B-B1E1-8517F2C07C3B}">
          <p14:sldIdLst>
            <p14:sldId id="291"/>
            <p14:sldId id="257"/>
            <p14:sldId id="281"/>
            <p14:sldId id="270"/>
            <p14:sldId id="298"/>
            <p14:sldId id="284"/>
            <p14:sldId id="297"/>
            <p14:sldId id="292"/>
            <p14:sldId id="293"/>
            <p14:sldId id="300"/>
            <p14:sldId id="287"/>
            <p14:sldId id="283"/>
            <p14:sldId id="295"/>
            <p14:sldId id="296"/>
            <p14:sldId id="285"/>
            <p14:sldId id="268"/>
            <p14:sldId id="266"/>
            <p14:sldId id="271"/>
            <p14:sldId id="29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0FB56F-80A4-9D8F-1C97-885A2DCF6155}" name="Rachel Grace Leman" initials="RL" userId="S::r.leman@acc.com::a0773cb3-5636-493a-a2b8-71c12286bfe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26122"/>
    <a:srgbClr val="B164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5A6F5B-77D5-4FAF-9867-DCDDD62F5E73}" v="1123" dt="2023-12-06T16:00:41.626"/>
    <p1510:client id="{5FF6B86D-E7E7-4F33-A770-F4DC4DFF0F2C}" v="847" dt="2023-12-06T17:43:25.4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63" y="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race Leman" userId="a0773cb3-5636-493a-a2b8-71c12286bfed" providerId="ADAL" clId="{E2EB9288-312F-4CE2-8AF4-98B9DD37E270}"/>
    <pc:docChg chg="undo redo custSel modSld">
      <pc:chgData name="Rachel Grace Leman" userId="a0773cb3-5636-493a-a2b8-71c12286bfed" providerId="ADAL" clId="{E2EB9288-312F-4CE2-8AF4-98B9DD37E270}" dt="2023-11-08T17:56:27.406" v="284" actId="400"/>
      <pc:docMkLst>
        <pc:docMk/>
      </pc:docMkLst>
      <pc:sldChg chg="modSp mod">
        <pc:chgData name="Rachel Grace Leman" userId="a0773cb3-5636-493a-a2b8-71c12286bfed" providerId="ADAL" clId="{E2EB9288-312F-4CE2-8AF4-98B9DD37E270}" dt="2023-11-08T17:18:31.221" v="30" actId="20577"/>
        <pc:sldMkLst>
          <pc:docMk/>
          <pc:sldMk cId="2868001713" sldId="257"/>
        </pc:sldMkLst>
        <pc:spChg chg="mod">
          <ac:chgData name="Rachel Grace Leman" userId="a0773cb3-5636-493a-a2b8-71c12286bfed" providerId="ADAL" clId="{E2EB9288-312F-4CE2-8AF4-98B9DD37E270}" dt="2023-11-08T17:18:31.221" v="30" actId="20577"/>
          <ac:spMkLst>
            <pc:docMk/>
            <pc:sldMk cId="2868001713" sldId="257"/>
            <ac:spMk id="6" creationId="{CAB0CC1A-5C43-4AD0-A6CE-1D02CC2EE387}"/>
          </ac:spMkLst>
        </pc:spChg>
      </pc:sldChg>
      <pc:sldChg chg="modSp mod">
        <pc:chgData name="Rachel Grace Leman" userId="a0773cb3-5636-493a-a2b8-71c12286bfed" providerId="ADAL" clId="{E2EB9288-312F-4CE2-8AF4-98B9DD37E270}" dt="2023-11-08T17:29:06.611" v="258" actId="20577"/>
        <pc:sldMkLst>
          <pc:docMk/>
          <pc:sldMk cId="1368863779" sldId="271"/>
        </pc:sldMkLst>
        <pc:graphicFrameChg chg="modGraphic">
          <ac:chgData name="Rachel Grace Leman" userId="a0773cb3-5636-493a-a2b8-71c12286bfed" providerId="ADAL" clId="{E2EB9288-312F-4CE2-8AF4-98B9DD37E270}" dt="2023-11-08T17:29:06.611" v="258" actId="20577"/>
          <ac:graphicFrameMkLst>
            <pc:docMk/>
            <pc:sldMk cId="1368863779" sldId="271"/>
            <ac:graphicFrameMk id="6" creationId="{8D53CD63-1599-427D-8137-63F0D3DD2F28}"/>
          </ac:graphicFrameMkLst>
        </pc:graphicFrameChg>
      </pc:sldChg>
      <pc:sldChg chg="addSp modSp mod addCm">
        <pc:chgData name="Rachel Grace Leman" userId="a0773cb3-5636-493a-a2b8-71c12286bfed" providerId="ADAL" clId="{E2EB9288-312F-4CE2-8AF4-98B9DD37E270}" dt="2023-11-08T17:21:33.299" v="89"/>
        <pc:sldMkLst>
          <pc:docMk/>
          <pc:sldMk cId="3573562425" sldId="281"/>
        </pc:sldMkLst>
        <pc:spChg chg="add mod">
          <ac:chgData name="Rachel Grace Leman" userId="a0773cb3-5636-493a-a2b8-71c12286bfed" providerId="ADAL" clId="{E2EB9288-312F-4CE2-8AF4-98B9DD37E270}" dt="2023-11-08T17:21:10.820" v="88" actId="1076"/>
          <ac:spMkLst>
            <pc:docMk/>
            <pc:sldMk cId="3573562425" sldId="281"/>
            <ac:spMk id="2" creationId="{9716FE16-009E-91A7-4239-96AFA91641CA}"/>
          </ac:spMkLst>
        </pc:spChg>
        <pc:spChg chg="mod">
          <ac:chgData name="Rachel Grace Leman" userId="a0773cb3-5636-493a-a2b8-71c12286bfed" providerId="ADAL" clId="{E2EB9288-312F-4CE2-8AF4-98B9DD37E270}" dt="2023-11-08T17:18:36.029" v="32" actId="20577"/>
          <ac:spMkLst>
            <pc:docMk/>
            <pc:sldMk cId="3573562425" sldId="281"/>
            <ac:spMk id="3" creationId="{52D69AE9-CD4B-4F47-BCCB-442914B18BE9}"/>
          </ac:spMkLst>
        </pc:spChg>
        <pc:spChg chg="mod">
          <ac:chgData name="Rachel Grace Leman" userId="a0773cb3-5636-493a-a2b8-71c12286bfed" providerId="ADAL" clId="{E2EB9288-312F-4CE2-8AF4-98B9DD37E270}" dt="2023-11-08T17:19:27.598" v="63" actId="20577"/>
          <ac:spMkLst>
            <pc:docMk/>
            <pc:sldMk cId="3573562425" sldId="281"/>
            <ac:spMk id="6" creationId="{CAB0CC1A-5C43-4AD0-A6CE-1D02CC2EE387}"/>
          </ac:spMkLst>
        </pc:spChg>
        <pc:extLst>
          <p:ext xmlns:p="http://schemas.openxmlformats.org/presentationml/2006/main" uri="{D6D511B9-2390-475A-947B-AFAB55BFBCF1}">
            <pc226:cmChg xmlns:pc226="http://schemas.microsoft.com/office/powerpoint/2022/06/main/command" chg="add">
              <pc226:chgData name="Rachel Grace Leman" userId="a0773cb3-5636-493a-a2b8-71c12286bfed" providerId="ADAL" clId="{E2EB9288-312F-4CE2-8AF4-98B9DD37E270}" dt="2023-11-08T17:21:33.299" v="89"/>
              <pc2:cmMkLst xmlns:pc2="http://schemas.microsoft.com/office/powerpoint/2019/9/main/command">
                <pc:docMk/>
                <pc:sldMk cId="3573562425" sldId="281"/>
                <pc2:cmMk id="{854C8BF2-CBD8-47FD-BAEC-A86299C3FD9E}"/>
              </pc2:cmMkLst>
            </pc226:cmChg>
          </p:ext>
        </pc:extLst>
      </pc:sldChg>
      <pc:sldChg chg="modSp mod">
        <pc:chgData name="Rachel Grace Leman" userId="a0773cb3-5636-493a-a2b8-71c12286bfed" providerId="ADAL" clId="{E2EB9288-312F-4CE2-8AF4-98B9DD37E270}" dt="2023-11-08T17:26:10.796" v="212" actId="20577"/>
        <pc:sldMkLst>
          <pc:docMk/>
          <pc:sldMk cId="958396406" sldId="282"/>
        </pc:sldMkLst>
        <pc:spChg chg="mod">
          <ac:chgData name="Rachel Grace Leman" userId="a0773cb3-5636-493a-a2b8-71c12286bfed" providerId="ADAL" clId="{E2EB9288-312F-4CE2-8AF4-98B9DD37E270}" dt="2023-11-08T17:26:10.796" v="212" actId="20577"/>
          <ac:spMkLst>
            <pc:docMk/>
            <pc:sldMk cId="958396406" sldId="282"/>
            <ac:spMk id="2" creationId="{B7ACF309-72FC-76A1-16A2-224F74F8D851}"/>
          </ac:spMkLst>
        </pc:spChg>
        <pc:spChg chg="mod">
          <ac:chgData name="Rachel Grace Leman" userId="a0773cb3-5636-493a-a2b8-71c12286bfed" providerId="ADAL" clId="{E2EB9288-312F-4CE2-8AF4-98B9DD37E270}" dt="2023-11-08T17:25:50.460" v="184" actId="400"/>
          <ac:spMkLst>
            <pc:docMk/>
            <pc:sldMk cId="958396406" sldId="282"/>
            <ac:spMk id="6" creationId="{CAB0CC1A-5C43-4AD0-A6CE-1D02CC2EE387}"/>
          </ac:spMkLst>
        </pc:spChg>
      </pc:sldChg>
      <pc:sldChg chg="modSp mod modNotesTx">
        <pc:chgData name="Rachel Grace Leman" userId="a0773cb3-5636-493a-a2b8-71c12286bfed" providerId="ADAL" clId="{E2EB9288-312F-4CE2-8AF4-98B9DD37E270}" dt="2023-11-08T17:25:18.940" v="183" actId="20577"/>
        <pc:sldMkLst>
          <pc:docMk/>
          <pc:sldMk cId="3719477630" sldId="284"/>
        </pc:sldMkLst>
        <pc:spChg chg="mod">
          <ac:chgData name="Rachel Grace Leman" userId="a0773cb3-5636-493a-a2b8-71c12286bfed" providerId="ADAL" clId="{E2EB9288-312F-4CE2-8AF4-98B9DD37E270}" dt="2023-11-08T17:24:25.245" v="97" actId="20577"/>
          <ac:spMkLst>
            <pc:docMk/>
            <pc:sldMk cId="3719477630" sldId="284"/>
            <ac:spMk id="3" creationId="{52D69AE9-CD4B-4F47-BCCB-442914B18BE9}"/>
          </ac:spMkLst>
        </pc:spChg>
      </pc:sldChg>
      <pc:sldChg chg="modSp">
        <pc:chgData name="Rachel Grace Leman" userId="a0773cb3-5636-493a-a2b8-71c12286bfed" providerId="ADAL" clId="{E2EB9288-312F-4CE2-8AF4-98B9DD37E270}" dt="2023-11-08T17:56:08.024" v="283" actId="20577"/>
        <pc:sldMkLst>
          <pc:docMk/>
          <pc:sldMk cId="1824761337" sldId="285"/>
        </pc:sldMkLst>
        <pc:graphicFrameChg chg="mod">
          <ac:chgData name="Rachel Grace Leman" userId="a0773cb3-5636-493a-a2b8-71c12286bfed" providerId="ADAL" clId="{E2EB9288-312F-4CE2-8AF4-98B9DD37E270}" dt="2023-11-08T17:56:08.024" v="283" actId="20577"/>
          <ac:graphicFrameMkLst>
            <pc:docMk/>
            <pc:sldMk cId="1824761337" sldId="285"/>
            <ac:graphicFrameMk id="2" creationId="{84D8CE8A-4924-471E-9027-432950731257}"/>
          </ac:graphicFrameMkLst>
        </pc:graphicFrameChg>
      </pc:sldChg>
      <pc:sldChg chg="modSp mod">
        <pc:chgData name="Rachel Grace Leman" userId="a0773cb3-5636-493a-a2b8-71c12286bfed" providerId="ADAL" clId="{E2EB9288-312F-4CE2-8AF4-98B9DD37E270}" dt="2023-11-08T17:26:27.157" v="213" actId="400"/>
        <pc:sldMkLst>
          <pc:docMk/>
          <pc:sldMk cId="4130432437" sldId="287"/>
        </pc:sldMkLst>
        <pc:spChg chg="mod">
          <ac:chgData name="Rachel Grace Leman" userId="a0773cb3-5636-493a-a2b8-71c12286bfed" providerId="ADAL" clId="{E2EB9288-312F-4CE2-8AF4-98B9DD37E270}" dt="2023-11-08T17:26:27.157" v="213" actId="400"/>
          <ac:spMkLst>
            <pc:docMk/>
            <pc:sldMk cId="4130432437" sldId="287"/>
            <ac:spMk id="6" creationId="{CAB0CC1A-5C43-4AD0-A6CE-1D02CC2EE387}"/>
          </ac:spMkLst>
        </pc:spChg>
      </pc:sldChg>
      <pc:sldChg chg="modSp mod modNotesTx">
        <pc:chgData name="Rachel Grace Leman" userId="a0773cb3-5636-493a-a2b8-71c12286bfed" providerId="ADAL" clId="{E2EB9288-312F-4CE2-8AF4-98B9DD37E270}" dt="2023-11-08T17:18:22.180" v="26" actId="20577"/>
        <pc:sldMkLst>
          <pc:docMk/>
          <pc:sldMk cId="249718833" sldId="291"/>
        </pc:sldMkLst>
        <pc:spChg chg="mod">
          <ac:chgData name="Rachel Grace Leman" userId="a0773cb3-5636-493a-a2b8-71c12286bfed" providerId="ADAL" clId="{E2EB9288-312F-4CE2-8AF4-98B9DD37E270}" dt="2023-11-08T17:18:22.180" v="26" actId="20577"/>
          <ac:spMkLst>
            <pc:docMk/>
            <pc:sldMk cId="249718833" sldId="291"/>
            <ac:spMk id="6" creationId="{6404D9E6-4CA2-4003-A0B8-CA4024157016}"/>
          </ac:spMkLst>
        </pc:spChg>
      </pc:sldChg>
      <pc:sldChg chg="modSp mod addCm">
        <pc:chgData name="Rachel Grace Leman" userId="a0773cb3-5636-493a-a2b8-71c12286bfed" providerId="ADAL" clId="{E2EB9288-312F-4CE2-8AF4-98B9DD37E270}" dt="2023-11-08T17:22:52.535" v="94"/>
        <pc:sldMkLst>
          <pc:docMk/>
          <pc:sldMk cId="2827163770" sldId="292"/>
        </pc:sldMkLst>
        <pc:spChg chg="mod">
          <ac:chgData name="Rachel Grace Leman" userId="a0773cb3-5636-493a-a2b8-71c12286bfed" providerId="ADAL" clId="{E2EB9288-312F-4CE2-8AF4-98B9DD37E270}" dt="2023-11-08T17:22:28.850" v="93" actId="20577"/>
          <ac:spMkLst>
            <pc:docMk/>
            <pc:sldMk cId="2827163770" sldId="292"/>
            <ac:spMk id="2" creationId="{C75AE33F-6EC0-3228-CFFB-906D1DF64045}"/>
          </ac:spMkLst>
        </pc:spChg>
        <pc:extLst>
          <p:ext xmlns:p="http://schemas.openxmlformats.org/presentationml/2006/main" uri="{D6D511B9-2390-475A-947B-AFAB55BFBCF1}">
            <pc226:cmChg xmlns:pc226="http://schemas.microsoft.com/office/powerpoint/2022/06/main/command" chg="add">
              <pc226:chgData name="Rachel Grace Leman" userId="a0773cb3-5636-493a-a2b8-71c12286bfed" providerId="ADAL" clId="{E2EB9288-312F-4CE2-8AF4-98B9DD37E270}" dt="2023-11-08T17:22:52.535" v="94"/>
              <pc2:cmMkLst xmlns:pc2="http://schemas.microsoft.com/office/powerpoint/2019/9/main/command">
                <pc:docMk/>
                <pc:sldMk cId="2827163770" sldId="292"/>
                <pc2:cmMk id="{3AE47866-ACC8-4B34-ADC6-9FC6F46F28CD}"/>
              </pc2:cmMkLst>
            </pc226:cmChg>
          </p:ext>
        </pc:extLst>
      </pc:sldChg>
      <pc:sldChg chg="modSp mod">
        <pc:chgData name="Rachel Grace Leman" userId="a0773cb3-5636-493a-a2b8-71c12286bfed" providerId="ADAL" clId="{E2EB9288-312F-4CE2-8AF4-98B9DD37E270}" dt="2023-11-08T17:30:53.220" v="263" actId="20577"/>
        <pc:sldMkLst>
          <pc:docMk/>
          <pc:sldMk cId="224217550" sldId="293"/>
        </pc:sldMkLst>
        <pc:spChg chg="mod">
          <ac:chgData name="Rachel Grace Leman" userId="a0773cb3-5636-493a-a2b8-71c12286bfed" providerId="ADAL" clId="{E2EB9288-312F-4CE2-8AF4-98B9DD37E270}" dt="2023-11-08T17:30:47.435" v="261" actId="400"/>
          <ac:spMkLst>
            <pc:docMk/>
            <pc:sldMk cId="224217550" sldId="293"/>
            <ac:spMk id="6" creationId="{CAB0CC1A-5C43-4AD0-A6CE-1D02CC2EE387}"/>
          </ac:spMkLst>
        </pc:spChg>
        <pc:spChg chg="mod">
          <ac:chgData name="Rachel Grace Leman" userId="a0773cb3-5636-493a-a2b8-71c12286bfed" providerId="ADAL" clId="{E2EB9288-312F-4CE2-8AF4-98B9DD37E270}" dt="2023-11-08T17:30:53.220" v="263" actId="20577"/>
          <ac:spMkLst>
            <pc:docMk/>
            <pc:sldMk cId="224217550" sldId="293"/>
            <ac:spMk id="8" creationId="{ACFB40A1-D4E2-4A4E-B5CD-F392D02D55E3}"/>
          </ac:spMkLst>
        </pc:spChg>
      </pc:sldChg>
      <pc:sldChg chg="addCm">
        <pc:chgData name="Rachel Grace Leman" userId="a0773cb3-5636-493a-a2b8-71c12286bfed" providerId="ADAL" clId="{E2EB9288-312F-4CE2-8AF4-98B9DD37E270}" dt="2023-11-08T17:21:51.498" v="90"/>
        <pc:sldMkLst>
          <pc:docMk/>
          <pc:sldMk cId="2172704068" sldId="294"/>
        </pc:sldMkLst>
        <pc:extLst>
          <p:ext xmlns:p="http://schemas.openxmlformats.org/presentationml/2006/main" uri="{D6D511B9-2390-475A-947B-AFAB55BFBCF1}">
            <pc226:cmChg xmlns:pc226="http://schemas.microsoft.com/office/powerpoint/2022/06/main/command" chg="add">
              <pc226:chgData name="Rachel Grace Leman" userId="a0773cb3-5636-493a-a2b8-71c12286bfed" providerId="ADAL" clId="{E2EB9288-312F-4CE2-8AF4-98B9DD37E270}" dt="2023-11-08T17:21:51.498" v="90"/>
              <pc2:cmMkLst xmlns:pc2="http://schemas.microsoft.com/office/powerpoint/2019/9/main/command">
                <pc:docMk/>
                <pc:sldMk cId="2172704068" sldId="294"/>
                <pc2:cmMk id="{9CE771D4-C2B4-4E8F-9771-ED25053DC79E}"/>
              </pc2:cmMkLst>
            </pc226:cmChg>
          </p:ext>
        </pc:extLst>
      </pc:sldChg>
      <pc:sldChg chg="modSp mod addCm">
        <pc:chgData name="Rachel Grace Leman" userId="a0773cb3-5636-493a-a2b8-71c12286bfed" providerId="ADAL" clId="{E2EB9288-312F-4CE2-8AF4-98B9DD37E270}" dt="2023-11-08T17:56:27.406" v="284" actId="400"/>
        <pc:sldMkLst>
          <pc:docMk/>
          <pc:sldMk cId="3958352656" sldId="296"/>
        </pc:sldMkLst>
        <pc:spChg chg="mod">
          <ac:chgData name="Rachel Grace Leman" userId="a0773cb3-5636-493a-a2b8-71c12286bfed" providerId="ADAL" clId="{E2EB9288-312F-4CE2-8AF4-98B9DD37E270}" dt="2023-11-08T17:56:27.406" v="284" actId="400"/>
          <ac:spMkLst>
            <pc:docMk/>
            <pc:sldMk cId="3958352656" sldId="296"/>
            <ac:spMk id="6" creationId="{CAB0CC1A-5C43-4AD0-A6CE-1D02CC2EE387}"/>
          </ac:spMkLst>
        </pc:spChg>
        <pc:extLst>
          <p:ext xmlns:p="http://schemas.openxmlformats.org/presentationml/2006/main" uri="{D6D511B9-2390-475A-947B-AFAB55BFBCF1}">
            <pc226:cmChg xmlns:pc226="http://schemas.microsoft.com/office/powerpoint/2022/06/main/command" chg="add">
              <pc226:chgData name="Rachel Grace Leman" userId="a0773cb3-5636-493a-a2b8-71c12286bfed" providerId="ADAL" clId="{E2EB9288-312F-4CE2-8AF4-98B9DD37E270}" dt="2023-11-08T17:23:42.055" v="95"/>
              <pc2:cmMkLst xmlns:pc2="http://schemas.microsoft.com/office/powerpoint/2019/9/main/command">
                <pc:docMk/>
                <pc:sldMk cId="3958352656" sldId="296"/>
                <pc2:cmMk id="{3943F6B5-C199-45B9-926B-1243683A0504}"/>
              </pc2:cmMkLst>
            </pc226:cmChg>
          </p:ext>
        </pc:extLst>
      </pc:sldChg>
      <pc:sldChg chg="modSp mod">
        <pc:chgData name="Rachel Grace Leman" userId="a0773cb3-5636-493a-a2b8-71c12286bfed" providerId="ADAL" clId="{E2EB9288-312F-4CE2-8AF4-98B9DD37E270}" dt="2023-11-08T17:29:55.502" v="260" actId="20577"/>
        <pc:sldMkLst>
          <pc:docMk/>
          <pc:sldMk cId="3078403732" sldId="297"/>
        </pc:sldMkLst>
        <pc:spChg chg="mod">
          <ac:chgData name="Rachel Grace Leman" userId="a0773cb3-5636-493a-a2b8-71c12286bfed" providerId="ADAL" clId="{E2EB9288-312F-4CE2-8AF4-98B9DD37E270}" dt="2023-11-08T17:29:55.502" v="260" actId="20577"/>
          <ac:spMkLst>
            <pc:docMk/>
            <pc:sldMk cId="3078403732" sldId="297"/>
            <ac:spMk id="3" creationId="{52D69AE9-CD4B-4F47-BCCB-442914B18BE9}"/>
          </ac:spMkLst>
        </pc:spChg>
      </pc:sldChg>
    </pc:docChg>
  </pc:docChgLst>
  <pc:docChgLst>
    <pc:chgData name="Rachel Grace Leman" userId="a0773cb3-5636-493a-a2b8-71c12286bfed" providerId="ADAL" clId="{6E6E9562-6D80-4B22-8338-DF199C5C8D75}"/>
    <pc:docChg chg="custSel addSld delSld modSld sldOrd modSection">
      <pc:chgData name="Rachel Grace Leman" userId="a0773cb3-5636-493a-a2b8-71c12286bfed" providerId="ADAL" clId="{6E6E9562-6D80-4B22-8338-DF199C5C8D75}" dt="2022-11-03T14:17:04.255" v="54" actId="47"/>
      <pc:docMkLst>
        <pc:docMk/>
      </pc:docMkLst>
      <pc:sldChg chg="add del ord">
        <pc:chgData name="Rachel Grace Leman" userId="a0773cb3-5636-493a-a2b8-71c12286bfed" providerId="ADAL" clId="{6E6E9562-6D80-4B22-8338-DF199C5C8D75}" dt="2022-11-03T14:17:04.255" v="54" actId="47"/>
        <pc:sldMkLst>
          <pc:docMk/>
          <pc:sldMk cId="444220305" sldId="256"/>
        </pc:sldMkLst>
      </pc:sldChg>
      <pc:sldChg chg="modSp mod">
        <pc:chgData name="Rachel Grace Leman" userId="a0773cb3-5636-493a-a2b8-71c12286bfed" providerId="ADAL" clId="{6E6E9562-6D80-4B22-8338-DF199C5C8D75}" dt="2022-11-03T14:12:47.875" v="3" actId="313"/>
        <pc:sldMkLst>
          <pc:docMk/>
          <pc:sldMk cId="2868001713" sldId="257"/>
        </pc:sldMkLst>
        <pc:spChg chg="mod">
          <ac:chgData name="Rachel Grace Leman" userId="a0773cb3-5636-493a-a2b8-71c12286bfed" providerId="ADAL" clId="{6E6E9562-6D80-4B22-8338-DF199C5C8D75}" dt="2022-11-03T14:12:47.875" v="3" actId="313"/>
          <ac:spMkLst>
            <pc:docMk/>
            <pc:sldMk cId="2868001713" sldId="257"/>
            <ac:spMk id="6" creationId="{CAB0CC1A-5C43-4AD0-A6CE-1D02CC2EE387}"/>
          </ac:spMkLst>
        </pc:spChg>
      </pc:sldChg>
      <pc:sldChg chg="modSp mod">
        <pc:chgData name="Rachel Grace Leman" userId="a0773cb3-5636-493a-a2b8-71c12286bfed" providerId="ADAL" clId="{6E6E9562-6D80-4B22-8338-DF199C5C8D75}" dt="2022-11-03T14:15:28.260" v="44" actId="20577"/>
        <pc:sldMkLst>
          <pc:docMk/>
          <pc:sldMk cId="1368863779" sldId="271"/>
        </pc:sldMkLst>
        <pc:graphicFrameChg chg="modGraphic">
          <ac:chgData name="Rachel Grace Leman" userId="a0773cb3-5636-493a-a2b8-71c12286bfed" providerId="ADAL" clId="{6E6E9562-6D80-4B22-8338-DF199C5C8D75}" dt="2022-11-03T14:15:28.260" v="44" actId="20577"/>
          <ac:graphicFrameMkLst>
            <pc:docMk/>
            <pc:sldMk cId="1368863779" sldId="271"/>
            <ac:graphicFrameMk id="6" creationId="{8D53CD63-1599-427D-8137-63F0D3DD2F28}"/>
          </ac:graphicFrameMkLst>
        </pc:graphicFrameChg>
      </pc:sldChg>
      <pc:sldChg chg="del">
        <pc:chgData name="Rachel Grace Leman" userId="a0773cb3-5636-493a-a2b8-71c12286bfed" providerId="ADAL" clId="{6E6E9562-6D80-4B22-8338-DF199C5C8D75}" dt="2022-11-03T14:15:44.158" v="46" actId="47"/>
        <pc:sldMkLst>
          <pc:docMk/>
          <pc:sldMk cId="2296880945" sldId="272"/>
        </pc:sldMkLst>
      </pc:sldChg>
      <pc:sldChg chg="modSp mod">
        <pc:chgData name="Rachel Grace Leman" userId="a0773cb3-5636-493a-a2b8-71c12286bfed" providerId="ADAL" clId="{6E6E9562-6D80-4B22-8338-DF199C5C8D75}" dt="2022-11-03T14:14:10.910" v="33" actId="20577"/>
        <pc:sldMkLst>
          <pc:docMk/>
          <pc:sldMk cId="3573562425" sldId="281"/>
        </pc:sldMkLst>
        <pc:spChg chg="mod">
          <ac:chgData name="Rachel Grace Leman" userId="a0773cb3-5636-493a-a2b8-71c12286bfed" providerId="ADAL" clId="{6E6E9562-6D80-4B22-8338-DF199C5C8D75}" dt="2022-11-03T14:12:48.821" v="4" actId="313"/>
          <ac:spMkLst>
            <pc:docMk/>
            <pc:sldMk cId="3573562425" sldId="281"/>
            <ac:spMk id="3" creationId="{52D69AE9-CD4B-4F47-BCCB-442914B18BE9}"/>
          </ac:spMkLst>
        </pc:spChg>
        <pc:spChg chg="mod">
          <ac:chgData name="Rachel Grace Leman" userId="a0773cb3-5636-493a-a2b8-71c12286bfed" providerId="ADAL" clId="{6E6E9562-6D80-4B22-8338-DF199C5C8D75}" dt="2022-11-03T14:14:10.910" v="33" actId="20577"/>
          <ac:spMkLst>
            <pc:docMk/>
            <pc:sldMk cId="3573562425" sldId="281"/>
            <ac:spMk id="6" creationId="{CAB0CC1A-5C43-4AD0-A6CE-1D02CC2EE387}"/>
          </ac:spMkLst>
        </pc:spChg>
      </pc:sldChg>
      <pc:sldChg chg="modSp mod">
        <pc:chgData name="Rachel Grace Leman" userId="a0773cb3-5636-493a-a2b8-71c12286bfed" providerId="ADAL" clId="{6E6E9562-6D80-4B22-8338-DF199C5C8D75}" dt="2022-11-03T14:12:49.791" v="5" actId="313"/>
        <pc:sldMkLst>
          <pc:docMk/>
          <pc:sldMk cId="3719477630" sldId="284"/>
        </pc:sldMkLst>
        <pc:spChg chg="mod">
          <ac:chgData name="Rachel Grace Leman" userId="a0773cb3-5636-493a-a2b8-71c12286bfed" providerId="ADAL" clId="{6E6E9562-6D80-4B22-8338-DF199C5C8D75}" dt="2022-11-03T14:12:49.791" v="5" actId="313"/>
          <ac:spMkLst>
            <pc:docMk/>
            <pc:sldMk cId="3719477630" sldId="284"/>
            <ac:spMk id="3" creationId="{52D69AE9-CD4B-4F47-BCCB-442914B18BE9}"/>
          </ac:spMkLst>
        </pc:spChg>
      </pc:sldChg>
      <pc:sldChg chg="add del">
        <pc:chgData name="Rachel Grace Leman" userId="a0773cb3-5636-493a-a2b8-71c12286bfed" providerId="ADAL" clId="{6E6E9562-6D80-4B22-8338-DF199C5C8D75}" dt="2022-11-03T14:16:32.282" v="50" actId="47"/>
        <pc:sldMkLst>
          <pc:docMk/>
          <pc:sldMk cId="3554324644" sldId="289"/>
        </pc:sldMkLst>
      </pc:sldChg>
      <pc:sldChg chg="add">
        <pc:chgData name="Rachel Grace Leman" userId="a0773cb3-5636-493a-a2b8-71c12286bfed" providerId="ADAL" clId="{6E6E9562-6D80-4B22-8338-DF199C5C8D75}" dt="2022-11-03T14:15:42.174" v="45"/>
        <pc:sldMkLst>
          <pc:docMk/>
          <pc:sldMk cId="3753557654" sldId="290"/>
        </pc:sldMkLst>
      </pc:sldChg>
      <pc:sldChg chg="add ord">
        <pc:chgData name="Rachel Grace Leman" userId="a0773cb3-5636-493a-a2b8-71c12286bfed" providerId="ADAL" clId="{6E6E9562-6D80-4B22-8338-DF199C5C8D75}" dt="2022-11-03T14:17:03.011" v="53"/>
        <pc:sldMkLst>
          <pc:docMk/>
          <pc:sldMk cId="249718833" sldId="291"/>
        </pc:sldMkLst>
      </pc:sldChg>
    </pc:docChg>
  </pc:docChgLst>
  <pc:docChgLst>
    <pc:chgData name="Rachel Okolski" userId="4e6a1d35-6217-45cf-b3dd-d71a01117a68" providerId="ADAL" clId="{4F652F4A-18A2-40F8-8825-F67BB97473FB}"/>
    <pc:docChg chg="undo custSel addSld delSld modSld sldOrd modSection">
      <pc:chgData name="Rachel Okolski" userId="4e6a1d35-6217-45cf-b3dd-d71a01117a68" providerId="ADAL" clId="{4F652F4A-18A2-40F8-8825-F67BB97473FB}" dt="2022-12-07T17:19:15.679" v="4569" actId="20577"/>
      <pc:docMkLst>
        <pc:docMk/>
      </pc:docMkLst>
      <pc:sldChg chg="modSp mod">
        <pc:chgData name="Rachel Okolski" userId="4e6a1d35-6217-45cf-b3dd-d71a01117a68" providerId="ADAL" clId="{4F652F4A-18A2-40F8-8825-F67BB97473FB}" dt="2022-12-06T00:57:17.519" v="2251" actId="14100"/>
        <pc:sldMkLst>
          <pc:docMk/>
          <pc:sldMk cId="2868001713" sldId="257"/>
        </pc:sldMkLst>
        <pc:spChg chg="mod">
          <ac:chgData name="Rachel Okolski" userId="4e6a1d35-6217-45cf-b3dd-d71a01117a68" providerId="ADAL" clId="{4F652F4A-18A2-40F8-8825-F67BB97473FB}" dt="2022-12-06T00:57:17.519" v="2251" actId="14100"/>
          <ac:spMkLst>
            <pc:docMk/>
            <pc:sldMk cId="2868001713" sldId="257"/>
            <ac:spMk id="6" creationId="{CAB0CC1A-5C43-4AD0-A6CE-1D02CC2EE387}"/>
          </ac:spMkLst>
        </pc:spChg>
      </pc:sldChg>
      <pc:sldChg chg="modSp mod">
        <pc:chgData name="Rachel Okolski" userId="4e6a1d35-6217-45cf-b3dd-d71a01117a68" providerId="ADAL" clId="{4F652F4A-18A2-40F8-8825-F67BB97473FB}" dt="2022-12-07T16:48:03.439" v="2687" actId="20577"/>
        <pc:sldMkLst>
          <pc:docMk/>
          <pc:sldMk cId="2288358295" sldId="266"/>
        </pc:sldMkLst>
        <pc:spChg chg="mod">
          <ac:chgData name="Rachel Okolski" userId="4e6a1d35-6217-45cf-b3dd-d71a01117a68" providerId="ADAL" clId="{4F652F4A-18A2-40F8-8825-F67BB97473FB}" dt="2022-12-07T16:48:03.439" v="2687" actId="20577"/>
          <ac:spMkLst>
            <pc:docMk/>
            <pc:sldMk cId="2288358295" sldId="266"/>
            <ac:spMk id="5" creationId="{2775EAD2-B0D4-42A2-A4CE-D478497B21DF}"/>
          </ac:spMkLst>
        </pc:spChg>
        <pc:spChg chg="mod">
          <ac:chgData name="Rachel Okolski" userId="4e6a1d35-6217-45cf-b3dd-d71a01117a68" providerId="ADAL" clId="{4F652F4A-18A2-40F8-8825-F67BB97473FB}" dt="2022-12-07T16:47:15.642" v="2666" actId="6549"/>
          <ac:spMkLst>
            <pc:docMk/>
            <pc:sldMk cId="2288358295" sldId="266"/>
            <ac:spMk id="9" creationId="{81B29F4F-BC60-43BE-801F-80D198D26860}"/>
          </ac:spMkLst>
        </pc:spChg>
      </pc:sldChg>
      <pc:sldChg chg="modSp del mod">
        <pc:chgData name="Rachel Okolski" userId="4e6a1d35-6217-45cf-b3dd-d71a01117a68" providerId="ADAL" clId="{4F652F4A-18A2-40F8-8825-F67BB97473FB}" dt="2022-12-07T16:48:30.777" v="2688" actId="47"/>
        <pc:sldMkLst>
          <pc:docMk/>
          <pc:sldMk cId="491101307" sldId="267"/>
        </pc:sldMkLst>
        <pc:spChg chg="mod">
          <ac:chgData name="Rachel Okolski" userId="4e6a1d35-6217-45cf-b3dd-d71a01117a68" providerId="ADAL" clId="{4F652F4A-18A2-40F8-8825-F67BB97473FB}" dt="2022-12-06T16:28:30.986" v="2362" actId="13926"/>
          <ac:spMkLst>
            <pc:docMk/>
            <pc:sldMk cId="491101307" sldId="267"/>
            <ac:spMk id="4" creationId="{7DDC3BC6-FB93-4CB1-9A52-79F4D0E28974}"/>
          </ac:spMkLst>
        </pc:spChg>
      </pc:sldChg>
      <pc:sldChg chg="modSp mod">
        <pc:chgData name="Rachel Okolski" userId="4e6a1d35-6217-45cf-b3dd-d71a01117a68" providerId="ADAL" clId="{4F652F4A-18A2-40F8-8825-F67BB97473FB}" dt="2022-12-06T00:29:55.923" v="1663" actId="1036"/>
        <pc:sldMkLst>
          <pc:docMk/>
          <pc:sldMk cId="2870110916" sldId="268"/>
        </pc:sldMkLst>
        <pc:spChg chg="mod">
          <ac:chgData name="Rachel Okolski" userId="4e6a1d35-6217-45cf-b3dd-d71a01117a68" providerId="ADAL" clId="{4F652F4A-18A2-40F8-8825-F67BB97473FB}" dt="2022-12-06T00:29:55.923" v="1663" actId="1036"/>
          <ac:spMkLst>
            <pc:docMk/>
            <pc:sldMk cId="2870110916" sldId="268"/>
            <ac:spMk id="6" creationId="{6DBFF434-2FAE-4EAA-9EFC-C1ADA5C85EB0}"/>
          </ac:spMkLst>
        </pc:spChg>
      </pc:sldChg>
      <pc:sldChg chg="modSp mod">
        <pc:chgData name="Rachel Okolski" userId="4e6a1d35-6217-45cf-b3dd-d71a01117a68" providerId="ADAL" clId="{4F652F4A-18A2-40F8-8825-F67BB97473FB}" dt="2022-12-06T00:30:34.252" v="1665" actId="14100"/>
        <pc:sldMkLst>
          <pc:docMk/>
          <pc:sldMk cId="758840824" sldId="270"/>
        </pc:sldMkLst>
        <pc:spChg chg="mod">
          <ac:chgData name="Rachel Okolski" userId="4e6a1d35-6217-45cf-b3dd-d71a01117a68" providerId="ADAL" clId="{4F652F4A-18A2-40F8-8825-F67BB97473FB}" dt="2022-12-06T00:30:34.252" v="1665" actId="14100"/>
          <ac:spMkLst>
            <pc:docMk/>
            <pc:sldMk cId="758840824" sldId="270"/>
            <ac:spMk id="6" creationId="{88F4F495-6FBC-4B87-AABD-A9AE880BA01B}"/>
          </ac:spMkLst>
        </pc:spChg>
      </pc:sldChg>
      <pc:sldChg chg="modSp mod">
        <pc:chgData name="Rachel Okolski" userId="4e6a1d35-6217-45cf-b3dd-d71a01117a68" providerId="ADAL" clId="{4F652F4A-18A2-40F8-8825-F67BB97473FB}" dt="2022-12-07T16:49:13.913" v="2724" actId="20577"/>
        <pc:sldMkLst>
          <pc:docMk/>
          <pc:sldMk cId="1368863779" sldId="271"/>
        </pc:sldMkLst>
        <pc:spChg chg="mod">
          <ac:chgData name="Rachel Okolski" userId="4e6a1d35-6217-45cf-b3dd-d71a01117a68" providerId="ADAL" clId="{4F652F4A-18A2-40F8-8825-F67BB97473FB}" dt="2022-12-06T16:31:17.108" v="2456" actId="1076"/>
          <ac:spMkLst>
            <pc:docMk/>
            <pc:sldMk cId="1368863779" sldId="271"/>
            <ac:spMk id="2" creationId="{27724421-8DB6-407B-901C-1107F610A09E}"/>
          </ac:spMkLst>
        </pc:spChg>
        <pc:spChg chg="mod">
          <ac:chgData name="Rachel Okolski" userId="4e6a1d35-6217-45cf-b3dd-d71a01117a68" providerId="ADAL" clId="{4F652F4A-18A2-40F8-8825-F67BB97473FB}" dt="2022-12-06T16:30:57.069" v="2385" actId="1076"/>
          <ac:spMkLst>
            <pc:docMk/>
            <pc:sldMk cId="1368863779" sldId="271"/>
            <ac:spMk id="7" creationId="{F1D6364A-D391-46BB-A7A3-952022E2FD59}"/>
          </ac:spMkLst>
        </pc:spChg>
        <pc:graphicFrameChg chg="mod modGraphic">
          <ac:chgData name="Rachel Okolski" userId="4e6a1d35-6217-45cf-b3dd-d71a01117a68" providerId="ADAL" clId="{4F652F4A-18A2-40F8-8825-F67BB97473FB}" dt="2022-12-07T16:49:13.913" v="2724" actId="20577"/>
          <ac:graphicFrameMkLst>
            <pc:docMk/>
            <pc:sldMk cId="1368863779" sldId="271"/>
            <ac:graphicFrameMk id="6" creationId="{8D53CD63-1599-427D-8137-63F0D3DD2F28}"/>
          </ac:graphicFrameMkLst>
        </pc:graphicFrameChg>
        <pc:picChg chg="mod">
          <ac:chgData name="Rachel Okolski" userId="4e6a1d35-6217-45cf-b3dd-d71a01117a68" providerId="ADAL" clId="{4F652F4A-18A2-40F8-8825-F67BB97473FB}" dt="2022-12-06T16:31:17.108" v="2456" actId="1076"/>
          <ac:picMkLst>
            <pc:docMk/>
            <pc:sldMk cId="1368863779" sldId="271"/>
            <ac:picMk id="4" creationId="{CCAD2837-7C75-4BA3-ADF9-F73E9D4952AC}"/>
          </ac:picMkLst>
        </pc:picChg>
      </pc:sldChg>
      <pc:sldChg chg="modSp mod">
        <pc:chgData name="Rachel Okolski" userId="4e6a1d35-6217-45cf-b3dd-d71a01117a68" providerId="ADAL" clId="{4F652F4A-18A2-40F8-8825-F67BB97473FB}" dt="2022-12-07T17:03:08.164" v="3252" actId="12"/>
        <pc:sldMkLst>
          <pc:docMk/>
          <pc:sldMk cId="3573562425" sldId="281"/>
        </pc:sldMkLst>
        <pc:spChg chg="mod">
          <ac:chgData name="Rachel Okolski" userId="4e6a1d35-6217-45cf-b3dd-d71a01117a68" providerId="ADAL" clId="{4F652F4A-18A2-40F8-8825-F67BB97473FB}" dt="2022-12-06T00:38:18.482" v="1986" actId="1036"/>
          <ac:spMkLst>
            <pc:docMk/>
            <pc:sldMk cId="3573562425" sldId="281"/>
            <ac:spMk id="3" creationId="{52D69AE9-CD4B-4F47-BCCB-442914B18BE9}"/>
          </ac:spMkLst>
        </pc:spChg>
        <pc:spChg chg="mod ord">
          <ac:chgData name="Rachel Okolski" userId="4e6a1d35-6217-45cf-b3dd-d71a01117a68" providerId="ADAL" clId="{4F652F4A-18A2-40F8-8825-F67BB97473FB}" dt="2022-12-07T17:03:08.164" v="3252" actId="12"/>
          <ac:spMkLst>
            <pc:docMk/>
            <pc:sldMk cId="3573562425" sldId="281"/>
            <ac:spMk id="6" creationId="{CAB0CC1A-5C43-4AD0-A6CE-1D02CC2EE387}"/>
          </ac:spMkLst>
        </pc:spChg>
        <pc:picChg chg="mod">
          <ac:chgData name="Rachel Okolski" userId="4e6a1d35-6217-45cf-b3dd-d71a01117a68" providerId="ADAL" clId="{4F652F4A-18A2-40F8-8825-F67BB97473FB}" dt="2022-12-06T00:38:18.482" v="1986" actId="1036"/>
          <ac:picMkLst>
            <pc:docMk/>
            <pc:sldMk cId="3573562425" sldId="281"/>
            <ac:picMk id="5" creationId="{968EA755-D2FE-4371-8264-52AB81D06776}"/>
          </ac:picMkLst>
        </pc:picChg>
        <pc:picChg chg="mod">
          <ac:chgData name="Rachel Okolski" userId="4e6a1d35-6217-45cf-b3dd-d71a01117a68" providerId="ADAL" clId="{4F652F4A-18A2-40F8-8825-F67BB97473FB}" dt="2022-12-06T00:38:18.482" v="1986" actId="1036"/>
          <ac:picMkLst>
            <pc:docMk/>
            <pc:sldMk cId="3573562425" sldId="281"/>
            <ac:picMk id="8" creationId="{FFF23071-DF0E-44FD-8AF5-75939F6C9B26}"/>
          </ac:picMkLst>
        </pc:picChg>
      </pc:sldChg>
      <pc:sldChg chg="addSp delSp modSp mod ord">
        <pc:chgData name="Rachel Okolski" userId="4e6a1d35-6217-45cf-b3dd-d71a01117a68" providerId="ADAL" clId="{4F652F4A-18A2-40F8-8825-F67BB97473FB}" dt="2022-12-06T16:11:21.299" v="2275" actId="1035"/>
        <pc:sldMkLst>
          <pc:docMk/>
          <pc:sldMk cId="958396406" sldId="282"/>
        </pc:sldMkLst>
        <pc:spChg chg="add mod">
          <ac:chgData name="Rachel Okolski" userId="4e6a1d35-6217-45cf-b3dd-d71a01117a68" providerId="ADAL" clId="{4F652F4A-18A2-40F8-8825-F67BB97473FB}" dt="2022-12-06T00:32:05.003" v="1721" actId="20577"/>
          <ac:spMkLst>
            <pc:docMk/>
            <pc:sldMk cId="958396406" sldId="282"/>
            <ac:spMk id="2" creationId="{B7ACF309-72FC-76A1-16A2-224F74F8D851}"/>
          </ac:spMkLst>
        </pc:spChg>
        <pc:spChg chg="mod">
          <ac:chgData name="Rachel Okolski" userId="4e6a1d35-6217-45cf-b3dd-d71a01117a68" providerId="ADAL" clId="{4F652F4A-18A2-40F8-8825-F67BB97473FB}" dt="2022-12-06T16:11:21.299" v="2275" actId="1035"/>
          <ac:spMkLst>
            <pc:docMk/>
            <pc:sldMk cId="958396406" sldId="282"/>
            <ac:spMk id="3" creationId="{52D69AE9-CD4B-4F47-BCCB-442914B18BE9}"/>
          </ac:spMkLst>
        </pc:spChg>
        <pc:spChg chg="mod">
          <ac:chgData name="Rachel Okolski" userId="4e6a1d35-6217-45cf-b3dd-d71a01117a68" providerId="ADAL" clId="{4F652F4A-18A2-40F8-8825-F67BB97473FB}" dt="2022-12-06T00:26:34.506" v="1501" actId="113"/>
          <ac:spMkLst>
            <pc:docMk/>
            <pc:sldMk cId="958396406" sldId="282"/>
            <ac:spMk id="6" creationId="{CAB0CC1A-5C43-4AD0-A6CE-1D02CC2EE387}"/>
          </ac:spMkLst>
        </pc:spChg>
        <pc:spChg chg="del">
          <ac:chgData name="Rachel Okolski" userId="4e6a1d35-6217-45cf-b3dd-d71a01117a68" providerId="ADAL" clId="{4F652F4A-18A2-40F8-8825-F67BB97473FB}" dt="2022-12-06T00:04:27.198" v="465" actId="478"/>
          <ac:spMkLst>
            <pc:docMk/>
            <pc:sldMk cId="958396406" sldId="282"/>
            <ac:spMk id="8" creationId="{ACFB40A1-D4E2-4A4E-B5CD-F392D02D55E3}"/>
          </ac:spMkLst>
        </pc:spChg>
      </pc:sldChg>
      <pc:sldChg chg="modSp">
        <pc:chgData name="Rachel Okolski" userId="4e6a1d35-6217-45cf-b3dd-d71a01117a68" providerId="ADAL" clId="{4F652F4A-18A2-40F8-8825-F67BB97473FB}" dt="2022-12-06T00:10:18.212" v="916" actId="20577"/>
        <pc:sldMkLst>
          <pc:docMk/>
          <pc:sldMk cId="2034791202" sldId="283"/>
        </pc:sldMkLst>
        <pc:graphicFrameChg chg="mod">
          <ac:chgData name="Rachel Okolski" userId="4e6a1d35-6217-45cf-b3dd-d71a01117a68" providerId="ADAL" clId="{4F652F4A-18A2-40F8-8825-F67BB97473FB}" dt="2022-12-06T00:10:18.212" v="916" actId="20577"/>
          <ac:graphicFrameMkLst>
            <pc:docMk/>
            <pc:sldMk cId="2034791202" sldId="283"/>
            <ac:graphicFrameMk id="4" creationId="{6DA322D9-7842-469A-A485-B21EC8E0EAC9}"/>
          </ac:graphicFrameMkLst>
        </pc:graphicFrameChg>
      </pc:sldChg>
      <pc:sldChg chg="addSp delSp modSp mod ord modNotesTx">
        <pc:chgData name="Rachel Okolski" userId="4e6a1d35-6217-45cf-b3dd-d71a01117a68" providerId="ADAL" clId="{4F652F4A-18A2-40F8-8825-F67BB97473FB}" dt="2022-12-07T17:04:55.896" v="3338" actId="13926"/>
        <pc:sldMkLst>
          <pc:docMk/>
          <pc:sldMk cId="3719477630" sldId="284"/>
        </pc:sldMkLst>
        <pc:spChg chg="mod ord">
          <ac:chgData name="Rachel Okolski" userId="4e6a1d35-6217-45cf-b3dd-d71a01117a68" providerId="ADAL" clId="{4F652F4A-18A2-40F8-8825-F67BB97473FB}" dt="2022-12-07T17:04:55.896" v="3338" actId="13926"/>
          <ac:spMkLst>
            <pc:docMk/>
            <pc:sldMk cId="3719477630" sldId="284"/>
            <ac:spMk id="3" creationId="{52D69AE9-CD4B-4F47-BCCB-442914B18BE9}"/>
          </ac:spMkLst>
        </pc:spChg>
        <pc:spChg chg="mod ord">
          <ac:chgData name="Rachel Okolski" userId="4e6a1d35-6217-45cf-b3dd-d71a01117a68" providerId="ADAL" clId="{4F652F4A-18A2-40F8-8825-F67BB97473FB}" dt="2022-12-07T17:03:50.883" v="3269" actId="6549"/>
          <ac:spMkLst>
            <pc:docMk/>
            <pc:sldMk cId="3719477630" sldId="284"/>
            <ac:spMk id="6" creationId="{CAB0CC1A-5C43-4AD0-A6CE-1D02CC2EE387}"/>
          </ac:spMkLst>
        </pc:spChg>
        <pc:picChg chg="add mod">
          <ac:chgData name="Rachel Okolski" userId="4e6a1d35-6217-45cf-b3dd-d71a01117a68" providerId="ADAL" clId="{4F652F4A-18A2-40F8-8825-F67BB97473FB}" dt="2022-12-07T16:57:48.784" v="2912" actId="1076"/>
          <ac:picMkLst>
            <pc:docMk/>
            <pc:sldMk cId="3719477630" sldId="284"/>
            <ac:picMk id="2" creationId="{C8E994CC-B921-6CD7-698D-EBE088B14687}"/>
          </ac:picMkLst>
        </pc:picChg>
        <pc:picChg chg="del">
          <ac:chgData name="Rachel Okolski" userId="4e6a1d35-6217-45cf-b3dd-d71a01117a68" providerId="ADAL" clId="{4F652F4A-18A2-40F8-8825-F67BB97473FB}" dt="2022-12-06T16:24:15.707" v="2277" actId="478"/>
          <ac:picMkLst>
            <pc:docMk/>
            <pc:sldMk cId="3719477630" sldId="284"/>
            <ac:picMk id="5" creationId="{9399C100-1C23-4B93-9E93-B566EB0F5924}"/>
          </ac:picMkLst>
        </pc:picChg>
      </pc:sldChg>
      <pc:sldChg chg="ord">
        <pc:chgData name="Rachel Okolski" userId="4e6a1d35-6217-45cf-b3dd-d71a01117a68" providerId="ADAL" clId="{4F652F4A-18A2-40F8-8825-F67BB97473FB}" dt="2022-12-06T00:26:22.923" v="1500"/>
        <pc:sldMkLst>
          <pc:docMk/>
          <pc:sldMk cId="1824761337" sldId="285"/>
        </pc:sldMkLst>
      </pc:sldChg>
      <pc:sldChg chg="delSp modSp del mod">
        <pc:chgData name="Rachel Okolski" userId="4e6a1d35-6217-45cf-b3dd-d71a01117a68" providerId="ADAL" clId="{4F652F4A-18A2-40F8-8825-F67BB97473FB}" dt="2022-12-06T00:18:18.050" v="1143" actId="47"/>
        <pc:sldMkLst>
          <pc:docMk/>
          <pc:sldMk cId="306776261" sldId="286"/>
        </pc:sldMkLst>
        <pc:spChg chg="mod">
          <ac:chgData name="Rachel Okolski" userId="4e6a1d35-6217-45cf-b3dd-d71a01117a68" providerId="ADAL" clId="{4F652F4A-18A2-40F8-8825-F67BB97473FB}" dt="2022-12-06T00:02:32.530" v="334" actId="20577"/>
          <ac:spMkLst>
            <pc:docMk/>
            <pc:sldMk cId="306776261" sldId="286"/>
            <ac:spMk id="6" creationId="{CAB0CC1A-5C43-4AD0-A6CE-1D02CC2EE387}"/>
          </ac:spMkLst>
        </pc:spChg>
        <pc:graphicFrameChg chg="del mod">
          <ac:chgData name="Rachel Okolski" userId="4e6a1d35-6217-45cf-b3dd-d71a01117a68" providerId="ADAL" clId="{4F652F4A-18A2-40F8-8825-F67BB97473FB}" dt="2022-12-05T23:59:01.110" v="201" actId="478"/>
          <ac:graphicFrameMkLst>
            <pc:docMk/>
            <pc:sldMk cId="306776261" sldId="286"/>
            <ac:graphicFrameMk id="4" creationId="{B2A01AED-9EDE-4E4F-9841-6D3EF33A0713}"/>
          </ac:graphicFrameMkLst>
        </pc:graphicFrameChg>
      </pc:sldChg>
      <pc:sldChg chg="modSp mod">
        <pc:chgData name="Rachel Okolski" userId="4e6a1d35-6217-45cf-b3dd-d71a01117a68" providerId="ADAL" clId="{4F652F4A-18A2-40F8-8825-F67BB97473FB}" dt="2022-12-06T00:29:34.610" v="1621" actId="1035"/>
        <pc:sldMkLst>
          <pc:docMk/>
          <pc:sldMk cId="4130432437" sldId="287"/>
        </pc:sldMkLst>
        <pc:spChg chg="mod">
          <ac:chgData name="Rachel Okolski" userId="4e6a1d35-6217-45cf-b3dd-d71a01117a68" providerId="ADAL" clId="{4F652F4A-18A2-40F8-8825-F67BB97473FB}" dt="2022-12-06T00:29:34.610" v="1621" actId="1035"/>
          <ac:spMkLst>
            <pc:docMk/>
            <pc:sldMk cId="4130432437" sldId="287"/>
            <ac:spMk id="6" creationId="{CAB0CC1A-5C43-4AD0-A6CE-1D02CC2EE387}"/>
          </ac:spMkLst>
        </pc:spChg>
      </pc:sldChg>
      <pc:sldChg chg="modSp del mod">
        <pc:chgData name="Rachel Okolski" userId="4e6a1d35-6217-45cf-b3dd-d71a01117a68" providerId="ADAL" clId="{4F652F4A-18A2-40F8-8825-F67BB97473FB}" dt="2022-12-07T16:47:54.160" v="2669" actId="47"/>
        <pc:sldMkLst>
          <pc:docMk/>
          <pc:sldMk cId="4175741672" sldId="288"/>
        </pc:sldMkLst>
        <pc:spChg chg="mod">
          <ac:chgData name="Rachel Okolski" userId="4e6a1d35-6217-45cf-b3dd-d71a01117a68" providerId="ADAL" clId="{4F652F4A-18A2-40F8-8825-F67BB97473FB}" dt="2022-12-06T16:27:12.062" v="2306" actId="13926"/>
          <ac:spMkLst>
            <pc:docMk/>
            <pc:sldMk cId="4175741672" sldId="288"/>
            <ac:spMk id="6" creationId="{CAB0CC1A-5C43-4AD0-A6CE-1D02CC2EE387}"/>
          </ac:spMkLst>
        </pc:spChg>
      </pc:sldChg>
      <pc:sldChg chg="modSp mod">
        <pc:chgData name="Rachel Okolski" userId="4e6a1d35-6217-45cf-b3dd-d71a01117a68" providerId="ADAL" clId="{4F652F4A-18A2-40F8-8825-F67BB97473FB}" dt="2022-12-07T16:50:39.163" v="2738" actId="20577"/>
        <pc:sldMkLst>
          <pc:docMk/>
          <pc:sldMk cId="3753557654" sldId="290"/>
        </pc:sldMkLst>
        <pc:spChg chg="mod">
          <ac:chgData name="Rachel Okolski" userId="4e6a1d35-6217-45cf-b3dd-d71a01117a68" providerId="ADAL" clId="{4F652F4A-18A2-40F8-8825-F67BB97473FB}" dt="2022-12-06T00:23:42.552" v="1453" actId="1035"/>
          <ac:spMkLst>
            <pc:docMk/>
            <pc:sldMk cId="3753557654" sldId="290"/>
            <ac:spMk id="2" creationId="{8C19D7C0-9ED8-1792-0DF6-4568CE5152A0}"/>
          </ac:spMkLst>
        </pc:spChg>
        <pc:spChg chg="mod">
          <ac:chgData name="Rachel Okolski" userId="4e6a1d35-6217-45cf-b3dd-d71a01117a68" providerId="ADAL" clId="{4F652F4A-18A2-40F8-8825-F67BB97473FB}" dt="2022-12-06T00:23:42.552" v="1453" actId="1035"/>
          <ac:spMkLst>
            <pc:docMk/>
            <pc:sldMk cId="3753557654" sldId="290"/>
            <ac:spMk id="3" creationId="{A3556657-A0A5-B85D-F382-AAD88E5586C6}"/>
          </ac:spMkLst>
        </pc:spChg>
        <pc:spChg chg="mod">
          <ac:chgData name="Rachel Okolski" userId="4e6a1d35-6217-45cf-b3dd-d71a01117a68" providerId="ADAL" clId="{4F652F4A-18A2-40F8-8825-F67BB97473FB}" dt="2022-12-07T16:50:39.163" v="2738" actId="20577"/>
          <ac:spMkLst>
            <pc:docMk/>
            <pc:sldMk cId="3753557654" sldId="290"/>
            <ac:spMk id="6" creationId="{E1C34B3F-75DA-4921-BF35-D166B8D6672A}"/>
          </ac:spMkLst>
        </pc:spChg>
        <pc:picChg chg="mod">
          <ac:chgData name="Rachel Okolski" userId="4e6a1d35-6217-45cf-b3dd-d71a01117a68" providerId="ADAL" clId="{4F652F4A-18A2-40F8-8825-F67BB97473FB}" dt="2022-12-06T00:23:42.552" v="1453" actId="1035"/>
          <ac:picMkLst>
            <pc:docMk/>
            <pc:sldMk cId="3753557654" sldId="290"/>
            <ac:picMk id="4" creationId="{0E9936F0-3E0B-4850-9786-E8AADF0328AA}"/>
          </ac:picMkLst>
        </pc:picChg>
      </pc:sldChg>
      <pc:sldChg chg="modSp mod">
        <pc:chgData name="Rachel Okolski" userId="4e6a1d35-6217-45cf-b3dd-d71a01117a68" providerId="ADAL" clId="{4F652F4A-18A2-40F8-8825-F67BB97473FB}" dt="2022-12-05T19:44:29.162" v="7" actId="20577"/>
        <pc:sldMkLst>
          <pc:docMk/>
          <pc:sldMk cId="249718833" sldId="291"/>
        </pc:sldMkLst>
        <pc:spChg chg="mod">
          <ac:chgData name="Rachel Okolski" userId="4e6a1d35-6217-45cf-b3dd-d71a01117a68" providerId="ADAL" clId="{4F652F4A-18A2-40F8-8825-F67BB97473FB}" dt="2022-12-05T19:44:29.162" v="7" actId="20577"/>
          <ac:spMkLst>
            <pc:docMk/>
            <pc:sldMk cId="249718833" sldId="291"/>
            <ac:spMk id="10" creationId="{C528F2B0-E245-41FD-BAF8-A14E2EA284D8}"/>
          </ac:spMkLst>
        </pc:spChg>
      </pc:sldChg>
      <pc:sldChg chg="addSp delSp modSp add mod ord">
        <pc:chgData name="Rachel Okolski" userId="4e6a1d35-6217-45cf-b3dd-d71a01117a68" providerId="ADAL" clId="{4F652F4A-18A2-40F8-8825-F67BB97473FB}" dt="2022-12-07T17:07:28.827" v="3347" actId="115"/>
        <pc:sldMkLst>
          <pc:docMk/>
          <pc:sldMk cId="2827163770" sldId="292"/>
        </pc:sldMkLst>
        <pc:spChg chg="add mod">
          <ac:chgData name="Rachel Okolski" userId="4e6a1d35-6217-45cf-b3dd-d71a01117a68" providerId="ADAL" clId="{4F652F4A-18A2-40F8-8825-F67BB97473FB}" dt="2022-12-07T17:07:28.827" v="3347" actId="115"/>
          <ac:spMkLst>
            <pc:docMk/>
            <pc:sldMk cId="2827163770" sldId="292"/>
            <ac:spMk id="2" creationId="{C75AE33F-6EC0-3228-CFFB-906D1DF64045}"/>
          </ac:spMkLst>
        </pc:spChg>
        <pc:spChg chg="del">
          <ac:chgData name="Rachel Okolski" userId="4e6a1d35-6217-45cf-b3dd-d71a01117a68" providerId="ADAL" clId="{4F652F4A-18A2-40F8-8825-F67BB97473FB}" dt="2022-12-06T00:18:40.260" v="1146" actId="478"/>
          <ac:spMkLst>
            <pc:docMk/>
            <pc:sldMk cId="2827163770" sldId="292"/>
            <ac:spMk id="3" creationId="{52D69AE9-CD4B-4F47-BCCB-442914B18BE9}"/>
          </ac:spMkLst>
        </pc:spChg>
        <pc:spChg chg="add mod">
          <ac:chgData name="Rachel Okolski" userId="4e6a1d35-6217-45cf-b3dd-d71a01117a68" providerId="ADAL" clId="{4F652F4A-18A2-40F8-8825-F67BB97473FB}" dt="2022-12-07T16:43:24.291" v="2466" actId="20577"/>
          <ac:spMkLst>
            <pc:docMk/>
            <pc:sldMk cId="2827163770" sldId="292"/>
            <ac:spMk id="5" creationId="{201A4B4F-F50C-E2BC-7A2F-53942C175F58}"/>
          </ac:spMkLst>
        </pc:spChg>
        <pc:spChg chg="del">
          <ac:chgData name="Rachel Okolski" userId="4e6a1d35-6217-45cf-b3dd-d71a01117a68" providerId="ADAL" clId="{4F652F4A-18A2-40F8-8825-F67BB97473FB}" dt="2022-12-05T23:59:08.355" v="202" actId="478"/>
          <ac:spMkLst>
            <pc:docMk/>
            <pc:sldMk cId="2827163770" sldId="292"/>
            <ac:spMk id="6" creationId="{CAB0CC1A-5C43-4AD0-A6CE-1D02CC2EE387}"/>
          </ac:spMkLst>
        </pc:spChg>
        <pc:graphicFrameChg chg="mod">
          <ac:chgData name="Rachel Okolski" userId="4e6a1d35-6217-45cf-b3dd-d71a01117a68" providerId="ADAL" clId="{4F652F4A-18A2-40F8-8825-F67BB97473FB}" dt="2022-12-06T00:52:33.824" v="2232" actId="1076"/>
          <ac:graphicFrameMkLst>
            <pc:docMk/>
            <pc:sldMk cId="2827163770" sldId="292"/>
            <ac:graphicFrameMk id="4" creationId="{B2A01AED-9EDE-4E4F-9841-6D3EF33A0713}"/>
          </ac:graphicFrameMkLst>
        </pc:graphicFrameChg>
      </pc:sldChg>
      <pc:sldChg chg="modSp add mod ord">
        <pc:chgData name="Rachel Okolski" userId="4e6a1d35-6217-45cf-b3dd-d71a01117a68" providerId="ADAL" clId="{4F652F4A-18A2-40F8-8825-F67BB97473FB}" dt="2022-12-07T16:43:52.378" v="2475" actId="1035"/>
        <pc:sldMkLst>
          <pc:docMk/>
          <pc:sldMk cId="224217550" sldId="293"/>
        </pc:sldMkLst>
        <pc:spChg chg="mod">
          <ac:chgData name="Rachel Okolski" userId="4e6a1d35-6217-45cf-b3dd-d71a01117a68" providerId="ADAL" clId="{4F652F4A-18A2-40F8-8825-F67BB97473FB}" dt="2022-12-06T00:24:59.284" v="1489" actId="20577"/>
          <ac:spMkLst>
            <pc:docMk/>
            <pc:sldMk cId="224217550" sldId="293"/>
            <ac:spMk id="3" creationId="{52D69AE9-CD4B-4F47-BCCB-442914B18BE9}"/>
          </ac:spMkLst>
        </pc:spChg>
        <pc:spChg chg="mod">
          <ac:chgData name="Rachel Okolski" userId="4e6a1d35-6217-45cf-b3dd-d71a01117a68" providerId="ADAL" clId="{4F652F4A-18A2-40F8-8825-F67BB97473FB}" dt="2022-12-07T16:43:52.378" v="2475" actId="1035"/>
          <ac:spMkLst>
            <pc:docMk/>
            <pc:sldMk cId="224217550" sldId="293"/>
            <ac:spMk id="6" creationId="{CAB0CC1A-5C43-4AD0-A6CE-1D02CC2EE387}"/>
          </ac:spMkLst>
        </pc:spChg>
        <pc:spChg chg="mod">
          <ac:chgData name="Rachel Okolski" userId="4e6a1d35-6217-45cf-b3dd-d71a01117a68" providerId="ADAL" clId="{4F652F4A-18A2-40F8-8825-F67BB97473FB}" dt="2022-12-07T16:43:52.378" v="2475" actId="1035"/>
          <ac:spMkLst>
            <pc:docMk/>
            <pc:sldMk cId="224217550" sldId="293"/>
            <ac:spMk id="8" creationId="{ACFB40A1-D4E2-4A4E-B5CD-F392D02D55E3}"/>
          </ac:spMkLst>
        </pc:spChg>
      </pc:sldChg>
      <pc:sldChg chg="delSp modSp add mod">
        <pc:chgData name="Rachel Okolski" userId="4e6a1d35-6217-45cf-b3dd-d71a01117a68" providerId="ADAL" clId="{4F652F4A-18A2-40F8-8825-F67BB97473FB}" dt="2022-12-06T00:52:20.231" v="2230" actId="20577"/>
        <pc:sldMkLst>
          <pc:docMk/>
          <pc:sldMk cId="2172704068" sldId="294"/>
        </pc:sldMkLst>
        <pc:spChg chg="mod">
          <ac:chgData name="Rachel Okolski" userId="4e6a1d35-6217-45cf-b3dd-d71a01117a68" providerId="ADAL" clId="{4F652F4A-18A2-40F8-8825-F67BB97473FB}" dt="2022-12-06T00:12:47.231" v="965" actId="27636"/>
          <ac:spMkLst>
            <pc:docMk/>
            <pc:sldMk cId="2172704068" sldId="294"/>
            <ac:spMk id="3" creationId="{52D69AE9-CD4B-4F47-BCCB-442914B18BE9}"/>
          </ac:spMkLst>
        </pc:spChg>
        <pc:spChg chg="mod">
          <ac:chgData name="Rachel Okolski" userId="4e6a1d35-6217-45cf-b3dd-d71a01117a68" providerId="ADAL" clId="{4F652F4A-18A2-40F8-8825-F67BB97473FB}" dt="2022-12-06T00:52:20.231" v="2230" actId="20577"/>
          <ac:spMkLst>
            <pc:docMk/>
            <pc:sldMk cId="2172704068" sldId="294"/>
            <ac:spMk id="6" creationId="{CAB0CC1A-5C43-4AD0-A6CE-1D02CC2EE387}"/>
          </ac:spMkLst>
        </pc:spChg>
        <pc:picChg chg="del">
          <ac:chgData name="Rachel Okolski" userId="4e6a1d35-6217-45cf-b3dd-d71a01117a68" providerId="ADAL" clId="{4F652F4A-18A2-40F8-8825-F67BB97473FB}" dt="2022-12-06T00:12:41.417" v="958" actId="478"/>
          <ac:picMkLst>
            <pc:docMk/>
            <pc:sldMk cId="2172704068" sldId="294"/>
            <ac:picMk id="5" creationId="{968EA755-D2FE-4371-8264-52AB81D06776}"/>
          </ac:picMkLst>
        </pc:picChg>
        <pc:picChg chg="del">
          <ac:chgData name="Rachel Okolski" userId="4e6a1d35-6217-45cf-b3dd-d71a01117a68" providerId="ADAL" clId="{4F652F4A-18A2-40F8-8825-F67BB97473FB}" dt="2022-12-06T00:12:43.016" v="959" actId="478"/>
          <ac:picMkLst>
            <pc:docMk/>
            <pc:sldMk cId="2172704068" sldId="294"/>
            <ac:picMk id="8" creationId="{FFF23071-DF0E-44FD-8AF5-75939F6C9B26}"/>
          </ac:picMkLst>
        </pc:picChg>
      </pc:sldChg>
      <pc:sldChg chg="modSp add mod ord">
        <pc:chgData name="Rachel Okolski" userId="4e6a1d35-6217-45cf-b3dd-d71a01117a68" providerId="ADAL" clId="{4F652F4A-18A2-40F8-8825-F67BB97473FB}" dt="2022-12-07T17:16:36.004" v="3809"/>
        <pc:sldMkLst>
          <pc:docMk/>
          <pc:sldMk cId="1060821620" sldId="295"/>
        </pc:sldMkLst>
        <pc:spChg chg="mod">
          <ac:chgData name="Rachel Okolski" userId="4e6a1d35-6217-45cf-b3dd-d71a01117a68" providerId="ADAL" clId="{4F652F4A-18A2-40F8-8825-F67BB97473FB}" dt="2022-12-06T00:34:02.775" v="1788" actId="27636"/>
          <ac:spMkLst>
            <pc:docMk/>
            <pc:sldMk cId="1060821620" sldId="295"/>
            <ac:spMk id="5" creationId="{2775EAD2-B0D4-42A2-A4CE-D478497B21DF}"/>
          </ac:spMkLst>
        </pc:spChg>
        <pc:spChg chg="mod">
          <ac:chgData name="Rachel Okolski" userId="4e6a1d35-6217-45cf-b3dd-d71a01117a68" providerId="ADAL" clId="{4F652F4A-18A2-40F8-8825-F67BB97473FB}" dt="2022-12-06T00:35:27.954" v="1816" actId="313"/>
          <ac:spMkLst>
            <pc:docMk/>
            <pc:sldMk cId="1060821620" sldId="295"/>
            <ac:spMk id="9" creationId="{81B29F4F-BC60-43BE-801F-80D198D26860}"/>
          </ac:spMkLst>
        </pc:spChg>
      </pc:sldChg>
      <pc:sldChg chg="modSp add del mod">
        <pc:chgData name="Rachel Okolski" userId="4e6a1d35-6217-45cf-b3dd-d71a01117a68" providerId="ADAL" clId="{4F652F4A-18A2-40F8-8825-F67BB97473FB}" dt="2022-12-07T16:44:22.437" v="2477" actId="47"/>
        <pc:sldMkLst>
          <pc:docMk/>
          <pc:sldMk cId="155429347" sldId="296"/>
        </pc:sldMkLst>
        <pc:spChg chg="mod">
          <ac:chgData name="Rachel Okolski" userId="4e6a1d35-6217-45cf-b3dd-d71a01117a68" providerId="ADAL" clId="{4F652F4A-18A2-40F8-8825-F67BB97473FB}" dt="2022-12-06T16:26:13.451" v="2304" actId="13926"/>
          <ac:spMkLst>
            <pc:docMk/>
            <pc:sldMk cId="155429347" sldId="296"/>
            <ac:spMk id="3" creationId="{52D69AE9-CD4B-4F47-BCCB-442914B18BE9}"/>
          </ac:spMkLst>
        </pc:spChg>
      </pc:sldChg>
      <pc:sldChg chg="addSp modSp add mod ord modNotesTx">
        <pc:chgData name="Rachel Okolski" userId="4e6a1d35-6217-45cf-b3dd-d71a01117a68" providerId="ADAL" clId="{4F652F4A-18A2-40F8-8825-F67BB97473FB}" dt="2022-12-07T17:19:15.679" v="4569" actId="20577"/>
        <pc:sldMkLst>
          <pc:docMk/>
          <pc:sldMk cId="3958352656" sldId="296"/>
        </pc:sldMkLst>
        <pc:spChg chg="mod">
          <ac:chgData name="Rachel Okolski" userId="4e6a1d35-6217-45cf-b3dd-d71a01117a68" providerId="ADAL" clId="{4F652F4A-18A2-40F8-8825-F67BB97473FB}" dt="2022-12-07T17:14:54.084" v="3455" actId="1038"/>
          <ac:spMkLst>
            <pc:docMk/>
            <pc:sldMk cId="3958352656" sldId="296"/>
            <ac:spMk id="3" creationId="{52D69AE9-CD4B-4F47-BCCB-442914B18BE9}"/>
          </ac:spMkLst>
        </pc:spChg>
        <pc:spChg chg="mod">
          <ac:chgData name="Rachel Okolski" userId="4e6a1d35-6217-45cf-b3dd-d71a01117a68" providerId="ADAL" clId="{4F652F4A-18A2-40F8-8825-F67BB97473FB}" dt="2022-12-07T17:14:34.633" v="3436" actId="1076"/>
          <ac:spMkLst>
            <pc:docMk/>
            <pc:sldMk cId="3958352656" sldId="296"/>
            <ac:spMk id="6" creationId="{CAB0CC1A-5C43-4AD0-A6CE-1D02CC2EE387}"/>
          </ac:spMkLst>
        </pc:spChg>
        <pc:picChg chg="add mod">
          <ac:chgData name="Rachel Okolski" userId="4e6a1d35-6217-45cf-b3dd-d71a01117a68" providerId="ADAL" clId="{4F652F4A-18A2-40F8-8825-F67BB97473FB}" dt="2022-12-07T17:14:38.759" v="3437" actId="1076"/>
          <ac:picMkLst>
            <pc:docMk/>
            <pc:sldMk cId="3958352656" sldId="296"/>
            <ac:picMk id="1026" creationId="{74E7DFDF-ECE7-3D80-3A73-B31B8E7BEDBA}"/>
          </ac:picMkLst>
        </pc:picChg>
      </pc:sldChg>
      <pc:sldChg chg="addSp delSp modSp add mod">
        <pc:chgData name="Rachel Okolski" userId="4e6a1d35-6217-45cf-b3dd-d71a01117a68" providerId="ADAL" clId="{4F652F4A-18A2-40F8-8825-F67BB97473FB}" dt="2022-12-07T17:07:02.278" v="3346" actId="196"/>
        <pc:sldMkLst>
          <pc:docMk/>
          <pc:sldMk cId="3078403732" sldId="297"/>
        </pc:sldMkLst>
        <pc:spChg chg="mod">
          <ac:chgData name="Rachel Okolski" userId="4e6a1d35-6217-45cf-b3dd-d71a01117a68" providerId="ADAL" clId="{4F652F4A-18A2-40F8-8825-F67BB97473FB}" dt="2022-12-07T17:04:59.720" v="3339" actId="13926"/>
          <ac:spMkLst>
            <pc:docMk/>
            <pc:sldMk cId="3078403732" sldId="297"/>
            <ac:spMk id="3" creationId="{52D69AE9-CD4B-4F47-BCCB-442914B18BE9}"/>
          </ac:spMkLst>
        </pc:spChg>
        <pc:spChg chg="mod">
          <ac:chgData name="Rachel Okolski" userId="4e6a1d35-6217-45cf-b3dd-d71a01117a68" providerId="ADAL" clId="{4F652F4A-18A2-40F8-8825-F67BB97473FB}" dt="2022-12-07T17:05:09.355" v="3340" actId="114"/>
          <ac:spMkLst>
            <pc:docMk/>
            <pc:sldMk cId="3078403732" sldId="297"/>
            <ac:spMk id="6" creationId="{CAB0CC1A-5C43-4AD0-A6CE-1D02CC2EE387}"/>
          </ac:spMkLst>
        </pc:spChg>
        <pc:picChg chg="del">
          <ac:chgData name="Rachel Okolski" userId="4e6a1d35-6217-45cf-b3dd-d71a01117a68" providerId="ADAL" clId="{4F652F4A-18A2-40F8-8825-F67BB97473FB}" dt="2022-12-07T17:05:11.331" v="3341" actId="478"/>
          <ac:picMkLst>
            <pc:docMk/>
            <pc:sldMk cId="3078403732" sldId="297"/>
            <ac:picMk id="2" creationId="{C8E994CC-B921-6CD7-698D-EBE088B14687}"/>
          </ac:picMkLst>
        </pc:picChg>
        <pc:picChg chg="add mod">
          <ac:chgData name="Rachel Okolski" userId="4e6a1d35-6217-45cf-b3dd-d71a01117a68" providerId="ADAL" clId="{4F652F4A-18A2-40F8-8825-F67BB97473FB}" dt="2022-12-07T17:07:02.278" v="3346" actId="196"/>
          <ac:picMkLst>
            <pc:docMk/>
            <pc:sldMk cId="3078403732" sldId="297"/>
            <ac:picMk id="5" creationId="{DC6B1792-3B44-1283-A06E-8D8805544E97}"/>
          </ac:picMkLst>
        </pc:picChg>
      </pc:sldChg>
    </pc:docChg>
  </pc:docChgLst>
  <pc:docChgLst>
    <pc:chgData name="Rachel Grace Leman" userId="a0773cb3-5636-493a-a2b8-71c12286bfed" providerId="ADAL" clId="{495A6F5B-77D5-4FAF-9867-DCDDD62F5E73}"/>
    <pc:docChg chg="undo custSel addSld delSld modSld sldOrd modSection">
      <pc:chgData name="Rachel Grace Leman" userId="a0773cb3-5636-493a-a2b8-71c12286bfed" providerId="ADAL" clId="{495A6F5B-77D5-4FAF-9867-DCDDD62F5E73}" dt="2023-12-06T22:01:51.837" v="2195" actId="20577"/>
      <pc:docMkLst>
        <pc:docMk/>
      </pc:docMkLst>
      <pc:sldChg chg="modSp mod">
        <pc:chgData name="Rachel Grace Leman" userId="a0773cb3-5636-493a-a2b8-71c12286bfed" providerId="ADAL" clId="{495A6F5B-77D5-4FAF-9867-DCDDD62F5E73}" dt="2023-12-05T18:50:40.538" v="1080" actId="20577"/>
        <pc:sldMkLst>
          <pc:docMk/>
          <pc:sldMk cId="2868001713" sldId="257"/>
        </pc:sldMkLst>
        <pc:spChg chg="mod">
          <ac:chgData name="Rachel Grace Leman" userId="a0773cb3-5636-493a-a2b8-71c12286bfed" providerId="ADAL" clId="{495A6F5B-77D5-4FAF-9867-DCDDD62F5E73}" dt="2023-12-05T18:50:40.538" v="1080" actId="20577"/>
          <ac:spMkLst>
            <pc:docMk/>
            <pc:sldMk cId="2868001713" sldId="257"/>
            <ac:spMk id="6" creationId="{CAB0CC1A-5C43-4AD0-A6CE-1D02CC2EE387}"/>
          </ac:spMkLst>
        </pc:spChg>
      </pc:sldChg>
      <pc:sldChg chg="mod modShow">
        <pc:chgData name="Rachel Grace Leman" userId="a0773cb3-5636-493a-a2b8-71c12286bfed" providerId="ADAL" clId="{495A6F5B-77D5-4FAF-9867-DCDDD62F5E73}" dt="2023-12-05T18:58:37.486" v="1082" actId="729"/>
        <pc:sldMkLst>
          <pc:docMk/>
          <pc:sldMk cId="2288358295" sldId="266"/>
        </pc:sldMkLst>
      </pc:sldChg>
      <pc:sldChg chg="mod ord modShow modNotesTx">
        <pc:chgData name="Rachel Grace Leman" userId="a0773cb3-5636-493a-a2b8-71c12286bfed" providerId="ADAL" clId="{495A6F5B-77D5-4FAF-9867-DCDDD62F5E73}" dt="2023-12-05T21:15:38.650" v="2192" actId="20577"/>
        <pc:sldMkLst>
          <pc:docMk/>
          <pc:sldMk cId="2870110916" sldId="268"/>
        </pc:sldMkLst>
      </pc:sldChg>
      <pc:sldChg chg="ord modNotesTx">
        <pc:chgData name="Rachel Grace Leman" userId="a0773cb3-5636-493a-a2b8-71c12286bfed" providerId="ADAL" clId="{495A6F5B-77D5-4FAF-9867-DCDDD62F5E73}" dt="2023-11-29T18:24:51.196" v="731" actId="20577"/>
        <pc:sldMkLst>
          <pc:docMk/>
          <pc:sldMk cId="758840824" sldId="270"/>
        </pc:sldMkLst>
      </pc:sldChg>
      <pc:sldChg chg="modSp mod modShow">
        <pc:chgData name="Rachel Grace Leman" userId="a0773cb3-5636-493a-a2b8-71c12286bfed" providerId="ADAL" clId="{495A6F5B-77D5-4FAF-9867-DCDDD62F5E73}" dt="2023-12-06T22:01:51.837" v="2195" actId="20577"/>
        <pc:sldMkLst>
          <pc:docMk/>
          <pc:sldMk cId="1368863779" sldId="271"/>
        </pc:sldMkLst>
        <pc:graphicFrameChg chg="modGraphic">
          <ac:chgData name="Rachel Grace Leman" userId="a0773cb3-5636-493a-a2b8-71c12286bfed" providerId="ADAL" clId="{495A6F5B-77D5-4FAF-9867-DCDDD62F5E73}" dt="2023-12-06T22:01:51.837" v="2195" actId="20577"/>
          <ac:graphicFrameMkLst>
            <pc:docMk/>
            <pc:sldMk cId="1368863779" sldId="271"/>
            <ac:graphicFrameMk id="6" creationId="{8D53CD63-1599-427D-8137-63F0D3DD2F28}"/>
          </ac:graphicFrameMkLst>
        </pc:graphicFrameChg>
      </pc:sldChg>
      <pc:sldChg chg="modSp mod ord modCm modNotesTx">
        <pc:chgData name="Rachel Grace Leman" userId="a0773cb3-5636-493a-a2b8-71c12286bfed" providerId="ADAL" clId="{495A6F5B-77D5-4FAF-9867-DCDDD62F5E73}" dt="2023-12-06T16:00:41.626" v="2193" actId="1076"/>
        <pc:sldMkLst>
          <pc:docMk/>
          <pc:sldMk cId="3573562425" sldId="281"/>
        </pc:sldMkLst>
        <pc:spChg chg="mod">
          <ac:chgData name="Rachel Grace Leman" userId="a0773cb3-5636-493a-a2b8-71c12286bfed" providerId="ADAL" clId="{495A6F5B-77D5-4FAF-9867-DCDDD62F5E73}" dt="2023-12-06T16:00:41.626" v="2193" actId="1076"/>
          <ac:spMkLst>
            <pc:docMk/>
            <pc:sldMk cId="3573562425" sldId="281"/>
            <ac:spMk id="2" creationId="{9716FE16-009E-91A7-4239-96AFA91641CA}"/>
          </ac:spMkLst>
        </pc:spChg>
        <pc:spChg chg="mod">
          <ac:chgData name="Rachel Grace Leman" userId="a0773cb3-5636-493a-a2b8-71c12286bfed" providerId="ADAL" clId="{495A6F5B-77D5-4FAF-9867-DCDDD62F5E73}" dt="2023-11-29T18:24:37.546" v="725" actId="400"/>
          <ac:spMkLst>
            <pc:docMk/>
            <pc:sldMk cId="3573562425" sldId="281"/>
            <ac:spMk id="6" creationId="{CAB0CC1A-5C43-4AD0-A6CE-1D02CC2EE387}"/>
          </ac:spMkLst>
        </pc:spChg>
        <pc:extLst>
          <p:ext xmlns:p="http://schemas.openxmlformats.org/presentationml/2006/main" uri="{D6D511B9-2390-475A-947B-AFAB55BFBCF1}">
            <pc226:cmChg xmlns:pc226="http://schemas.microsoft.com/office/powerpoint/2022/06/main/command" chg="mod">
              <pc226:chgData name="Rachel Grace Leman" userId="a0773cb3-5636-493a-a2b8-71c12286bfed" providerId="ADAL" clId="{495A6F5B-77D5-4FAF-9867-DCDDD62F5E73}" dt="2023-11-29T17:49:40.949" v="12" actId="20577"/>
              <pc2:cmMkLst xmlns:pc2="http://schemas.microsoft.com/office/powerpoint/2019/9/main/command">
                <pc:docMk/>
                <pc:sldMk cId="3573562425" sldId="281"/>
                <pc2:cmMk id="{854C8BF2-CBD8-47FD-BAEC-A86299C3FD9E}"/>
              </pc2:cmMkLst>
            </pc226:cmChg>
          </p:ext>
        </pc:extLst>
      </pc:sldChg>
      <pc:sldChg chg="delSp modSp del mod ord modNotesTx">
        <pc:chgData name="Rachel Grace Leman" userId="a0773cb3-5636-493a-a2b8-71c12286bfed" providerId="ADAL" clId="{495A6F5B-77D5-4FAF-9867-DCDDD62F5E73}" dt="2023-11-29T18:36:39.656" v="958" actId="47"/>
        <pc:sldMkLst>
          <pc:docMk/>
          <pc:sldMk cId="958396406" sldId="282"/>
        </pc:sldMkLst>
        <pc:spChg chg="del mod">
          <ac:chgData name="Rachel Grace Leman" userId="a0773cb3-5636-493a-a2b8-71c12286bfed" providerId="ADAL" clId="{495A6F5B-77D5-4FAF-9867-DCDDD62F5E73}" dt="2023-11-29T18:34:42.036" v="893" actId="21"/>
          <ac:spMkLst>
            <pc:docMk/>
            <pc:sldMk cId="958396406" sldId="282"/>
            <ac:spMk id="2" creationId="{B7ACF309-72FC-76A1-16A2-224F74F8D851}"/>
          </ac:spMkLst>
        </pc:spChg>
        <pc:spChg chg="del mod">
          <ac:chgData name="Rachel Grace Leman" userId="a0773cb3-5636-493a-a2b8-71c12286bfed" providerId="ADAL" clId="{495A6F5B-77D5-4FAF-9867-DCDDD62F5E73}" dt="2023-11-29T18:30:51.450" v="793" actId="21"/>
          <ac:spMkLst>
            <pc:docMk/>
            <pc:sldMk cId="958396406" sldId="282"/>
            <ac:spMk id="6" creationId="{CAB0CC1A-5C43-4AD0-A6CE-1D02CC2EE387}"/>
          </ac:spMkLst>
        </pc:spChg>
      </pc:sldChg>
      <pc:sldChg chg="modSp mod ord modShow modNotesTx">
        <pc:chgData name="Rachel Grace Leman" userId="a0773cb3-5636-493a-a2b8-71c12286bfed" providerId="ADAL" clId="{495A6F5B-77D5-4FAF-9867-DCDDD62F5E73}" dt="2023-11-29T18:42:18.761" v="1030" actId="20577"/>
        <pc:sldMkLst>
          <pc:docMk/>
          <pc:sldMk cId="2034791202" sldId="283"/>
        </pc:sldMkLst>
        <pc:graphicFrameChg chg="mod">
          <ac:chgData name="Rachel Grace Leman" userId="a0773cb3-5636-493a-a2b8-71c12286bfed" providerId="ADAL" clId="{495A6F5B-77D5-4FAF-9867-DCDDD62F5E73}" dt="2023-11-29T18:41:27.430" v="1028" actId="20577"/>
          <ac:graphicFrameMkLst>
            <pc:docMk/>
            <pc:sldMk cId="2034791202" sldId="283"/>
            <ac:graphicFrameMk id="4" creationId="{6DA322D9-7842-469A-A485-B21EC8E0EAC9}"/>
          </ac:graphicFrameMkLst>
        </pc:graphicFrameChg>
      </pc:sldChg>
      <pc:sldChg chg="modSp mod ord modNotesTx">
        <pc:chgData name="Rachel Grace Leman" userId="a0773cb3-5636-493a-a2b8-71c12286bfed" providerId="ADAL" clId="{495A6F5B-77D5-4FAF-9867-DCDDD62F5E73}" dt="2023-12-05T21:01:46.879" v="2185" actId="20577"/>
        <pc:sldMkLst>
          <pc:docMk/>
          <pc:sldMk cId="3719477630" sldId="284"/>
        </pc:sldMkLst>
        <pc:spChg chg="mod">
          <ac:chgData name="Rachel Grace Leman" userId="a0773cb3-5636-493a-a2b8-71c12286bfed" providerId="ADAL" clId="{495A6F5B-77D5-4FAF-9867-DCDDD62F5E73}" dt="2023-11-29T18:10:10.471" v="496" actId="20577"/>
          <ac:spMkLst>
            <pc:docMk/>
            <pc:sldMk cId="3719477630" sldId="284"/>
            <ac:spMk id="6" creationId="{CAB0CC1A-5C43-4AD0-A6CE-1D02CC2EE387}"/>
          </ac:spMkLst>
        </pc:spChg>
      </pc:sldChg>
      <pc:sldChg chg="ord modNotesTx">
        <pc:chgData name="Rachel Grace Leman" userId="a0773cb3-5636-493a-a2b8-71c12286bfed" providerId="ADAL" clId="{495A6F5B-77D5-4FAF-9867-DCDDD62F5E73}" dt="2023-12-05T19:01:42.280" v="1084" actId="20577"/>
        <pc:sldMkLst>
          <pc:docMk/>
          <pc:sldMk cId="1824761337" sldId="285"/>
        </pc:sldMkLst>
      </pc:sldChg>
      <pc:sldChg chg="modSp mod ord modNotesTx">
        <pc:chgData name="Rachel Grace Leman" userId="a0773cb3-5636-493a-a2b8-71c12286bfed" providerId="ADAL" clId="{495A6F5B-77D5-4FAF-9867-DCDDD62F5E73}" dt="2023-11-29T18:24:53.736" v="733" actId="20577"/>
        <pc:sldMkLst>
          <pc:docMk/>
          <pc:sldMk cId="4130432437" sldId="287"/>
        </pc:sldMkLst>
        <pc:spChg chg="mod">
          <ac:chgData name="Rachel Grace Leman" userId="a0773cb3-5636-493a-a2b8-71c12286bfed" providerId="ADAL" clId="{495A6F5B-77D5-4FAF-9867-DCDDD62F5E73}" dt="2023-11-29T18:15:52.727" v="589" actId="6549"/>
          <ac:spMkLst>
            <pc:docMk/>
            <pc:sldMk cId="4130432437" sldId="287"/>
            <ac:spMk id="6" creationId="{CAB0CC1A-5C43-4AD0-A6CE-1D02CC2EE387}"/>
          </ac:spMkLst>
        </pc:spChg>
      </pc:sldChg>
      <pc:sldChg chg="modSp mod ord delCm modNotesTx">
        <pc:chgData name="Rachel Grace Leman" userId="a0773cb3-5636-493a-a2b8-71c12286bfed" providerId="ADAL" clId="{495A6F5B-77D5-4FAF-9867-DCDDD62F5E73}" dt="2023-11-29T18:24:48.885" v="729" actId="20577"/>
        <pc:sldMkLst>
          <pc:docMk/>
          <pc:sldMk cId="2827163770" sldId="292"/>
        </pc:sldMkLst>
        <pc:spChg chg="mod">
          <ac:chgData name="Rachel Grace Leman" userId="a0773cb3-5636-493a-a2b8-71c12286bfed" providerId="ADAL" clId="{495A6F5B-77D5-4FAF-9867-DCDDD62F5E73}" dt="2023-11-29T18:01:21.094" v="449" actId="27636"/>
          <ac:spMkLst>
            <pc:docMk/>
            <pc:sldMk cId="2827163770" sldId="292"/>
            <ac:spMk id="2" creationId="{C75AE33F-6EC0-3228-CFFB-906D1DF64045}"/>
          </ac:spMkLst>
        </pc:spChg>
        <pc:spChg chg="mod">
          <ac:chgData name="Rachel Grace Leman" userId="a0773cb3-5636-493a-a2b8-71c12286bfed" providerId="ADAL" clId="{495A6F5B-77D5-4FAF-9867-DCDDD62F5E73}" dt="2023-11-29T17:50:41.919" v="45" actId="20577"/>
          <ac:spMkLst>
            <pc:docMk/>
            <pc:sldMk cId="2827163770" sldId="292"/>
            <ac:spMk id="5" creationId="{201A4B4F-F50C-E2BC-7A2F-53942C175F58}"/>
          </ac:spMkLst>
        </pc:spChg>
        <pc:graphicFrameChg chg="mod">
          <ac:chgData name="Rachel Grace Leman" userId="a0773cb3-5636-493a-a2b8-71c12286bfed" providerId="ADAL" clId="{495A6F5B-77D5-4FAF-9867-DCDDD62F5E73}" dt="2023-11-29T17:50:25.797" v="22" actId="20577"/>
          <ac:graphicFrameMkLst>
            <pc:docMk/>
            <pc:sldMk cId="2827163770" sldId="292"/>
            <ac:graphicFrameMk id="4" creationId="{B2A01AED-9EDE-4E4F-9841-6D3EF33A0713}"/>
          </ac:graphicFrameMkLst>
        </pc:graphicFrameChg>
        <pc:extLst>
          <p:ext xmlns:p="http://schemas.openxmlformats.org/presentationml/2006/main" uri="{D6D511B9-2390-475A-947B-AFAB55BFBCF1}">
            <pc226:cmChg xmlns:pc226="http://schemas.microsoft.com/office/powerpoint/2022/06/main/command" chg="del">
              <pc226:chgData name="Rachel Grace Leman" userId="a0773cb3-5636-493a-a2b8-71c12286bfed" providerId="ADAL" clId="{495A6F5B-77D5-4FAF-9867-DCDDD62F5E73}" dt="2023-11-29T17:50:53.501" v="46"/>
              <pc2:cmMkLst xmlns:pc2="http://schemas.microsoft.com/office/powerpoint/2019/9/main/command">
                <pc:docMk/>
                <pc:sldMk cId="2827163770" sldId="292"/>
                <pc2:cmMk id="{3AE47866-ACC8-4B34-ADC6-9FC6F46F28CD}"/>
              </pc2:cmMkLst>
            </pc226:cmChg>
          </p:ext>
        </pc:extLst>
      </pc:sldChg>
      <pc:sldChg chg="addSp modSp mod ord modNotesTx">
        <pc:chgData name="Rachel Grace Leman" userId="a0773cb3-5636-493a-a2b8-71c12286bfed" providerId="ADAL" clId="{495A6F5B-77D5-4FAF-9867-DCDDD62F5E73}" dt="2023-11-29T18:24:56.184" v="735" actId="20577"/>
        <pc:sldMkLst>
          <pc:docMk/>
          <pc:sldMk cId="224217550" sldId="293"/>
        </pc:sldMkLst>
        <pc:spChg chg="mod">
          <ac:chgData name="Rachel Grace Leman" userId="a0773cb3-5636-493a-a2b8-71c12286bfed" providerId="ADAL" clId="{495A6F5B-77D5-4FAF-9867-DCDDD62F5E73}" dt="2023-11-29T18:09:50.790" v="495" actId="1076"/>
          <ac:spMkLst>
            <pc:docMk/>
            <pc:sldMk cId="224217550" sldId="293"/>
            <ac:spMk id="3" creationId="{52D69AE9-CD4B-4F47-BCCB-442914B18BE9}"/>
          </ac:spMkLst>
        </pc:spChg>
        <pc:spChg chg="add mod">
          <ac:chgData name="Rachel Grace Leman" userId="a0773cb3-5636-493a-a2b8-71c12286bfed" providerId="ADAL" clId="{495A6F5B-77D5-4FAF-9867-DCDDD62F5E73}" dt="2023-11-29T18:09:50.790" v="495" actId="1076"/>
          <ac:spMkLst>
            <pc:docMk/>
            <pc:sldMk cId="224217550" sldId="293"/>
            <ac:spMk id="4" creationId="{8553CF7A-144D-BC67-76DB-6B52E670FAAD}"/>
          </ac:spMkLst>
        </pc:spChg>
        <pc:spChg chg="mod">
          <ac:chgData name="Rachel Grace Leman" userId="a0773cb3-5636-493a-a2b8-71c12286bfed" providerId="ADAL" clId="{495A6F5B-77D5-4FAF-9867-DCDDD62F5E73}" dt="2023-11-29T18:09:40.939" v="494" actId="14100"/>
          <ac:spMkLst>
            <pc:docMk/>
            <pc:sldMk cId="224217550" sldId="293"/>
            <ac:spMk id="6" creationId="{CAB0CC1A-5C43-4AD0-A6CE-1D02CC2EE387}"/>
          </ac:spMkLst>
        </pc:spChg>
        <pc:spChg chg="mod">
          <ac:chgData name="Rachel Grace Leman" userId="a0773cb3-5636-493a-a2b8-71c12286bfed" providerId="ADAL" clId="{495A6F5B-77D5-4FAF-9867-DCDDD62F5E73}" dt="2023-11-29T18:09:40.939" v="494" actId="14100"/>
          <ac:spMkLst>
            <pc:docMk/>
            <pc:sldMk cId="224217550" sldId="293"/>
            <ac:spMk id="8" creationId="{ACFB40A1-D4E2-4A4E-B5CD-F392D02D55E3}"/>
          </ac:spMkLst>
        </pc:spChg>
      </pc:sldChg>
      <pc:sldChg chg="del">
        <pc:chgData name="Rachel Grace Leman" userId="a0773cb3-5636-493a-a2b8-71c12286bfed" providerId="ADAL" clId="{495A6F5B-77D5-4FAF-9867-DCDDD62F5E73}" dt="2023-11-29T17:49:49.342" v="13" actId="47"/>
        <pc:sldMkLst>
          <pc:docMk/>
          <pc:sldMk cId="2172704068" sldId="294"/>
        </pc:sldMkLst>
      </pc:sldChg>
      <pc:sldChg chg="addSp delSp modSp mod ord modNotesTx">
        <pc:chgData name="Rachel Grace Leman" userId="a0773cb3-5636-493a-a2b8-71c12286bfed" providerId="ADAL" clId="{495A6F5B-77D5-4FAF-9867-DCDDD62F5E73}" dt="2023-11-29T18:39:59.361" v="990" actId="14100"/>
        <pc:sldMkLst>
          <pc:docMk/>
          <pc:sldMk cId="1060821620" sldId="295"/>
        </pc:sldMkLst>
        <pc:spChg chg="add del mod">
          <ac:chgData name="Rachel Grace Leman" userId="a0773cb3-5636-493a-a2b8-71c12286bfed" providerId="ADAL" clId="{495A6F5B-77D5-4FAF-9867-DCDDD62F5E73}" dt="2023-11-29T18:34:00.139" v="850" actId="478"/>
          <ac:spMkLst>
            <pc:docMk/>
            <pc:sldMk cId="1060821620" sldId="295"/>
            <ac:spMk id="3" creationId="{51F649C2-D6C4-4835-1372-00DB41D6CF99}"/>
          </ac:spMkLst>
        </pc:spChg>
        <pc:spChg chg="mod">
          <ac:chgData name="Rachel Grace Leman" userId="a0773cb3-5636-493a-a2b8-71c12286bfed" providerId="ADAL" clId="{495A6F5B-77D5-4FAF-9867-DCDDD62F5E73}" dt="2023-11-29T18:33:49.121" v="849" actId="1035"/>
          <ac:spMkLst>
            <pc:docMk/>
            <pc:sldMk cId="1060821620" sldId="295"/>
            <ac:spMk id="5" creationId="{2775EAD2-B0D4-42A2-A4CE-D478497B21DF}"/>
          </ac:spMkLst>
        </pc:spChg>
        <pc:spChg chg="add mod">
          <ac:chgData name="Rachel Grace Leman" userId="a0773cb3-5636-493a-a2b8-71c12286bfed" providerId="ADAL" clId="{495A6F5B-77D5-4FAF-9867-DCDDD62F5E73}" dt="2023-11-29T18:39:59.361" v="990" actId="14100"/>
          <ac:spMkLst>
            <pc:docMk/>
            <pc:sldMk cId="1060821620" sldId="295"/>
            <ac:spMk id="6" creationId="{D350FBCC-0434-0808-9DDE-0C710B164B8F}"/>
          </ac:spMkLst>
        </pc:spChg>
        <pc:spChg chg="add del mod">
          <ac:chgData name="Rachel Grace Leman" userId="a0773cb3-5636-493a-a2b8-71c12286bfed" providerId="ADAL" clId="{495A6F5B-77D5-4FAF-9867-DCDDD62F5E73}" dt="2023-11-29T18:38:20.302" v="971" actId="478"/>
          <ac:spMkLst>
            <pc:docMk/>
            <pc:sldMk cId="1060821620" sldId="295"/>
            <ac:spMk id="7" creationId="{0C50E0C6-71ED-FABC-6521-08D190ABBC6B}"/>
          </ac:spMkLst>
        </pc:spChg>
        <pc:spChg chg="mod">
          <ac:chgData name="Rachel Grace Leman" userId="a0773cb3-5636-493a-a2b8-71c12286bfed" providerId="ADAL" clId="{495A6F5B-77D5-4FAF-9867-DCDDD62F5E73}" dt="2023-11-29T18:39:39.630" v="987" actId="20577"/>
          <ac:spMkLst>
            <pc:docMk/>
            <pc:sldMk cId="1060821620" sldId="295"/>
            <ac:spMk id="9" creationId="{81B29F4F-BC60-43BE-801F-80D198D26860}"/>
          </ac:spMkLst>
        </pc:spChg>
        <pc:picChg chg="add del mod">
          <ac:chgData name="Rachel Grace Leman" userId="a0773cb3-5636-493a-a2b8-71c12286bfed" providerId="ADAL" clId="{495A6F5B-77D5-4FAF-9867-DCDDD62F5E73}" dt="2023-11-29T18:30:38.529" v="790"/>
          <ac:picMkLst>
            <pc:docMk/>
            <pc:sldMk cId="1060821620" sldId="295"/>
            <ac:picMk id="4" creationId="{94F499F4-A1E1-68C2-E7CA-8C8E3CDDE1B7}"/>
          </ac:picMkLst>
        </pc:picChg>
        <pc:picChg chg="add del mod">
          <ac:chgData name="Rachel Grace Leman" userId="a0773cb3-5636-493a-a2b8-71c12286bfed" providerId="ADAL" clId="{495A6F5B-77D5-4FAF-9867-DCDDD62F5E73}" dt="2023-11-29T18:34:21.323" v="890" actId="1038"/>
          <ac:picMkLst>
            <pc:docMk/>
            <pc:sldMk cId="1060821620" sldId="295"/>
            <ac:picMk id="8" creationId="{B6B1CC13-E179-4661-98D3-1BE59F6D14FD}"/>
          </ac:picMkLst>
        </pc:picChg>
      </pc:sldChg>
      <pc:sldChg chg="addSp delSp modSp mod ord delCm modNotesTx">
        <pc:chgData name="Rachel Grace Leman" userId="a0773cb3-5636-493a-a2b8-71c12286bfed" providerId="ADAL" clId="{495A6F5B-77D5-4FAF-9867-DCDDD62F5E73}" dt="2023-11-29T18:39:10.763" v="985" actId="120"/>
        <pc:sldMkLst>
          <pc:docMk/>
          <pc:sldMk cId="3958352656" sldId="296"/>
        </pc:sldMkLst>
        <pc:spChg chg="add del mod">
          <ac:chgData name="Rachel Grace Leman" userId="a0773cb3-5636-493a-a2b8-71c12286bfed" providerId="ADAL" clId="{495A6F5B-77D5-4FAF-9867-DCDDD62F5E73}" dt="2023-11-29T17:58:29.333" v="369" actId="478"/>
          <ac:spMkLst>
            <pc:docMk/>
            <pc:sldMk cId="3958352656" sldId="296"/>
            <ac:spMk id="2" creationId="{C61790A9-924F-F96B-61B3-301322B0C82C}"/>
          </ac:spMkLst>
        </pc:spChg>
        <pc:spChg chg="mod">
          <ac:chgData name="Rachel Grace Leman" userId="a0773cb3-5636-493a-a2b8-71c12286bfed" providerId="ADAL" clId="{495A6F5B-77D5-4FAF-9867-DCDDD62F5E73}" dt="2023-11-29T18:39:10.763" v="985" actId="120"/>
          <ac:spMkLst>
            <pc:docMk/>
            <pc:sldMk cId="3958352656" sldId="296"/>
            <ac:spMk id="3" creationId="{52D69AE9-CD4B-4F47-BCCB-442914B18BE9}"/>
          </ac:spMkLst>
        </pc:spChg>
        <pc:spChg chg="add del mod">
          <ac:chgData name="Rachel Grace Leman" userId="a0773cb3-5636-493a-a2b8-71c12286bfed" providerId="ADAL" clId="{495A6F5B-77D5-4FAF-9867-DCDDD62F5E73}" dt="2023-11-29T18:11:57.194" v="508" actId="21"/>
          <ac:spMkLst>
            <pc:docMk/>
            <pc:sldMk cId="3958352656" sldId="296"/>
            <ac:spMk id="4" creationId="{13EA891C-B6EE-2120-3B30-F4CFAC96A06E}"/>
          </ac:spMkLst>
        </pc:spChg>
        <pc:spChg chg="add mod">
          <ac:chgData name="Rachel Grace Leman" userId="a0773cb3-5636-493a-a2b8-71c12286bfed" providerId="ADAL" clId="{495A6F5B-77D5-4FAF-9867-DCDDD62F5E73}" dt="2023-11-29T18:38:03.481" v="967" actId="1076"/>
          <ac:spMkLst>
            <pc:docMk/>
            <pc:sldMk cId="3958352656" sldId="296"/>
            <ac:spMk id="5" creationId="{DAD94736-8880-9CED-C480-4F7279619BC5}"/>
          </ac:spMkLst>
        </pc:spChg>
        <pc:spChg chg="mod">
          <ac:chgData name="Rachel Grace Leman" userId="a0773cb3-5636-493a-a2b8-71c12286bfed" providerId="ADAL" clId="{495A6F5B-77D5-4FAF-9867-DCDDD62F5E73}" dt="2023-11-29T18:38:10.521" v="968" actId="14100"/>
          <ac:spMkLst>
            <pc:docMk/>
            <pc:sldMk cId="3958352656" sldId="296"/>
            <ac:spMk id="6" creationId="{CAB0CC1A-5C43-4AD0-A6CE-1D02CC2EE387}"/>
          </ac:spMkLst>
        </pc:spChg>
        <pc:spChg chg="add del mod">
          <ac:chgData name="Rachel Grace Leman" userId="a0773cb3-5636-493a-a2b8-71c12286bfed" providerId="ADAL" clId="{495A6F5B-77D5-4FAF-9867-DCDDD62F5E73}" dt="2023-11-29T18:39:02.473" v="984" actId="478"/>
          <ac:spMkLst>
            <pc:docMk/>
            <pc:sldMk cId="3958352656" sldId="296"/>
            <ac:spMk id="7" creationId="{2361C75F-6095-0E65-79D5-62DDDB1D1E39}"/>
          </ac:spMkLst>
        </pc:spChg>
        <pc:picChg chg="del">
          <ac:chgData name="Rachel Grace Leman" userId="a0773cb3-5636-493a-a2b8-71c12286bfed" providerId="ADAL" clId="{495A6F5B-77D5-4FAF-9867-DCDDD62F5E73}" dt="2023-11-29T18:34:37.524" v="892" actId="478"/>
          <ac:picMkLst>
            <pc:docMk/>
            <pc:sldMk cId="3958352656" sldId="296"/>
            <ac:picMk id="1026" creationId="{74E7DFDF-ECE7-3D80-3A73-B31B8E7BEDBA}"/>
          </ac:picMkLst>
        </pc:picChg>
        <pc:extLst>
          <p:ext xmlns:p="http://schemas.openxmlformats.org/presentationml/2006/main" uri="{D6D511B9-2390-475A-947B-AFAB55BFBCF1}">
            <pc226:cmChg xmlns:pc226="http://schemas.microsoft.com/office/powerpoint/2022/06/main/command" chg="del">
              <pc226:chgData name="Rachel Grace Leman" userId="a0773cb3-5636-493a-a2b8-71c12286bfed" providerId="ADAL" clId="{495A6F5B-77D5-4FAF-9867-DCDDD62F5E73}" dt="2023-11-29T18:01:01.857" v="447"/>
              <pc2:cmMkLst xmlns:pc2="http://schemas.microsoft.com/office/powerpoint/2019/9/main/command">
                <pc:docMk/>
                <pc:sldMk cId="3958352656" sldId="296"/>
                <pc2:cmMk id="{3943F6B5-C199-45B9-926B-1243683A0504}"/>
              </pc2:cmMkLst>
            </pc226:cmChg>
          </p:ext>
        </pc:extLst>
      </pc:sldChg>
      <pc:sldChg chg="addSp delSp modSp mod ord modNotesTx">
        <pc:chgData name="Rachel Grace Leman" userId="a0773cb3-5636-493a-a2b8-71c12286bfed" providerId="ADAL" clId="{495A6F5B-77D5-4FAF-9867-DCDDD62F5E73}" dt="2023-12-05T20:57:05.413" v="1734" actId="20577"/>
        <pc:sldMkLst>
          <pc:docMk/>
          <pc:sldMk cId="3078403732" sldId="297"/>
        </pc:sldMkLst>
        <pc:spChg chg="add del mod">
          <ac:chgData name="Rachel Grace Leman" userId="a0773cb3-5636-493a-a2b8-71c12286bfed" providerId="ADAL" clId="{495A6F5B-77D5-4FAF-9867-DCDDD62F5E73}" dt="2023-12-05T20:53:20.768" v="1483" actId="478"/>
          <ac:spMkLst>
            <pc:docMk/>
            <pc:sldMk cId="3078403732" sldId="297"/>
            <ac:spMk id="2" creationId="{DA849F5B-7653-2D0C-C170-B266397B36E6}"/>
          </ac:spMkLst>
        </pc:spChg>
        <pc:spChg chg="mod">
          <ac:chgData name="Rachel Grace Leman" userId="a0773cb3-5636-493a-a2b8-71c12286bfed" providerId="ADAL" clId="{495A6F5B-77D5-4FAF-9867-DCDDD62F5E73}" dt="2023-12-05T20:53:36.157" v="1487" actId="20577"/>
          <ac:spMkLst>
            <pc:docMk/>
            <pc:sldMk cId="3078403732" sldId="297"/>
            <ac:spMk id="6" creationId="{CAB0CC1A-5C43-4AD0-A6CE-1D02CC2EE387}"/>
          </ac:spMkLst>
        </pc:spChg>
        <pc:picChg chg="mod">
          <ac:chgData name="Rachel Grace Leman" userId="a0773cb3-5636-493a-a2b8-71c12286bfed" providerId="ADAL" clId="{495A6F5B-77D5-4FAF-9867-DCDDD62F5E73}" dt="2023-12-05T20:53:23.196" v="1484" actId="1076"/>
          <ac:picMkLst>
            <pc:docMk/>
            <pc:sldMk cId="3078403732" sldId="297"/>
            <ac:picMk id="5" creationId="{DC6B1792-3B44-1283-A06E-8D8805544E97}"/>
          </ac:picMkLst>
        </pc:picChg>
      </pc:sldChg>
      <pc:sldChg chg="add del">
        <pc:chgData name="Rachel Grace Leman" userId="a0773cb3-5636-493a-a2b8-71c12286bfed" providerId="ADAL" clId="{495A6F5B-77D5-4FAF-9867-DCDDD62F5E73}" dt="2023-11-29T18:29:21.460" v="761"/>
        <pc:sldMkLst>
          <pc:docMk/>
          <pc:sldMk cId="86595420" sldId="298"/>
        </pc:sldMkLst>
      </pc:sldChg>
      <pc:sldChg chg="modSp add del mod ord">
        <pc:chgData name="Rachel Grace Leman" userId="a0773cb3-5636-493a-a2b8-71c12286bfed" providerId="ADAL" clId="{495A6F5B-77D5-4FAF-9867-DCDDD62F5E73}" dt="2023-11-29T18:22:38.917" v="722" actId="47"/>
        <pc:sldMkLst>
          <pc:docMk/>
          <pc:sldMk cId="1019639366" sldId="298"/>
        </pc:sldMkLst>
        <pc:spChg chg="mod">
          <ac:chgData name="Rachel Grace Leman" userId="a0773cb3-5636-493a-a2b8-71c12286bfed" providerId="ADAL" clId="{495A6F5B-77D5-4FAF-9867-DCDDD62F5E73}" dt="2023-11-29T18:21:15.077" v="691" actId="27636"/>
          <ac:spMkLst>
            <pc:docMk/>
            <pc:sldMk cId="1019639366" sldId="298"/>
            <ac:spMk id="5" creationId="{2775EAD2-B0D4-42A2-A4CE-D478497B21DF}"/>
          </ac:spMkLst>
        </pc:spChg>
      </pc:sldChg>
      <pc:sldChg chg="delSp modSp add del mod delCm modNotesTx">
        <pc:chgData name="Rachel Grace Leman" userId="a0773cb3-5636-493a-a2b8-71c12286bfed" providerId="ADAL" clId="{495A6F5B-77D5-4FAF-9867-DCDDD62F5E73}" dt="2023-11-29T17:58:37.852" v="370" actId="47"/>
        <pc:sldMkLst>
          <pc:docMk/>
          <pc:sldMk cId="2909943312" sldId="298"/>
        </pc:sldMkLst>
        <pc:spChg chg="mod">
          <ac:chgData name="Rachel Grace Leman" userId="a0773cb3-5636-493a-a2b8-71c12286bfed" providerId="ADAL" clId="{495A6F5B-77D5-4FAF-9867-DCDDD62F5E73}" dt="2023-11-29T17:54:37.997" v="152" actId="27636"/>
          <ac:spMkLst>
            <pc:docMk/>
            <pc:sldMk cId="2909943312" sldId="298"/>
            <ac:spMk id="3" creationId="{52D69AE9-CD4B-4F47-BCCB-442914B18BE9}"/>
          </ac:spMkLst>
        </pc:spChg>
        <pc:spChg chg="mod">
          <ac:chgData name="Rachel Grace Leman" userId="a0773cb3-5636-493a-a2b8-71c12286bfed" providerId="ADAL" clId="{495A6F5B-77D5-4FAF-9867-DCDDD62F5E73}" dt="2023-11-29T17:54:24.562" v="140" actId="20577"/>
          <ac:spMkLst>
            <pc:docMk/>
            <pc:sldMk cId="2909943312" sldId="298"/>
            <ac:spMk id="6" creationId="{CAB0CC1A-5C43-4AD0-A6CE-1D02CC2EE387}"/>
          </ac:spMkLst>
        </pc:spChg>
        <pc:picChg chg="del">
          <ac:chgData name="Rachel Grace Leman" userId="a0773cb3-5636-493a-a2b8-71c12286bfed" providerId="ADAL" clId="{495A6F5B-77D5-4FAF-9867-DCDDD62F5E73}" dt="2023-11-29T17:54:42.413" v="153" actId="478"/>
          <ac:picMkLst>
            <pc:docMk/>
            <pc:sldMk cId="2909943312" sldId="298"/>
            <ac:picMk id="1026" creationId="{74E7DFDF-ECE7-3D80-3A73-B31B8E7BEDBA}"/>
          </ac:picMkLst>
        </pc:picChg>
        <pc:extLst>
          <p:ext xmlns:p="http://schemas.openxmlformats.org/presentationml/2006/main" uri="{D6D511B9-2390-475A-947B-AFAB55BFBCF1}">
            <pc226:cmChg xmlns:pc226="http://schemas.microsoft.com/office/powerpoint/2022/06/main/command" chg="del">
              <pc226:chgData name="Rachel Grace Leman" userId="a0773cb3-5636-493a-a2b8-71c12286bfed" providerId="ADAL" clId="{495A6F5B-77D5-4FAF-9867-DCDDD62F5E73}" dt="2023-11-29T17:54:48.935" v="155"/>
              <pc2:cmMkLst xmlns:pc2="http://schemas.microsoft.com/office/powerpoint/2019/9/main/command">
                <pc:docMk/>
                <pc:sldMk cId="2909943312" sldId="298"/>
                <pc2:cmMk id="{87B4B19F-5770-4644-8058-5230E1744BFF}"/>
              </pc2:cmMkLst>
            </pc226:cmChg>
          </p:ext>
        </pc:extLst>
      </pc:sldChg>
      <pc:sldChg chg="new del">
        <pc:chgData name="Rachel Grace Leman" userId="a0773cb3-5636-493a-a2b8-71c12286bfed" providerId="ADAL" clId="{495A6F5B-77D5-4FAF-9867-DCDDD62F5E73}" dt="2023-11-29T17:53:16.614" v="73" actId="680"/>
        <pc:sldMkLst>
          <pc:docMk/>
          <pc:sldMk cId="3965917172" sldId="298"/>
        </pc:sldMkLst>
      </pc:sldChg>
      <pc:sldChg chg="addSp delSp modSp mod modNotesTx">
        <pc:chgData name="Rachel Grace Leman" userId="a0773cb3-5636-493a-a2b8-71c12286bfed" providerId="ADAL" clId="{495A6F5B-77D5-4FAF-9867-DCDDD62F5E73}" dt="2023-12-05T21:01:58.147" v="2190" actId="20577"/>
        <pc:sldMkLst>
          <pc:docMk/>
          <pc:sldMk cId="4130611537" sldId="298"/>
        </pc:sldMkLst>
        <pc:spChg chg="add mod">
          <ac:chgData name="Rachel Grace Leman" userId="a0773cb3-5636-493a-a2b8-71c12286bfed" providerId="ADAL" clId="{495A6F5B-77D5-4FAF-9867-DCDDD62F5E73}" dt="2023-12-05T19:58:52.219" v="1266" actId="1076"/>
          <ac:spMkLst>
            <pc:docMk/>
            <pc:sldMk cId="4130611537" sldId="298"/>
            <ac:spMk id="2" creationId="{A05C0546-C974-2FBD-BD43-E1231113604D}"/>
          </ac:spMkLst>
        </pc:spChg>
        <pc:spChg chg="mod">
          <ac:chgData name="Rachel Grace Leman" userId="a0773cb3-5636-493a-a2b8-71c12286bfed" providerId="ADAL" clId="{495A6F5B-77D5-4FAF-9867-DCDDD62F5E73}" dt="2023-12-05T19:54:49.002" v="1226" actId="1076"/>
          <ac:spMkLst>
            <pc:docMk/>
            <pc:sldMk cId="4130611537" sldId="298"/>
            <ac:spMk id="3" creationId="{52D69AE9-CD4B-4F47-BCCB-442914B18BE9}"/>
          </ac:spMkLst>
        </pc:spChg>
        <pc:spChg chg="add mod">
          <ac:chgData name="Rachel Grace Leman" userId="a0773cb3-5636-493a-a2b8-71c12286bfed" providerId="ADAL" clId="{495A6F5B-77D5-4FAF-9867-DCDDD62F5E73}" dt="2023-12-05T19:58:58.618" v="1267" actId="1076"/>
          <ac:spMkLst>
            <pc:docMk/>
            <pc:sldMk cId="4130611537" sldId="298"/>
            <ac:spMk id="6" creationId="{3591A36D-2C98-FABE-8426-4F19EA893BB2}"/>
          </ac:spMkLst>
        </pc:spChg>
        <pc:spChg chg="add del">
          <ac:chgData name="Rachel Grace Leman" userId="a0773cb3-5636-493a-a2b8-71c12286bfed" providerId="ADAL" clId="{495A6F5B-77D5-4FAF-9867-DCDDD62F5E73}" dt="2023-12-05T19:54:11.797" v="1218" actId="478"/>
          <ac:spMkLst>
            <pc:docMk/>
            <pc:sldMk cId="4130611537" sldId="298"/>
            <ac:spMk id="7" creationId="{BA870E48-66F2-C67F-D13B-86177308B4BE}"/>
          </ac:spMkLst>
        </pc:spChg>
        <pc:spChg chg="add mod">
          <ac:chgData name="Rachel Grace Leman" userId="a0773cb3-5636-493a-a2b8-71c12286bfed" providerId="ADAL" clId="{495A6F5B-77D5-4FAF-9867-DCDDD62F5E73}" dt="2023-12-05T19:58:58.618" v="1267" actId="1076"/>
          <ac:spMkLst>
            <pc:docMk/>
            <pc:sldMk cId="4130611537" sldId="298"/>
            <ac:spMk id="8" creationId="{B54280E8-0F3F-EAF9-1273-E2FF2877AFFC}"/>
          </ac:spMkLst>
        </pc:spChg>
        <pc:spChg chg="add mod">
          <ac:chgData name="Rachel Grace Leman" userId="a0773cb3-5636-493a-a2b8-71c12286bfed" providerId="ADAL" clId="{495A6F5B-77D5-4FAF-9867-DCDDD62F5E73}" dt="2023-12-05T19:58:58.618" v="1267" actId="1076"/>
          <ac:spMkLst>
            <pc:docMk/>
            <pc:sldMk cId="4130611537" sldId="298"/>
            <ac:spMk id="9" creationId="{A4E923F2-3902-93C8-297D-737BE06854F5}"/>
          </ac:spMkLst>
        </pc:spChg>
      </pc:sldChg>
    </pc:docChg>
  </pc:docChgLst>
  <pc:docChgLst>
    <pc:chgData name="Rachel Okolski" userId="4e6a1d35-6217-45cf-b3dd-d71a01117a68" providerId="ADAL" clId="{5FF6B86D-E7E7-4F33-A770-F4DC4DFF0F2C}"/>
    <pc:docChg chg="undo custSel addSld delSld modSld sldOrd modSection">
      <pc:chgData name="Rachel Okolski" userId="4e6a1d35-6217-45cf-b3dd-d71a01117a68" providerId="ADAL" clId="{5FF6B86D-E7E7-4F33-A770-F4DC4DFF0F2C}" dt="2023-12-06T17:43:25.428" v="881" actId="1035"/>
      <pc:docMkLst>
        <pc:docMk/>
      </pc:docMkLst>
      <pc:sldChg chg="modSp mod modNotesTx">
        <pc:chgData name="Rachel Okolski" userId="4e6a1d35-6217-45cf-b3dd-d71a01117a68" providerId="ADAL" clId="{5FF6B86D-E7E7-4F33-A770-F4DC4DFF0F2C}" dt="2023-12-05T18:52:10.918" v="478" actId="20577"/>
        <pc:sldMkLst>
          <pc:docMk/>
          <pc:sldMk cId="2868001713" sldId="257"/>
        </pc:sldMkLst>
        <pc:spChg chg="mod">
          <ac:chgData name="Rachel Okolski" userId="4e6a1d35-6217-45cf-b3dd-d71a01117a68" providerId="ADAL" clId="{5FF6B86D-E7E7-4F33-A770-F4DC4DFF0F2C}" dt="2023-12-05T18:52:10.918" v="478" actId="20577"/>
          <ac:spMkLst>
            <pc:docMk/>
            <pc:sldMk cId="2868001713" sldId="257"/>
            <ac:spMk id="6" creationId="{CAB0CC1A-5C43-4AD0-A6CE-1D02CC2EE387}"/>
          </ac:spMkLst>
        </pc:spChg>
      </pc:sldChg>
      <pc:sldChg chg="modNotesTx">
        <pc:chgData name="Rachel Okolski" userId="4e6a1d35-6217-45cf-b3dd-d71a01117a68" providerId="ADAL" clId="{5FF6B86D-E7E7-4F33-A770-F4DC4DFF0F2C}" dt="2023-12-05T19:01:54.670" v="542" actId="20577"/>
        <pc:sldMkLst>
          <pc:docMk/>
          <pc:sldMk cId="2288358295" sldId="266"/>
        </pc:sldMkLst>
      </pc:sldChg>
      <pc:sldChg chg="modNotesTx">
        <pc:chgData name="Rachel Okolski" userId="4e6a1d35-6217-45cf-b3dd-d71a01117a68" providerId="ADAL" clId="{5FF6B86D-E7E7-4F33-A770-F4DC4DFF0F2C}" dt="2023-12-05T19:01:48.997" v="538" actId="20577"/>
        <pc:sldMkLst>
          <pc:docMk/>
          <pc:sldMk cId="2870110916" sldId="268"/>
        </pc:sldMkLst>
      </pc:sldChg>
      <pc:sldChg chg="ord modNotesTx">
        <pc:chgData name="Rachel Okolski" userId="4e6a1d35-6217-45cf-b3dd-d71a01117a68" providerId="ADAL" clId="{5FF6B86D-E7E7-4F33-A770-F4DC4DFF0F2C}" dt="2023-12-06T15:17:34.539" v="735" actId="5793"/>
        <pc:sldMkLst>
          <pc:docMk/>
          <pc:sldMk cId="758840824" sldId="270"/>
        </pc:sldMkLst>
      </pc:sldChg>
      <pc:sldChg chg="modNotesTx">
        <pc:chgData name="Rachel Okolski" userId="4e6a1d35-6217-45cf-b3dd-d71a01117a68" providerId="ADAL" clId="{5FF6B86D-E7E7-4F33-A770-F4DC4DFF0F2C}" dt="2023-12-05T19:01:57.605" v="544" actId="20577"/>
        <pc:sldMkLst>
          <pc:docMk/>
          <pc:sldMk cId="1368863779" sldId="271"/>
        </pc:sldMkLst>
      </pc:sldChg>
      <pc:sldChg chg="modSp mod delCm modCm">
        <pc:chgData name="Rachel Okolski" userId="4e6a1d35-6217-45cf-b3dd-d71a01117a68" providerId="ADAL" clId="{5FF6B86D-E7E7-4F33-A770-F4DC4DFF0F2C}" dt="2023-12-06T17:42:43.508" v="852" actId="20577"/>
        <pc:sldMkLst>
          <pc:docMk/>
          <pc:sldMk cId="3573562425" sldId="281"/>
        </pc:sldMkLst>
        <pc:spChg chg="mod">
          <ac:chgData name="Rachel Okolski" userId="4e6a1d35-6217-45cf-b3dd-d71a01117a68" providerId="ADAL" clId="{5FF6B86D-E7E7-4F33-A770-F4DC4DFF0F2C}" dt="2023-12-06T17:42:43.508" v="852" actId="20577"/>
          <ac:spMkLst>
            <pc:docMk/>
            <pc:sldMk cId="3573562425" sldId="281"/>
            <ac:spMk id="6" creationId="{CAB0CC1A-5C43-4AD0-A6CE-1D02CC2EE387}"/>
          </ac:spMkLst>
        </pc:spChg>
        <pc:extLst>
          <p:ext xmlns:p="http://schemas.openxmlformats.org/presentationml/2006/main" uri="{D6D511B9-2390-475A-947B-AFAB55BFBCF1}">
            <pc226:cmChg xmlns:pc226="http://schemas.microsoft.com/office/powerpoint/2022/06/main/command" chg="del mod">
              <pc226:chgData name="Rachel Okolski" userId="4e6a1d35-6217-45cf-b3dd-d71a01117a68" providerId="ADAL" clId="{5FF6B86D-E7E7-4F33-A770-F4DC4DFF0F2C}" dt="2023-12-06T15:16:49.890" v="551"/>
              <pc2:cmMkLst xmlns:pc2="http://schemas.microsoft.com/office/powerpoint/2019/9/main/command">
                <pc:docMk/>
                <pc:sldMk cId="3573562425" sldId="281"/>
                <pc2:cmMk id="{854C8BF2-CBD8-47FD-BAEC-A86299C3FD9E}"/>
              </pc2:cmMkLst>
            </pc226:cmChg>
          </p:ext>
        </pc:extLst>
      </pc:sldChg>
      <pc:sldChg chg="modSp ord">
        <pc:chgData name="Rachel Okolski" userId="4e6a1d35-6217-45cf-b3dd-d71a01117a68" providerId="ADAL" clId="{5FF6B86D-E7E7-4F33-A770-F4DC4DFF0F2C}" dt="2023-12-05T18:56:10.782" v="510"/>
        <pc:sldMkLst>
          <pc:docMk/>
          <pc:sldMk cId="2034791202" sldId="283"/>
        </pc:sldMkLst>
        <pc:graphicFrameChg chg="mod">
          <ac:chgData name="Rachel Okolski" userId="4e6a1d35-6217-45cf-b3dd-d71a01117a68" providerId="ADAL" clId="{5FF6B86D-E7E7-4F33-A770-F4DC4DFF0F2C}" dt="2023-12-05T18:41:41.296" v="291" actId="20577"/>
          <ac:graphicFrameMkLst>
            <pc:docMk/>
            <pc:sldMk cId="2034791202" sldId="283"/>
            <ac:graphicFrameMk id="4" creationId="{6DA322D9-7842-469A-A485-B21EC8E0EAC9}"/>
          </ac:graphicFrameMkLst>
        </pc:graphicFrameChg>
      </pc:sldChg>
      <pc:sldChg chg="ord modNotesTx">
        <pc:chgData name="Rachel Okolski" userId="4e6a1d35-6217-45cf-b3dd-d71a01117a68" providerId="ADAL" clId="{5FF6B86D-E7E7-4F33-A770-F4DC4DFF0F2C}" dt="2023-12-05T18:46:55.726" v="327"/>
        <pc:sldMkLst>
          <pc:docMk/>
          <pc:sldMk cId="3719477630" sldId="284"/>
        </pc:sldMkLst>
      </pc:sldChg>
      <pc:sldChg chg="modNotesTx">
        <pc:chgData name="Rachel Okolski" userId="4e6a1d35-6217-45cf-b3dd-d71a01117a68" providerId="ADAL" clId="{5FF6B86D-E7E7-4F33-A770-F4DC4DFF0F2C}" dt="2023-12-05T19:01:41.294" v="536" actId="20577"/>
        <pc:sldMkLst>
          <pc:docMk/>
          <pc:sldMk cId="1824761337" sldId="285"/>
        </pc:sldMkLst>
      </pc:sldChg>
      <pc:sldChg chg="modSp mod ord">
        <pc:chgData name="Rachel Okolski" userId="4e6a1d35-6217-45cf-b3dd-d71a01117a68" providerId="ADAL" clId="{5FF6B86D-E7E7-4F33-A770-F4DC4DFF0F2C}" dt="2023-12-05T18:51:22.126" v="445"/>
        <pc:sldMkLst>
          <pc:docMk/>
          <pc:sldMk cId="4130432437" sldId="287"/>
        </pc:sldMkLst>
        <pc:spChg chg="mod">
          <ac:chgData name="Rachel Okolski" userId="4e6a1d35-6217-45cf-b3dd-d71a01117a68" providerId="ADAL" clId="{5FF6B86D-E7E7-4F33-A770-F4DC4DFF0F2C}" dt="2023-12-05T18:37:44.098" v="125" actId="1035"/>
          <ac:spMkLst>
            <pc:docMk/>
            <pc:sldMk cId="4130432437" sldId="287"/>
            <ac:spMk id="6" creationId="{CAB0CC1A-5C43-4AD0-A6CE-1D02CC2EE387}"/>
          </ac:spMkLst>
        </pc:spChg>
      </pc:sldChg>
      <pc:sldChg chg="modNotesTx">
        <pc:chgData name="Rachel Okolski" userId="4e6a1d35-6217-45cf-b3dd-d71a01117a68" providerId="ADAL" clId="{5FF6B86D-E7E7-4F33-A770-F4DC4DFF0F2C}" dt="2023-12-05T19:02:00.453" v="546" actId="20577"/>
        <pc:sldMkLst>
          <pc:docMk/>
          <pc:sldMk cId="3753557654" sldId="290"/>
        </pc:sldMkLst>
      </pc:sldChg>
      <pc:sldChg chg="modNotesTx">
        <pc:chgData name="Rachel Okolski" userId="4e6a1d35-6217-45cf-b3dd-d71a01117a68" providerId="ADAL" clId="{5FF6B86D-E7E7-4F33-A770-F4DC4DFF0F2C}" dt="2023-12-05T18:38:42.186" v="164" actId="20577"/>
        <pc:sldMkLst>
          <pc:docMk/>
          <pc:sldMk cId="249718833" sldId="291"/>
        </pc:sldMkLst>
      </pc:sldChg>
      <pc:sldChg chg="delSp modSp mod modNotesTx">
        <pc:chgData name="Rachel Okolski" userId="4e6a1d35-6217-45cf-b3dd-d71a01117a68" providerId="ADAL" clId="{5FF6B86D-E7E7-4F33-A770-F4DC4DFF0F2C}" dt="2023-12-06T17:40:01.757" v="785" actId="1076"/>
        <pc:sldMkLst>
          <pc:docMk/>
          <pc:sldMk cId="2827163770" sldId="292"/>
        </pc:sldMkLst>
        <pc:spChg chg="mod">
          <ac:chgData name="Rachel Okolski" userId="4e6a1d35-6217-45cf-b3dd-d71a01117a68" providerId="ADAL" clId="{5FF6B86D-E7E7-4F33-A770-F4DC4DFF0F2C}" dt="2023-12-06T17:40:01.757" v="785" actId="1076"/>
          <ac:spMkLst>
            <pc:docMk/>
            <pc:sldMk cId="2827163770" sldId="292"/>
            <ac:spMk id="2" creationId="{C75AE33F-6EC0-3228-CFFB-906D1DF64045}"/>
          </ac:spMkLst>
        </pc:spChg>
        <pc:spChg chg="del mod">
          <ac:chgData name="Rachel Okolski" userId="4e6a1d35-6217-45cf-b3dd-d71a01117a68" providerId="ADAL" clId="{5FF6B86D-E7E7-4F33-A770-F4DC4DFF0F2C}" dt="2023-12-06T15:26:38.413" v="759" actId="478"/>
          <ac:spMkLst>
            <pc:docMk/>
            <pc:sldMk cId="2827163770" sldId="292"/>
            <ac:spMk id="5" creationId="{201A4B4F-F50C-E2BC-7A2F-53942C175F58}"/>
          </ac:spMkLst>
        </pc:spChg>
        <pc:graphicFrameChg chg="del mod">
          <ac:chgData name="Rachel Okolski" userId="4e6a1d35-6217-45cf-b3dd-d71a01117a68" providerId="ADAL" clId="{5FF6B86D-E7E7-4F33-A770-F4DC4DFF0F2C}" dt="2023-12-05T18:53:34.437" v="489" actId="478"/>
          <ac:graphicFrameMkLst>
            <pc:docMk/>
            <pc:sldMk cId="2827163770" sldId="292"/>
            <ac:graphicFrameMk id="4" creationId="{B2A01AED-9EDE-4E4F-9841-6D3EF33A0713}"/>
          </ac:graphicFrameMkLst>
        </pc:graphicFrameChg>
      </pc:sldChg>
      <pc:sldChg chg="ord">
        <pc:chgData name="Rachel Okolski" userId="4e6a1d35-6217-45cf-b3dd-d71a01117a68" providerId="ADAL" clId="{5FF6B86D-E7E7-4F33-A770-F4DC4DFF0F2C}" dt="2023-12-05T18:51:42.439" v="447"/>
        <pc:sldMkLst>
          <pc:docMk/>
          <pc:sldMk cId="224217550" sldId="293"/>
        </pc:sldMkLst>
      </pc:sldChg>
      <pc:sldChg chg="modSp mod ord">
        <pc:chgData name="Rachel Okolski" userId="4e6a1d35-6217-45cf-b3dd-d71a01117a68" providerId="ADAL" clId="{5FF6B86D-E7E7-4F33-A770-F4DC4DFF0F2C}" dt="2023-12-05T18:57:35.087" v="512"/>
        <pc:sldMkLst>
          <pc:docMk/>
          <pc:sldMk cId="1060821620" sldId="295"/>
        </pc:sldMkLst>
        <pc:spChg chg="mod">
          <ac:chgData name="Rachel Okolski" userId="4e6a1d35-6217-45cf-b3dd-d71a01117a68" providerId="ADAL" clId="{5FF6B86D-E7E7-4F33-A770-F4DC4DFF0F2C}" dt="2023-12-05T18:48:11.125" v="358" actId="20577"/>
          <ac:spMkLst>
            <pc:docMk/>
            <pc:sldMk cId="1060821620" sldId="295"/>
            <ac:spMk id="5" creationId="{2775EAD2-B0D4-42A2-A4CE-D478497B21DF}"/>
          </ac:spMkLst>
        </pc:spChg>
      </pc:sldChg>
      <pc:sldChg chg="ord">
        <pc:chgData name="Rachel Okolski" userId="4e6a1d35-6217-45cf-b3dd-d71a01117a68" providerId="ADAL" clId="{5FF6B86D-E7E7-4F33-A770-F4DC4DFF0F2C}" dt="2023-12-05T18:57:35.087" v="512"/>
        <pc:sldMkLst>
          <pc:docMk/>
          <pc:sldMk cId="3958352656" sldId="296"/>
        </pc:sldMkLst>
      </pc:sldChg>
      <pc:sldChg chg="ord">
        <pc:chgData name="Rachel Okolski" userId="4e6a1d35-6217-45cf-b3dd-d71a01117a68" providerId="ADAL" clId="{5FF6B86D-E7E7-4F33-A770-F4DC4DFF0F2C}" dt="2023-12-05T18:46:55.726" v="327"/>
        <pc:sldMkLst>
          <pc:docMk/>
          <pc:sldMk cId="3078403732" sldId="297"/>
        </pc:sldMkLst>
      </pc:sldChg>
      <pc:sldChg chg="new del">
        <pc:chgData name="Rachel Okolski" userId="4e6a1d35-6217-45cf-b3dd-d71a01117a68" providerId="ADAL" clId="{5FF6B86D-E7E7-4F33-A770-F4DC4DFF0F2C}" dt="2023-12-05T18:34:14.394" v="34" actId="680"/>
        <pc:sldMkLst>
          <pc:docMk/>
          <pc:sldMk cId="3105826784" sldId="298"/>
        </pc:sldMkLst>
      </pc:sldChg>
      <pc:sldChg chg="delSp modSp add mod ord">
        <pc:chgData name="Rachel Okolski" userId="4e6a1d35-6217-45cf-b3dd-d71a01117a68" providerId="ADAL" clId="{5FF6B86D-E7E7-4F33-A770-F4DC4DFF0F2C}" dt="2023-12-05T18:46:55.726" v="327"/>
        <pc:sldMkLst>
          <pc:docMk/>
          <pc:sldMk cId="4130611537" sldId="298"/>
        </pc:sldMkLst>
        <pc:spChg chg="mod">
          <ac:chgData name="Rachel Okolski" userId="4e6a1d35-6217-45cf-b3dd-d71a01117a68" providerId="ADAL" clId="{5FF6B86D-E7E7-4F33-A770-F4DC4DFF0F2C}" dt="2023-12-05T18:43:48.317" v="322" actId="20577"/>
          <ac:spMkLst>
            <pc:docMk/>
            <pc:sldMk cId="4130611537" sldId="298"/>
            <ac:spMk id="3" creationId="{52D69AE9-CD4B-4F47-BCCB-442914B18BE9}"/>
          </ac:spMkLst>
        </pc:spChg>
        <pc:graphicFrameChg chg="del">
          <ac:chgData name="Rachel Okolski" userId="4e6a1d35-6217-45cf-b3dd-d71a01117a68" providerId="ADAL" clId="{5FF6B86D-E7E7-4F33-A770-F4DC4DFF0F2C}" dt="2023-12-05T18:44:17.796" v="323" actId="478"/>
          <ac:graphicFrameMkLst>
            <pc:docMk/>
            <pc:sldMk cId="4130611537" sldId="298"/>
            <ac:graphicFrameMk id="4" creationId="{6DA322D9-7842-469A-A485-B21EC8E0EAC9}"/>
          </ac:graphicFrameMkLst>
        </pc:graphicFrameChg>
      </pc:sldChg>
      <pc:sldChg chg="delSp modSp add del mod">
        <pc:chgData name="Rachel Okolski" userId="4e6a1d35-6217-45cf-b3dd-d71a01117a68" providerId="ADAL" clId="{5FF6B86D-E7E7-4F33-A770-F4DC4DFF0F2C}" dt="2023-12-05T18:57:59.539" v="513" actId="47"/>
        <pc:sldMkLst>
          <pc:docMk/>
          <pc:sldMk cId="3544256258" sldId="299"/>
        </pc:sldMkLst>
        <pc:spChg chg="mod">
          <ac:chgData name="Rachel Okolski" userId="4e6a1d35-6217-45cf-b3dd-d71a01117a68" providerId="ADAL" clId="{5FF6B86D-E7E7-4F33-A770-F4DC4DFF0F2C}" dt="2023-12-05T18:47:59.509" v="346" actId="20577"/>
          <ac:spMkLst>
            <pc:docMk/>
            <pc:sldMk cId="3544256258" sldId="299"/>
            <ac:spMk id="3" creationId="{52D69AE9-CD4B-4F47-BCCB-442914B18BE9}"/>
          </ac:spMkLst>
        </pc:spChg>
        <pc:graphicFrameChg chg="del">
          <ac:chgData name="Rachel Okolski" userId="4e6a1d35-6217-45cf-b3dd-d71a01117a68" providerId="ADAL" clId="{5FF6B86D-E7E7-4F33-A770-F4DC4DFF0F2C}" dt="2023-12-05T18:48:02.771" v="347" actId="478"/>
          <ac:graphicFrameMkLst>
            <pc:docMk/>
            <pc:sldMk cId="3544256258" sldId="299"/>
            <ac:graphicFrameMk id="4" creationId="{6DA322D9-7842-469A-A485-B21EC8E0EAC9}"/>
          </ac:graphicFrameMkLst>
        </pc:graphicFrameChg>
      </pc:sldChg>
      <pc:sldChg chg="modSp add mod">
        <pc:chgData name="Rachel Okolski" userId="4e6a1d35-6217-45cf-b3dd-d71a01117a68" providerId="ADAL" clId="{5FF6B86D-E7E7-4F33-A770-F4DC4DFF0F2C}" dt="2023-12-06T17:43:25.428" v="881" actId="1035"/>
        <pc:sldMkLst>
          <pc:docMk/>
          <pc:sldMk cId="459701504" sldId="300"/>
        </pc:sldMkLst>
        <pc:spChg chg="mod">
          <ac:chgData name="Rachel Okolski" userId="4e6a1d35-6217-45cf-b3dd-d71a01117a68" providerId="ADAL" clId="{5FF6B86D-E7E7-4F33-A770-F4DC4DFF0F2C}" dt="2023-12-05T18:54:43.958" v="508" actId="20577"/>
          <ac:spMkLst>
            <pc:docMk/>
            <pc:sldMk cId="459701504" sldId="300"/>
            <ac:spMk id="2" creationId="{C75AE33F-6EC0-3228-CFFB-906D1DF64045}"/>
          </ac:spMkLst>
        </pc:spChg>
        <pc:spChg chg="mod">
          <ac:chgData name="Rachel Okolski" userId="4e6a1d35-6217-45cf-b3dd-d71a01117a68" providerId="ADAL" clId="{5FF6B86D-E7E7-4F33-A770-F4DC4DFF0F2C}" dt="2023-12-06T17:43:25.428" v="881" actId="1035"/>
          <ac:spMkLst>
            <pc:docMk/>
            <pc:sldMk cId="459701504" sldId="300"/>
            <ac:spMk id="5" creationId="{201A4B4F-F50C-E2BC-7A2F-53942C175F58}"/>
          </ac:spMkLst>
        </pc:spChg>
        <pc:graphicFrameChg chg="mod">
          <ac:chgData name="Rachel Okolski" userId="4e6a1d35-6217-45cf-b3dd-d71a01117a68" providerId="ADAL" clId="{5FF6B86D-E7E7-4F33-A770-F4DC4DFF0F2C}" dt="2023-12-06T17:43:17.917" v="866" actId="20577"/>
          <ac:graphicFrameMkLst>
            <pc:docMk/>
            <pc:sldMk cId="459701504" sldId="300"/>
            <ac:graphicFrameMk id="4" creationId="{B2A01AED-9EDE-4E4F-9841-6D3EF33A0713}"/>
          </ac:graphicFrameMkLst>
        </pc:graphicFrameChg>
      </pc:sldChg>
    </pc:docChg>
  </pc:docChgLst>
  <pc:docChgLst>
    <pc:chgData name="Rachel Grace Leman" userId="a0773cb3-5636-493a-a2b8-71c12286bfed" providerId="ADAL" clId="{2621AE8C-DF9E-49F9-890D-80FAE903F348}"/>
    <pc:docChg chg="custSel modSld">
      <pc:chgData name="Rachel Grace Leman" userId="a0773cb3-5636-493a-a2b8-71c12286bfed" providerId="ADAL" clId="{2621AE8C-DF9E-49F9-890D-80FAE903F348}" dt="2023-09-27T16:21:50.816" v="685" actId="20577"/>
      <pc:docMkLst>
        <pc:docMk/>
      </pc:docMkLst>
      <pc:sldChg chg="modNotesTx">
        <pc:chgData name="Rachel Grace Leman" userId="a0773cb3-5636-493a-a2b8-71c12286bfed" providerId="ADAL" clId="{2621AE8C-DF9E-49F9-890D-80FAE903F348}" dt="2023-09-27T16:21:50.816" v="685" actId="20577"/>
        <pc:sldMkLst>
          <pc:docMk/>
          <pc:sldMk cId="249718833" sldId="291"/>
        </pc:sldMkLst>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FF232F-9021-471A-BA3B-3F5924FA0BDD}"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6C3A4B33-0F5F-4155-87C8-7DF822B5549D}">
      <dgm:prSet/>
      <dgm:spPr/>
      <dgm:t>
        <a:bodyPr/>
        <a:lstStyle/>
        <a:p>
          <a:r>
            <a:rPr lang="en-US" b="1">
              <a:latin typeface="Tw Cen MT" panose="020B0602020104020603" pitchFamily="34" charset="0"/>
            </a:rPr>
            <a:t>Legal Ethics</a:t>
          </a:r>
        </a:p>
      </dgm:t>
    </dgm:pt>
    <dgm:pt modelId="{A3DD2C42-C5A0-4B1A-95FC-5017401E7A39}" type="parTrans" cxnId="{14AE08F4-8F07-4CA3-B487-88C4E5D49A85}">
      <dgm:prSet/>
      <dgm:spPr/>
      <dgm:t>
        <a:bodyPr/>
        <a:lstStyle/>
        <a:p>
          <a:endParaRPr lang="en-US"/>
        </a:p>
      </dgm:t>
    </dgm:pt>
    <dgm:pt modelId="{1DB36EC0-9CB1-4B96-AEFB-D16411216296}" type="sibTrans" cxnId="{14AE08F4-8F07-4CA3-B487-88C4E5D49A85}">
      <dgm:prSet/>
      <dgm:spPr/>
      <dgm:t>
        <a:bodyPr/>
        <a:lstStyle/>
        <a:p>
          <a:endParaRPr lang="en-US"/>
        </a:p>
      </dgm:t>
    </dgm:pt>
    <dgm:pt modelId="{C3217AE5-046A-4315-8680-BB10435CA94F}">
      <dgm:prSet/>
      <dgm:spPr/>
      <dgm:t>
        <a:bodyPr/>
        <a:lstStyle/>
        <a:p>
          <a:r>
            <a:rPr lang="en-US" b="1">
              <a:latin typeface="Tw Cen MT" panose="020B0602020104020603" pitchFamily="34" charset="0"/>
            </a:rPr>
            <a:t>Non-US Jurisdictions</a:t>
          </a:r>
        </a:p>
      </dgm:t>
    </dgm:pt>
    <dgm:pt modelId="{1ABD846B-7344-4C31-94C6-3C7BEEFC749B}" type="parTrans" cxnId="{99EF272E-45C6-415C-81F1-9EBDE5C45D87}">
      <dgm:prSet/>
      <dgm:spPr/>
      <dgm:t>
        <a:bodyPr/>
        <a:lstStyle/>
        <a:p>
          <a:endParaRPr lang="en-US"/>
        </a:p>
      </dgm:t>
    </dgm:pt>
    <dgm:pt modelId="{7AB6BBB5-195D-4D82-96D5-248661468DA5}" type="sibTrans" cxnId="{99EF272E-45C6-415C-81F1-9EBDE5C45D87}">
      <dgm:prSet/>
      <dgm:spPr/>
      <dgm:t>
        <a:bodyPr/>
        <a:lstStyle/>
        <a:p>
          <a:endParaRPr lang="en-US"/>
        </a:p>
      </dgm:t>
    </dgm:pt>
    <dgm:pt modelId="{1275CCDB-247E-499B-85AC-C414724F5D51}">
      <dgm:prSet/>
      <dgm:spPr/>
      <dgm:t>
        <a:bodyPr/>
        <a:lstStyle/>
        <a:p>
          <a:r>
            <a:rPr lang="en-US" b="1">
              <a:latin typeface="Tw Cen MT" panose="020B0602020104020603" pitchFamily="34" charset="0"/>
            </a:rPr>
            <a:t>Advanced-level</a:t>
          </a:r>
        </a:p>
      </dgm:t>
    </dgm:pt>
    <dgm:pt modelId="{A6BBBAA1-2A21-46FC-85D7-92F272AEFF5C}" type="parTrans" cxnId="{EA13586F-D0CB-4C73-A4CF-7E5FC1B22DF6}">
      <dgm:prSet/>
      <dgm:spPr/>
      <dgm:t>
        <a:bodyPr/>
        <a:lstStyle/>
        <a:p>
          <a:endParaRPr lang="en-US"/>
        </a:p>
      </dgm:t>
    </dgm:pt>
    <dgm:pt modelId="{4B420347-0C79-45A8-A75C-3D6AF5CD76D1}" type="sibTrans" cxnId="{EA13586F-D0CB-4C73-A4CF-7E5FC1B22DF6}">
      <dgm:prSet/>
      <dgm:spPr/>
      <dgm:t>
        <a:bodyPr/>
        <a:lstStyle/>
        <a:p>
          <a:endParaRPr lang="en-US"/>
        </a:p>
      </dgm:t>
    </dgm:pt>
    <dgm:pt modelId="{EA2DBA9D-4B2D-4B28-814D-0F0C913841D7}">
      <dgm:prSet/>
      <dgm:spPr/>
      <dgm:t>
        <a:bodyPr/>
        <a:lstStyle/>
        <a:p>
          <a:r>
            <a:rPr lang="en-US" b="1">
              <a:latin typeface="Tw Cen MT" panose="020B0602020104020603" pitchFamily="34" charset="0"/>
            </a:rPr>
            <a:t>Joint Submissions</a:t>
          </a:r>
        </a:p>
      </dgm:t>
    </dgm:pt>
    <dgm:pt modelId="{5EE7DA45-0867-43CD-A754-9C215B8A09A7}" type="parTrans" cxnId="{32072A47-66C1-4AE4-A2F5-7E3B88AFADA4}">
      <dgm:prSet/>
      <dgm:spPr/>
      <dgm:t>
        <a:bodyPr/>
        <a:lstStyle/>
        <a:p>
          <a:endParaRPr lang="en-US"/>
        </a:p>
      </dgm:t>
    </dgm:pt>
    <dgm:pt modelId="{519E6EBC-6823-4A99-8142-9310A94CBEDD}" type="sibTrans" cxnId="{32072A47-66C1-4AE4-A2F5-7E3B88AFADA4}">
      <dgm:prSet/>
      <dgm:spPr/>
      <dgm:t>
        <a:bodyPr/>
        <a:lstStyle/>
        <a:p>
          <a:endParaRPr lang="en-US"/>
        </a:p>
      </dgm:t>
    </dgm:pt>
    <dgm:pt modelId="{ED395674-1A15-43DE-950B-5BFE5FB4070C}">
      <dgm:prSet custT="1"/>
      <dgm:spPr/>
      <dgm:t>
        <a:bodyPr/>
        <a:lstStyle/>
        <a:p>
          <a:r>
            <a:rPr lang="en-US" sz="3200" b="1" i="1" cap="small" baseline="0">
              <a:solidFill>
                <a:srgbClr val="C00000"/>
              </a:solidFill>
              <a:latin typeface="Tw Cen MT" panose="020B0602020104020603" pitchFamily="34" charset="0"/>
            </a:rPr>
            <a:t>Improve Your Submission’s Odds</a:t>
          </a:r>
        </a:p>
      </dgm:t>
    </dgm:pt>
    <dgm:pt modelId="{80E8A937-B457-49BB-8497-44FAFE854696}" type="parTrans" cxnId="{92D05F53-1DBA-46A6-A8FA-FB627BE78FAD}">
      <dgm:prSet/>
      <dgm:spPr/>
      <dgm:t>
        <a:bodyPr/>
        <a:lstStyle/>
        <a:p>
          <a:endParaRPr lang="en-US"/>
        </a:p>
      </dgm:t>
    </dgm:pt>
    <dgm:pt modelId="{C2071A06-2381-4CD4-A260-822A0A6BAA2F}" type="sibTrans" cxnId="{92D05F53-1DBA-46A6-A8FA-FB627BE78FAD}">
      <dgm:prSet/>
      <dgm:spPr/>
      <dgm:t>
        <a:bodyPr/>
        <a:lstStyle/>
        <a:p>
          <a:endParaRPr lang="en-US"/>
        </a:p>
      </dgm:t>
    </dgm:pt>
    <dgm:pt modelId="{61FB21F0-C67F-4254-8220-E498286677F0}">
      <dgm:prSet/>
      <dgm:spPr/>
      <dgm:t>
        <a:bodyPr/>
        <a:lstStyle/>
        <a:p>
          <a:r>
            <a:rPr lang="en-US" b="1">
              <a:latin typeface="Tw Cen MT" panose="020B0602020104020603" pitchFamily="34" charset="0"/>
            </a:rPr>
            <a:t>Innovative Format</a:t>
          </a:r>
        </a:p>
      </dgm:t>
    </dgm:pt>
    <dgm:pt modelId="{F1C50A71-460C-4A33-83E4-F867CC1F679C}" type="parTrans" cxnId="{28A03DB0-6EEC-4203-B19D-8B6BFA0DC700}">
      <dgm:prSet/>
      <dgm:spPr/>
      <dgm:t>
        <a:bodyPr/>
        <a:lstStyle/>
        <a:p>
          <a:endParaRPr lang="en-US"/>
        </a:p>
      </dgm:t>
    </dgm:pt>
    <dgm:pt modelId="{BF35B2F7-2584-4609-882F-585021F0E118}" type="sibTrans" cxnId="{28A03DB0-6EEC-4203-B19D-8B6BFA0DC700}">
      <dgm:prSet/>
      <dgm:spPr/>
      <dgm:t>
        <a:bodyPr/>
        <a:lstStyle/>
        <a:p>
          <a:endParaRPr lang="en-US"/>
        </a:p>
      </dgm:t>
    </dgm:pt>
    <dgm:pt modelId="{28E1814D-9E21-460F-8739-2CF9DB98252F}" type="pres">
      <dgm:prSet presAssocID="{65FF232F-9021-471A-BA3B-3F5924FA0BDD}" presName="Name0" presStyleCnt="0">
        <dgm:presLayoutVars>
          <dgm:orgChart val="1"/>
          <dgm:chPref val="1"/>
          <dgm:dir/>
          <dgm:animOne val="branch"/>
          <dgm:animLvl val="lvl"/>
          <dgm:resizeHandles/>
        </dgm:presLayoutVars>
      </dgm:prSet>
      <dgm:spPr/>
    </dgm:pt>
    <dgm:pt modelId="{023CB0A1-B18D-4C5B-BD23-8820C3AE01A6}" type="pres">
      <dgm:prSet presAssocID="{ED395674-1A15-43DE-950B-5BFE5FB4070C}" presName="hierRoot1" presStyleCnt="0">
        <dgm:presLayoutVars>
          <dgm:hierBranch val="init"/>
        </dgm:presLayoutVars>
      </dgm:prSet>
      <dgm:spPr/>
    </dgm:pt>
    <dgm:pt modelId="{FEA370E5-8128-4155-857F-C5ADB770C3EE}" type="pres">
      <dgm:prSet presAssocID="{ED395674-1A15-43DE-950B-5BFE5FB4070C}" presName="rootComposite1" presStyleCnt="0"/>
      <dgm:spPr/>
    </dgm:pt>
    <dgm:pt modelId="{C74CE8FC-AA34-4796-90ED-10F62A70C674}" type="pres">
      <dgm:prSet presAssocID="{ED395674-1A15-43DE-950B-5BFE5FB4070C}" presName="rootText1" presStyleLbl="alignAcc1" presStyleIdx="0" presStyleCnt="0" custScaleX="420897">
        <dgm:presLayoutVars>
          <dgm:chPref val="3"/>
        </dgm:presLayoutVars>
      </dgm:prSet>
      <dgm:spPr/>
    </dgm:pt>
    <dgm:pt modelId="{43B3CFC0-AF3C-4617-A496-2F808ABC13C6}" type="pres">
      <dgm:prSet presAssocID="{ED395674-1A15-43DE-950B-5BFE5FB4070C}" presName="topArc1" presStyleLbl="parChTrans1D1" presStyleIdx="0" presStyleCnt="12"/>
      <dgm:spPr/>
    </dgm:pt>
    <dgm:pt modelId="{94A1226A-3D3A-4D20-9870-644C20D78A7E}" type="pres">
      <dgm:prSet presAssocID="{ED395674-1A15-43DE-950B-5BFE5FB4070C}" presName="bottomArc1" presStyleLbl="parChTrans1D1" presStyleIdx="1" presStyleCnt="12"/>
      <dgm:spPr/>
    </dgm:pt>
    <dgm:pt modelId="{2AFBF4CC-94B1-4F05-85D7-E4D99B2B4180}" type="pres">
      <dgm:prSet presAssocID="{ED395674-1A15-43DE-950B-5BFE5FB4070C}" presName="topConnNode1" presStyleLbl="node1" presStyleIdx="0" presStyleCnt="0"/>
      <dgm:spPr/>
    </dgm:pt>
    <dgm:pt modelId="{6E8156A6-7C3E-4E78-A33A-1F6341D1B781}" type="pres">
      <dgm:prSet presAssocID="{ED395674-1A15-43DE-950B-5BFE5FB4070C}" presName="hierChild2" presStyleCnt="0"/>
      <dgm:spPr/>
    </dgm:pt>
    <dgm:pt modelId="{5281C4D9-02E5-44E8-B4E0-DEB6742D8577}" type="pres">
      <dgm:prSet presAssocID="{F1C50A71-460C-4A33-83E4-F867CC1F679C}" presName="Name28" presStyleLbl="parChTrans1D2" presStyleIdx="0" presStyleCnt="5"/>
      <dgm:spPr/>
    </dgm:pt>
    <dgm:pt modelId="{2B80CAE6-B655-4B5C-B000-8786EDFCDB38}" type="pres">
      <dgm:prSet presAssocID="{61FB21F0-C67F-4254-8220-E498286677F0}" presName="hierRoot2" presStyleCnt="0">
        <dgm:presLayoutVars>
          <dgm:hierBranch val="init"/>
        </dgm:presLayoutVars>
      </dgm:prSet>
      <dgm:spPr/>
    </dgm:pt>
    <dgm:pt modelId="{2FA47146-4C16-4E18-8D8C-B64D00E40FEC}" type="pres">
      <dgm:prSet presAssocID="{61FB21F0-C67F-4254-8220-E498286677F0}" presName="rootComposite2" presStyleCnt="0"/>
      <dgm:spPr/>
    </dgm:pt>
    <dgm:pt modelId="{98D08E1F-1B6B-4FA7-9765-DEAB01266FC6}" type="pres">
      <dgm:prSet presAssocID="{61FB21F0-C67F-4254-8220-E498286677F0}" presName="rootText2" presStyleLbl="alignAcc1" presStyleIdx="0" presStyleCnt="0">
        <dgm:presLayoutVars>
          <dgm:chPref val="3"/>
        </dgm:presLayoutVars>
      </dgm:prSet>
      <dgm:spPr/>
    </dgm:pt>
    <dgm:pt modelId="{C0A16980-8693-4C12-9593-7963F21FB07C}" type="pres">
      <dgm:prSet presAssocID="{61FB21F0-C67F-4254-8220-E498286677F0}" presName="topArc2" presStyleLbl="parChTrans1D1" presStyleIdx="2" presStyleCnt="12"/>
      <dgm:spPr/>
    </dgm:pt>
    <dgm:pt modelId="{16CDE526-BB64-4A30-8EE9-077AD99BB8A8}" type="pres">
      <dgm:prSet presAssocID="{61FB21F0-C67F-4254-8220-E498286677F0}" presName="bottomArc2" presStyleLbl="parChTrans1D1" presStyleIdx="3" presStyleCnt="12"/>
      <dgm:spPr/>
    </dgm:pt>
    <dgm:pt modelId="{3F40389B-AEBC-404F-9EA3-A7B525E2914E}" type="pres">
      <dgm:prSet presAssocID="{61FB21F0-C67F-4254-8220-E498286677F0}" presName="topConnNode2" presStyleLbl="node2" presStyleIdx="0" presStyleCnt="0"/>
      <dgm:spPr/>
    </dgm:pt>
    <dgm:pt modelId="{10A4FB4F-92EC-4E58-9A9A-BD5DED7C9577}" type="pres">
      <dgm:prSet presAssocID="{61FB21F0-C67F-4254-8220-E498286677F0}" presName="hierChild4" presStyleCnt="0"/>
      <dgm:spPr/>
    </dgm:pt>
    <dgm:pt modelId="{1D5AB18B-51C7-432B-AE7E-4F5E9FB2576E}" type="pres">
      <dgm:prSet presAssocID="{61FB21F0-C67F-4254-8220-E498286677F0}" presName="hierChild5" presStyleCnt="0"/>
      <dgm:spPr/>
    </dgm:pt>
    <dgm:pt modelId="{2C8E24DE-40DD-4532-9687-E7F5DC986697}" type="pres">
      <dgm:prSet presAssocID="{A3DD2C42-C5A0-4B1A-95FC-5017401E7A39}" presName="Name28" presStyleLbl="parChTrans1D2" presStyleIdx="1" presStyleCnt="5"/>
      <dgm:spPr/>
    </dgm:pt>
    <dgm:pt modelId="{2FC7A57C-F821-4825-B91E-916C6A3CD554}" type="pres">
      <dgm:prSet presAssocID="{6C3A4B33-0F5F-4155-87C8-7DF822B5549D}" presName="hierRoot2" presStyleCnt="0">
        <dgm:presLayoutVars>
          <dgm:hierBranch val="init"/>
        </dgm:presLayoutVars>
      </dgm:prSet>
      <dgm:spPr/>
    </dgm:pt>
    <dgm:pt modelId="{A2E2487A-D488-47E6-A1FC-4E818C38A24A}" type="pres">
      <dgm:prSet presAssocID="{6C3A4B33-0F5F-4155-87C8-7DF822B5549D}" presName="rootComposite2" presStyleCnt="0"/>
      <dgm:spPr/>
    </dgm:pt>
    <dgm:pt modelId="{A94FADF4-BDAA-49A0-927B-1F73D5636710}" type="pres">
      <dgm:prSet presAssocID="{6C3A4B33-0F5F-4155-87C8-7DF822B5549D}" presName="rootText2" presStyleLbl="alignAcc1" presStyleIdx="0" presStyleCnt="0">
        <dgm:presLayoutVars>
          <dgm:chPref val="3"/>
        </dgm:presLayoutVars>
      </dgm:prSet>
      <dgm:spPr/>
    </dgm:pt>
    <dgm:pt modelId="{9C416C5C-4BE7-4ED3-8245-85473E2C6111}" type="pres">
      <dgm:prSet presAssocID="{6C3A4B33-0F5F-4155-87C8-7DF822B5549D}" presName="topArc2" presStyleLbl="parChTrans1D1" presStyleIdx="4" presStyleCnt="12"/>
      <dgm:spPr/>
    </dgm:pt>
    <dgm:pt modelId="{F5EABA6D-026B-4B7A-AE7D-060511BDEDE5}" type="pres">
      <dgm:prSet presAssocID="{6C3A4B33-0F5F-4155-87C8-7DF822B5549D}" presName="bottomArc2" presStyleLbl="parChTrans1D1" presStyleIdx="5" presStyleCnt="12"/>
      <dgm:spPr/>
    </dgm:pt>
    <dgm:pt modelId="{3A86668D-9290-41B7-8E85-7873912BE7DE}" type="pres">
      <dgm:prSet presAssocID="{6C3A4B33-0F5F-4155-87C8-7DF822B5549D}" presName="topConnNode2" presStyleLbl="node2" presStyleIdx="0" presStyleCnt="0"/>
      <dgm:spPr/>
    </dgm:pt>
    <dgm:pt modelId="{C489E67D-FFB3-4C9E-B7F4-C97266FDE1F3}" type="pres">
      <dgm:prSet presAssocID="{6C3A4B33-0F5F-4155-87C8-7DF822B5549D}" presName="hierChild4" presStyleCnt="0"/>
      <dgm:spPr/>
    </dgm:pt>
    <dgm:pt modelId="{402AD834-3028-40BE-84DC-167B5E4B4012}" type="pres">
      <dgm:prSet presAssocID="{6C3A4B33-0F5F-4155-87C8-7DF822B5549D}" presName="hierChild5" presStyleCnt="0"/>
      <dgm:spPr/>
    </dgm:pt>
    <dgm:pt modelId="{CDD6FEB7-A26B-4195-B6EE-093A96E4159F}" type="pres">
      <dgm:prSet presAssocID="{1ABD846B-7344-4C31-94C6-3C7BEEFC749B}" presName="Name28" presStyleLbl="parChTrans1D2" presStyleIdx="2" presStyleCnt="5"/>
      <dgm:spPr/>
    </dgm:pt>
    <dgm:pt modelId="{D105E4E4-045B-446C-A959-F98CD0652699}" type="pres">
      <dgm:prSet presAssocID="{C3217AE5-046A-4315-8680-BB10435CA94F}" presName="hierRoot2" presStyleCnt="0">
        <dgm:presLayoutVars>
          <dgm:hierBranch val="init"/>
        </dgm:presLayoutVars>
      </dgm:prSet>
      <dgm:spPr/>
    </dgm:pt>
    <dgm:pt modelId="{1A5FDC2C-8F68-41E9-A8C0-6F5D50714E62}" type="pres">
      <dgm:prSet presAssocID="{C3217AE5-046A-4315-8680-BB10435CA94F}" presName="rootComposite2" presStyleCnt="0"/>
      <dgm:spPr/>
    </dgm:pt>
    <dgm:pt modelId="{B5DAF623-E0A0-4333-90F6-B477F41F2B07}" type="pres">
      <dgm:prSet presAssocID="{C3217AE5-046A-4315-8680-BB10435CA94F}" presName="rootText2" presStyleLbl="alignAcc1" presStyleIdx="0" presStyleCnt="0">
        <dgm:presLayoutVars>
          <dgm:chPref val="3"/>
        </dgm:presLayoutVars>
      </dgm:prSet>
      <dgm:spPr/>
    </dgm:pt>
    <dgm:pt modelId="{0C21DF65-1E3B-4495-BB8F-0DACBC842D5C}" type="pres">
      <dgm:prSet presAssocID="{C3217AE5-046A-4315-8680-BB10435CA94F}" presName="topArc2" presStyleLbl="parChTrans1D1" presStyleIdx="6" presStyleCnt="12"/>
      <dgm:spPr/>
    </dgm:pt>
    <dgm:pt modelId="{10A58D92-7C59-4DB9-9459-1D2550DCB908}" type="pres">
      <dgm:prSet presAssocID="{C3217AE5-046A-4315-8680-BB10435CA94F}" presName="bottomArc2" presStyleLbl="parChTrans1D1" presStyleIdx="7" presStyleCnt="12"/>
      <dgm:spPr/>
    </dgm:pt>
    <dgm:pt modelId="{60967906-6377-436D-BCAA-77A56C623A60}" type="pres">
      <dgm:prSet presAssocID="{C3217AE5-046A-4315-8680-BB10435CA94F}" presName="topConnNode2" presStyleLbl="node2" presStyleIdx="0" presStyleCnt="0"/>
      <dgm:spPr/>
    </dgm:pt>
    <dgm:pt modelId="{D4B17D09-2434-494F-938C-1814FD86E763}" type="pres">
      <dgm:prSet presAssocID="{C3217AE5-046A-4315-8680-BB10435CA94F}" presName="hierChild4" presStyleCnt="0"/>
      <dgm:spPr/>
    </dgm:pt>
    <dgm:pt modelId="{2B6D57B8-7705-457F-AB70-0F6D4280BADD}" type="pres">
      <dgm:prSet presAssocID="{C3217AE5-046A-4315-8680-BB10435CA94F}" presName="hierChild5" presStyleCnt="0"/>
      <dgm:spPr/>
    </dgm:pt>
    <dgm:pt modelId="{C0E382CC-59D9-46A8-AA23-0E3629306622}" type="pres">
      <dgm:prSet presAssocID="{A6BBBAA1-2A21-46FC-85D7-92F272AEFF5C}" presName="Name28" presStyleLbl="parChTrans1D2" presStyleIdx="3" presStyleCnt="5"/>
      <dgm:spPr/>
    </dgm:pt>
    <dgm:pt modelId="{1F72A492-E64A-455B-A5D1-0C18CF48122B}" type="pres">
      <dgm:prSet presAssocID="{1275CCDB-247E-499B-85AC-C414724F5D51}" presName="hierRoot2" presStyleCnt="0">
        <dgm:presLayoutVars>
          <dgm:hierBranch val="init"/>
        </dgm:presLayoutVars>
      </dgm:prSet>
      <dgm:spPr/>
    </dgm:pt>
    <dgm:pt modelId="{2F0911EA-C9A6-4D31-906D-BCEE9111748B}" type="pres">
      <dgm:prSet presAssocID="{1275CCDB-247E-499B-85AC-C414724F5D51}" presName="rootComposite2" presStyleCnt="0"/>
      <dgm:spPr/>
    </dgm:pt>
    <dgm:pt modelId="{92234B39-A4B1-4F14-92F4-04FD1220E736}" type="pres">
      <dgm:prSet presAssocID="{1275CCDB-247E-499B-85AC-C414724F5D51}" presName="rootText2" presStyleLbl="alignAcc1" presStyleIdx="0" presStyleCnt="0">
        <dgm:presLayoutVars>
          <dgm:chPref val="3"/>
        </dgm:presLayoutVars>
      </dgm:prSet>
      <dgm:spPr/>
    </dgm:pt>
    <dgm:pt modelId="{9D8061B6-C518-41CD-81B1-25AB4E5F9776}" type="pres">
      <dgm:prSet presAssocID="{1275CCDB-247E-499B-85AC-C414724F5D51}" presName="topArc2" presStyleLbl="parChTrans1D1" presStyleIdx="8" presStyleCnt="12"/>
      <dgm:spPr/>
    </dgm:pt>
    <dgm:pt modelId="{8A6D5763-EDAD-4861-A311-3F1A1E090D5B}" type="pres">
      <dgm:prSet presAssocID="{1275CCDB-247E-499B-85AC-C414724F5D51}" presName="bottomArc2" presStyleLbl="parChTrans1D1" presStyleIdx="9" presStyleCnt="12"/>
      <dgm:spPr/>
    </dgm:pt>
    <dgm:pt modelId="{443B8F05-D09E-4B30-9725-3CDACD75FE62}" type="pres">
      <dgm:prSet presAssocID="{1275CCDB-247E-499B-85AC-C414724F5D51}" presName="topConnNode2" presStyleLbl="node2" presStyleIdx="0" presStyleCnt="0"/>
      <dgm:spPr/>
    </dgm:pt>
    <dgm:pt modelId="{74300BD8-267C-4BDD-958D-AFA52CE3DE1B}" type="pres">
      <dgm:prSet presAssocID="{1275CCDB-247E-499B-85AC-C414724F5D51}" presName="hierChild4" presStyleCnt="0"/>
      <dgm:spPr/>
    </dgm:pt>
    <dgm:pt modelId="{9D87BC38-7E37-4F8C-964E-4768CBAB4EB4}" type="pres">
      <dgm:prSet presAssocID="{1275CCDB-247E-499B-85AC-C414724F5D51}" presName="hierChild5" presStyleCnt="0"/>
      <dgm:spPr/>
    </dgm:pt>
    <dgm:pt modelId="{261A4B4D-E97C-4508-8E70-2ED75E0375D3}" type="pres">
      <dgm:prSet presAssocID="{5EE7DA45-0867-43CD-A754-9C215B8A09A7}" presName="Name28" presStyleLbl="parChTrans1D2" presStyleIdx="4" presStyleCnt="5"/>
      <dgm:spPr/>
    </dgm:pt>
    <dgm:pt modelId="{763E5E39-44F0-4CC5-B857-D67757FB4663}" type="pres">
      <dgm:prSet presAssocID="{EA2DBA9D-4B2D-4B28-814D-0F0C913841D7}" presName="hierRoot2" presStyleCnt="0">
        <dgm:presLayoutVars>
          <dgm:hierBranch val="init"/>
        </dgm:presLayoutVars>
      </dgm:prSet>
      <dgm:spPr/>
    </dgm:pt>
    <dgm:pt modelId="{297FEAEC-86F8-4C8E-861F-9EDB0C7B1AEA}" type="pres">
      <dgm:prSet presAssocID="{EA2DBA9D-4B2D-4B28-814D-0F0C913841D7}" presName="rootComposite2" presStyleCnt="0"/>
      <dgm:spPr/>
    </dgm:pt>
    <dgm:pt modelId="{DFE7C8FD-3500-4D9B-900A-17F4110C5BC9}" type="pres">
      <dgm:prSet presAssocID="{EA2DBA9D-4B2D-4B28-814D-0F0C913841D7}" presName="rootText2" presStyleLbl="alignAcc1" presStyleIdx="0" presStyleCnt="0">
        <dgm:presLayoutVars>
          <dgm:chPref val="3"/>
        </dgm:presLayoutVars>
      </dgm:prSet>
      <dgm:spPr/>
    </dgm:pt>
    <dgm:pt modelId="{6AA4ED6E-BDF2-410F-ACEC-13C1CE9BB067}" type="pres">
      <dgm:prSet presAssocID="{EA2DBA9D-4B2D-4B28-814D-0F0C913841D7}" presName="topArc2" presStyleLbl="parChTrans1D1" presStyleIdx="10" presStyleCnt="12"/>
      <dgm:spPr/>
    </dgm:pt>
    <dgm:pt modelId="{01D9F5C4-B696-4A6D-8F14-B1D3C2533D92}" type="pres">
      <dgm:prSet presAssocID="{EA2DBA9D-4B2D-4B28-814D-0F0C913841D7}" presName="bottomArc2" presStyleLbl="parChTrans1D1" presStyleIdx="11" presStyleCnt="12"/>
      <dgm:spPr/>
    </dgm:pt>
    <dgm:pt modelId="{637F2988-C4C6-4C56-B825-9BA78C506F43}" type="pres">
      <dgm:prSet presAssocID="{EA2DBA9D-4B2D-4B28-814D-0F0C913841D7}" presName="topConnNode2" presStyleLbl="node2" presStyleIdx="0" presStyleCnt="0"/>
      <dgm:spPr/>
    </dgm:pt>
    <dgm:pt modelId="{7B6AC1CB-0D60-4D08-A210-9BFB1EBEC482}" type="pres">
      <dgm:prSet presAssocID="{EA2DBA9D-4B2D-4B28-814D-0F0C913841D7}" presName="hierChild4" presStyleCnt="0"/>
      <dgm:spPr/>
    </dgm:pt>
    <dgm:pt modelId="{B8984D47-2D5D-495C-A5EF-086AB9820F41}" type="pres">
      <dgm:prSet presAssocID="{EA2DBA9D-4B2D-4B28-814D-0F0C913841D7}" presName="hierChild5" presStyleCnt="0"/>
      <dgm:spPr/>
    </dgm:pt>
    <dgm:pt modelId="{29E5E905-FBC2-4D54-BCD6-CA68EFB3592C}" type="pres">
      <dgm:prSet presAssocID="{ED395674-1A15-43DE-950B-5BFE5FB4070C}" presName="hierChild3" presStyleCnt="0"/>
      <dgm:spPr/>
    </dgm:pt>
  </dgm:ptLst>
  <dgm:cxnLst>
    <dgm:cxn modelId="{B296C701-743E-4599-8971-8F40D11A03EC}" type="presOf" srcId="{1275CCDB-247E-499B-85AC-C414724F5D51}" destId="{443B8F05-D09E-4B30-9725-3CDACD75FE62}" srcOrd="1" destOrd="0" presId="urn:microsoft.com/office/officeart/2008/layout/HalfCircleOrganizationChart"/>
    <dgm:cxn modelId="{28FFC10B-9E07-481F-AD90-6A6D96C19DD6}" type="presOf" srcId="{1ABD846B-7344-4C31-94C6-3C7BEEFC749B}" destId="{CDD6FEB7-A26B-4195-B6EE-093A96E4159F}" srcOrd="0" destOrd="0" presId="urn:microsoft.com/office/officeart/2008/layout/HalfCircleOrganizationChart"/>
    <dgm:cxn modelId="{AE82140D-6D83-4D4A-9262-474DE5E8D4DE}" type="presOf" srcId="{C3217AE5-046A-4315-8680-BB10435CA94F}" destId="{B5DAF623-E0A0-4333-90F6-B477F41F2B07}" srcOrd="0" destOrd="0" presId="urn:microsoft.com/office/officeart/2008/layout/HalfCircleOrganizationChart"/>
    <dgm:cxn modelId="{EF31C30D-9171-4ABA-8012-8704AB8BC96C}" type="presOf" srcId="{EA2DBA9D-4B2D-4B28-814D-0F0C913841D7}" destId="{DFE7C8FD-3500-4D9B-900A-17F4110C5BC9}" srcOrd="0" destOrd="0" presId="urn:microsoft.com/office/officeart/2008/layout/HalfCircleOrganizationChart"/>
    <dgm:cxn modelId="{99EF272E-45C6-415C-81F1-9EBDE5C45D87}" srcId="{ED395674-1A15-43DE-950B-5BFE5FB4070C}" destId="{C3217AE5-046A-4315-8680-BB10435CA94F}" srcOrd="2" destOrd="0" parTransId="{1ABD846B-7344-4C31-94C6-3C7BEEFC749B}" sibTransId="{7AB6BBB5-195D-4D82-96D5-248661468DA5}"/>
    <dgm:cxn modelId="{3467A85C-D3F6-46A6-B9D3-6849404199C5}" type="presOf" srcId="{ED395674-1A15-43DE-950B-5BFE5FB4070C}" destId="{2AFBF4CC-94B1-4F05-85D7-E4D99B2B4180}" srcOrd="1" destOrd="0" presId="urn:microsoft.com/office/officeart/2008/layout/HalfCircleOrganizationChart"/>
    <dgm:cxn modelId="{8B9F3B63-6C0C-4398-B04A-786A1A77C412}" type="presOf" srcId="{61FB21F0-C67F-4254-8220-E498286677F0}" destId="{98D08E1F-1B6B-4FA7-9765-DEAB01266FC6}" srcOrd="0" destOrd="0" presId="urn:microsoft.com/office/officeart/2008/layout/HalfCircleOrganizationChart"/>
    <dgm:cxn modelId="{32072A47-66C1-4AE4-A2F5-7E3B88AFADA4}" srcId="{ED395674-1A15-43DE-950B-5BFE5FB4070C}" destId="{EA2DBA9D-4B2D-4B28-814D-0F0C913841D7}" srcOrd="4" destOrd="0" parTransId="{5EE7DA45-0867-43CD-A754-9C215B8A09A7}" sibTransId="{519E6EBC-6823-4A99-8142-9310A94CBEDD}"/>
    <dgm:cxn modelId="{EA13586F-D0CB-4C73-A4CF-7E5FC1B22DF6}" srcId="{ED395674-1A15-43DE-950B-5BFE5FB4070C}" destId="{1275CCDB-247E-499B-85AC-C414724F5D51}" srcOrd="3" destOrd="0" parTransId="{A6BBBAA1-2A21-46FC-85D7-92F272AEFF5C}" sibTransId="{4B420347-0C79-45A8-A75C-3D6AF5CD76D1}"/>
    <dgm:cxn modelId="{61895572-579F-4F89-88B3-C8138D37D092}" type="presOf" srcId="{6C3A4B33-0F5F-4155-87C8-7DF822B5549D}" destId="{3A86668D-9290-41B7-8E85-7873912BE7DE}" srcOrd="1" destOrd="0" presId="urn:microsoft.com/office/officeart/2008/layout/HalfCircleOrganizationChart"/>
    <dgm:cxn modelId="{92D05F53-1DBA-46A6-A8FA-FB627BE78FAD}" srcId="{65FF232F-9021-471A-BA3B-3F5924FA0BDD}" destId="{ED395674-1A15-43DE-950B-5BFE5FB4070C}" srcOrd="0" destOrd="0" parTransId="{80E8A937-B457-49BB-8497-44FAFE854696}" sibTransId="{C2071A06-2381-4CD4-A260-822A0A6BAA2F}"/>
    <dgm:cxn modelId="{AB5A0258-874B-485E-8ED7-0F1F31601848}" type="presOf" srcId="{1275CCDB-247E-499B-85AC-C414724F5D51}" destId="{92234B39-A4B1-4F14-92F4-04FD1220E736}" srcOrd="0" destOrd="0" presId="urn:microsoft.com/office/officeart/2008/layout/HalfCircleOrganizationChart"/>
    <dgm:cxn modelId="{6FF2D379-3E8F-4D9C-919F-A7299CE834A7}" type="presOf" srcId="{ED395674-1A15-43DE-950B-5BFE5FB4070C}" destId="{C74CE8FC-AA34-4796-90ED-10F62A70C674}" srcOrd="0" destOrd="0" presId="urn:microsoft.com/office/officeart/2008/layout/HalfCircleOrganizationChart"/>
    <dgm:cxn modelId="{1024C97F-6736-41FA-8E3F-A7ADD0702EEC}" type="presOf" srcId="{EA2DBA9D-4B2D-4B28-814D-0F0C913841D7}" destId="{637F2988-C4C6-4C56-B825-9BA78C506F43}" srcOrd="1" destOrd="0" presId="urn:microsoft.com/office/officeart/2008/layout/HalfCircleOrganizationChart"/>
    <dgm:cxn modelId="{FB077188-28EA-4311-874D-E041FFB44CB2}" type="presOf" srcId="{A3DD2C42-C5A0-4B1A-95FC-5017401E7A39}" destId="{2C8E24DE-40DD-4532-9687-E7F5DC986697}" srcOrd="0" destOrd="0" presId="urn:microsoft.com/office/officeart/2008/layout/HalfCircleOrganizationChart"/>
    <dgm:cxn modelId="{FA1D8988-6E71-4B25-BD83-C8D4BEF33CC0}" type="presOf" srcId="{65FF232F-9021-471A-BA3B-3F5924FA0BDD}" destId="{28E1814D-9E21-460F-8739-2CF9DB98252F}" srcOrd="0" destOrd="0" presId="urn:microsoft.com/office/officeart/2008/layout/HalfCircleOrganizationChart"/>
    <dgm:cxn modelId="{20D29B89-B9BB-4F7A-9974-C5A23EEFA760}" type="presOf" srcId="{61FB21F0-C67F-4254-8220-E498286677F0}" destId="{3F40389B-AEBC-404F-9EA3-A7B525E2914E}" srcOrd="1" destOrd="0" presId="urn:microsoft.com/office/officeart/2008/layout/HalfCircleOrganizationChart"/>
    <dgm:cxn modelId="{31D7A08A-14DC-4825-A479-CC2233BBD6C2}" type="presOf" srcId="{6C3A4B33-0F5F-4155-87C8-7DF822B5549D}" destId="{A94FADF4-BDAA-49A0-927B-1F73D5636710}" srcOrd="0" destOrd="0" presId="urn:microsoft.com/office/officeart/2008/layout/HalfCircleOrganizationChart"/>
    <dgm:cxn modelId="{301554A1-AB8F-4C7C-8DAC-FB26BCD0DCCC}" type="presOf" srcId="{5EE7DA45-0867-43CD-A754-9C215B8A09A7}" destId="{261A4B4D-E97C-4508-8E70-2ED75E0375D3}" srcOrd="0" destOrd="0" presId="urn:microsoft.com/office/officeart/2008/layout/HalfCircleOrganizationChart"/>
    <dgm:cxn modelId="{28A03DB0-6EEC-4203-B19D-8B6BFA0DC700}" srcId="{ED395674-1A15-43DE-950B-5BFE5FB4070C}" destId="{61FB21F0-C67F-4254-8220-E498286677F0}" srcOrd="0" destOrd="0" parTransId="{F1C50A71-460C-4A33-83E4-F867CC1F679C}" sibTransId="{BF35B2F7-2584-4609-882F-585021F0E118}"/>
    <dgm:cxn modelId="{AB16E7B4-0BE2-4446-A8B2-411188D0072F}" type="presOf" srcId="{F1C50A71-460C-4A33-83E4-F867CC1F679C}" destId="{5281C4D9-02E5-44E8-B4E0-DEB6742D8577}" srcOrd="0" destOrd="0" presId="urn:microsoft.com/office/officeart/2008/layout/HalfCircleOrganizationChart"/>
    <dgm:cxn modelId="{63D4A0C9-6DF0-4BF9-B0CE-C0F3947430E8}" type="presOf" srcId="{A6BBBAA1-2A21-46FC-85D7-92F272AEFF5C}" destId="{C0E382CC-59D9-46A8-AA23-0E3629306622}" srcOrd="0" destOrd="0" presId="urn:microsoft.com/office/officeart/2008/layout/HalfCircleOrganizationChart"/>
    <dgm:cxn modelId="{8C400ACC-CAAD-4A2B-BAFF-EBDAE2D5F22D}" type="presOf" srcId="{C3217AE5-046A-4315-8680-BB10435CA94F}" destId="{60967906-6377-436D-BCAA-77A56C623A60}" srcOrd="1" destOrd="0" presId="urn:microsoft.com/office/officeart/2008/layout/HalfCircleOrganizationChart"/>
    <dgm:cxn modelId="{14AE08F4-8F07-4CA3-B487-88C4E5D49A85}" srcId="{ED395674-1A15-43DE-950B-5BFE5FB4070C}" destId="{6C3A4B33-0F5F-4155-87C8-7DF822B5549D}" srcOrd="1" destOrd="0" parTransId="{A3DD2C42-C5A0-4B1A-95FC-5017401E7A39}" sibTransId="{1DB36EC0-9CB1-4B96-AEFB-D16411216296}"/>
    <dgm:cxn modelId="{E0E25AFD-AADA-44D6-97A8-6D903ABF6392}" type="presParOf" srcId="{28E1814D-9E21-460F-8739-2CF9DB98252F}" destId="{023CB0A1-B18D-4C5B-BD23-8820C3AE01A6}" srcOrd="0" destOrd="0" presId="urn:microsoft.com/office/officeart/2008/layout/HalfCircleOrganizationChart"/>
    <dgm:cxn modelId="{59C00026-6027-448F-986F-67588051BFC3}" type="presParOf" srcId="{023CB0A1-B18D-4C5B-BD23-8820C3AE01A6}" destId="{FEA370E5-8128-4155-857F-C5ADB770C3EE}" srcOrd="0" destOrd="0" presId="urn:microsoft.com/office/officeart/2008/layout/HalfCircleOrganizationChart"/>
    <dgm:cxn modelId="{B9F773FC-E92E-47C0-AB3E-88EB0E41DB88}" type="presParOf" srcId="{FEA370E5-8128-4155-857F-C5ADB770C3EE}" destId="{C74CE8FC-AA34-4796-90ED-10F62A70C674}" srcOrd="0" destOrd="0" presId="urn:microsoft.com/office/officeart/2008/layout/HalfCircleOrganizationChart"/>
    <dgm:cxn modelId="{AB58EC8E-A3E4-4607-A52E-864D38300699}" type="presParOf" srcId="{FEA370E5-8128-4155-857F-C5ADB770C3EE}" destId="{43B3CFC0-AF3C-4617-A496-2F808ABC13C6}" srcOrd="1" destOrd="0" presId="urn:microsoft.com/office/officeart/2008/layout/HalfCircleOrganizationChart"/>
    <dgm:cxn modelId="{9CE9BC85-8FCE-4D46-8009-E622CEEC4765}" type="presParOf" srcId="{FEA370E5-8128-4155-857F-C5ADB770C3EE}" destId="{94A1226A-3D3A-4D20-9870-644C20D78A7E}" srcOrd="2" destOrd="0" presId="urn:microsoft.com/office/officeart/2008/layout/HalfCircleOrganizationChart"/>
    <dgm:cxn modelId="{11F3F5B0-1B8B-46F7-A96A-3C8D20BEC910}" type="presParOf" srcId="{FEA370E5-8128-4155-857F-C5ADB770C3EE}" destId="{2AFBF4CC-94B1-4F05-85D7-E4D99B2B4180}" srcOrd="3" destOrd="0" presId="urn:microsoft.com/office/officeart/2008/layout/HalfCircleOrganizationChart"/>
    <dgm:cxn modelId="{859DA4DB-3ABE-477E-80F3-7CDD54D6A2AD}" type="presParOf" srcId="{023CB0A1-B18D-4C5B-BD23-8820C3AE01A6}" destId="{6E8156A6-7C3E-4E78-A33A-1F6341D1B781}" srcOrd="1" destOrd="0" presId="urn:microsoft.com/office/officeart/2008/layout/HalfCircleOrganizationChart"/>
    <dgm:cxn modelId="{3D1081CA-C0CF-4814-870C-1B7DA3C414F6}" type="presParOf" srcId="{6E8156A6-7C3E-4E78-A33A-1F6341D1B781}" destId="{5281C4D9-02E5-44E8-B4E0-DEB6742D8577}" srcOrd="0" destOrd="0" presId="urn:microsoft.com/office/officeart/2008/layout/HalfCircleOrganizationChart"/>
    <dgm:cxn modelId="{7072E91A-D8E5-49B7-B172-565779E8980A}" type="presParOf" srcId="{6E8156A6-7C3E-4E78-A33A-1F6341D1B781}" destId="{2B80CAE6-B655-4B5C-B000-8786EDFCDB38}" srcOrd="1" destOrd="0" presId="urn:microsoft.com/office/officeart/2008/layout/HalfCircleOrganizationChart"/>
    <dgm:cxn modelId="{AE52BF88-3C7A-4245-AB23-203F5DA4D6CB}" type="presParOf" srcId="{2B80CAE6-B655-4B5C-B000-8786EDFCDB38}" destId="{2FA47146-4C16-4E18-8D8C-B64D00E40FEC}" srcOrd="0" destOrd="0" presId="urn:microsoft.com/office/officeart/2008/layout/HalfCircleOrganizationChart"/>
    <dgm:cxn modelId="{7564968E-A511-487D-B751-841461965200}" type="presParOf" srcId="{2FA47146-4C16-4E18-8D8C-B64D00E40FEC}" destId="{98D08E1F-1B6B-4FA7-9765-DEAB01266FC6}" srcOrd="0" destOrd="0" presId="urn:microsoft.com/office/officeart/2008/layout/HalfCircleOrganizationChart"/>
    <dgm:cxn modelId="{AF8CD146-5767-4C38-AFD7-75017055DE0E}" type="presParOf" srcId="{2FA47146-4C16-4E18-8D8C-B64D00E40FEC}" destId="{C0A16980-8693-4C12-9593-7963F21FB07C}" srcOrd="1" destOrd="0" presId="urn:microsoft.com/office/officeart/2008/layout/HalfCircleOrganizationChart"/>
    <dgm:cxn modelId="{BD8FC31F-8702-4ED3-9288-6CCD2BA70E96}" type="presParOf" srcId="{2FA47146-4C16-4E18-8D8C-B64D00E40FEC}" destId="{16CDE526-BB64-4A30-8EE9-077AD99BB8A8}" srcOrd="2" destOrd="0" presId="urn:microsoft.com/office/officeart/2008/layout/HalfCircleOrganizationChart"/>
    <dgm:cxn modelId="{E3761B4E-B529-45E9-BAC0-E0E1D4A08590}" type="presParOf" srcId="{2FA47146-4C16-4E18-8D8C-B64D00E40FEC}" destId="{3F40389B-AEBC-404F-9EA3-A7B525E2914E}" srcOrd="3" destOrd="0" presId="urn:microsoft.com/office/officeart/2008/layout/HalfCircleOrganizationChart"/>
    <dgm:cxn modelId="{40329DD4-8774-435C-8ECD-71C62CF32E2D}" type="presParOf" srcId="{2B80CAE6-B655-4B5C-B000-8786EDFCDB38}" destId="{10A4FB4F-92EC-4E58-9A9A-BD5DED7C9577}" srcOrd="1" destOrd="0" presId="urn:microsoft.com/office/officeart/2008/layout/HalfCircleOrganizationChart"/>
    <dgm:cxn modelId="{632DE003-910C-481B-B0FD-40D15C0D4006}" type="presParOf" srcId="{2B80CAE6-B655-4B5C-B000-8786EDFCDB38}" destId="{1D5AB18B-51C7-432B-AE7E-4F5E9FB2576E}" srcOrd="2" destOrd="0" presId="urn:microsoft.com/office/officeart/2008/layout/HalfCircleOrganizationChart"/>
    <dgm:cxn modelId="{3F6465C3-CFEC-45AD-BCC8-01B3D40EDC9E}" type="presParOf" srcId="{6E8156A6-7C3E-4E78-A33A-1F6341D1B781}" destId="{2C8E24DE-40DD-4532-9687-E7F5DC986697}" srcOrd="2" destOrd="0" presId="urn:microsoft.com/office/officeart/2008/layout/HalfCircleOrganizationChart"/>
    <dgm:cxn modelId="{02643A07-46AC-476C-BCD2-5AA45FCAEB42}" type="presParOf" srcId="{6E8156A6-7C3E-4E78-A33A-1F6341D1B781}" destId="{2FC7A57C-F821-4825-B91E-916C6A3CD554}" srcOrd="3" destOrd="0" presId="urn:microsoft.com/office/officeart/2008/layout/HalfCircleOrganizationChart"/>
    <dgm:cxn modelId="{DD0AEA10-5673-46E0-977B-85CA69140F4F}" type="presParOf" srcId="{2FC7A57C-F821-4825-B91E-916C6A3CD554}" destId="{A2E2487A-D488-47E6-A1FC-4E818C38A24A}" srcOrd="0" destOrd="0" presId="urn:microsoft.com/office/officeart/2008/layout/HalfCircleOrganizationChart"/>
    <dgm:cxn modelId="{EFDB0D66-88EB-4291-AE45-8726E75F28C2}" type="presParOf" srcId="{A2E2487A-D488-47E6-A1FC-4E818C38A24A}" destId="{A94FADF4-BDAA-49A0-927B-1F73D5636710}" srcOrd="0" destOrd="0" presId="urn:microsoft.com/office/officeart/2008/layout/HalfCircleOrganizationChart"/>
    <dgm:cxn modelId="{C799F45F-E47D-4E5F-AB2E-3FDCE8592D61}" type="presParOf" srcId="{A2E2487A-D488-47E6-A1FC-4E818C38A24A}" destId="{9C416C5C-4BE7-4ED3-8245-85473E2C6111}" srcOrd="1" destOrd="0" presId="urn:microsoft.com/office/officeart/2008/layout/HalfCircleOrganizationChart"/>
    <dgm:cxn modelId="{99813B8D-4176-4743-8611-0903853B8CCA}" type="presParOf" srcId="{A2E2487A-D488-47E6-A1FC-4E818C38A24A}" destId="{F5EABA6D-026B-4B7A-AE7D-060511BDEDE5}" srcOrd="2" destOrd="0" presId="urn:microsoft.com/office/officeart/2008/layout/HalfCircleOrganizationChart"/>
    <dgm:cxn modelId="{34805060-E613-4EB5-B87B-4CB336BA1B62}" type="presParOf" srcId="{A2E2487A-D488-47E6-A1FC-4E818C38A24A}" destId="{3A86668D-9290-41B7-8E85-7873912BE7DE}" srcOrd="3" destOrd="0" presId="urn:microsoft.com/office/officeart/2008/layout/HalfCircleOrganizationChart"/>
    <dgm:cxn modelId="{69CE9F1A-F04B-448A-A800-218677E4CB6E}" type="presParOf" srcId="{2FC7A57C-F821-4825-B91E-916C6A3CD554}" destId="{C489E67D-FFB3-4C9E-B7F4-C97266FDE1F3}" srcOrd="1" destOrd="0" presId="urn:microsoft.com/office/officeart/2008/layout/HalfCircleOrganizationChart"/>
    <dgm:cxn modelId="{095CCCCC-AB3D-4C56-A442-05877B691588}" type="presParOf" srcId="{2FC7A57C-F821-4825-B91E-916C6A3CD554}" destId="{402AD834-3028-40BE-84DC-167B5E4B4012}" srcOrd="2" destOrd="0" presId="urn:microsoft.com/office/officeart/2008/layout/HalfCircleOrganizationChart"/>
    <dgm:cxn modelId="{3A330584-9FEB-4878-B51D-ED6CB6A6F460}" type="presParOf" srcId="{6E8156A6-7C3E-4E78-A33A-1F6341D1B781}" destId="{CDD6FEB7-A26B-4195-B6EE-093A96E4159F}" srcOrd="4" destOrd="0" presId="urn:microsoft.com/office/officeart/2008/layout/HalfCircleOrganizationChart"/>
    <dgm:cxn modelId="{7EBE0BE9-59E4-4C65-9925-CA0F989B70B9}" type="presParOf" srcId="{6E8156A6-7C3E-4E78-A33A-1F6341D1B781}" destId="{D105E4E4-045B-446C-A959-F98CD0652699}" srcOrd="5" destOrd="0" presId="urn:microsoft.com/office/officeart/2008/layout/HalfCircleOrganizationChart"/>
    <dgm:cxn modelId="{9326E157-2726-4CAF-9377-339A8DD8E8D9}" type="presParOf" srcId="{D105E4E4-045B-446C-A959-F98CD0652699}" destId="{1A5FDC2C-8F68-41E9-A8C0-6F5D50714E62}" srcOrd="0" destOrd="0" presId="urn:microsoft.com/office/officeart/2008/layout/HalfCircleOrganizationChart"/>
    <dgm:cxn modelId="{D74CB4FE-569A-4F17-96F1-8981C67E6D8D}" type="presParOf" srcId="{1A5FDC2C-8F68-41E9-A8C0-6F5D50714E62}" destId="{B5DAF623-E0A0-4333-90F6-B477F41F2B07}" srcOrd="0" destOrd="0" presId="urn:microsoft.com/office/officeart/2008/layout/HalfCircleOrganizationChart"/>
    <dgm:cxn modelId="{54662F04-8DD9-4935-AEF3-7C76DCF77C85}" type="presParOf" srcId="{1A5FDC2C-8F68-41E9-A8C0-6F5D50714E62}" destId="{0C21DF65-1E3B-4495-BB8F-0DACBC842D5C}" srcOrd="1" destOrd="0" presId="urn:microsoft.com/office/officeart/2008/layout/HalfCircleOrganizationChart"/>
    <dgm:cxn modelId="{84A2D0F2-67C9-42AF-AE1C-F0348D11823C}" type="presParOf" srcId="{1A5FDC2C-8F68-41E9-A8C0-6F5D50714E62}" destId="{10A58D92-7C59-4DB9-9459-1D2550DCB908}" srcOrd="2" destOrd="0" presId="urn:microsoft.com/office/officeart/2008/layout/HalfCircleOrganizationChart"/>
    <dgm:cxn modelId="{A32E362E-E6BF-4B38-A09A-79BBFBFE8B38}" type="presParOf" srcId="{1A5FDC2C-8F68-41E9-A8C0-6F5D50714E62}" destId="{60967906-6377-436D-BCAA-77A56C623A60}" srcOrd="3" destOrd="0" presId="urn:microsoft.com/office/officeart/2008/layout/HalfCircleOrganizationChart"/>
    <dgm:cxn modelId="{176C067B-97C5-49A6-8F5F-8F1C59C1D836}" type="presParOf" srcId="{D105E4E4-045B-446C-A959-F98CD0652699}" destId="{D4B17D09-2434-494F-938C-1814FD86E763}" srcOrd="1" destOrd="0" presId="urn:microsoft.com/office/officeart/2008/layout/HalfCircleOrganizationChart"/>
    <dgm:cxn modelId="{313BA816-D200-48FB-BE76-BFFEBDEC363B}" type="presParOf" srcId="{D105E4E4-045B-446C-A959-F98CD0652699}" destId="{2B6D57B8-7705-457F-AB70-0F6D4280BADD}" srcOrd="2" destOrd="0" presId="urn:microsoft.com/office/officeart/2008/layout/HalfCircleOrganizationChart"/>
    <dgm:cxn modelId="{BDB2F35D-6767-4229-B061-24507F1DC5F5}" type="presParOf" srcId="{6E8156A6-7C3E-4E78-A33A-1F6341D1B781}" destId="{C0E382CC-59D9-46A8-AA23-0E3629306622}" srcOrd="6" destOrd="0" presId="urn:microsoft.com/office/officeart/2008/layout/HalfCircleOrganizationChart"/>
    <dgm:cxn modelId="{94B0F92F-261B-46A3-B9B2-DCD3EB2B27BF}" type="presParOf" srcId="{6E8156A6-7C3E-4E78-A33A-1F6341D1B781}" destId="{1F72A492-E64A-455B-A5D1-0C18CF48122B}" srcOrd="7" destOrd="0" presId="urn:microsoft.com/office/officeart/2008/layout/HalfCircleOrganizationChart"/>
    <dgm:cxn modelId="{3ECABBF3-520D-4494-AC18-9B2DEC2FD719}" type="presParOf" srcId="{1F72A492-E64A-455B-A5D1-0C18CF48122B}" destId="{2F0911EA-C9A6-4D31-906D-BCEE9111748B}" srcOrd="0" destOrd="0" presId="urn:microsoft.com/office/officeart/2008/layout/HalfCircleOrganizationChart"/>
    <dgm:cxn modelId="{4124BE8E-0530-4D08-89FD-1606A0CC7890}" type="presParOf" srcId="{2F0911EA-C9A6-4D31-906D-BCEE9111748B}" destId="{92234B39-A4B1-4F14-92F4-04FD1220E736}" srcOrd="0" destOrd="0" presId="urn:microsoft.com/office/officeart/2008/layout/HalfCircleOrganizationChart"/>
    <dgm:cxn modelId="{851A6480-19B9-4433-A020-3DA792D0A2D2}" type="presParOf" srcId="{2F0911EA-C9A6-4D31-906D-BCEE9111748B}" destId="{9D8061B6-C518-41CD-81B1-25AB4E5F9776}" srcOrd="1" destOrd="0" presId="urn:microsoft.com/office/officeart/2008/layout/HalfCircleOrganizationChart"/>
    <dgm:cxn modelId="{28306AF9-6937-4C43-B05E-73868592BD4E}" type="presParOf" srcId="{2F0911EA-C9A6-4D31-906D-BCEE9111748B}" destId="{8A6D5763-EDAD-4861-A311-3F1A1E090D5B}" srcOrd="2" destOrd="0" presId="urn:microsoft.com/office/officeart/2008/layout/HalfCircleOrganizationChart"/>
    <dgm:cxn modelId="{DD9C62BF-1976-4250-B1F0-95757CE6E15D}" type="presParOf" srcId="{2F0911EA-C9A6-4D31-906D-BCEE9111748B}" destId="{443B8F05-D09E-4B30-9725-3CDACD75FE62}" srcOrd="3" destOrd="0" presId="urn:microsoft.com/office/officeart/2008/layout/HalfCircleOrganizationChart"/>
    <dgm:cxn modelId="{A86A7EAA-8A48-4302-9CFE-9DDCBDB31EDA}" type="presParOf" srcId="{1F72A492-E64A-455B-A5D1-0C18CF48122B}" destId="{74300BD8-267C-4BDD-958D-AFA52CE3DE1B}" srcOrd="1" destOrd="0" presId="urn:microsoft.com/office/officeart/2008/layout/HalfCircleOrganizationChart"/>
    <dgm:cxn modelId="{EB54A45A-E522-4F3A-A2E4-9237F8A0F15C}" type="presParOf" srcId="{1F72A492-E64A-455B-A5D1-0C18CF48122B}" destId="{9D87BC38-7E37-4F8C-964E-4768CBAB4EB4}" srcOrd="2" destOrd="0" presId="urn:microsoft.com/office/officeart/2008/layout/HalfCircleOrganizationChart"/>
    <dgm:cxn modelId="{292AE689-2286-4D89-B589-4B57335592A4}" type="presParOf" srcId="{6E8156A6-7C3E-4E78-A33A-1F6341D1B781}" destId="{261A4B4D-E97C-4508-8E70-2ED75E0375D3}" srcOrd="8" destOrd="0" presId="urn:microsoft.com/office/officeart/2008/layout/HalfCircleOrganizationChart"/>
    <dgm:cxn modelId="{82A70FFE-03B9-4B9D-940B-F5A472D5C300}" type="presParOf" srcId="{6E8156A6-7C3E-4E78-A33A-1F6341D1B781}" destId="{763E5E39-44F0-4CC5-B857-D67757FB4663}" srcOrd="9" destOrd="0" presId="urn:microsoft.com/office/officeart/2008/layout/HalfCircleOrganizationChart"/>
    <dgm:cxn modelId="{F46735EB-24AF-4529-843D-A02ABCEA4AC9}" type="presParOf" srcId="{763E5E39-44F0-4CC5-B857-D67757FB4663}" destId="{297FEAEC-86F8-4C8E-861F-9EDB0C7B1AEA}" srcOrd="0" destOrd="0" presId="urn:microsoft.com/office/officeart/2008/layout/HalfCircleOrganizationChart"/>
    <dgm:cxn modelId="{8172CF89-21A8-4316-AE27-8EFAE065BBF1}" type="presParOf" srcId="{297FEAEC-86F8-4C8E-861F-9EDB0C7B1AEA}" destId="{DFE7C8FD-3500-4D9B-900A-17F4110C5BC9}" srcOrd="0" destOrd="0" presId="urn:microsoft.com/office/officeart/2008/layout/HalfCircleOrganizationChart"/>
    <dgm:cxn modelId="{6787491B-C1E8-4458-AB07-2466AAEA27C8}" type="presParOf" srcId="{297FEAEC-86F8-4C8E-861F-9EDB0C7B1AEA}" destId="{6AA4ED6E-BDF2-410F-ACEC-13C1CE9BB067}" srcOrd="1" destOrd="0" presId="urn:microsoft.com/office/officeart/2008/layout/HalfCircleOrganizationChart"/>
    <dgm:cxn modelId="{9184D48E-8612-4D68-89B8-29EAFA4BE22D}" type="presParOf" srcId="{297FEAEC-86F8-4C8E-861F-9EDB0C7B1AEA}" destId="{01D9F5C4-B696-4A6D-8F14-B1D3C2533D92}" srcOrd="2" destOrd="0" presId="urn:microsoft.com/office/officeart/2008/layout/HalfCircleOrganizationChart"/>
    <dgm:cxn modelId="{3482DC32-027D-4951-864F-B0CAE97743D9}" type="presParOf" srcId="{297FEAEC-86F8-4C8E-861F-9EDB0C7B1AEA}" destId="{637F2988-C4C6-4C56-B825-9BA78C506F43}" srcOrd="3" destOrd="0" presId="urn:microsoft.com/office/officeart/2008/layout/HalfCircleOrganizationChart"/>
    <dgm:cxn modelId="{E0BFB359-6A5F-4FF5-B7DC-3944F458CF4C}" type="presParOf" srcId="{763E5E39-44F0-4CC5-B857-D67757FB4663}" destId="{7B6AC1CB-0D60-4D08-A210-9BFB1EBEC482}" srcOrd="1" destOrd="0" presId="urn:microsoft.com/office/officeart/2008/layout/HalfCircleOrganizationChart"/>
    <dgm:cxn modelId="{1404039A-FF04-4DEA-852A-96EFFC0E61C4}" type="presParOf" srcId="{763E5E39-44F0-4CC5-B857-D67757FB4663}" destId="{B8984D47-2D5D-495C-A5EF-086AB9820F41}" srcOrd="2" destOrd="0" presId="urn:microsoft.com/office/officeart/2008/layout/HalfCircleOrganizationChart"/>
    <dgm:cxn modelId="{898CCF99-4BCF-425D-9EAB-84CCAE2CE655}" type="presParOf" srcId="{023CB0A1-B18D-4C5B-BD23-8820C3AE01A6}" destId="{29E5E905-FBC2-4D54-BCD6-CA68EFB3592C}"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6BA26-A9CE-4538-8403-BFE887DB8025}"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C837B730-4264-4130-9048-1B3A73659DDF}">
      <dgm:prSet/>
      <dgm:spPr/>
      <dgm:t>
        <a:bodyPr/>
        <a:lstStyle/>
        <a:p>
          <a:r>
            <a:rPr lang="en-US">
              <a:latin typeface="Tw Cen MT" panose="020B0602020104020603" pitchFamily="34" charset="0"/>
            </a:rPr>
            <a:t>Review Guidelines</a:t>
          </a:r>
        </a:p>
      </dgm:t>
    </dgm:pt>
    <dgm:pt modelId="{E42A9B1E-E9D5-4B1F-BB85-4A4FABFB3676}" type="parTrans" cxnId="{EC2B6404-5C04-498F-9010-6DB1BA177E87}">
      <dgm:prSet/>
      <dgm:spPr/>
      <dgm:t>
        <a:bodyPr/>
        <a:lstStyle/>
        <a:p>
          <a:endParaRPr lang="en-US"/>
        </a:p>
      </dgm:t>
    </dgm:pt>
    <dgm:pt modelId="{6015A575-3DE5-4368-B35E-ABC485DE54C7}" type="sibTrans" cxnId="{EC2B6404-5C04-498F-9010-6DB1BA177E87}">
      <dgm:prSet/>
      <dgm:spPr/>
      <dgm:t>
        <a:bodyPr/>
        <a:lstStyle/>
        <a:p>
          <a:endParaRPr lang="en-US"/>
        </a:p>
      </dgm:t>
    </dgm:pt>
    <dgm:pt modelId="{91CD044D-A2CD-4589-B5A5-6545F4D778DB}">
      <dgm:prSet/>
      <dgm:spPr/>
      <dgm:t>
        <a:bodyPr/>
        <a:lstStyle/>
        <a:p>
          <a:r>
            <a:rPr lang="en-US">
              <a:latin typeface="Tw Cen MT" panose="020B0602020104020603" pitchFamily="34" charset="0"/>
            </a:rPr>
            <a:t>Determine Members’ Interest</a:t>
          </a:r>
        </a:p>
      </dgm:t>
    </dgm:pt>
    <dgm:pt modelId="{9A3947E0-0091-4D58-94AC-DE30DD328AFF}" type="parTrans" cxnId="{02F39190-DFB6-42B9-AA39-A50D223AD8EF}">
      <dgm:prSet/>
      <dgm:spPr/>
      <dgm:t>
        <a:bodyPr/>
        <a:lstStyle/>
        <a:p>
          <a:endParaRPr lang="en-US"/>
        </a:p>
      </dgm:t>
    </dgm:pt>
    <dgm:pt modelId="{E1EBF9BF-50B9-40BF-96CD-A83A92BC762A}" type="sibTrans" cxnId="{02F39190-DFB6-42B9-AA39-A50D223AD8EF}">
      <dgm:prSet/>
      <dgm:spPr/>
      <dgm:t>
        <a:bodyPr/>
        <a:lstStyle/>
        <a:p>
          <a:endParaRPr lang="en-US"/>
        </a:p>
      </dgm:t>
    </dgm:pt>
    <dgm:pt modelId="{8B39FCD1-8923-4B98-847B-6416F10E699D}">
      <dgm:prSet/>
      <dgm:spPr/>
      <dgm:t>
        <a:bodyPr/>
        <a:lstStyle/>
        <a:p>
          <a:r>
            <a:rPr lang="en-US">
              <a:latin typeface="Tw Cen MT" panose="020B0602020104020603" pitchFamily="34" charset="0"/>
            </a:rPr>
            <a:t>Discuss Topics with Related Networks (Joint Submissions)</a:t>
          </a:r>
        </a:p>
      </dgm:t>
    </dgm:pt>
    <dgm:pt modelId="{3E656B63-1BF0-4F8F-BD8E-1C499EEC9111}" type="parTrans" cxnId="{812C5B2B-56A1-4A12-AF3E-8E0D1A299083}">
      <dgm:prSet/>
      <dgm:spPr/>
      <dgm:t>
        <a:bodyPr/>
        <a:lstStyle/>
        <a:p>
          <a:endParaRPr lang="en-US"/>
        </a:p>
      </dgm:t>
    </dgm:pt>
    <dgm:pt modelId="{CECC2A29-2986-4D14-B2C3-E740F2E1FD23}" type="sibTrans" cxnId="{812C5B2B-56A1-4A12-AF3E-8E0D1A299083}">
      <dgm:prSet/>
      <dgm:spPr/>
      <dgm:t>
        <a:bodyPr/>
        <a:lstStyle/>
        <a:p>
          <a:endParaRPr lang="en-US"/>
        </a:p>
      </dgm:t>
    </dgm:pt>
    <dgm:pt modelId="{98B74BB6-C382-4947-BAFB-4449E43BF478}">
      <dgm:prSet/>
      <dgm:spPr/>
      <dgm:t>
        <a:bodyPr/>
        <a:lstStyle/>
        <a:p>
          <a:r>
            <a:rPr lang="en-US">
              <a:latin typeface="Tw Cen MT" panose="020B0602020104020603" pitchFamily="34" charset="0"/>
            </a:rPr>
            <a:t>Draft Titles,  Descriptions, Engagement Plan, etc.</a:t>
          </a:r>
        </a:p>
      </dgm:t>
    </dgm:pt>
    <dgm:pt modelId="{04846A7A-5F89-4855-9F9E-58B7775E8585}" type="parTrans" cxnId="{5A1B0DDF-782F-4722-9E74-088D3084A1DF}">
      <dgm:prSet/>
      <dgm:spPr/>
      <dgm:t>
        <a:bodyPr/>
        <a:lstStyle/>
        <a:p>
          <a:endParaRPr lang="en-US"/>
        </a:p>
      </dgm:t>
    </dgm:pt>
    <dgm:pt modelId="{87A17504-86DC-441C-8785-B2611FCB8F82}" type="sibTrans" cxnId="{5A1B0DDF-782F-4722-9E74-088D3084A1DF}">
      <dgm:prSet/>
      <dgm:spPr/>
      <dgm:t>
        <a:bodyPr/>
        <a:lstStyle/>
        <a:p>
          <a:endParaRPr lang="en-US"/>
        </a:p>
      </dgm:t>
    </dgm:pt>
    <dgm:pt modelId="{94A9C138-475A-4CD7-BEAD-83A6E2C3A4A7}">
      <dgm:prSet/>
      <dgm:spPr/>
      <dgm:t>
        <a:bodyPr/>
        <a:lstStyle/>
        <a:p>
          <a:r>
            <a:rPr lang="en-US">
              <a:latin typeface="Tw Cen MT" panose="020B0602020104020603" pitchFamily="34" charset="0"/>
            </a:rPr>
            <a:t>Submit Program Ideas </a:t>
          </a:r>
        </a:p>
      </dgm:t>
    </dgm:pt>
    <dgm:pt modelId="{263C6B13-43EF-4E4B-BE0A-AE0F23A06CEB}" type="parTrans" cxnId="{C07324C2-D220-45E7-9A0B-05BBEF318FF2}">
      <dgm:prSet/>
      <dgm:spPr/>
      <dgm:t>
        <a:bodyPr/>
        <a:lstStyle/>
        <a:p>
          <a:endParaRPr lang="en-US"/>
        </a:p>
      </dgm:t>
    </dgm:pt>
    <dgm:pt modelId="{AE67A9D3-1733-4588-ADC3-7725E55008FD}" type="sibTrans" cxnId="{C07324C2-D220-45E7-9A0B-05BBEF318FF2}">
      <dgm:prSet/>
      <dgm:spPr/>
      <dgm:t>
        <a:bodyPr/>
        <a:lstStyle/>
        <a:p>
          <a:endParaRPr lang="en-US"/>
        </a:p>
      </dgm:t>
    </dgm:pt>
    <dgm:pt modelId="{45F24996-AF5F-406E-888B-F51B5CC25248}" type="pres">
      <dgm:prSet presAssocID="{4D76BA26-A9CE-4538-8403-BFE887DB8025}" presName="Name0" presStyleCnt="0">
        <dgm:presLayoutVars>
          <dgm:chMax val="11"/>
          <dgm:chPref val="11"/>
          <dgm:dir/>
          <dgm:resizeHandles/>
        </dgm:presLayoutVars>
      </dgm:prSet>
      <dgm:spPr/>
    </dgm:pt>
    <dgm:pt modelId="{265B2369-9D3C-46FA-BE7D-12E7A8A6F428}" type="pres">
      <dgm:prSet presAssocID="{94A9C138-475A-4CD7-BEAD-83A6E2C3A4A7}" presName="Accent5" presStyleCnt="0"/>
      <dgm:spPr/>
    </dgm:pt>
    <dgm:pt modelId="{4D7731A4-E30E-4B33-8FA8-5A4FD5B9A7F8}" type="pres">
      <dgm:prSet presAssocID="{94A9C138-475A-4CD7-BEAD-83A6E2C3A4A7}" presName="Accent" presStyleLbl="node1" presStyleIdx="0" presStyleCnt="5"/>
      <dgm:spPr>
        <a:solidFill>
          <a:srgbClr val="C00000"/>
        </a:solidFill>
      </dgm:spPr>
    </dgm:pt>
    <dgm:pt modelId="{68FA396B-48BE-465E-9C62-8A4F3C671602}" type="pres">
      <dgm:prSet presAssocID="{94A9C138-475A-4CD7-BEAD-83A6E2C3A4A7}" presName="ParentBackground5" presStyleCnt="0"/>
      <dgm:spPr/>
    </dgm:pt>
    <dgm:pt modelId="{DBFCE7F3-B470-46E7-99A2-981F1CB50DB8}" type="pres">
      <dgm:prSet presAssocID="{94A9C138-475A-4CD7-BEAD-83A6E2C3A4A7}" presName="ParentBackground" presStyleLbl="fgAcc1" presStyleIdx="0" presStyleCnt="5"/>
      <dgm:spPr/>
    </dgm:pt>
    <dgm:pt modelId="{261A365F-B988-4B1D-80C6-D390F6F6ADCA}" type="pres">
      <dgm:prSet presAssocID="{94A9C138-475A-4CD7-BEAD-83A6E2C3A4A7}" presName="Parent5" presStyleLbl="revTx" presStyleIdx="0" presStyleCnt="0">
        <dgm:presLayoutVars>
          <dgm:chMax val="1"/>
          <dgm:chPref val="1"/>
          <dgm:bulletEnabled val="1"/>
        </dgm:presLayoutVars>
      </dgm:prSet>
      <dgm:spPr/>
    </dgm:pt>
    <dgm:pt modelId="{A1940E20-2997-4B24-B743-7026419DD158}" type="pres">
      <dgm:prSet presAssocID="{98B74BB6-C382-4947-BAFB-4449E43BF478}" presName="Accent4" presStyleCnt="0"/>
      <dgm:spPr/>
    </dgm:pt>
    <dgm:pt modelId="{E5ADBAE1-5187-4B2C-BD8F-D460C4F12138}" type="pres">
      <dgm:prSet presAssocID="{98B74BB6-C382-4947-BAFB-4449E43BF478}" presName="Accent" presStyleLbl="node1" presStyleIdx="1" presStyleCnt="5"/>
      <dgm:spPr>
        <a:solidFill>
          <a:srgbClr val="C00000"/>
        </a:solidFill>
      </dgm:spPr>
    </dgm:pt>
    <dgm:pt modelId="{5F3ECDA0-433F-4439-A3AC-312E94F33855}" type="pres">
      <dgm:prSet presAssocID="{98B74BB6-C382-4947-BAFB-4449E43BF478}" presName="ParentBackground4" presStyleCnt="0"/>
      <dgm:spPr/>
    </dgm:pt>
    <dgm:pt modelId="{98D27710-FDB0-4DB4-97D8-40D699838D72}" type="pres">
      <dgm:prSet presAssocID="{98B74BB6-C382-4947-BAFB-4449E43BF478}" presName="ParentBackground" presStyleLbl="fgAcc1" presStyleIdx="1" presStyleCnt="5"/>
      <dgm:spPr/>
    </dgm:pt>
    <dgm:pt modelId="{62D45E24-3E7A-43F5-B099-807A9F14086D}" type="pres">
      <dgm:prSet presAssocID="{98B74BB6-C382-4947-BAFB-4449E43BF478}" presName="Parent4" presStyleLbl="revTx" presStyleIdx="0" presStyleCnt="0">
        <dgm:presLayoutVars>
          <dgm:chMax val="1"/>
          <dgm:chPref val="1"/>
          <dgm:bulletEnabled val="1"/>
        </dgm:presLayoutVars>
      </dgm:prSet>
      <dgm:spPr/>
    </dgm:pt>
    <dgm:pt modelId="{4548FBD6-C405-4B44-A6B0-030F311333F8}" type="pres">
      <dgm:prSet presAssocID="{8B39FCD1-8923-4B98-847B-6416F10E699D}" presName="Accent3" presStyleCnt="0"/>
      <dgm:spPr/>
    </dgm:pt>
    <dgm:pt modelId="{B087D239-9F79-4A33-BF6B-423BC03008A3}" type="pres">
      <dgm:prSet presAssocID="{8B39FCD1-8923-4B98-847B-6416F10E699D}" presName="Accent" presStyleLbl="node1" presStyleIdx="2" presStyleCnt="5"/>
      <dgm:spPr>
        <a:solidFill>
          <a:srgbClr val="C00000"/>
        </a:solidFill>
      </dgm:spPr>
    </dgm:pt>
    <dgm:pt modelId="{7B50A94E-EEAE-4F69-90E5-BD647471A50E}" type="pres">
      <dgm:prSet presAssocID="{8B39FCD1-8923-4B98-847B-6416F10E699D}" presName="ParentBackground3" presStyleCnt="0"/>
      <dgm:spPr/>
    </dgm:pt>
    <dgm:pt modelId="{803201E1-716C-498B-A211-1CCFE75C8BDE}" type="pres">
      <dgm:prSet presAssocID="{8B39FCD1-8923-4B98-847B-6416F10E699D}" presName="ParentBackground" presStyleLbl="fgAcc1" presStyleIdx="2" presStyleCnt="5"/>
      <dgm:spPr/>
    </dgm:pt>
    <dgm:pt modelId="{B57BAB8F-BF5B-40CE-B59C-4F75095A687C}" type="pres">
      <dgm:prSet presAssocID="{8B39FCD1-8923-4B98-847B-6416F10E699D}" presName="Parent3" presStyleLbl="revTx" presStyleIdx="0" presStyleCnt="0">
        <dgm:presLayoutVars>
          <dgm:chMax val="1"/>
          <dgm:chPref val="1"/>
          <dgm:bulletEnabled val="1"/>
        </dgm:presLayoutVars>
      </dgm:prSet>
      <dgm:spPr/>
    </dgm:pt>
    <dgm:pt modelId="{0DFB2B53-A868-4FCD-8A92-CE2E60A43EF1}" type="pres">
      <dgm:prSet presAssocID="{91CD044D-A2CD-4589-B5A5-6545F4D778DB}" presName="Accent2" presStyleCnt="0"/>
      <dgm:spPr/>
    </dgm:pt>
    <dgm:pt modelId="{D3A5406C-1EBF-4B9C-9C20-125973B4B5A8}" type="pres">
      <dgm:prSet presAssocID="{91CD044D-A2CD-4589-B5A5-6545F4D778DB}" presName="Accent" presStyleLbl="node1" presStyleIdx="3" presStyleCnt="5"/>
      <dgm:spPr>
        <a:solidFill>
          <a:srgbClr val="C00000"/>
        </a:solidFill>
      </dgm:spPr>
    </dgm:pt>
    <dgm:pt modelId="{517EDC67-816F-483B-ADA5-08291A6BA04B}" type="pres">
      <dgm:prSet presAssocID="{91CD044D-A2CD-4589-B5A5-6545F4D778DB}" presName="ParentBackground2" presStyleCnt="0"/>
      <dgm:spPr/>
    </dgm:pt>
    <dgm:pt modelId="{8451072B-F34F-46BB-9B5E-319AB33CE2A9}" type="pres">
      <dgm:prSet presAssocID="{91CD044D-A2CD-4589-B5A5-6545F4D778DB}" presName="ParentBackground" presStyleLbl="fgAcc1" presStyleIdx="3" presStyleCnt="5"/>
      <dgm:spPr/>
    </dgm:pt>
    <dgm:pt modelId="{9680D007-3425-4881-976E-D81BA9063D8B}" type="pres">
      <dgm:prSet presAssocID="{91CD044D-A2CD-4589-B5A5-6545F4D778DB}" presName="Parent2" presStyleLbl="revTx" presStyleIdx="0" presStyleCnt="0">
        <dgm:presLayoutVars>
          <dgm:chMax val="1"/>
          <dgm:chPref val="1"/>
          <dgm:bulletEnabled val="1"/>
        </dgm:presLayoutVars>
      </dgm:prSet>
      <dgm:spPr/>
    </dgm:pt>
    <dgm:pt modelId="{C3596AE1-8507-4F70-B897-D82AEE107CED}" type="pres">
      <dgm:prSet presAssocID="{C837B730-4264-4130-9048-1B3A73659DDF}" presName="Accent1" presStyleCnt="0"/>
      <dgm:spPr/>
    </dgm:pt>
    <dgm:pt modelId="{C784CB5D-85E6-4B19-99EE-AAF660CD435A}" type="pres">
      <dgm:prSet presAssocID="{C837B730-4264-4130-9048-1B3A73659DDF}" presName="Accent" presStyleLbl="node1" presStyleIdx="4" presStyleCnt="5"/>
      <dgm:spPr>
        <a:solidFill>
          <a:srgbClr val="C00000"/>
        </a:solidFill>
      </dgm:spPr>
    </dgm:pt>
    <dgm:pt modelId="{86BB1231-EDFC-44CC-A8C2-4B813FF00D58}" type="pres">
      <dgm:prSet presAssocID="{C837B730-4264-4130-9048-1B3A73659DDF}" presName="ParentBackground1" presStyleCnt="0"/>
      <dgm:spPr/>
    </dgm:pt>
    <dgm:pt modelId="{7CEBC50D-79F4-4723-BAAC-3AE7A3029EEE}" type="pres">
      <dgm:prSet presAssocID="{C837B730-4264-4130-9048-1B3A73659DDF}" presName="ParentBackground" presStyleLbl="fgAcc1" presStyleIdx="4" presStyleCnt="5"/>
      <dgm:spPr/>
    </dgm:pt>
    <dgm:pt modelId="{46CFF6C4-E30A-4C27-B2C8-195FBA9147B7}" type="pres">
      <dgm:prSet presAssocID="{C837B730-4264-4130-9048-1B3A73659DDF}" presName="Parent1" presStyleLbl="revTx" presStyleIdx="0" presStyleCnt="0">
        <dgm:presLayoutVars>
          <dgm:chMax val="1"/>
          <dgm:chPref val="1"/>
          <dgm:bulletEnabled val="1"/>
        </dgm:presLayoutVars>
      </dgm:prSet>
      <dgm:spPr/>
    </dgm:pt>
  </dgm:ptLst>
  <dgm:cxnLst>
    <dgm:cxn modelId="{EC2B6404-5C04-498F-9010-6DB1BA177E87}" srcId="{4D76BA26-A9CE-4538-8403-BFE887DB8025}" destId="{C837B730-4264-4130-9048-1B3A73659DDF}" srcOrd="0" destOrd="0" parTransId="{E42A9B1E-E9D5-4B1F-BB85-4A4FABFB3676}" sibTransId="{6015A575-3DE5-4368-B35E-ABC485DE54C7}"/>
    <dgm:cxn modelId="{142A9806-EA6A-4765-9414-3AA21B24BB81}" type="presOf" srcId="{94A9C138-475A-4CD7-BEAD-83A6E2C3A4A7}" destId="{DBFCE7F3-B470-46E7-99A2-981F1CB50DB8}" srcOrd="0" destOrd="0" presId="urn:microsoft.com/office/officeart/2011/layout/CircleProcess"/>
    <dgm:cxn modelId="{989B371B-3A1E-4A55-9BB2-59967345684A}" type="presOf" srcId="{8B39FCD1-8923-4B98-847B-6416F10E699D}" destId="{803201E1-716C-498B-A211-1CCFE75C8BDE}" srcOrd="0" destOrd="0" presId="urn:microsoft.com/office/officeart/2011/layout/CircleProcess"/>
    <dgm:cxn modelId="{812C5B2B-56A1-4A12-AF3E-8E0D1A299083}" srcId="{4D76BA26-A9CE-4538-8403-BFE887DB8025}" destId="{8B39FCD1-8923-4B98-847B-6416F10E699D}" srcOrd="2" destOrd="0" parTransId="{3E656B63-1BF0-4F8F-BD8E-1C499EEC9111}" sibTransId="{CECC2A29-2986-4D14-B2C3-E740F2E1FD23}"/>
    <dgm:cxn modelId="{CAE1FE46-B985-424D-A771-920EF18A4AE7}" type="presOf" srcId="{94A9C138-475A-4CD7-BEAD-83A6E2C3A4A7}" destId="{261A365F-B988-4B1D-80C6-D390F6F6ADCA}" srcOrd="1" destOrd="0" presId="urn:microsoft.com/office/officeart/2011/layout/CircleProcess"/>
    <dgm:cxn modelId="{02F39190-DFB6-42B9-AA39-A50D223AD8EF}" srcId="{4D76BA26-A9CE-4538-8403-BFE887DB8025}" destId="{91CD044D-A2CD-4589-B5A5-6545F4D778DB}" srcOrd="1" destOrd="0" parTransId="{9A3947E0-0091-4D58-94AC-DE30DD328AFF}" sibTransId="{E1EBF9BF-50B9-40BF-96CD-A83A92BC762A}"/>
    <dgm:cxn modelId="{55D7B6A0-527E-49A0-91F1-7D5E98414E8F}" type="presOf" srcId="{91CD044D-A2CD-4589-B5A5-6545F4D778DB}" destId="{8451072B-F34F-46BB-9B5E-319AB33CE2A9}" srcOrd="0" destOrd="0" presId="urn:microsoft.com/office/officeart/2011/layout/CircleProcess"/>
    <dgm:cxn modelId="{413834AE-E255-4B66-80E4-49794ADFF4AB}" type="presOf" srcId="{98B74BB6-C382-4947-BAFB-4449E43BF478}" destId="{98D27710-FDB0-4DB4-97D8-40D699838D72}" srcOrd="0" destOrd="0" presId="urn:microsoft.com/office/officeart/2011/layout/CircleProcess"/>
    <dgm:cxn modelId="{C07324C2-D220-45E7-9A0B-05BBEF318FF2}" srcId="{4D76BA26-A9CE-4538-8403-BFE887DB8025}" destId="{94A9C138-475A-4CD7-BEAD-83A6E2C3A4A7}" srcOrd="4" destOrd="0" parTransId="{263C6B13-43EF-4E4B-BE0A-AE0F23A06CEB}" sibTransId="{AE67A9D3-1733-4588-ADC3-7725E55008FD}"/>
    <dgm:cxn modelId="{E7F264C3-A15E-4E02-BAC5-8629949CAA14}" type="presOf" srcId="{C837B730-4264-4130-9048-1B3A73659DDF}" destId="{7CEBC50D-79F4-4723-BAAC-3AE7A3029EEE}" srcOrd="0" destOrd="0" presId="urn:microsoft.com/office/officeart/2011/layout/CircleProcess"/>
    <dgm:cxn modelId="{63C993CB-6A81-4A6A-A59E-2E0B87963576}" type="presOf" srcId="{8B39FCD1-8923-4B98-847B-6416F10E699D}" destId="{B57BAB8F-BF5B-40CE-B59C-4F75095A687C}" srcOrd="1" destOrd="0" presId="urn:microsoft.com/office/officeart/2011/layout/CircleProcess"/>
    <dgm:cxn modelId="{5A1B0DDF-782F-4722-9E74-088D3084A1DF}" srcId="{4D76BA26-A9CE-4538-8403-BFE887DB8025}" destId="{98B74BB6-C382-4947-BAFB-4449E43BF478}" srcOrd="3" destOrd="0" parTransId="{04846A7A-5F89-4855-9F9E-58B7775E8585}" sibTransId="{87A17504-86DC-441C-8785-B2611FCB8F82}"/>
    <dgm:cxn modelId="{1310C9E5-5C70-4703-BC19-C76B7C1C38A6}" type="presOf" srcId="{98B74BB6-C382-4947-BAFB-4449E43BF478}" destId="{62D45E24-3E7A-43F5-B099-807A9F14086D}" srcOrd="1" destOrd="0" presId="urn:microsoft.com/office/officeart/2011/layout/CircleProcess"/>
    <dgm:cxn modelId="{C4CA33E9-F9A0-4987-87DC-F5775697D701}" type="presOf" srcId="{91CD044D-A2CD-4589-B5A5-6545F4D778DB}" destId="{9680D007-3425-4881-976E-D81BA9063D8B}" srcOrd="1" destOrd="0" presId="urn:microsoft.com/office/officeart/2011/layout/CircleProcess"/>
    <dgm:cxn modelId="{3DC584F1-CCF3-40C2-B8CA-4765F1019A66}" type="presOf" srcId="{4D76BA26-A9CE-4538-8403-BFE887DB8025}" destId="{45F24996-AF5F-406E-888B-F51B5CC25248}" srcOrd="0" destOrd="0" presId="urn:microsoft.com/office/officeart/2011/layout/CircleProcess"/>
    <dgm:cxn modelId="{937470FE-44E9-4862-B52B-B54D9F7AD880}" type="presOf" srcId="{C837B730-4264-4130-9048-1B3A73659DDF}" destId="{46CFF6C4-E30A-4C27-B2C8-195FBA9147B7}" srcOrd="1" destOrd="0" presId="urn:microsoft.com/office/officeart/2011/layout/CircleProcess"/>
    <dgm:cxn modelId="{D99CC32A-D98C-404D-A68A-8A5CD8A1AD8C}" type="presParOf" srcId="{45F24996-AF5F-406E-888B-F51B5CC25248}" destId="{265B2369-9D3C-46FA-BE7D-12E7A8A6F428}" srcOrd="0" destOrd="0" presId="urn:microsoft.com/office/officeart/2011/layout/CircleProcess"/>
    <dgm:cxn modelId="{5D859522-2D16-4C59-B44C-90ECAABAB316}" type="presParOf" srcId="{265B2369-9D3C-46FA-BE7D-12E7A8A6F428}" destId="{4D7731A4-E30E-4B33-8FA8-5A4FD5B9A7F8}" srcOrd="0" destOrd="0" presId="urn:microsoft.com/office/officeart/2011/layout/CircleProcess"/>
    <dgm:cxn modelId="{5025B81B-390E-460F-941A-B410DED4257E}" type="presParOf" srcId="{45F24996-AF5F-406E-888B-F51B5CC25248}" destId="{68FA396B-48BE-465E-9C62-8A4F3C671602}" srcOrd="1" destOrd="0" presId="urn:microsoft.com/office/officeart/2011/layout/CircleProcess"/>
    <dgm:cxn modelId="{55542AD5-94FE-4117-9D58-C9214CCD100E}" type="presParOf" srcId="{68FA396B-48BE-465E-9C62-8A4F3C671602}" destId="{DBFCE7F3-B470-46E7-99A2-981F1CB50DB8}" srcOrd="0" destOrd="0" presId="urn:microsoft.com/office/officeart/2011/layout/CircleProcess"/>
    <dgm:cxn modelId="{FC3D0145-1881-4DA7-9D4F-47078363A9F2}" type="presParOf" srcId="{45F24996-AF5F-406E-888B-F51B5CC25248}" destId="{261A365F-B988-4B1D-80C6-D390F6F6ADCA}" srcOrd="2" destOrd="0" presId="urn:microsoft.com/office/officeart/2011/layout/CircleProcess"/>
    <dgm:cxn modelId="{12B9CFA1-32AE-4F33-97CC-696BFEEA0903}" type="presParOf" srcId="{45F24996-AF5F-406E-888B-F51B5CC25248}" destId="{A1940E20-2997-4B24-B743-7026419DD158}" srcOrd="3" destOrd="0" presId="urn:microsoft.com/office/officeart/2011/layout/CircleProcess"/>
    <dgm:cxn modelId="{60251D4C-6544-47E0-9961-5C40F56377DB}" type="presParOf" srcId="{A1940E20-2997-4B24-B743-7026419DD158}" destId="{E5ADBAE1-5187-4B2C-BD8F-D460C4F12138}" srcOrd="0" destOrd="0" presId="urn:microsoft.com/office/officeart/2011/layout/CircleProcess"/>
    <dgm:cxn modelId="{510516B5-FF9B-42C8-93DF-8D4AB1285858}" type="presParOf" srcId="{45F24996-AF5F-406E-888B-F51B5CC25248}" destId="{5F3ECDA0-433F-4439-A3AC-312E94F33855}" srcOrd="4" destOrd="0" presId="urn:microsoft.com/office/officeart/2011/layout/CircleProcess"/>
    <dgm:cxn modelId="{87F68999-C09D-404C-8BC3-46EEBC8BB010}" type="presParOf" srcId="{5F3ECDA0-433F-4439-A3AC-312E94F33855}" destId="{98D27710-FDB0-4DB4-97D8-40D699838D72}" srcOrd="0" destOrd="0" presId="urn:microsoft.com/office/officeart/2011/layout/CircleProcess"/>
    <dgm:cxn modelId="{22C26DF4-7C16-425F-8D82-635BE0E72DCB}" type="presParOf" srcId="{45F24996-AF5F-406E-888B-F51B5CC25248}" destId="{62D45E24-3E7A-43F5-B099-807A9F14086D}" srcOrd="5" destOrd="0" presId="urn:microsoft.com/office/officeart/2011/layout/CircleProcess"/>
    <dgm:cxn modelId="{35C95208-C7F2-4B39-B4DC-1BE4C849368E}" type="presParOf" srcId="{45F24996-AF5F-406E-888B-F51B5CC25248}" destId="{4548FBD6-C405-4B44-A6B0-030F311333F8}" srcOrd="6" destOrd="0" presId="urn:microsoft.com/office/officeart/2011/layout/CircleProcess"/>
    <dgm:cxn modelId="{C994F089-A0CD-4CC2-A828-6472A4A5FB48}" type="presParOf" srcId="{4548FBD6-C405-4B44-A6B0-030F311333F8}" destId="{B087D239-9F79-4A33-BF6B-423BC03008A3}" srcOrd="0" destOrd="0" presId="urn:microsoft.com/office/officeart/2011/layout/CircleProcess"/>
    <dgm:cxn modelId="{8DFD54DE-929A-4E8D-BEF8-D6BB67D80505}" type="presParOf" srcId="{45F24996-AF5F-406E-888B-F51B5CC25248}" destId="{7B50A94E-EEAE-4F69-90E5-BD647471A50E}" srcOrd="7" destOrd="0" presId="urn:microsoft.com/office/officeart/2011/layout/CircleProcess"/>
    <dgm:cxn modelId="{40D91B5F-23C0-4392-A1CC-27F61348A679}" type="presParOf" srcId="{7B50A94E-EEAE-4F69-90E5-BD647471A50E}" destId="{803201E1-716C-498B-A211-1CCFE75C8BDE}" srcOrd="0" destOrd="0" presId="urn:microsoft.com/office/officeart/2011/layout/CircleProcess"/>
    <dgm:cxn modelId="{39FE578F-3531-4B42-A8B4-906C2390D116}" type="presParOf" srcId="{45F24996-AF5F-406E-888B-F51B5CC25248}" destId="{B57BAB8F-BF5B-40CE-B59C-4F75095A687C}" srcOrd="8" destOrd="0" presId="urn:microsoft.com/office/officeart/2011/layout/CircleProcess"/>
    <dgm:cxn modelId="{3C8AF3DC-CEEA-4560-8AEA-7F26197DB64E}" type="presParOf" srcId="{45F24996-AF5F-406E-888B-F51B5CC25248}" destId="{0DFB2B53-A868-4FCD-8A92-CE2E60A43EF1}" srcOrd="9" destOrd="0" presId="urn:microsoft.com/office/officeart/2011/layout/CircleProcess"/>
    <dgm:cxn modelId="{BAFC7FB6-17F0-4F0A-9257-8094ED138968}" type="presParOf" srcId="{0DFB2B53-A868-4FCD-8A92-CE2E60A43EF1}" destId="{D3A5406C-1EBF-4B9C-9C20-125973B4B5A8}" srcOrd="0" destOrd="0" presId="urn:microsoft.com/office/officeart/2011/layout/CircleProcess"/>
    <dgm:cxn modelId="{40D263EE-54EF-47D5-B3C5-5F47B3E0BA91}" type="presParOf" srcId="{45F24996-AF5F-406E-888B-F51B5CC25248}" destId="{517EDC67-816F-483B-ADA5-08291A6BA04B}" srcOrd="10" destOrd="0" presId="urn:microsoft.com/office/officeart/2011/layout/CircleProcess"/>
    <dgm:cxn modelId="{BC68D01D-0BB0-4893-90E9-0E4A756AE3DE}" type="presParOf" srcId="{517EDC67-816F-483B-ADA5-08291A6BA04B}" destId="{8451072B-F34F-46BB-9B5E-319AB33CE2A9}" srcOrd="0" destOrd="0" presId="urn:microsoft.com/office/officeart/2011/layout/CircleProcess"/>
    <dgm:cxn modelId="{9C8D6738-87E8-457D-9502-F69AFEE0D988}" type="presParOf" srcId="{45F24996-AF5F-406E-888B-F51B5CC25248}" destId="{9680D007-3425-4881-976E-D81BA9063D8B}" srcOrd="11" destOrd="0" presId="urn:microsoft.com/office/officeart/2011/layout/CircleProcess"/>
    <dgm:cxn modelId="{52D058A2-9E28-40F4-B943-4EE31031A8BE}" type="presParOf" srcId="{45F24996-AF5F-406E-888B-F51B5CC25248}" destId="{C3596AE1-8507-4F70-B897-D82AEE107CED}" srcOrd="12" destOrd="0" presId="urn:microsoft.com/office/officeart/2011/layout/CircleProcess"/>
    <dgm:cxn modelId="{22A8D2D2-6FD9-4606-B54B-073B3E2B3096}" type="presParOf" srcId="{C3596AE1-8507-4F70-B897-D82AEE107CED}" destId="{C784CB5D-85E6-4B19-99EE-AAF660CD435A}" srcOrd="0" destOrd="0" presId="urn:microsoft.com/office/officeart/2011/layout/CircleProcess"/>
    <dgm:cxn modelId="{66CFE8FF-10D1-4F69-A052-09C3B23369E9}" type="presParOf" srcId="{45F24996-AF5F-406E-888B-F51B5CC25248}" destId="{86BB1231-EDFC-44CC-A8C2-4B813FF00D58}" srcOrd="13" destOrd="0" presId="urn:microsoft.com/office/officeart/2011/layout/CircleProcess"/>
    <dgm:cxn modelId="{49AFFF16-A627-4775-87F1-B6C0EBFD92FC}" type="presParOf" srcId="{86BB1231-EDFC-44CC-A8C2-4B813FF00D58}" destId="{7CEBC50D-79F4-4723-BAAC-3AE7A3029EEE}" srcOrd="0" destOrd="0" presId="urn:microsoft.com/office/officeart/2011/layout/CircleProcess"/>
    <dgm:cxn modelId="{96F66DD2-4D94-4F84-8CDA-CFE19BA92E6B}" type="presParOf" srcId="{45F24996-AF5F-406E-888B-F51B5CC25248}" destId="{46CFF6C4-E30A-4C27-B2C8-195FBA9147B7}"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3FA465-03B7-4782-8DAD-6DDD7F943B83}"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US"/>
        </a:p>
      </dgm:t>
    </dgm:pt>
    <dgm:pt modelId="{9D038A85-8740-465D-BAD3-75A2D6C2060F}">
      <dgm:prSet/>
      <dgm:spPr>
        <a:solidFill>
          <a:srgbClr val="C00000">
            <a:tint val="66000"/>
            <a:satMod val="160000"/>
          </a:srgbClr>
        </a:solidFill>
        <a:ln>
          <a:solidFill>
            <a:srgbClr val="C00000"/>
          </a:solidFill>
        </a:ln>
      </dgm:spPr>
      <dgm:t>
        <a:bodyPr/>
        <a:lstStyle/>
        <a:p>
          <a:r>
            <a:rPr lang="en-US">
              <a:latin typeface="Tw Cen MT" panose="020B0602020104020603" pitchFamily="34" charset="0"/>
            </a:rPr>
            <a:t>Submission Prep Tool</a:t>
          </a:r>
        </a:p>
      </dgm:t>
    </dgm:pt>
    <dgm:pt modelId="{6783F43E-9134-4DA3-92A5-819EA4916249}" type="parTrans" cxnId="{75AF733A-7255-4487-B22D-0007896DCA76}">
      <dgm:prSet/>
      <dgm:spPr/>
      <dgm:t>
        <a:bodyPr/>
        <a:lstStyle/>
        <a:p>
          <a:endParaRPr lang="en-US"/>
        </a:p>
      </dgm:t>
    </dgm:pt>
    <dgm:pt modelId="{3DB52550-E940-45F8-98A9-A23727C89D50}" type="sibTrans" cxnId="{75AF733A-7255-4487-B22D-0007896DCA76}">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8000" b="-8000"/>
          </a:stretch>
        </a:blipFill>
        <a:ln>
          <a:solidFill>
            <a:srgbClr val="C00000"/>
          </a:solidFill>
        </a:ln>
      </dgm:spPr>
      <dgm:t>
        <a:bodyPr/>
        <a:lstStyle/>
        <a:p>
          <a:endParaRPr lang="en-US"/>
        </a:p>
      </dgm:t>
      <dgm:extLst>
        <a:ext uri="{E40237B7-FDA0-4F09-8148-C483321AD2D9}">
          <dgm14:cNvPr xmlns:dgm14="http://schemas.microsoft.com/office/drawing/2010/diagram" id="0" name="" descr="Information outline"/>
        </a:ext>
      </dgm:extLst>
    </dgm:pt>
    <dgm:pt modelId="{8C92560F-4486-418D-8576-764D2B59F322}">
      <dgm:prSet/>
      <dgm:spPr>
        <a:solidFill>
          <a:srgbClr val="C00000">
            <a:tint val="66000"/>
            <a:satMod val="160000"/>
          </a:srgbClr>
        </a:solidFill>
        <a:ln>
          <a:solidFill>
            <a:srgbClr val="C00000"/>
          </a:solidFill>
        </a:ln>
      </dgm:spPr>
      <dgm:t>
        <a:bodyPr/>
        <a:lstStyle/>
        <a:p>
          <a:r>
            <a:rPr lang="en-US">
              <a:latin typeface="Tw Cen MT" panose="020B0602020104020603" pitchFamily="34" charset="0"/>
            </a:rPr>
            <a:t>Advanced-level Guidance</a:t>
          </a:r>
        </a:p>
      </dgm:t>
    </dgm:pt>
    <dgm:pt modelId="{07EE5094-E39B-4572-BAFB-317C5955F148}" type="parTrans" cxnId="{C63489D3-E4F7-4C71-B4F5-0623FB24C1E3}">
      <dgm:prSet/>
      <dgm:spPr/>
      <dgm:t>
        <a:bodyPr/>
        <a:lstStyle/>
        <a:p>
          <a:endParaRPr lang="en-US"/>
        </a:p>
      </dgm:t>
    </dgm:pt>
    <dgm:pt modelId="{137B5640-C323-4561-91C4-01A4AB61050C}" type="sibTrans" cxnId="{C63489D3-E4F7-4C71-B4F5-0623FB24C1E3}">
      <dgm:prSet/>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8000" b="-8000"/>
          </a:stretch>
        </a:blipFill>
        <a:ln>
          <a:solidFill>
            <a:srgbClr val="C00000"/>
          </a:solidFill>
        </a:ln>
      </dgm:spPr>
      <dgm:t>
        <a:bodyPr/>
        <a:lstStyle/>
        <a:p>
          <a:endParaRPr lang="en-US"/>
        </a:p>
      </dgm:t>
      <dgm:extLst>
        <a:ext uri="{E40237B7-FDA0-4F09-8148-C483321AD2D9}">
          <dgm14:cNvPr xmlns:dgm14="http://schemas.microsoft.com/office/drawing/2010/diagram" id="0" name="" descr="Hockey Stick Curve Graph outline"/>
        </a:ext>
      </dgm:extLst>
    </dgm:pt>
    <dgm:pt modelId="{E6CDFA72-F3D9-4A77-B969-C4DA60EA4443}">
      <dgm:prSet/>
      <dgm:spPr>
        <a:solidFill>
          <a:srgbClr val="C00000">
            <a:tint val="66000"/>
            <a:satMod val="160000"/>
          </a:srgbClr>
        </a:solidFill>
        <a:ln>
          <a:solidFill>
            <a:srgbClr val="C00000"/>
          </a:solidFill>
        </a:ln>
      </dgm:spPr>
      <dgm:t>
        <a:bodyPr/>
        <a:lstStyle/>
        <a:p>
          <a:r>
            <a:rPr lang="en-US">
              <a:latin typeface="Tw Cen MT" panose="020B0602020104020603" pitchFamily="34" charset="0"/>
            </a:rPr>
            <a:t>Engaging Format Examples</a:t>
          </a:r>
        </a:p>
      </dgm:t>
    </dgm:pt>
    <dgm:pt modelId="{EBE060B2-F590-44CC-B357-90A5E8D59B39}" type="parTrans" cxnId="{16F72017-68F5-42AF-896C-F76380FAC925}">
      <dgm:prSet/>
      <dgm:spPr/>
      <dgm:t>
        <a:bodyPr/>
        <a:lstStyle/>
        <a:p>
          <a:endParaRPr lang="en-US"/>
        </a:p>
      </dgm:t>
    </dgm:pt>
    <dgm:pt modelId="{55C3198F-7A87-489A-8A0C-B00003105EE2}" type="sibTrans" cxnId="{16F72017-68F5-42AF-896C-F76380FAC925}">
      <dgm:prSet/>
      <dgm:spPr>
        <a:blipFill>
          <a:blip xmlns:r="http://schemas.openxmlformats.org/officeDocument/2006/relationships" r:embed="rId5">
            <a:extLst>
              <a:ext uri="{96DAC541-7B7A-43D3-8B79-37D633B846F1}">
                <asvg:svgBlip xmlns:asvg="http://schemas.microsoft.com/office/drawing/2016/SVG/main" r:embed="rId6"/>
              </a:ext>
            </a:extLst>
          </a:blip>
          <a:srcRect/>
          <a:stretch>
            <a:fillRect t="-8000" b="-8000"/>
          </a:stretch>
        </a:blipFill>
        <a:ln>
          <a:solidFill>
            <a:srgbClr val="C00000"/>
          </a:solidFill>
        </a:ln>
      </dgm:spPr>
      <dgm:t>
        <a:bodyPr/>
        <a:lstStyle/>
        <a:p>
          <a:endParaRPr lang="en-US"/>
        </a:p>
      </dgm:t>
      <dgm:extLst>
        <a:ext uri="{E40237B7-FDA0-4F09-8148-C483321AD2D9}">
          <dgm14:cNvPr xmlns:dgm14="http://schemas.microsoft.com/office/drawing/2010/diagram" id="0" name="" descr="Gears with solid fill"/>
        </a:ext>
      </dgm:extLst>
    </dgm:pt>
    <dgm:pt modelId="{563C21C3-9841-41A7-959C-5BE24A7DC8E5}">
      <dgm:prSet/>
      <dgm:spPr>
        <a:solidFill>
          <a:srgbClr val="C00000">
            <a:tint val="66000"/>
            <a:satMod val="160000"/>
          </a:srgbClr>
        </a:solidFill>
        <a:ln>
          <a:solidFill>
            <a:srgbClr val="C00000"/>
          </a:solidFill>
        </a:ln>
      </dgm:spPr>
      <dgm:t>
        <a:bodyPr/>
        <a:lstStyle/>
        <a:p>
          <a:r>
            <a:rPr lang="en-US">
              <a:latin typeface="Tw Cen MT" panose="020B0602020104020603" pitchFamily="34" charset="0"/>
            </a:rPr>
            <a:t>Network Data Memos</a:t>
          </a:r>
        </a:p>
      </dgm:t>
    </dgm:pt>
    <dgm:pt modelId="{37D3132D-8CE1-4B95-8D1B-DF0A47E5FDD8}" type="parTrans" cxnId="{E355A080-BE0E-48B3-A08D-158638C25B93}">
      <dgm:prSet/>
      <dgm:spPr/>
      <dgm:t>
        <a:bodyPr/>
        <a:lstStyle/>
        <a:p>
          <a:endParaRPr lang="en-US"/>
        </a:p>
      </dgm:t>
    </dgm:pt>
    <dgm:pt modelId="{0FD66DDA-8FBA-4452-872D-DA1AA5B43334}" type="sibTrans" cxnId="{E355A080-BE0E-48B3-A08D-158638C25B93}">
      <dgm:prSet/>
      <dgm:spPr>
        <a:blipFill>
          <a:blip xmlns:r="http://schemas.openxmlformats.org/officeDocument/2006/relationships" r:embed="rId7">
            <a:extLst>
              <a:ext uri="{96DAC541-7B7A-43D3-8B79-37D633B846F1}">
                <asvg:svgBlip xmlns:asvg="http://schemas.microsoft.com/office/drawing/2016/SVG/main" r:embed="rId8"/>
              </a:ext>
            </a:extLst>
          </a:blip>
          <a:srcRect/>
          <a:stretch>
            <a:fillRect t="-8000" b="-8000"/>
          </a:stretch>
        </a:blipFill>
        <a:ln>
          <a:solidFill>
            <a:srgbClr val="C00000"/>
          </a:solidFill>
        </a:ln>
      </dgm:spPr>
      <dgm:t>
        <a:bodyPr/>
        <a:lstStyle/>
        <a:p>
          <a:endParaRPr lang="en-US"/>
        </a:p>
      </dgm:t>
      <dgm:extLst>
        <a:ext uri="{E40237B7-FDA0-4F09-8148-C483321AD2D9}">
          <dgm14:cNvPr xmlns:dgm14="http://schemas.microsoft.com/office/drawing/2010/diagram" id="0" name="" descr="Meeting outline"/>
        </a:ext>
      </dgm:extLst>
    </dgm:pt>
    <dgm:pt modelId="{B7576E51-E6A8-432F-916E-99B37546F19C}">
      <dgm:prSet/>
      <dgm:spPr>
        <a:solidFill>
          <a:srgbClr val="C00000">
            <a:tint val="66000"/>
            <a:satMod val="160000"/>
          </a:srgbClr>
        </a:solidFill>
        <a:ln>
          <a:solidFill>
            <a:srgbClr val="C00000"/>
          </a:solidFill>
        </a:ln>
      </dgm:spPr>
      <dgm:t>
        <a:bodyPr/>
        <a:lstStyle/>
        <a:p>
          <a:r>
            <a:rPr lang="en-US">
              <a:latin typeface="Tw Cen MT" panose="020B0602020104020603" pitchFamily="34" charset="0"/>
            </a:rPr>
            <a:t>Network Passwords</a:t>
          </a:r>
        </a:p>
      </dgm:t>
    </dgm:pt>
    <dgm:pt modelId="{BE168952-BF72-4D27-8745-B439E7CE2B4A}" type="parTrans" cxnId="{8EA404BA-6940-42EF-80E5-AA50A67F3520}">
      <dgm:prSet/>
      <dgm:spPr/>
      <dgm:t>
        <a:bodyPr/>
        <a:lstStyle/>
        <a:p>
          <a:endParaRPr lang="en-US"/>
        </a:p>
      </dgm:t>
    </dgm:pt>
    <dgm:pt modelId="{633F4F25-DD73-4FFB-B019-8EC8348C4FE6}" type="sibTrans" cxnId="{8EA404BA-6940-42EF-80E5-AA50A67F3520}">
      <dgm:prSet/>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8000" b="-8000"/>
          </a:stretch>
        </a:blipFill>
        <a:ln>
          <a:solidFill>
            <a:srgbClr val="C00000"/>
          </a:solidFill>
        </a:ln>
      </dgm:spPr>
      <dgm:t>
        <a:bodyPr/>
        <a:lstStyle/>
        <a:p>
          <a:endParaRPr lang="en-US"/>
        </a:p>
      </dgm:t>
      <dgm:extLst>
        <a:ext uri="{E40237B7-FDA0-4F09-8148-C483321AD2D9}">
          <dgm14:cNvPr xmlns:dgm14="http://schemas.microsoft.com/office/drawing/2010/diagram" id="0" name="" descr="Key with solid fill"/>
        </a:ext>
      </dgm:extLst>
    </dgm:pt>
    <dgm:pt modelId="{941C76D2-BDCD-4D00-928C-7A22070C2FB2}" type="pres">
      <dgm:prSet presAssocID="{713FA465-03B7-4782-8DAD-6DDD7F943B83}" presName="Name0" presStyleCnt="0">
        <dgm:presLayoutVars>
          <dgm:chMax val="21"/>
          <dgm:chPref val="21"/>
        </dgm:presLayoutVars>
      </dgm:prSet>
      <dgm:spPr/>
    </dgm:pt>
    <dgm:pt modelId="{22A70E60-4EF4-4BDE-8511-E6E075322A4C}" type="pres">
      <dgm:prSet presAssocID="{9D038A85-8740-465D-BAD3-75A2D6C2060F}" presName="text1" presStyleCnt="0"/>
      <dgm:spPr/>
    </dgm:pt>
    <dgm:pt modelId="{6D7C4A75-753A-4A29-B3D6-560C396FCC58}" type="pres">
      <dgm:prSet presAssocID="{9D038A85-8740-465D-BAD3-75A2D6C2060F}" presName="textRepeatNode" presStyleLbl="alignNode1" presStyleIdx="0" presStyleCnt="5">
        <dgm:presLayoutVars>
          <dgm:chMax val="0"/>
          <dgm:chPref val="0"/>
          <dgm:bulletEnabled val="1"/>
        </dgm:presLayoutVars>
      </dgm:prSet>
      <dgm:spPr/>
    </dgm:pt>
    <dgm:pt modelId="{448AC3D3-D73A-4CEE-921A-24A33C387461}" type="pres">
      <dgm:prSet presAssocID="{9D038A85-8740-465D-BAD3-75A2D6C2060F}" presName="textaccent1" presStyleCnt="0"/>
      <dgm:spPr/>
    </dgm:pt>
    <dgm:pt modelId="{30CE76F4-8BFE-477E-A6AD-C60DDE65DCE4}" type="pres">
      <dgm:prSet presAssocID="{9D038A85-8740-465D-BAD3-75A2D6C2060F}" presName="accentRepeatNode" presStyleLbl="solidAlignAcc1" presStyleIdx="0" presStyleCnt="10"/>
      <dgm:spPr/>
    </dgm:pt>
    <dgm:pt modelId="{EE8FF33B-524E-413F-84CB-87D6B892BD74}" type="pres">
      <dgm:prSet presAssocID="{3DB52550-E940-45F8-98A9-A23727C89D50}" presName="image1" presStyleCnt="0"/>
      <dgm:spPr/>
    </dgm:pt>
    <dgm:pt modelId="{B1C649D1-BF11-424C-B9EE-03B8B9586458}" type="pres">
      <dgm:prSet presAssocID="{3DB52550-E940-45F8-98A9-A23727C89D50}" presName="imageRepeatNode" presStyleLbl="alignAcc1" presStyleIdx="0" presStyleCnt="5"/>
      <dgm:spPr/>
    </dgm:pt>
    <dgm:pt modelId="{2F16AC4C-8D07-4F0F-A122-578B1B8C4D47}" type="pres">
      <dgm:prSet presAssocID="{3DB52550-E940-45F8-98A9-A23727C89D50}" presName="imageaccent1" presStyleCnt="0"/>
      <dgm:spPr/>
    </dgm:pt>
    <dgm:pt modelId="{14763058-DDB7-4228-A4EC-0BAAEBC37988}" type="pres">
      <dgm:prSet presAssocID="{3DB52550-E940-45F8-98A9-A23727C89D50}" presName="accentRepeatNode" presStyleLbl="solidAlignAcc1" presStyleIdx="1" presStyleCnt="10"/>
      <dgm:spPr/>
    </dgm:pt>
    <dgm:pt modelId="{86D1931A-2FEB-4E6D-A463-153663CAEB6B}" type="pres">
      <dgm:prSet presAssocID="{8C92560F-4486-418D-8576-764D2B59F322}" presName="text2" presStyleCnt="0"/>
      <dgm:spPr/>
    </dgm:pt>
    <dgm:pt modelId="{0134D677-D905-496B-ABE9-E9EDB51046ED}" type="pres">
      <dgm:prSet presAssocID="{8C92560F-4486-418D-8576-764D2B59F322}" presName="textRepeatNode" presStyleLbl="alignNode1" presStyleIdx="1" presStyleCnt="5">
        <dgm:presLayoutVars>
          <dgm:chMax val="0"/>
          <dgm:chPref val="0"/>
          <dgm:bulletEnabled val="1"/>
        </dgm:presLayoutVars>
      </dgm:prSet>
      <dgm:spPr/>
    </dgm:pt>
    <dgm:pt modelId="{771066BB-B8ED-4DFB-BAA4-2FFA267426D6}" type="pres">
      <dgm:prSet presAssocID="{8C92560F-4486-418D-8576-764D2B59F322}" presName="textaccent2" presStyleCnt="0"/>
      <dgm:spPr/>
    </dgm:pt>
    <dgm:pt modelId="{EAEF3F63-0D63-4275-9408-0FCAECC53DBE}" type="pres">
      <dgm:prSet presAssocID="{8C92560F-4486-418D-8576-764D2B59F322}" presName="accentRepeatNode" presStyleLbl="solidAlignAcc1" presStyleIdx="2" presStyleCnt="10"/>
      <dgm:spPr/>
    </dgm:pt>
    <dgm:pt modelId="{E5BC3861-A4DE-4740-BBC3-AD12CB958FBF}" type="pres">
      <dgm:prSet presAssocID="{137B5640-C323-4561-91C4-01A4AB61050C}" presName="image2" presStyleCnt="0"/>
      <dgm:spPr/>
    </dgm:pt>
    <dgm:pt modelId="{B868F5F5-6AEB-476C-B59F-CFE92471D3B0}" type="pres">
      <dgm:prSet presAssocID="{137B5640-C323-4561-91C4-01A4AB61050C}" presName="imageRepeatNode" presStyleLbl="alignAcc1" presStyleIdx="1" presStyleCnt="5"/>
      <dgm:spPr/>
    </dgm:pt>
    <dgm:pt modelId="{EA6BB827-5A15-4C23-BF07-0EC6A927FB14}" type="pres">
      <dgm:prSet presAssocID="{137B5640-C323-4561-91C4-01A4AB61050C}" presName="imageaccent2" presStyleCnt="0"/>
      <dgm:spPr/>
    </dgm:pt>
    <dgm:pt modelId="{BFC50241-991C-4F9C-8C36-E12E3104D3AF}" type="pres">
      <dgm:prSet presAssocID="{137B5640-C323-4561-91C4-01A4AB61050C}" presName="accentRepeatNode" presStyleLbl="solidAlignAcc1" presStyleIdx="3" presStyleCnt="10"/>
      <dgm:spPr/>
    </dgm:pt>
    <dgm:pt modelId="{12BE5EB7-E0CB-4259-8F2B-A1171277C19A}" type="pres">
      <dgm:prSet presAssocID="{E6CDFA72-F3D9-4A77-B969-C4DA60EA4443}" presName="text3" presStyleCnt="0"/>
      <dgm:spPr/>
    </dgm:pt>
    <dgm:pt modelId="{F839B60E-2E84-4589-AF25-6F461544D72A}" type="pres">
      <dgm:prSet presAssocID="{E6CDFA72-F3D9-4A77-B969-C4DA60EA4443}" presName="textRepeatNode" presStyleLbl="alignNode1" presStyleIdx="2" presStyleCnt="5">
        <dgm:presLayoutVars>
          <dgm:chMax val="0"/>
          <dgm:chPref val="0"/>
          <dgm:bulletEnabled val="1"/>
        </dgm:presLayoutVars>
      </dgm:prSet>
      <dgm:spPr/>
    </dgm:pt>
    <dgm:pt modelId="{CD1A7BA0-F1F3-452A-B3F5-B0D9984993F4}" type="pres">
      <dgm:prSet presAssocID="{E6CDFA72-F3D9-4A77-B969-C4DA60EA4443}" presName="textaccent3" presStyleCnt="0"/>
      <dgm:spPr/>
    </dgm:pt>
    <dgm:pt modelId="{8A57E5C0-2AB7-4EA2-B12D-FFC8B64728C6}" type="pres">
      <dgm:prSet presAssocID="{E6CDFA72-F3D9-4A77-B969-C4DA60EA4443}" presName="accentRepeatNode" presStyleLbl="solidAlignAcc1" presStyleIdx="4" presStyleCnt="10"/>
      <dgm:spPr/>
    </dgm:pt>
    <dgm:pt modelId="{57B37B94-1D08-4C82-8E06-25C2281D61A4}" type="pres">
      <dgm:prSet presAssocID="{55C3198F-7A87-489A-8A0C-B00003105EE2}" presName="image3" presStyleCnt="0"/>
      <dgm:spPr/>
    </dgm:pt>
    <dgm:pt modelId="{2158A706-1471-4C56-A64E-306B3DABBFCA}" type="pres">
      <dgm:prSet presAssocID="{55C3198F-7A87-489A-8A0C-B00003105EE2}" presName="imageRepeatNode" presStyleLbl="alignAcc1" presStyleIdx="2" presStyleCnt="5"/>
      <dgm:spPr/>
    </dgm:pt>
    <dgm:pt modelId="{47C54445-B0D9-4D6F-8A56-EB44CF1F44F8}" type="pres">
      <dgm:prSet presAssocID="{55C3198F-7A87-489A-8A0C-B00003105EE2}" presName="imageaccent3" presStyleCnt="0"/>
      <dgm:spPr/>
    </dgm:pt>
    <dgm:pt modelId="{6669E21E-D041-45A6-B832-DE7B014F3952}" type="pres">
      <dgm:prSet presAssocID="{55C3198F-7A87-489A-8A0C-B00003105EE2}" presName="accentRepeatNode" presStyleLbl="solidAlignAcc1" presStyleIdx="5" presStyleCnt="10"/>
      <dgm:spPr/>
    </dgm:pt>
    <dgm:pt modelId="{CE081548-3375-4287-A117-8E0FF64D3236}" type="pres">
      <dgm:prSet presAssocID="{563C21C3-9841-41A7-959C-5BE24A7DC8E5}" presName="text4" presStyleCnt="0"/>
      <dgm:spPr/>
    </dgm:pt>
    <dgm:pt modelId="{FEA68845-0DCA-4C30-B12D-31A34C068B66}" type="pres">
      <dgm:prSet presAssocID="{563C21C3-9841-41A7-959C-5BE24A7DC8E5}" presName="textRepeatNode" presStyleLbl="alignNode1" presStyleIdx="3" presStyleCnt="5">
        <dgm:presLayoutVars>
          <dgm:chMax val="0"/>
          <dgm:chPref val="0"/>
          <dgm:bulletEnabled val="1"/>
        </dgm:presLayoutVars>
      </dgm:prSet>
      <dgm:spPr/>
    </dgm:pt>
    <dgm:pt modelId="{D75C3224-39D9-44C4-BC59-0AC856AEB806}" type="pres">
      <dgm:prSet presAssocID="{563C21C3-9841-41A7-959C-5BE24A7DC8E5}" presName="textaccent4" presStyleCnt="0"/>
      <dgm:spPr/>
    </dgm:pt>
    <dgm:pt modelId="{73D1B57C-D72B-4220-A92C-8BB206D324C5}" type="pres">
      <dgm:prSet presAssocID="{563C21C3-9841-41A7-959C-5BE24A7DC8E5}" presName="accentRepeatNode" presStyleLbl="solidAlignAcc1" presStyleIdx="6" presStyleCnt="10"/>
      <dgm:spPr/>
    </dgm:pt>
    <dgm:pt modelId="{CE86B920-EF47-4232-801D-CDBFEE0F423A}" type="pres">
      <dgm:prSet presAssocID="{0FD66DDA-8FBA-4452-872D-DA1AA5B43334}" presName="image4" presStyleCnt="0"/>
      <dgm:spPr/>
    </dgm:pt>
    <dgm:pt modelId="{2132F45F-0698-4405-9647-59F8944A8089}" type="pres">
      <dgm:prSet presAssocID="{0FD66DDA-8FBA-4452-872D-DA1AA5B43334}" presName="imageRepeatNode" presStyleLbl="alignAcc1" presStyleIdx="3" presStyleCnt="5" custLinFactNeighborX="92928" custLinFactNeighborY="-60865"/>
      <dgm:spPr/>
    </dgm:pt>
    <dgm:pt modelId="{5A71D847-486F-4219-86B5-9FD3A6622D1C}" type="pres">
      <dgm:prSet presAssocID="{0FD66DDA-8FBA-4452-872D-DA1AA5B43334}" presName="imageaccent4" presStyleCnt="0"/>
      <dgm:spPr/>
    </dgm:pt>
    <dgm:pt modelId="{62865963-9E4D-48B3-AFB3-C6AC7D7EA7AB}" type="pres">
      <dgm:prSet presAssocID="{0FD66DDA-8FBA-4452-872D-DA1AA5B43334}" presName="accentRepeatNode" presStyleLbl="solidAlignAcc1" presStyleIdx="7" presStyleCnt="10"/>
      <dgm:spPr/>
    </dgm:pt>
    <dgm:pt modelId="{2AB9C0DD-8FA1-4DAC-A887-E97AE593C2A2}" type="pres">
      <dgm:prSet presAssocID="{B7576E51-E6A8-432F-916E-99B37546F19C}" presName="text5" presStyleCnt="0"/>
      <dgm:spPr/>
    </dgm:pt>
    <dgm:pt modelId="{782C300C-1FD5-45BF-A263-228F76094D1C}" type="pres">
      <dgm:prSet presAssocID="{B7576E51-E6A8-432F-916E-99B37546F19C}" presName="textRepeatNode" presStyleLbl="alignNode1" presStyleIdx="4" presStyleCnt="5">
        <dgm:presLayoutVars>
          <dgm:chMax val="0"/>
          <dgm:chPref val="0"/>
          <dgm:bulletEnabled val="1"/>
        </dgm:presLayoutVars>
      </dgm:prSet>
      <dgm:spPr/>
    </dgm:pt>
    <dgm:pt modelId="{CA31864A-B128-42F6-BE37-A99CECF5E40E}" type="pres">
      <dgm:prSet presAssocID="{B7576E51-E6A8-432F-916E-99B37546F19C}" presName="textaccent5" presStyleCnt="0"/>
      <dgm:spPr/>
    </dgm:pt>
    <dgm:pt modelId="{58DD2A49-19F7-491F-9E74-24E756D6EA2A}" type="pres">
      <dgm:prSet presAssocID="{B7576E51-E6A8-432F-916E-99B37546F19C}" presName="accentRepeatNode" presStyleLbl="solidAlignAcc1" presStyleIdx="8" presStyleCnt="10"/>
      <dgm:spPr/>
    </dgm:pt>
    <dgm:pt modelId="{CB5FCEEA-51A9-4F43-ABB8-43296A8F7815}" type="pres">
      <dgm:prSet presAssocID="{633F4F25-DD73-4FFB-B019-8EC8348C4FE6}" presName="image5" presStyleCnt="0"/>
      <dgm:spPr/>
    </dgm:pt>
    <dgm:pt modelId="{23DAB7C2-F5AA-4AD9-994F-E7925E9320EF}" type="pres">
      <dgm:prSet presAssocID="{633F4F25-DD73-4FFB-B019-8EC8348C4FE6}" presName="imageRepeatNode" presStyleLbl="alignAcc1" presStyleIdx="4" presStyleCnt="5" custLinFactNeighborX="-83320" custLinFactNeighborY="54786"/>
      <dgm:spPr/>
    </dgm:pt>
    <dgm:pt modelId="{3CF5CF4D-1C5C-4146-950E-93BDF26C9E98}" type="pres">
      <dgm:prSet presAssocID="{633F4F25-DD73-4FFB-B019-8EC8348C4FE6}" presName="imageaccent5" presStyleCnt="0"/>
      <dgm:spPr/>
    </dgm:pt>
    <dgm:pt modelId="{FEE846E2-2A29-4488-8F10-2EAC5F26D2C1}" type="pres">
      <dgm:prSet presAssocID="{633F4F25-DD73-4FFB-B019-8EC8348C4FE6}" presName="accentRepeatNode" presStyleLbl="solidAlignAcc1" presStyleIdx="9" presStyleCnt="10"/>
      <dgm:spPr/>
    </dgm:pt>
  </dgm:ptLst>
  <dgm:cxnLst>
    <dgm:cxn modelId="{16F72017-68F5-42AF-896C-F76380FAC925}" srcId="{713FA465-03B7-4782-8DAD-6DDD7F943B83}" destId="{E6CDFA72-F3D9-4A77-B969-C4DA60EA4443}" srcOrd="2" destOrd="0" parTransId="{EBE060B2-F590-44CC-B357-90A5E8D59B39}" sibTransId="{55C3198F-7A87-489A-8A0C-B00003105EE2}"/>
    <dgm:cxn modelId="{80B83B2C-CFAF-45E1-BE11-F0584B5E6CFD}" type="presOf" srcId="{137B5640-C323-4561-91C4-01A4AB61050C}" destId="{B868F5F5-6AEB-476C-B59F-CFE92471D3B0}" srcOrd="0" destOrd="0" presId="urn:microsoft.com/office/officeart/2008/layout/HexagonCluster"/>
    <dgm:cxn modelId="{CBC8722D-E461-4460-9228-91968B90AF17}" type="presOf" srcId="{E6CDFA72-F3D9-4A77-B969-C4DA60EA4443}" destId="{F839B60E-2E84-4589-AF25-6F461544D72A}" srcOrd="0" destOrd="0" presId="urn:microsoft.com/office/officeart/2008/layout/HexagonCluster"/>
    <dgm:cxn modelId="{65465336-229E-4949-ABEE-12ED54DC157B}" type="presOf" srcId="{713FA465-03B7-4782-8DAD-6DDD7F943B83}" destId="{941C76D2-BDCD-4D00-928C-7A22070C2FB2}" srcOrd="0" destOrd="0" presId="urn:microsoft.com/office/officeart/2008/layout/HexagonCluster"/>
    <dgm:cxn modelId="{75AF733A-7255-4487-B22D-0007896DCA76}" srcId="{713FA465-03B7-4782-8DAD-6DDD7F943B83}" destId="{9D038A85-8740-465D-BAD3-75A2D6C2060F}" srcOrd="0" destOrd="0" parTransId="{6783F43E-9134-4DA3-92A5-819EA4916249}" sibTransId="{3DB52550-E940-45F8-98A9-A23727C89D50}"/>
    <dgm:cxn modelId="{0833C53A-5A40-44E7-B7F6-043F913D250E}" type="presOf" srcId="{3DB52550-E940-45F8-98A9-A23727C89D50}" destId="{B1C649D1-BF11-424C-B9EE-03B8B9586458}" srcOrd="0" destOrd="0" presId="urn:microsoft.com/office/officeart/2008/layout/HexagonCluster"/>
    <dgm:cxn modelId="{8BFCBF62-8BB3-48FC-AEC3-0229DAC9D095}" type="presOf" srcId="{9D038A85-8740-465D-BAD3-75A2D6C2060F}" destId="{6D7C4A75-753A-4A29-B3D6-560C396FCC58}" srcOrd="0" destOrd="0" presId="urn:microsoft.com/office/officeart/2008/layout/HexagonCluster"/>
    <dgm:cxn modelId="{11218563-C693-430C-8CED-27C043775B9B}" type="presOf" srcId="{B7576E51-E6A8-432F-916E-99B37546F19C}" destId="{782C300C-1FD5-45BF-A263-228F76094D1C}" srcOrd="0" destOrd="0" presId="urn:microsoft.com/office/officeart/2008/layout/HexagonCluster"/>
    <dgm:cxn modelId="{27EB7864-5206-4899-8DD6-09335C7B2D48}" type="presOf" srcId="{633F4F25-DD73-4FFB-B019-8EC8348C4FE6}" destId="{23DAB7C2-F5AA-4AD9-994F-E7925E9320EF}" srcOrd="0" destOrd="0" presId="urn:microsoft.com/office/officeart/2008/layout/HexagonCluster"/>
    <dgm:cxn modelId="{8FBD617C-B7CD-4C8C-AC39-9D4FF90B58D7}" type="presOf" srcId="{0FD66DDA-8FBA-4452-872D-DA1AA5B43334}" destId="{2132F45F-0698-4405-9647-59F8944A8089}" srcOrd="0" destOrd="0" presId="urn:microsoft.com/office/officeart/2008/layout/HexagonCluster"/>
    <dgm:cxn modelId="{E355A080-BE0E-48B3-A08D-158638C25B93}" srcId="{713FA465-03B7-4782-8DAD-6DDD7F943B83}" destId="{563C21C3-9841-41A7-959C-5BE24A7DC8E5}" srcOrd="3" destOrd="0" parTransId="{37D3132D-8CE1-4B95-8D1B-DF0A47E5FDD8}" sibTransId="{0FD66DDA-8FBA-4452-872D-DA1AA5B43334}"/>
    <dgm:cxn modelId="{379713B7-3655-4321-98EC-2D6ECCF42833}" type="presOf" srcId="{55C3198F-7A87-489A-8A0C-B00003105EE2}" destId="{2158A706-1471-4C56-A64E-306B3DABBFCA}" srcOrd="0" destOrd="0" presId="urn:microsoft.com/office/officeart/2008/layout/HexagonCluster"/>
    <dgm:cxn modelId="{8EA404BA-6940-42EF-80E5-AA50A67F3520}" srcId="{713FA465-03B7-4782-8DAD-6DDD7F943B83}" destId="{B7576E51-E6A8-432F-916E-99B37546F19C}" srcOrd="4" destOrd="0" parTransId="{BE168952-BF72-4D27-8745-B439E7CE2B4A}" sibTransId="{633F4F25-DD73-4FFB-B019-8EC8348C4FE6}"/>
    <dgm:cxn modelId="{C63489D3-E4F7-4C71-B4F5-0623FB24C1E3}" srcId="{713FA465-03B7-4782-8DAD-6DDD7F943B83}" destId="{8C92560F-4486-418D-8576-764D2B59F322}" srcOrd="1" destOrd="0" parTransId="{07EE5094-E39B-4572-BAFB-317C5955F148}" sibTransId="{137B5640-C323-4561-91C4-01A4AB61050C}"/>
    <dgm:cxn modelId="{42C347D4-82F9-4F82-A8EC-A48F4925BD66}" type="presOf" srcId="{8C92560F-4486-418D-8576-764D2B59F322}" destId="{0134D677-D905-496B-ABE9-E9EDB51046ED}" srcOrd="0" destOrd="0" presId="urn:microsoft.com/office/officeart/2008/layout/HexagonCluster"/>
    <dgm:cxn modelId="{339B2FD8-5E1F-4AD4-A8B2-8525CDE812BC}" type="presOf" srcId="{563C21C3-9841-41A7-959C-5BE24A7DC8E5}" destId="{FEA68845-0DCA-4C30-B12D-31A34C068B66}" srcOrd="0" destOrd="0" presId="urn:microsoft.com/office/officeart/2008/layout/HexagonCluster"/>
    <dgm:cxn modelId="{3152D7D1-6A4B-423F-9CB3-AAFEF7F875E5}" type="presParOf" srcId="{941C76D2-BDCD-4D00-928C-7A22070C2FB2}" destId="{22A70E60-4EF4-4BDE-8511-E6E075322A4C}" srcOrd="0" destOrd="0" presId="urn:microsoft.com/office/officeart/2008/layout/HexagonCluster"/>
    <dgm:cxn modelId="{7B741CA1-1A19-407B-B19E-EF53059E3722}" type="presParOf" srcId="{22A70E60-4EF4-4BDE-8511-E6E075322A4C}" destId="{6D7C4A75-753A-4A29-B3D6-560C396FCC58}" srcOrd="0" destOrd="0" presId="urn:microsoft.com/office/officeart/2008/layout/HexagonCluster"/>
    <dgm:cxn modelId="{71B72617-676F-426A-ACA1-A71A8A38B929}" type="presParOf" srcId="{941C76D2-BDCD-4D00-928C-7A22070C2FB2}" destId="{448AC3D3-D73A-4CEE-921A-24A33C387461}" srcOrd="1" destOrd="0" presId="urn:microsoft.com/office/officeart/2008/layout/HexagonCluster"/>
    <dgm:cxn modelId="{A1761F46-55A3-4522-9669-A88C42742C1A}" type="presParOf" srcId="{448AC3D3-D73A-4CEE-921A-24A33C387461}" destId="{30CE76F4-8BFE-477E-A6AD-C60DDE65DCE4}" srcOrd="0" destOrd="0" presId="urn:microsoft.com/office/officeart/2008/layout/HexagonCluster"/>
    <dgm:cxn modelId="{DA50A8C1-0708-43D1-B62F-530FF052B626}" type="presParOf" srcId="{941C76D2-BDCD-4D00-928C-7A22070C2FB2}" destId="{EE8FF33B-524E-413F-84CB-87D6B892BD74}" srcOrd="2" destOrd="0" presId="urn:microsoft.com/office/officeart/2008/layout/HexagonCluster"/>
    <dgm:cxn modelId="{10EFC505-8C4A-4B3F-A316-57E2244E1CD6}" type="presParOf" srcId="{EE8FF33B-524E-413F-84CB-87D6B892BD74}" destId="{B1C649D1-BF11-424C-B9EE-03B8B9586458}" srcOrd="0" destOrd="0" presId="urn:microsoft.com/office/officeart/2008/layout/HexagonCluster"/>
    <dgm:cxn modelId="{1ACA2335-3745-4657-8ADA-3D36DC716314}" type="presParOf" srcId="{941C76D2-BDCD-4D00-928C-7A22070C2FB2}" destId="{2F16AC4C-8D07-4F0F-A122-578B1B8C4D47}" srcOrd="3" destOrd="0" presId="urn:microsoft.com/office/officeart/2008/layout/HexagonCluster"/>
    <dgm:cxn modelId="{11ACE927-1D33-4BA7-9B63-8C365F6CB85D}" type="presParOf" srcId="{2F16AC4C-8D07-4F0F-A122-578B1B8C4D47}" destId="{14763058-DDB7-4228-A4EC-0BAAEBC37988}" srcOrd="0" destOrd="0" presId="urn:microsoft.com/office/officeart/2008/layout/HexagonCluster"/>
    <dgm:cxn modelId="{572E3AC3-0264-484F-9DFA-4752DDC6A32F}" type="presParOf" srcId="{941C76D2-BDCD-4D00-928C-7A22070C2FB2}" destId="{86D1931A-2FEB-4E6D-A463-153663CAEB6B}" srcOrd="4" destOrd="0" presId="urn:microsoft.com/office/officeart/2008/layout/HexagonCluster"/>
    <dgm:cxn modelId="{10082625-294F-44C1-A3B5-3922182B1FC6}" type="presParOf" srcId="{86D1931A-2FEB-4E6D-A463-153663CAEB6B}" destId="{0134D677-D905-496B-ABE9-E9EDB51046ED}" srcOrd="0" destOrd="0" presId="urn:microsoft.com/office/officeart/2008/layout/HexagonCluster"/>
    <dgm:cxn modelId="{572CE7B0-9499-43ED-B4FE-B06BAB619424}" type="presParOf" srcId="{941C76D2-BDCD-4D00-928C-7A22070C2FB2}" destId="{771066BB-B8ED-4DFB-BAA4-2FFA267426D6}" srcOrd="5" destOrd="0" presId="urn:microsoft.com/office/officeart/2008/layout/HexagonCluster"/>
    <dgm:cxn modelId="{5CD5EE67-0FC7-421D-B031-3A5D59B72B20}" type="presParOf" srcId="{771066BB-B8ED-4DFB-BAA4-2FFA267426D6}" destId="{EAEF3F63-0D63-4275-9408-0FCAECC53DBE}" srcOrd="0" destOrd="0" presId="urn:microsoft.com/office/officeart/2008/layout/HexagonCluster"/>
    <dgm:cxn modelId="{7D112E93-ABDD-4311-B6B6-14870DD7A983}" type="presParOf" srcId="{941C76D2-BDCD-4D00-928C-7A22070C2FB2}" destId="{E5BC3861-A4DE-4740-BBC3-AD12CB958FBF}" srcOrd="6" destOrd="0" presId="urn:microsoft.com/office/officeart/2008/layout/HexagonCluster"/>
    <dgm:cxn modelId="{55441B11-4690-4F15-B907-7577C4160B18}" type="presParOf" srcId="{E5BC3861-A4DE-4740-BBC3-AD12CB958FBF}" destId="{B868F5F5-6AEB-476C-B59F-CFE92471D3B0}" srcOrd="0" destOrd="0" presId="urn:microsoft.com/office/officeart/2008/layout/HexagonCluster"/>
    <dgm:cxn modelId="{538A3F30-F45C-42C7-A15B-52D8CC331BD3}" type="presParOf" srcId="{941C76D2-BDCD-4D00-928C-7A22070C2FB2}" destId="{EA6BB827-5A15-4C23-BF07-0EC6A927FB14}" srcOrd="7" destOrd="0" presId="urn:microsoft.com/office/officeart/2008/layout/HexagonCluster"/>
    <dgm:cxn modelId="{CA51B791-BC53-4EC1-A5E6-AEB3D9B7C75C}" type="presParOf" srcId="{EA6BB827-5A15-4C23-BF07-0EC6A927FB14}" destId="{BFC50241-991C-4F9C-8C36-E12E3104D3AF}" srcOrd="0" destOrd="0" presId="urn:microsoft.com/office/officeart/2008/layout/HexagonCluster"/>
    <dgm:cxn modelId="{F9E016B2-E988-45E8-8184-D7A9A3748A60}" type="presParOf" srcId="{941C76D2-BDCD-4D00-928C-7A22070C2FB2}" destId="{12BE5EB7-E0CB-4259-8F2B-A1171277C19A}" srcOrd="8" destOrd="0" presId="urn:microsoft.com/office/officeart/2008/layout/HexagonCluster"/>
    <dgm:cxn modelId="{E08CA94B-9D43-40F2-BC8F-EB4FAD085A7D}" type="presParOf" srcId="{12BE5EB7-E0CB-4259-8F2B-A1171277C19A}" destId="{F839B60E-2E84-4589-AF25-6F461544D72A}" srcOrd="0" destOrd="0" presId="urn:microsoft.com/office/officeart/2008/layout/HexagonCluster"/>
    <dgm:cxn modelId="{6A69FFC8-5B48-425A-8E28-406290A9C9DD}" type="presParOf" srcId="{941C76D2-BDCD-4D00-928C-7A22070C2FB2}" destId="{CD1A7BA0-F1F3-452A-B3F5-B0D9984993F4}" srcOrd="9" destOrd="0" presId="urn:microsoft.com/office/officeart/2008/layout/HexagonCluster"/>
    <dgm:cxn modelId="{0AC59762-D3E0-4DC8-BDD9-D292B419A7C0}" type="presParOf" srcId="{CD1A7BA0-F1F3-452A-B3F5-B0D9984993F4}" destId="{8A57E5C0-2AB7-4EA2-B12D-FFC8B64728C6}" srcOrd="0" destOrd="0" presId="urn:microsoft.com/office/officeart/2008/layout/HexagonCluster"/>
    <dgm:cxn modelId="{6E984060-FD4A-4507-95D6-CFD167790B67}" type="presParOf" srcId="{941C76D2-BDCD-4D00-928C-7A22070C2FB2}" destId="{57B37B94-1D08-4C82-8E06-25C2281D61A4}" srcOrd="10" destOrd="0" presId="urn:microsoft.com/office/officeart/2008/layout/HexagonCluster"/>
    <dgm:cxn modelId="{193CA0EB-58B0-411B-9579-BC8368045FCE}" type="presParOf" srcId="{57B37B94-1D08-4C82-8E06-25C2281D61A4}" destId="{2158A706-1471-4C56-A64E-306B3DABBFCA}" srcOrd="0" destOrd="0" presId="urn:microsoft.com/office/officeart/2008/layout/HexagonCluster"/>
    <dgm:cxn modelId="{012DDEAF-BDDE-4173-B4F9-164EE70D24C9}" type="presParOf" srcId="{941C76D2-BDCD-4D00-928C-7A22070C2FB2}" destId="{47C54445-B0D9-4D6F-8A56-EB44CF1F44F8}" srcOrd="11" destOrd="0" presId="urn:microsoft.com/office/officeart/2008/layout/HexagonCluster"/>
    <dgm:cxn modelId="{78F19A5C-0E4B-47E5-808D-2B50D6AA2A02}" type="presParOf" srcId="{47C54445-B0D9-4D6F-8A56-EB44CF1F44F8}" destId="{6669E21E-D041-45A6-B832-DE7B014F3952}" srcOrd="0" destOrd="0" presId="urn:microsoft.com/office/officeart/2008/layout/HexagonCluster"/>
    <dgm:cxn modelId="{ADF84839-0AEB-4106-8FE1-889FA971E6B5}" type="presParOf" srcId="{941C76D2-BDCD-4D00-928C-7A22070C2FB2}" destId="{CE081548-3375-4287-A117-8E0FF64D3236}" srcOrd="12" destOrd="0" presId="urn:microsoft.com/office/officeart/2008/layout/HexagonCluster"/>
    <dgm:cxn modelId="{7121736A-21E8-4CCE-BD10-70CD5A6FF97F}" type="presParOf" srcId="{CE081548-3375-4287-A117-8E0FF64D3236}" destId="{FEA68845-0DCA-4C30-B12D-31A34C068B66}" srcOrd="0" destOrd="0" presId="urn:microsoft.com/office/officeart/2008/layout/HexagonCluster"/>
    <dgm:cxn modelId="{D9F3CCED-D1AE-4E4E-93F7-6A5239FABF8A}" type="presParOf" srcId="{941C76D2-BDCD-4D00-928C-7A22070C2FB2}" destId="{D75C3224-39D9-44C4-BC59-0AC856AEB806}" srcOrd="13" destOrd="0" presId="urn:microsoft.com/office/officeart/2008/layout/HexagonCluster"/>
    <dgm:cxn modelId="{DF7F06D5-5F36-4B44-A7D8-72C7652D835C}" type="presParOf" srcId="{D75C3224-39D9-44C4-BC59-0AC856AEB806}" destId="{73D1B57C-D72B-4220-A92C-8BB206D324C5}" srcOrd="0" destOrd="0" presId="urn:microsoft.com/office/officeart/2008/layout/HexagonCluster"/>
    <dgm:cxn modelId="{17CDECF1-1E75-4631-A07A-E5D09DAFB587}" type="presParOf" srcId="{941C76D2-BDCD-4D00-928C-7A22070C2FB2}" destId="{CE86B920-EF47-4232-801D-CDBFEE0F423A}" srcOrd="14" destOrd="0" presId="urn:microsoft.com/office/officeart/2008/layout/HexagonCluster"/>
    <dgm:cxn modelId="{4DED6EFC-1919-4AE1-8461-3A2B10165C6A}" type="presParOf" srcId="{CE86B920-EF47-4232-801D-CDBFEE0F423A}" destId="{2132F45F-0698-4405-9647-59F8944A8089}" srcOrd="0" destOrd="0" presId="urn:microsoft.com/office/officeart/2008/layout/HexagonCluster"/>
    <dgm:cxn modelId="{3B656278-2D9F-453C-9253-FA20528F382A}" type="presParOf" srcId="{941C76D2-BDCD-4D00-928C-7A22070C2FB2}" destId="{5A71D847-486F-4219-86B5-9FD3A6622D1C}" srcOrd="15" destOrd="0" presId="urn:microsoft.com/office/officeart/2008/layout/HexagonCluster"/>
    <dgm:cxn modelId="{8E73CA24-0DF6-4CFA-A288-4708A69AB5C7}" type="presParOf" srcId="{5A71D847-486F-4219-86B5-9FD3A6622D1C}" destId="{62865963-9E4D-48B3-AFB3-C6AC7D7EA7AB}" srcOrd="0" destOrd="0" presId="urn:microsoft.com/office/officeart/2008/layout/HexagonCluster"/>
    <dgm:cxn modelId="{36571A4E-429E-4AC0-A7A8-D928497F2714}" type="presParOf" srcId="{941C76D2-BDCD-4D00-928C-7A22070C2FB2}" destId="{2AB9C0DD-8FA1-4DAC-A887-E97AE593C2A2}" srcOrd="16" destOrd="0" presId="urn:microsoft.com/office/officeart/2008/layout/HexagonCluster"/>
    <dgm:cxn modelId="{3B9FED92-095B-493E-9498-D5255E66FD42}" type="presParOf" srcId="{2AB9C0DD-8FA1-4DAC-A887-E97AE593C2A2}" destId="{782C300C-1FD5-45BF-A263-228F76094D1C}" srcOrd="0" destOrd="0" presId="urn:microsoft.com/office/officeart/2008/layout/HexagonCluster"/>
    <dgm:cxn modelId="{C3C248F6-59C5-479D-804B-64FC15AFCAC9}" type="presParOf" srcId="{941C76D2-BDCD-4D00-928C-7A22070C2FB2}" destId="{CA31864A-B128-42F6-BE37-A99CECF5E40E}" srcOrd="17" destOrd="0" presId="urn:microsoft.com/office/officeart/2008/layout/HexagonCluster"/>
    <dgm:cxn modelId="{495DBEE1-42AE-4FF3-9364-F5DC51311BFF}" type="presParOf" srcId="{CA31864A-B128-42F6-BE37-A99CECF5E40E}" destId="{58DD2A49-19F7-491F-9E74-24E756D6EA2A}" srcOrd="0" destOrd="0" presId="urn:microsoft.com/office/officeart/2008/layout/HexagonCluster"/>
    <dgm:cxn modelId="{472D2A98-F45A-4861-9681-68FA29238E70}" type="presParOf" srcId="{941C76D2-BDCD-4D00-928C-7A22070C2FB2}" destId="{CB5FCEEA-51A9-4F43-ABB8-43296A8F7815}" srcOrd="18" destOrd="0" presId="urn:microsoft.com/office/officeart/2008/layout/HexagonCluster"/>
    <dgm:cxn modelId="{4456774D-6130-4640-B78D-9F93B0FFC41E}" type="presParOf" srcId="{CB5FCEEA-51A9-4F43-ABB8-43296A8F7815}" destId="{23DAB7C2-F5AA-4AD9-994F-E7925E9320EF}" srcOrd="0" destOrd="0" presId="urn:microsoft.com/office/officeart/2008/layout/HexagonCluster"/>
    <dgm:cxn modelId="{2DFD5869-9530-4A74-AD8D-5E917BCB719E}" type="presParOf" srcId="{941C76D2-BDCD-4D00-928C-7A22070C2FB2}" destId="{3CF5CF4D-1C5C-4146-950E-93BDF26C9E98}" srcOrd="19" destOrd="0" presId="urn:microsoft.com/office/officeart/2008/layout/HexagonCluster"/>
    <dgm:cxn modelId="{12A1087D-AAE3-423A-B808-090713CD9E46}" type="presParOf" srcId="{3CF5CF4D-1C5C-4146-950E-93BDF26C9E98}" destId="{FEE846E2-2A29-4488-8F10-2EAC5F26D2C1}" srcOrd="0" destOrd="0" presId="urn:microsoft.com/office/officeart/2008/layout/HexagonCluster"/>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A4B4D-E97C-4508-8E70-2ED75E0375D3}">
      <dsp:nvSpPr>
        <dsp:cNvPr id="0" name=""/>
        <dsp:cNvSpPr/>
      </dsp:nvSpPr>
      <dsp:spPr>
        <a:xfrm>
          <a:off x="4341886" y="1413439"/>
          <a:ext cx="3597797" cy="312205"/>
        </a:xfrm>
        <a:custGeom>
          <a:avLst/>
          <a:gdLst/>
          <a:ahLst/>
          <a:cxnLst/>
          <a:rect l="0" t="0" r="0" b="0"/>
          <a:pathLst>
            <a:path>
              <a:moveTo>
                <a:pt x="0" y="0"/>
              </a:moveTo>
              <a:lnTo>
                <a:pt x="0" y="156102"/>
              </a:lnTo>
              <a:lnTo>
                <a:pt x="3597797" y="156102"/>
              </a:lnTo>
              <a:lnTo>
                <a:pt x="3597797" y="3122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E382CC-59D9-46A8-AA23-0E3629306622}">
      <dsp:nvSpPr>
        <dsp:cNvPr id="0" name=""/>
        <dsp:cNvSpPr/>
      </dsp:nvSpPr>
      <dsp:spPr>
        <a:xfrm>
          <a:off x="4341886" y="1413439"/>
          <a:ext cx="1798898" cy="312205"/>
        </a:xfrm>
        <a:custGeom>
          <a:avLst/>
          <a:gdLst/>
          <a:ahLst/>
          <a:cxnLst/>
          <a:rect l="0" t="0" r="0" b="0"/>
          <a:pathLst>
            <a:path>
              <a:moveTo>
                <a:pt x="0" y="0"/>
              </a:moveTo>
              <a:lnTo>
                <a:pt x="0" y="156102"/>
              </a:lnTo>
              <a:lnTo>
                <a:pt x="1798898" y="156102"/>
              </a:lnTo>
              <a:lnTo>
                <a:pt x="1798898" y="3122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D6FEB7-A26B-4195-B6EE-093A96E4159F}">
      <dsp:nvSpPr>
        <dsp:cNvPr id="0" name=""/>
        <dsp:cNvSpPr/>
      </dsp:nvSpPr>
      <dsp:spPr>
        <a:xfrm>
          <a:off x="4296165" y="1413439"/>
          <a:ext cx="91440" cy="312205"/>
        </a:xfrm>
        <a:custGeom>
          <a:avLst/>
          <a:gdLst/>
          <a:ahLst/>
          <a:cxnLst/>
          <a:rect l="0" t="0" r="0" b="0"/>
          <a:pathLst>
            <a:path>
              <a:moveTo>
                <a:pt x="45720" y="0"/>
              </a:moveTo>
              <a:lnTo>
                <a:pt x="45720" y="3122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8E24DE-40DD-4532-9687-E7F5DC986697}">
      <dsp:nvSpPr>
        <dsp:cNvPr id="0" name=""/>
        <dsp:cNvSpPr/>
      </dsp:nvSpPr>
      <dsp:spPr>
        <a:xfrm>
          <a:off x="2542987" y="1413439"/>
          <a:ext cx="1798898" cy="312205"/>
        </a:xfrm>
        <a:custGeom>
          <a:avLst/>
          <a:gdLst/>
          <a:ahLst/>
          <a:cxnLst/>
          <a:rect l="0" t="0" r="0" b="0"/>
          <a:pathLst>
            <a:path>
              <a:moveTo>
                <a:pt x="1798898" y="0"/>
              </a:moveTo>
              <a:lnTo>
                <a:pt x="1798898" y="156102"/>
              </a:lnTo>
              <a:lnTo>
                <a:pt x="0" y="156102"/>
              </a:lnTo>
              <a:lnTo>
                <a:pt x="0" y="3122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81C4D9-02E5-44E8-B4E0-DEB6742D8577}">
      <dsp:nvSpPr>
        <dsp:cNvPr id="0" name=""/>
        <dsp:cNvSpPr/>
      </dsp:nvSpPr>
      <dsp:spPr>
        <a:xfrm>
          <a:off x="744088" y="1413439"/>
          <a:ext cx="3597797" cy="312205"/>
        </a:xfrm>
        <a:custGeom>
          <a:avLst/>
          <a:gdLst/>
          <a:ahLst/>
          <a:cxnLst/>
          <a:rect l="0" t="0" r="0" b="0"/>
          <a:pathLst>
            <a:path>
              <a:moveTo>
                <a:pt x="3597797" y="0"/>
              </a:moveTo>
              <a:lnTo>
                <a:pt x="3597797" y="156102"/>
              </a:lnTo>
              <a:lnTo>
                <a:pt x="0" y="156102"/>
              </a:lnTo>
              <a:lnTo>
                <a:pt x="0" y="3122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B3CFC0-AF3C-4617-A496-2F808ABC13C6}">
      <dsp:nvSpPr>
        <dsp:cNvPr id="0" name=""/>
        <dsp:cNvSpPr/>
      </dsp:nvSpPr>
      <dsp:spPr>
        <a:xfrm>
          <a:off x="2777524" y="670093"/>
          <a:ext cx="3128723" cy="74334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A1226A-3D3A-4D20-9870-644C20D78A7E}">
      <dsp:nvSpPr>
        <dsp:cNvPr id="0" name=""/>
        <dsp:cNvSpPr/>
      </dsp:nvSpPr>
      <dsp:spPr>
        <a:xfrm>
          <a:off x="2777524" y="670093"/>
          <a:ext cx="3128723" cy="74334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4CE8FC-AA34-4796-90ED-10F62A70C674}">
      <dsp:nvSpPr>
        <dsp:cNvPr id="0" name=""/>
        <dsp:cNvSpPr/>
      </dsp:nvSpPr>
      <dsp:spPr>
        <a:xfrm>
          <a:off x="1213162" y="803895"/>
          <a:ext cx="6257446" cy="47574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i="1" kern="1200" cap="small" baseline="0">
              <a:solidFill>
                <a:srgbClr val="C00000"/>
              </a:solidFill>
              <a:latin typeface="Tw Cen MT" panose="020B0602020104020603" pitchFamily="34" charset="0"/>
            </a:rPr>
            <a:t>Improve Your Submission’s Odds</a:t>
          </a:r>
        </a:p>
      </dsp:txBody>
      <dsp:txXfrm>
        <a:off x="1213162" y="803895"/>
        <a:ext cx="6257446" cy="475741"/>
      </dsp:txXfrm>
    </dsp:sp>
    <dsp:sp modelId="{C0A16980-8693-4C12-9593-7963F21FB07C}">
      <dsp:nvSpPr>
        <dsp:cNvPr id="0" name=""/>
        <dsp:cNvSpPr/>
      </dsp:nvSpPr>
      <dsp:spPr>
        <a:xfrm>
          <a:off x="372415" y="1725645"/>
          <a:ext cx="743346" cy="74334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CDE526-BB64-4A30-8EE9-077AD99BB8A8}">
      <dsp:nvSpPr>
        <dsp:cNvPr id="0" name=""/>
        <dsp:cNvSpPr/>
      </dsp:nvSpPr>
      <dsp:spPr>
        <a:xfrm>
          <a:off x="372415" y="1725645"/>
          <a:ext cx="743346" cy="74334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D08E1F-1B6B-4FA7-9765-DEAB01266FC6}">
      <dsp:nvSpPr>
        <dsp:cNvPr id="0" name=""/>
        <dsp:cNvSpPr/>
      </dsp:nvSpPr>
      <dsp:spPr>
        <a:xfrm>
          <a:off x="742" y="1859447"/>
          <a:ext cx="1486693" cy="47574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Tw Cen MT" panose="020B0602020104020603" pitchFamily="34" charset="0"/>
            </a:rPr>
            <a:t>Innovative Format</a:t>
          </a:r>
        </a:p>
      </dsp:txBody>
      <dsp:txXfrm>
        <a:off x="742" y="1859447"/>
        <a:ext cx="1486693" cy="475741"/>
      </dsp:txXfrm>
    </dsp:sp>
    <dsp:sp modelId="{9C416C5C-4BE7-4ED3-8245-85473E2C6111}">
      <dsp:nvSpPr>
        <dsp:cNvPr id="0" name=""/>
        <dsp:cNvSpPr/>
      </dsp:nvSpPr>
      <dsp:spPr>
        <a:xfrm>
          <a:off x="2171314" y="1725645"/>
          <a:ext cx="743346" cy="74334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EABA6D-026B-4B7A-AE7D-060511BDEDE5}">
      <dsp:nvSpPr>
        <dsp:cNvPr id="0" name=""/>
        <dsp:cNvSpPr/>
      </dsp:nvSpPr>
      <dsp:spPr>
        <a:xfrm>
          <a:off x="2171314" y="1725645"/>
          <a:ext cx="743346" cy="74334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4FADF4-BDAA-49A0-927B-1F73D5636710}">
      <dsp:nvSpPr>
        <dsp:cNvPr id="0" name=""/>
        <dsp:cNvSpPr/>
      </dsp:nvSpPr>
      <dsp:spPr>
        <a:xfrm>
          <a:off x="1799640" y="1859447"/>
          <a:ext cx="1486693" cy="47574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Tw Cen MT" panose="020B0602020104020603" pitchFamily="34" charset="0"/>
            </a:rPr>
            <a:t>Legal Ethics</a:t>
          </a:r>
        </a:p>
      </dsp:txBody>
      <dsp:txXfrm>
        <a:off x="1799640" y="1859447"/>
        <a:ext cx="1486693" cy="475741"/>
      </dsp:txXfrm>
    </dsp:sp>
    <dsp:sp modelId="{0C21DF65-1E3B-4495-BB8F-0DACBC842D5C}">
      <dsp:nvSpPr>
        <dsp:cNvPr id="0" name=""/>
        <dsp:cNvSpPr/>
      </dsp:nvSpPr>
      <dsp:spPr>
        <a:xfrm>
          <a:off x="3970212" y="1725645"/>
          <a:ext cx="743346" cy="74334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A58D92-7C59-4DB9-9459-1D2550DCB908}">
      <dsp:nvSpPr>
        <dsp:cNvPr id="0" name=""/>
        <dsp:cNvSpPr/>
      </dsp:nvSpPr>
      <dsp:spPr>
        <a:xfrm>
          <a:off x="3970212" y="1725645"/>
          <a:ext cx="743346" cy="74334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DAF623-E0A0-4333-90F6-B477F41F2B07}">
      <dsp:nvSpPr>
        <dsp:cNvPr id="0" name=""/>
        <dsp:cNvSpPr/>
      </dsp:nvSpPr>
      <dsp:spPr>
        <a:xfrm>
          <a:off x="3598539" y="1859447"/>
          <a:ext cx="1486693" cy="47574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Tw Cen MT" panose="020B0602020104020603" pitchFamily="34" charset="0"/>
            </a:rPr>
            <a:t>Non-US Jurisdictions</a:t>
          </a:r>
        </a:p>
      </dsp:txBody>
      <dsp:txXfrm>
        <a:off x="3598539" y="1859447"/>
        <a:ext cx="1486693" cy="475741"/>
      </dsp:txXfrm>
    </dsp:sp>
    <dsp:sp modelId="{9D8061B6-C518-41CD-81B1-25AB4E5F9776}">
      <dsp:nvSpPr>
        <dsp:cNvPr id="0" name=""/>
        <dsp:cNvSpPr/>
      </dsp:nvSpPr>
      <dsp:spPr>
        <a:xfrm>
          <a:off x="5769111" y="1725645"/>
          <a:ext cx="743346" cy="74334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6D5763-EDAD-4861-A311-3F1A1E090D5B}">
      <dsp:nvSpPr>
        <dsp:cNvPr id="0" name=""/>
        <dsp:cNvSpPr/>
      </dsp:nvSpPr>
      <dsp:spPr>
        <a:xfrm>
          <a:off x="5769111" y="1725645"/>
          <a:ext cx="743346" cy="74334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234B39-A4B1-4F14-92F4-04FD1220E736}">
      <dsp:nvSpPr>
        <dsp:cNvPr id="0" name=""/>
        <dsp:cNvSpPr/>
      </dsp:nvSpPr>
      <dsp:spPr>
        <a:xfrm>
          <a:off x="5397438" y="1859447"/>
          <a:ext cx="1486693" cy="47574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Tw Cen MT" panose="020B0602020104020603" pitchFamily="34" charset="0"/>
            </a:rPr>
            <a:t>Advanced-level</a:t>
          </a:r>
        </a:p>
      </dsp:txBody>
      <dsp:txXfrm>
        <a:off x="5397438" y="1859447"/>
        <a:ext cx="1486693" cy="475741"/>
      </dsp:txXfrm>
    </dsp:sp>
    <dsp:sp modelId="{6AA4ED6E-BDF2-410F-ACEC-13C1CE9BB067}">
      <dsp:nvSpPr>
        <dsp:cNvPr id="0" name=""/>
        <dsp:cNvSpPr/>
      </dsp:nvSpPr>
      <dsp:spPr>
        <a:xfrm>
          <a:off x="7568010" y="1725645"/>
          <a:ext cx="743346" cy="74334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D9F5C4-B696-4A6D-8F14-B1D3C2533D92}">
      <dsp:nvSpPr>
        <dsp:cNvPr id="0" name=""/>
        <dsp:cNvSpPr/>
      </dsp:nvSpPr>
      <dsp:spPr>
        <a:xfrm>
          <a:off x="7568010" y="1725645"/>
          <a:ext cx="743346" cy="74334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E7C8FD-3500-4D9B-900A-17F4110C5BC9}">
      <dsp:nvSpPr>
        <dsp:cNvPr id="0" name=""/>
        <dsp:cNvSpPr/>
      </dsp:nvSpPr>
      <dsp:spPr>
        <a:xfrm>
          <a:off x="7196336" y="1859447"/>
          <a:ext cx="1486693" cy="47574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Tw Cen MT" panose="020B0602020104020603" pitchFamily="34" charset="0"/>
            </a:rPr>
            <a:t>Joint Submissions</a:t>
          </a:r>
        </a:p>
      </dsp:txBody>
      <dsp:txXfrm>
        <a:off x="7196336" y="1859447"/>
        <a:ext cx="1486693" cy="4757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731A4-E30E-4B33-8FA8-5A4FD5B9A7F8}">
      <dsp:nvSpPr>
        <dsp:cNvPr id="0" name=""/>
        <dsp:cNvSpPr/>
      </dsp:nvSpPr>
      <dsp:spPr>
        <a:xfrm>
          <a:off x="9303894" y="1114528"/>
          <a:ext cx="2121438" cy="2121786"/>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FCE7F3-B470-46E7-99A2-981F1CB50DB8}">
      <dsp:nvSpPr>
        <dsp:cNvPr id="0" name=""/>
        <dsp:cNvSpPr/>
      </dsp:nvSpPr>
      <dsp:spPr>
        <a:xfrm>
          <a:off x="9373893" y="1185266"/>
          <a:ext cx="1980310" cy="198030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latin typeface="Tw Cen MT" panose="020B0602020104020603" pitchFamily="34" charset="0"/>
            </a:rPr>
            <a:t>Submit Program Ideas </a:t>
          </a:r>
        </a:p>
      </dsp:txBody>
      <dsp:txXfrm>
        <a:off x="9657279" y="1468221"/>
        <a:ext cx="1414668" cy="1414399"/>
      </dsp:txXfrm>
    </dsp:sp>
    <dsp:sp modelId="{E5ADBAE1-5187-4B2C-BD8F-D460C4F12138}">
      <dsp:nvSpPr>
        <dsp:cNvPr id="0" name=""/>
        <dsp:cNvSpPr/>
      </dsp:nvSpPr>
      <dsp:spPr>
        <a:xfrm rot="2700000">
          <a:off x="7110320" y="1114638"/>
          <a:ext cx="2121193" cy="2121193"/>
        </a:xfrm>
        <a:prstGeom prst="teardrop">
          <a:avLst>
            <a:gd name="adj" fmla="val 10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D27710-FDB0-4DB4-97D8-40D699838D72}">
      <dsp:nvSpPr>
        <dsp:cNvPr id="0" name=""/>
        <dsp:cNvSpPr/>
      </dsp:nvSpPr>
      <dsp:spPr>
        <a:xfrm>
          <a:off x="7182455" y="1185266"/>
          <a:ext cx="1980310" cy="198030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latin typeface="Tw Cen MT" panose="020B0602020104020603" pitchFamily="34" charset="0"/>
            </a:rPr>
            <a:t>Draft Titles,  Descriptions, Engagement Plan, etc.</a:t>
          </a:r>
        </a:p>
      </dsp:txBody>
      <dsp:txXfrm>
        <a:off x="7464711" y="1468221"/>
        <a:ext cx="1414668" cy="1414399"/>
      </dsp:txXfrm>
    </dsp:sp>
    <dsp:sp modelId="{B087D239-9F79-4A33-BF6B-423BC03008A3}">
      <dsp:nvSpPr>
        <dsp:cNvPr id="0" name=""/>
        <dsp:cNvSpPr/>
      </dsp:nvSpPr>
      <dsp:spPr>
        <a:xfrm rot="2700000">
          <a:off x="4918881" y="1114638"/>
          <a:ext cx="2121193" cy="2121193"/>
        </a:xfrm>
        <a:prstGeom prst="teardrop">
          <a:avLst>
            <a:gd name="adj" fmla="val 10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3201E1-716C-498B-A211-1CCFE75C8BDE}">
      <dsp:nvSpPr>
        <dsp:cNvPr id="0" name=""/>
        <dsp:cNvSpPr/>
      </dsp:nvSpPr>
      <dsp:spPr>
        <a:xfrm>
          <a:off x="4989887" y="1185266"/>
          <a:ext cx="1980310" cy="198030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latin typeface="Tw Cen MT" panose="020B0602020104020603" pitchFamily="34" charset="0"/>
            </a:rPr>
            <a:t>Discuss Topics with Related Networks (Joint Submissions)</a:t>
          </a:r>
        </a:p>
      </dsp:txBody>
      <dsp:txXfrm>
        <a:off x="5272143" y="1468221"/>
        <a:ext cx="1414668" cy="1414399"/>
      </dsp:txXfrm>
    </dsp:sp>
    <dsp:sp modelId="{D3A5406C-1EBF-4B9C-9C20-125973B4B5A8}">
      <dsp:nvSpPr>
        <dsp:cNvPr id="0" name=""/>
        <dsp:cNvSpPr/>
      </dsp:nvSpPr>
      <dsp:spPr>
        <a:xfrm rot="2700000">
          <a:off x="2726314" y="1114638"/>
          <a:ext cx="2121193" cy="2121193"/>
        </a:xfrm>
        <a:prstGeom prst="teardrop">
          <a:avLst>
            <a:gd name="adj" fmla="val 10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51072B-F34F-46BB-9B5E-319AB33CE2A9}">
      <dsp:nvSpPr>
        <dsp:cNvPr id="0" name=""/>
        <dsp:cNvSpPr/>
      </dsp:nvSpPr>
      <dsp:spPr>
        <a:xfrm>
          <a:off x="2797320" y="1185266"/>
          <a:ext cx="1980310" cy="198030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latin typeface="Tw Cen MT" panose="020B0602020104020603" pitchFamily="34" charset="0"/>
            </a:rPr>
            <a:t>Determine Members’ Interest</a:t>
          </a:r>
        </a:p>
      </dsp:txBody>
      <dsp:txXfrm>
        <a:off x="3080705" y="1468221"/>
        <a:ext cx="1414668" cy="1414399"/>
      </dsp:txXfrm>
    </dsp:sp>
    <dsp:sp modelId="{C784CB5D-85E6-4B19-99EE-AAF660CD435A}">
      <dsp:nvSpPr>
        <dsp:cNvPr id="0" name=""/>
        <dsp:cNvSpPr/>
      </dsp:nvSpPr>
      <dsp:spPr>
        <a:xfrm rot="2700000">
          <a:off x="533746" y="1114638"/>
          <a:ext cx="2121193" cy="2121193"/>
        </a:xfrm>
        <a:prstGeom prst="teardrop">
          <a:avLst>
            <a:gd name="adj" fmla="val 10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EBC50D-79F4-4723-BAAC-3AE7A3029EEE}">
      <dsp:nvSpPr>
        <dsp:cNvPr id="0" name=""/>
        <dsp:cNvSpPr/>
      </dsp:nvSpPr>
      <dsp:spPr>
        <a:xfrm>
          <a:off x="604752" y="1185266"/>
          <a:ext cx="1980310" cy="198030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latin typeface="Tw Cen MT" panose="020B0602020104020603" pitchFamily="34" charset="0"/>
            </a:rPr>
            <a:t>Review Guidelines</a:t>
          </a:r>
        </a:p>
      </dsp:txBody>
      <dsp:txXfrm>
        <a:off x="888137" y="1468221"/>
        <a:ext cx="1414668" cy="14143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C4A75-753A-4A29-B3D6-560C396FCC58}">
      <dsp:nvSpPr>
        <dsp:cNvPr id="0" name=""/>
        <dsp:cNvSpPr/>
      </dsp:nvSpPr>
      <dsp:spPr>
        <a:xfrm>
          <a:off x="2289100" y="2206133"/>
          <a:ext cx="1546408" cy="1327638"/>
        </a:xfrm>
        <a:prstGeom prst="hexagon">
          <a:avLst>
            <a:gd name="adj" fmla="val 25000"/>
            <a:gd name="vf" fmla="val 115470"/>
          </a:avLst>
        </a:prstGeom>
        <a:solidFill>
          <a:srgbClr val="C00000">
            <a:tint val="66000"/>
            <a:satMod val="160000"/>
          </a:srgb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en-US" sz="1900" kern="1200">
              <a:latin typeface="Tw Cen MT" panose="020B0602020104020603" pitchFamily="34" charset="0"/>
            </a:rPr>
            <a:t>Submission Prep Tool</a:t>
          </a:r>
        </a:p>
      </dsp:txBody>
      <dsp:txXfrm>
        <a:off x="2528604" y="2411754"/>
        <a:ext cx="1067400" cy="916396"/>
      </dsp:txXfrm>
    </dsp:sp>
    <dsp:sp modelId="{30CE76F4-8BFE-477E-A6AD-C60DDE65DCE4}">
      <dsp:nvSpPr>
        <dsp:cNvPr id="0" name=""/>
        <dsp:cNvSpPr/>
      </dsp:nvSpPr>
      <dsp:spPr>
        <a:xfrm>
          <a:off x="2325997" y="2799807"/>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C649D1-BF11-424C-B9EE-03B8B9586458}">
      <dsp:nvSpPr>
        <dsp:cNvPr id="0" name=""/>
        <dsp:cNvSpPr/>
      </dsp:nvSpPr>
      <dsp:spPr>
        <a:xfrm>
          <a:off x="958335" y="1472169"/>
          <a:ext cx="1546408" cy="1327638"/>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8000" b="-8000"/>
          </a:stretch>
        </a:blip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14763058-DDB7-4228-A4EC-0BAAEBC37988}">
      <dsp:nvSpPr>
        <dsp:cNvPr id="0" name=""/>
        <dsp:cNvSpPr/>
      </dsp:nvSpPr>
      <dsp:spPr>
        <a:xfrm>
          <a:off x="2017699" y="2623472"/>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34D677-D905-496B-ABE9-E9EDB51046ED}">
      <dsp:nvSpPr>
        <dsp:cNvPr id="0" name=""/>
        <dsp:cNvSpPr/>
      </dsp:nvSpPr>
      <dsp:spPr>
        <a:xfrm>
          <a:off x="3619864" y="1467928"/>
          <a:ext cx="1546408" cy="1327638"/>
        </a:xfrm>
        <a:prstGeom prst="hexagon">
          <a:avLst>
            <a:gd name="adj" fmla="val 25000"/>
            <a:gd name="vf" fmla="val 115470"/>
          </a:avLst>
        </a:prstGeom>
        <a:solidFill>
          <a:srgbClr val="C00000">
            <a:tint val="66000"/>
            <a:satMod val="160000"/>
          </a:srgb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en-US" sz="1900" kern="1200">
              <a:latin typeface="Tw Cen MT" panose="020B0602020104020603" pitchFamily="34" charset="0"/>
            </a:rPr>
            <a:t>Advanced-level Guidance</a:t>
          </a:r>
        </a:p>
      </dsp:txBody>
      <dsp:txXfrm>
        <a:off x="3859368" y="1673549"/>
        <a:ext cx="1067400" cy="916396"/>
      </dsp:txXfrm>
    </dsp:sp>
    <dsp:sp modelId="{EAEF3F63-0D63-4275-9408-0FCAECC53DBE}">
      <dsp:nvSpPr>
        <dsp:cNvPr id="0" name=""/>
        <dsp:cNvSpPr/>
      </dsp:nvSpPr>
      <dsp:spPr>
        <a:xfrm>
          <a:off x="4684148" y="2616404"/>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68F5F5-6AEB-476C-B59F-CFE92471D3B0}">
      <dsp:nvSpPr>
        <dsp:cNvPr id="0" name=""/>
        <dsp:cNvSpPr/>
      </dsp:nvSpPr>
      <dsp:spPr>
        <a:xfrm>
          <a:off x="4949809" y="2203306"/>
          <a:ext cx="1546408" cy="1327638"/>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8000" b="-8000"/>
          </a:stretch>
        </a:blip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BFC50241-991C-4F9C-8C36-E12E3104D3AF}">
      <dsp:nvSpPr>
        <dsp:cNvPr id="0" name=""/>
        <dsp:cNvSpPr/>
      </dsp:nvSpPr>
      <dsp:spPr>
        <a:xfrm>
          <a:off x="4987526" y="2794153"/>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39B60E-2E84-4589-AF25-6F461544D72A}">
      <dsp:nvSpPr>
        <dsp:cNvPr id="0" name=""/>
        <dsp:cNvSpPr/>
      </dsp:nvSpPr>
      <dsp:spPr>
        <a:xfrm>
          <a:off x="2289100" y="738204"/>
          <a:ext cx="1546408" cy="1327638"/>
        </a:xfrm>
        <a:prstGeom prst="hexagon">
          <a:avLst>
            <a:gd name="adj" fmla="val 25000"/>
            <a:gd name="vf" fmla="val 115470"/>
          </a:avLst>
        </a:prstGeom>
        <a:solidFill>
          <a:srgbClr val="C00000">
            <a:tint val="66000"/>
            <a:satMod val="160000"/>
          </a:srgb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en-US" sz="1900" kern="1200">
              <a:latin typeface="Tw Cen MT" panose="020B0602020104020603" pitchFamily="34" charset="0"/>
            </a:rPr>
            <a:t>Engaging Format Examples</a:t>
          </a:r>
        </a:p>
      </dsp:txBody>
      <dsp:txXfrm>
        <a:off x="2528604" y="943825"/>
        <a:ext cx="1067400" cy="916396"/>
      </dsp:txXfrm>
    </dsp:sp>
    <dsp:sp modelId="{8A57E5C0-2AB7-4EA2-B12D-FFC8B64728C6}">
      <dsp:nvSpPr>
        <dsp:cNvPr id="0" name=""/>
        <dsp:cNvSpPr/>
      </dsp:nvSpPr>
      <dsp:spPr>
        <a:xfrm>
          <a:off x="3348464" y="763294"/>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58A706-1471-4C56-A64E-306B3DABBFCA}">
      <dsp:nvSpPr>
        <dsp:cNvPr id="0" name=""/>
        <dsp:cNvSpPr/>
      </dsp:nvSpPr>
      <dsp:spPr>
        <a:xfrm>
          <a:off x="3619864" y="0"/>
          <a:ext cx="1546408" cy="1327638"/>
        </a:xfrm>
        <a:prstGeom prst="hexagon">
          <a:avLst>
            <a:gd name="adj" fmla="val 25000"/>
            <a:gd name="vf" fmla="val 11547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8000" b="-8000"/>
          </a:stretch>
        </a:blip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6669E21E-D041-45A6-B832-DE7B014F3952}">
      <dsp:nvSpPr>
        <dsp:cNvPr id="0" name=""/>
        <dsp:cNvSpPr/>
      </dsp:nvSpPr>
      <dsp:spPr>
        <a:xfrm>
          <a:off x="3663321" y="588373"/>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A68845-0DCA-4C30-B12D-31A34C068B66}">
      <dsp:nvSpPr>
        <dsp:cNvPr id="0" name=""/>
        <dsp:cNvSpPr/>
      </dsp:nvSpPr>
      <dsp:spPr>
        <a:xfrm>
          <a:off x="4949809" y="735377"/>
          <a:ext cx="1546408" cy="1327638"/>
        </a:xfrm>
        <a:prstGeom prst="hexagon">
          <a:avLst>
            <a:gd name="adj" fmla="val 25000"/>
            <a:gd name="vf" fmla="val 115470"/>
          </a:avLst>
        </a:prstGeom>
        <a:solidFill>
          <a:srgbClr val="C00000">
            <a:tint val="66000"/>
            <a:satMod val="160000"/>
          </a:srgb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en-US" sz="1900" kern="1200">
              <a:latin typeface="Tw Cen MT" panose="020B0602020104020603" pitchFamily="34" charset="0"/>
            </a:rPr>
            <a:t>Network Data Memos</a:t>
          </a:r>
        </a:p>
      </dsp:txBody>
      <dsp:txXfrm>
        <a:off x="5189313" y="940998"/>
        <a:ext cx="1067400" cy="916396"/>
      </dsp:txXfrm>
    </dsp:sp>
    <dsp:sp modelId="{73D1B57C-D72B-4220-A92C-8BB206D324C5}">
      <dsp:nvSpPr>
        <dsp:cNvPr id="0" name=""/>
        <dsp:cNvSpPr/>
      </dsp:nvSpPr>
      <dsp:spPr>
        <a:xfrm>
          <a:off x="6287953" y="1323750"/>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32F45F-0698-4405-9647-59F8944A8089}">
      <dsp:nvSpPr>
        <dsp:cNvPr id="0" name=""/>
        <dsp:cNvSpPr/>
      </dsp:nvSpPr>
      <dsp:spPr>
        <a:xfrm>
          <a:off x="7717620" y="673643"/>
          <a:ext cx="1546408" cy="1327638"/>
        </a:xfrm>
        <a:prstGeom prst="hexagon">
          <a:avLst>
            <a:gd name="adj" fmla="val 25000"/>
            <a:gd name="vf" fmla="val 115470"/>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8000" b="-8000"/>
          </a:stretch>
        </a:blip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62865963-9E4D-48B3-AFB3-C6AC7D7EA7AB}">
      <dsp:nvSpPr>
        <dsp:cNvPr id="0" name=""/>
        <dsp:cNvSpPr/>
      </dsp:nvSpPr>
      <dsp:spPr>
        <a:xfrm>
          <a:off x="6582312" y="1505740"/>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2C300C-1FD5-45BF-A263-228F76094D1C}">
      <dsp:nvSpPr>
        <dsp:cNvPr id="0" name=""/>
        <dsp:cNvSpPr/>
      </dsp:nvSpPr>
      <dsp:spPr>
        <a:xfrm>
          <a:off x="6280573" y="14135"/>
          <a:ext cx="1546408" cy="1327638"/>
        </a:xfrm>
        <a:prstGeom prst="hexagon">
          <a:avLst>
            <a:gd name="adj" fmla="val 25000"/>
            <a:gd name="vf" fmla="val 115470"/>
          </a:avLst>
        </a:prstGeom>
        <a:solidFill>
          <a:srgbClr val="C00000">
            <a:tint val="66000"/>
            <a:satMod val="160000"/>
          </a:srgb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en-US" sz="1900" kern="1200">
              <a:latin typeface="Tw Cen MT" panose="020B0602020104020603" pitchFamily="34" charset="0"/>
            </a:rPr>
            <a:t>Network Passwords</a:t>
          </a:r>
        </a:p>
      </dsp:txBody>
      <dsp:txXfrm>
        <a:off x="6520077" y="219756"/>
        <a:ext cx="1067400" cy="916396"/>
      </dsp:txXfrm>
    </dsp:sp>
    <dsp:sp modelId="{58DD2A49-19F7-491F-9E74-24E756D6EA2A}">
      <dsp:nvSpPr>
        <dsp:cNvPr id="0" name=""/>
        <dsp:cNvSpPr/>
      </dsp:nvSpPr>
      <dsp:spPr>
        <a:xfrm>
          <a:off x="7618717" y="609222"/>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DAB7C2-F5AA-4AD9-994F-E7925E9320EF}">
      <dsp:nvSpPr>
        <dsp:cNvPr id="0" name=""/>
        <dsp:cNvSpPr/>
      </dsp:nvSpPr>
      <dsp:spPr>
        <a:xfrm>
          <a:off x="6322870" y="1482173"/>
          <a:ext cx="1546408" cy="1327638"/>
        </a:xfrm>
        <a:prstGeom prst="hexagon">
          <a:avLst>
            <a:gd name="adj" fmla="val 25000"/>
            <a:gd name="vf" fmla="val 11547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8000" b="-8000"/>
          </a:stretch>
        </a:blip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FEE846E2-2A29-4488-8F10-2EAC5F26D2C1}">
      <dsp:nvSpPr>
        <dsp:cNvPr id="0" name=""/>
        <dsp:cNvSpPr/>
      </dsp:nvSpPr>
      <dsp:spPr>
        <a:xfrm>
          <a:off x="7919635" y="784497"/>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A8C636-4558-4046-B6EB-96044CF073D3}"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DB9DD-8CD0-4933-8A12-0A7C9F83B226}" type="slidenum">
              <a:rPr lang="en-US" smtClean="0"/>
              <a:t>‹#›</a:t>
            </a:fld>
            <a:endParaRPr lang="en-US"/>
          </a:p>
        </p:txBody>
      </p:sp>
    </p:spTree>
    <p:extLst>
      <p:ext uri="{BB962C8B-B14F-4D97-AF65-F5344CB8AC3E}">
        <p14:creationId xmlns:p14="http://schemas.microsoft.com/office/powerpoint/2010/main" val="63846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ccmeetings.mtiley.com/events/AM22/documents/programfiles/Outline_2023_CfP_Guidelines_-_Condensed_Innovative_Session_Format_Ideas_A1.xlsx"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a:t>
            </a:r>
          </a:p>
          <a:p>
            <a:r>
              <a:rPr lang="en-US"/>
              <a:t>RG to put link in the chat</a:t>
            </a:r>
          </a:p>
          <a:p>
            <a:endParaRPr lang="en-US"/>
          </a:p>
          <a:p>
            <a:r>
              <a:rPr lang="en-US"/>
              <a:t>ITEMS TO ADD:</a:t>
            </a:r>
          </a:p>
          <a:p>
            <a:pPr marL="171450" indent="-171450">
              <a:buFontTx/>
              <a:buChar char="-"/>
            </a:pPr>
            <a:r>
              <a:rPr lang="en-US"/>
              <a:t>Session length is at the discretion of ACC. You may submit a suggested time, and will be notified about the final scheduled timing in your session selection notification</a:t>
            </a:r>
          </a:p>
          <a:p>
            <a:pPr marL="171450" indent="-171450">
              <a:buFontTx/>
              <a:buChar char="-"/>
            </a:pPr>
            <a:r>
              <a:rPr lang="en-US"/>
              <a:t>Any submission of yours that is not selected for presentation at AM may/will be used as your first webcast of the year</a:t>
            </a:r>
          </a:p>
          <a:p>
            <a:pPr marL="171450" indent="-171450">
              <a:buFontTx/>
              <a:buChar char="-"/>
            </a:pPr>
            <a:r>
              <a:rPr lang="en-US"/>
              <a:t>Express Learning/TED-style Talks will have a separate Call for Programs in the spring</a:t>
            </a:r>
          </a:p>
          <a:p>
            <a:pPr marL="171450" indent="-171450">
              <a:buFontTx/>
              <a:buChar char="-"/>
            </a:pPr>
            <a:r>
              <a:rPr lang="en-US"/>
              <a:t>Submission limit</a:t>
            </a:r>
          </a:p>
          <a:p>
            <a:pPr marL="171450" indent="-171450">
              <a:buFontTx/>
              <a:buChar char="-"/>
            </a:pPr>
            <a:r>
              <a:rPr lang="en-US"/>
              <a:t>Innovative/Engaging submission guidance</a:t>
            </a:r>
          </a:p>
          <a:p>
            <a:pPr marL="171450" indent="-171450">
              <a:buFontTx/>
              <a:buChar char="-"/>
            </a:pPr>
            <a:r>
              <a:rPr lang="en-US"/>
              <a:t>An explanation of the difference between the course description and the facilitation requirements</a:t>
            </a:r>
          </a:p>
        </p:txBody>
      </p:sp>
      <p:sp>
        <p:nvSpPr>
          <p:cNvPr id="4" name="Slide Number Placeholder 3"/>
          <p:cNvSpPr>
            <a:spLocks noGrp="1"/>
          </p:cNvSpPr>
          <p:nvPr>
            <p:ph type="sldNum" sz="quarter" idx="5"/>
          </p:nvPr>
        </p:nvSpPr>
        <p:spPr/>
        <p:txBody>
          <a:bodyPr/>
          <a:lstStyle/>
          <a:p>
            <a:fld id="{F65DB9DD-8CD0-4933-8A12-0A7C9F83B226}" type="slidenum">
              <a:rPr lang="en-US" smtClean="0"/>
              <a:t>1</a:t>
            </a:fld>
            <a:endParaRPr lang="en-US"/>
          </a:p>
        </p:txBody>
      </p:sp>
    </p:spTree>
    <p:extLst>
      <p:ext uri="{BB962C8B-B14F-4D97-AF65-F5344CB8AC3E}">
        <p14:creationId xmlns:p14="http://schemas.microsoft.com/office/powerpoint/2010/main" val="1026309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a:t>
            </a:r>
          </a:p>
        </p:txBody>
      </p:sp>
      <p:sp>
        <p:nvSpPr>
          <p:cNvPr id="4" name="Slide Number Placeholder 3"/>
          <p:cNvSpPr>
            <a:spLocks noGrp="1"/>
          </p:cNvSpPr>
          <p:nvPr>
            <p:ph type="sldNum" sz="quarter" idx="5"/>
          </p:nvPr>
        </p:nvSpPr>
        <p:spPr/>
        <p:txBody>
          <a:bodyPr/>
          <a:lstStyle/>
          <a:p>
            <a:fld id="{F65DB9DD-8CD0-4933-8A12-0A7C9F83B226}" type="slidenum">
              <a:rPr lang="en-US" smtClean="0"/>
              <a:t>10</a:t>
            </a:fld>
            <a:endParaRPr lang="en-US"/>
          </a:p>
        </p:txBody>
      </p:sp>
    </p:spTree>
    <p:extLst>
      <p:ext uri="{BB962C8B-B14F-4D97-AF65-F5344CB8AC3E}">
        <p14:creationId xmlns:p14="http://schemas.microsoft.com/office/powerpoint/2010/main" val="1193217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a:t>
            </a:r>
          </a:p>
        </p:txBody>
      </p:sp>
      <p:sp>
        <p:nvSpPr>
          <p:cNvPr id="4" name="Slide Number Placeholder 3"/>
          <p:cNvSpPr>
            <a:spLocks noGrp="1"/>
          </p:cNvSpPr>
          <p:nvPr>
            <p:ph type="sldNum" sz="quarter" idx="5"/>
          </p:nvPr>
        </p:nvSpPr>
        <p:spPr/>
        <p:txBody>
          <a:bodyPr/>
          <a:lstStyle/>
          <a:p>
            <a:fld id="{F65DB9DD-8CD0-4933-8A12-0A7C9F83B226}" type="slidenum">
              <a:rPr lang="en-US" smtClean="0"/>
              <a:t>11</a:t>
            </a:fld>
            <a:endParaRPr lang="en-US"/>
          </a:p>
        </p:txBody>
      </p:sp>
    </p:spTree>
    <p:extLst>
      <p:ext uri="{BB962C8B-B14F-4D97-AF65-F5344CB8AC3E}">
        <p14:creationId xmlns:p14="http://schemas.microsoft.com/office/powerpoint/2010/main" val="780072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RG</a:t>
            </a:r>
          </a:p>
        </p:txBody>
      </p:sp>
      <p:sp>
        <p:nvSpPr>
          <p:cNvPr id="4" name="Slide Number Placeholder 3"/>
          <p:cNvSpPr>
            <a:spLocks noGrp="1"/>
          </p:cNvSpPr>
          <p:nvPr>
            <p:ph type="sldNum" sz="quarter" idx="5"/>
          </p:nvPr>
        </p:nvSpPr>
        <p:spPr/>
        <p:txBody>
          <a:bodyPr/>
          <a:lstStyle/>
          <a:p>
            <a:fld id="{F65DB9DD-8CD0-4933-8A12-0A7C9F83B226}" type="slidenum">
              <a:rPr lang="en-US" smtClean="0"/>
              <a:t>12</a:t>
            </a:fld>
            <a:endParaRPr lang="en-US"/>
          </a:p>
        </p:txBody>
      </p:sp>
    </p:spTree>
    <p:extLst>
      <p:ext uri="{BB962C8B-B14F-4D97-AF65-F5344CB8AC3E}">
        <p14:creationId xmlns:p14="http://schemas.microsoft.com/office/powerpoint/2010/main" val="1957738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RG</a:t>
            </a:r>
          </a:p>
        </p:txBody>
      </p:sp>
      <p:sp>
        <p:nvSpPr>
          <p:cNvPr id="4" name="Slide Number Placeholder 3"/>
          <p:cNvSpPr>
            <a:spLocks noGrp="1"/>
          </p:cNvSpPr>
          <p:nvPr>
            <p:ph type="sldNum" sz="quarter" idx="5"/>
          </p:nvPr>
        </p:nvSpPr>
        <p:spPr/>
        <p:txBody>
          <a:bodyPr/>
          <a:lstStyle/>
          <a:p>
            <a:fld id="{F65DB9DD-8CD0-4933-8A12-0A7C9F83B226}" type="slidenum">
              <a:rPr lang="en-US" smtClean="0"/>
              <a:t>13</a:t>
            </a:fld>
            <a:endParaRPr lang="en-US"/>
          </a:p>
        </p:txBody>
      </p:sp>
    </p:spTree>
    <p:extLst>
      <p:ext uri="{BB962C8B-B14F-4D97-AF65-F5344CB8AC3E}">
        <p14:creationId xmlns:p14="http://schemas.microsoft.com/office/powerpoint/2010/main" val="344331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FFFFFF"/>
                </a:solidFill>
                <a:effectLst/>
                <a:latin typeface="Roboto" panose="02000000000000000000" pitchFamily="2" charset="0"/>
              </a:rPr>
              <a:t>RG</a:t>
            </a:r>
          </a:p>
          <a:p>
            <a:pPr algn="l"/>
            <a:endParaRPr lang="en-US" b="0" i="0">
              <a:solidFill>
                <a:srgbClr val="FFFFFF"/>
              </a:solidFill>
              <a:effectLst/>
              <a:latin typeface="Roboto" panose="02000000000000000000" pitchFamily="2" charset="0"/>
            </a:endParaRPr>
          </a:p>
          <a:p>
            <a:pPr algn="l"/>
            <a:r>
              <a:rPr lang="en-US" b="0" i="0">
                <a:solidFill>
                  <a:srgbClr val="FFFFFF"/>
                </a:solidFill>
                <a:effectLst/>
                <a:latin typeface="Roboto" panose="02000000000000000000" pitchFamily="2" charset="0"/>
              </a:rPr>
              <a:t>You may be asking, “What qualifies as an “Innovative Format” program?” To borrow a US Supreme Court quote on identifying obscenity, “I know it when I see it.”</a:t>
            </a:r>
          </a:p>
          <a:p>
            <a:pPr algn="l"/>
            <a:endParaRPr lang="en-US" b="0" i="0">
              <a:solidFill>
                <a:srgbClr val="FFFFFF"/>
              </a:solidFill>
              <a:effectLst/>
              <a:latin typeface="Roboto" panose="02000000000000000000" pitchFamily="2" charset="0"/>
            </a:endParaRPr>
          </a:p>
          <a:p>
            <a:pPr algn="l"/>
            <a:r>
              <a:rPr lang="en-US" b="0" i="0">
                <a:solidFill>
                  <a:srgbClr val="FFFFFF"/>
                </a:solidFill>
                <a:effectLst/>
                <a:latin typeface="Roboto" panose="02000000000000000000" pitchFamily="2" charset="0"/>
              </a:rPr>
              <a:t>Here, you see some examples of formats that would qualify, but the options are endless—if you can dream it, we will do our very best to help you bring it to fruition.  </a:t>
            </a:r>
          </a:p>
          <a:p>
            <a:pPr algn="l"/>
            <a:endParaRPr lang="en-US" b="0" i="0">
              <a:solidFill>
                <a:srgbClr val="FFFFFF"/>
              </a:solidFill>
              <a:effectLst/>
              <a:latin typeface="Roboto" panose="02000000000000000000" pitchFamily="2" charset="0"/>
            </a:endParaRPr>
          </a:p>
          <a:p>
            <a:pPr algn="l"/>
            <a:r>
              <a:rPr lang="en-US" b="0" i="0">
                <a:solidFill>
                  <a:srgbClr val="FFFFFF"/>
                </a:solidFill>
                <a:effectLst/>
                <a:latin typeface="Roboto" panose="02000000000000000000" pitchFamily="2" charset="0"/>
              </a:rPr>
              <a:t>To help you during your creative process, the guidelines contain an “Innovative Format Ideas” document which shares a few common types, descriptions of how they work, and scenarios in which they might be best used. If you want some help along the way, our team would be very happy to meet with you and kick around ideas for how you could add some zest to your program. </a:t>
            </a:r>
          </a:p>
          <a:p>
            <a:pPr algn="l"/>
            <a:endParaRPr lang="en-US" b="0" i="0">
              <a:solidFill>
                <a:srgbClr val="FFFFFF"/>
              </a:solidFill>
              <a:effectLst/>
              <a:latin typeface="Roboto" panose="02000000000000000000" pitchFamily="2" charset="0"/>
            </a:endParaRPr>
          </a:p>
          <a:p>
            <a:pPr algn="l"/>
            <a:r>
              <a:rPr lang="en-US" b="0" i="0">
                <a:solidFill>
                  <a:srgbClr val="FFFFFF"/>
                </a:solidFill>
                <a:effectLst/>
                <a:latin typeface="Roboto" panose="02000000000000000000" pitchFamily="2" charset="0"/>
              </a:rPr>
              <a:t>++++++</a:t>
            </a:r>
          </a:p>
          <a:p>
            <a:pPr algn="l"/>
            <a:endParaRPr lang="en-US" b="0" i="0">
              <a:solidFill>
                <a:srgbClr val="FFFFFF"/>
              </a:solidFill>
              <a:effectLst/>
              <a:latin typeface="Roboto" panose="02000000000000000000" pitchFamily="2" charset="0"/>
            </a:endParaRPr>
          </a:p>
          <a:p>
            <a:pPr algn="l"/>
            <a:r>
              <a:rPr lang="en-US" b="0" i="0">
                <a:solidFill>
                  <a:srgbClr val="FFFFFF"/>
                </a:solidFill>
                <a:effectLst/>
                <a:latin typeface="Roboto" panose="02000000000000000000" pitchFamily="2" charset="0"/>
              </a:rPr>
              <a:t>ACC is invested in continually reimagining the Annual Meeting to ensure that it is the most indispensable learning and networking opportunity for in-house legal professionals every year.</a:t>
            </a:r>
          </a:p>
          <a:p>
            <a:pPr algn="l"/>
            <a:endParaRPr lang="en-US" b="0" i="0">
              <a:solidFill>
                <a:srgbClr val="FFFFFF"/>
              </a:solidFill>
              <a:effectLst/>
              <a:latin typeface="Roboto" panose="02000000000000000000" pitchFamily="2" charset="0"/>
            </a:endParaRPr>
          </a:p>
          <a:p>
            <a:pPr algn="l"/>
            <a:r>
              <a:rPr lang="en-US" b="0" i="0">
                <a:solidFill>
                  <a:srgbClr val="FFFFFF"/>
                </a:solidFill>
                <a:effectLst/>
                <a:latin typeface="Roboto" panose="02000000000000000000" pitchFamily="2" charset="0"/>
              </a:rPr>
              <a:t>We know that developing hands-on workshops, networking-style sessions, TED-style talks, etc. requires more time and coordination with potential volunteers. To help, for AM23 ACC Networks are allowed one additional month to develop and submit these types of </a:t>
            </a:r>
            <a:r>
              <a:rPr lang="en-US" b="0" i="0" u="sng">
                <a:solidFill>
                  <a:srgbClr val="CCE4ED"/>
                </a:solidFill>
                <a:effectLst/>
                <a:latin typeface="Roboto" panose="02000000000000000000" pitchFamily="2" charset="0"/>
                <a:hlinkClick r:id="rId3"/>
              </a:rPr>
              <a:t>more-involved program ideas</a:t>
            </a:r>
            <a:r>
              <a:rPr lang="en-US" b="0" i="0">
                <a:solidFill>
                  <a:srgbClr val="FFFFFF"/>
                </a:solidFill>
                <a:effectLst/>
                <a:latin typeface="Roboto" panose="02000000000000000000" pitchFamily="2" charset="0"/>
              </a:rPr>
              <a:t>. </a:t>
            </a:r>
          </a:p>
          <a:p>
            <a:pPr algn="l"/>
            <a:endParaRPr lang="en-US" b="0" i="0">
              <a:solidFill>
                <a:srgbClr val="FFFFFF"/>
              </a:solidFill>
              <a:effectLst/>
              <a:latin typeface="Roboto" panose="02000000000000000000" pitchFamily="2" charset="0"/>
            </a:endParaRPr>
          </a:p>
          <a:p>
            <a:pPr algn="l"/>
            <a:r>
              <a:rPr lang="en-US" b="0" i="1">
                <a:solidFill>
                  <a:srgbClr val="FFFFFF"/>
                </a:solidFill>
                <a:effectLst/>
                <a:latin typeface="Roboto" panose="02000000000000000000" pitchFamily="2" charset="0"/>
              </a:rPr>
              <a:t>PLEASE NOTE: This special Round 2 extension for innovative format program ideas applies only to ACC Networks. Your network sponsors must submit all of their ideas to ACC by the Monday, January 9th deadline, regardless of format.</a:t>
            </a:r>
          </a:p>
          <a:p>
            <a:pPr algn="l"/>
            <a:endParaRPr lang="en-US" b="0" i="0">
              <a:solidFill>
                <a:srgbClr val="FFFFFF"/>
              </a:solidFill>
              <a:effectLst/>
              <a:latin typeface="Roboto" panose="02000000000000000000" pitchFamily="2" charset="0"/>
            </a:endParaRPr>
          </a:p>
          <a:p>
            <a:pPr algn="l"/>
            <a:r>
              <a:rPr lang="en-US" b="1" i="0">
                <a:solidFill>
                  <a:srgbClr val="FFFFFF"/>
                </a:solidFill>
                <a:effectLst/>
                <a:latin typeface="Roboto" panose="02000000000000000000" pitchFamily="2" charset="0"/>
              </a:rPr>
              <a:t>Innovative Format Program Submissions Due: Thursday, February 9, 2023</a:t>
            </a:r>
          </a:p>
          <a:p>
            <a:endParaRPr lang="en-US"/>
          </a:p>
        </p:txBody>
      </p:sp>
      <p:sp>
        <p:nvSpPr>
          <p:cNvPr id="4" name="Slide Number Placeholder 3"/>
          <p:cNvSpPr>
            <a:spLocks noGrp="1"/>
          </p:cNvSpPr>
          <p:nvPr>
            <p:ph type="sldNum" sz="quarter" idx="5"/>
          </p:nvPr>
        </p:nvSpPr>
        <p:spPr/>
        <p:txBody>
          <a:bodyPr/>
          <a:lstStyle/>
          <a:p>
            <a:fld id="{F65DB9DD-8CD0-4933-8A12-0A7C9F83B226}" type="slidenum">
              <a:rPr lang="en-US" smtClean="0"/>
              <a:t>14</a:t>
            </a:fld>
            <a:endParaRPr lang="en-US"/>
          </a:p>
        </p:txBody>
      </p:sp>
    </p:spTree>
    <p:extLst>
      <p:ext uri="{BB962C8B-B14F-4D97-AF65-F5344CB8AC3E}">
        <p14:creationId xmlns:p14="http://schemas.microsoft.com/office/powerpoint/2010/main" val="1832621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RG</a:t>
            </a:r>
          </a:p>
        </p:txBody>
      </p:sp>
      <p:sp>
        <p:nvSpPr>
          <p:cNvPr id="4" name="Slide Number Placeholder 3"/>
          <p:cNvSpPr>
            <a:spLocks noGrp="1"/>
          </p:cNvSpPr>
          <p:nvPr>
            <p:ph type="sldNum" sz="quarter" idx="5"/>
          </p:nvPr>
        </p:nvSpPr>
        <p:spPr/>
        <p:txBody>
          <a:bodyPr/>
          <a:lstStyle/>
          <a:p>
            <a:fld id="{F65DB9DD-8CD0-4933-8A12-0A7C9F83B226}" type="slidenum">
              <a:rPr lang="en-US" smtClean="0"/>
              <a:t>15</a:t>
            </a:fld>
            <a:endParaRPr lang="en-US"/>
          </a:p>
        </p:txBody>
      </p:sp>
    </p:spTree>
    <p:extLst>
      <p:ext uri="{BB962C8B-B14F-4D97-AF65-F5344CB8AC3E}">
        <p14:creationId xmlns:p14="http://schemas.microsoft.com/office/powerpoint/2010/main" val="2805906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a:t>
            </a:r>
          </a:p>
        </p:txBody>
      </p:sp>
      <p:sp>
        <p:nvSpPr>
          <p:cNvPr id="4" name="Slide Number Placeholder 3"/>
          <p:cNvSpPr>
            <a:spLocks noGrp="1"/>
          </p:cNvSpPr>
          <p:nvPr>
            <p:ph type="sldNum" sz="quarter" idx="5"/>
          </p:nvPr>
        </p:nvSpPr>
        <p:spPr/>
        <p:txBody>
          <a:bodyPr/>
          <a:lstStyle/>
          <a:p>
            <a:fld id="{F65DB9DD-8CD0-4933-8A12-0A7C9F83B226}" type="slidenum">
              <a:rPr lang="en-US" smtClean="0"/>
              <a:t>16</a:t>
            </a:fld>
            <a:endParaRPr lang="en-US"/>
          </a:p>
        </p:txBody>
      </p:sp>
    </p:spTree>
    <p:extLst>
      <p:ext uri="{BB962C8B-B14F-4D97-AF65-F5344CB8AC3E}">
        <p14:creationId xmlns:p14="http://schemas.microsoft.com/office/powerpoint/2010/main" val="3451757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a:t>
            </a:r>
          </a:p>
        </p:txBody>
      </p:sp>
      <p:sp>
        <p:nvSpPr>
          <p:cNvPr id="4" name="Slide Number Placeholder 3"/>
          <p:cNvSpPr>
            <a:spLocks noGrp="1"/>
          </p:cNvSpPr>
          <p:nvPr>
            <p:ph type="sldNum" sz="quarter" idx="5"/>
          </p:nvPr>
        </p:nvSpPr>
        <p:spPr/>
        <p:txBody>
          <a:bodyPr/>
          <a:lstStyle/>
          <a:p>
            <a:fld id="{F65DB9DD-8CD0-4933-8A12-0A7C9F83B226}" type="slidenum">
              <a:rPr lang="en-US" smtClean="0"/>
              <a:t>17</a:t>
            </a:fld>
            <a:endParaRPr lang="en-US"/>
          </a:p>
        </p:txBody>
      </p:sp>
    </p:spTree>
    <p:extLst>
      <p:ext uri="{BB962C8B-B14F-4D97-AF65-F5344CB8AC3E}">
        <p14:creationId xmlns:p14="http://schemas.microsoft.com/office/powerpoint/2010/main" val="224944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a:t>
            </a:r>
          </a:p>
        </p:txBody>
      </p:sp>
      <p:sp>
        <p:nvSpPr>
          <p:cNvPr id="4" name="Slide Number Placeholder 3"/>
          <p:cNvSpPr>
            <a:spLocks noGrp="1"/>
          </p:cNvSpPr>
          <p:nvPr>
            <p:ph type="sldNum" sz="quarter" idx="5"/>
          </p:nvPr>
        </p:nvSpPr>
        <p:spPr/>
        <p:txBody>
          <a:bodyPr/>
          <a:lstStyle/>
          <a:p>
            <a:fld id="{F65DB9DD-8CD0-4933-8A12-0A7C9F83B226}" type="slidenum">
              <a:rPr lang="en-US" smtClean="0"/>
              <a:t>18</a:t>
            </a:fld>
            <a:endParaRPr lang="en-US"/>
          </a:p>
        </p:txBody>
      </p:sp>
    </p:spTree>
    <p:extLst>
      <p:ext uri="{BB962C8B-B14F-4D97-AF65-F5344CB8AC3E}">
        <p14:creationId xmlns:p14="http://schemas.microsoft.com/office/powerpoint/2010/main" val="3469481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a:t>
            </a:r>
          </a:p>
        </p:txBody>
      </p:sp>
      <p:sp>
        <p:nvSpPr>
          <p:cNvPr id="4" name="Slide Number Placeholder 3"/>
          <p:cNvSpPr>
            <a:spLocks noGrp="1"/>
          </p:cNvSpPr>
          <p:nvPr>
            <p:ph type="sldNum" sz="quarter" idx="5"/>
          </p:nvPr>
        </p:nvSpPr>
        <p:spPr/>
        <p:txBody>
          <a:bodyPr/>
          <a:lstStyle/>
          <a:p>
            <a:fld id="{F65DB9DD-8CD0-4933-8A12-0A7C9F83B226}" type="slidenum">
              <a:rPr lang="en-US" smtClean="0"/>
              <a:t>19</a:t>
            </a:fld>
            <a:endParaRPr lang="en-US"/>
          </a:p>
        </p:txBody>
      </p:sp>
    </p:spTree>
    <p:extLst>
      <p:ext uri="{BB962C8B-B14F-4D97-AF65-F5344CB8AC3E}">
        <p14:creationId xmlns:p14="http://schemas.microsoft.com/office/powerpoint/2010/main" val="2891171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a:t>
            </a:r>
          </a:p>
        </p:txBody>
      </p:sp>
      <p:sp>
        <p:nvSpPr>
          <p:cNvPr id="4" name="Slide Number Placeholder 3"/>
          <p:cNvSpPr>
            <a:spLocks noGrp="1"/>
          </p:cNvSpPr>
          <p:nvPr>
            <p:ph type="sldNum" sz="quarter" idx="5"/>
          </p:nvPr>
        </p:nvSpPr>
        <p:spPr/>
        <p:txBody>
          <a:bodyPr/>
          <a:lstStyle/>
          <a:p>
            <a:fld id="{F65DB9DD-8CD0-4933-8A12-0A7C9F83B226}" type="slidenum">
              <a:rPr lang="en-US" smtClean="0"/>
              <a:t>2</a:t>
            </a:fld>
            <a:endParaRPr lang="en-US"/>
          </a:p>
        </p:txBody>
      </p:sp>
    </p:spTree>
    <p:extLst>
      <p:ext uri="{BB962C8B-B14F-4D97-AF65-F5344CB8AC3E}">
        <p14:creationId xmlns:p14="http://schemas.microsoft.com/office/powerpoint/2010/main" val="1066378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a:t>
            </a:r>
          </a:p>
        </p:txBody>
      </p:sp>
      <p:sp>
        <p:nvSpPr>
          <p:cNvPr id="4" name="Slide Number Placeholder 3"/>
          <p:cNvSpPr>
            <a:spLocks noGrp="1"/>
          </p:cNvSpPr>
          <p:nvPr>
            <p:ph type="sldNum" sz="quarter" idx="5"/>
          </p:nvPr>
        </p:nvSpPr>
        <p:spPr/>
        <p:txBody>
          <a:bodyPr/>
          <a:lstStyle/>
          <a:p>
            <a:fld id="{F65DB9DD-8CD0-4933-8A12-0A7C9F83B226}" type="slidenum">
              <a:rPr lang="en-US" smtClean="0"/>
              <a:t>3</a:t>
            </a:fld>
            <a:endParaRPr lang="en-US"/>
          </a:p>
        </p:txBody>
      </p:sp>
    </p:spTree>
    <p:extLst>
      <p:ext uri="{BB962C8B-B14F-4D97-AF65-F5344CB8AC3E}">
        <p14:creationId xmlns:p14="http://schemas.microsoft.com/office/powerpoint/2010/main" val="3520282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 – turn things over to RG to share some feedback from AM23 that I think you’re going to be happy to hear </a:t>
            </a:r>
            <a:r>
              <a:rPr lang="en-US">
                <a:sym typeface="Wingdings" panose="05000000000000000000" pitchFamily="2" charset="2"/>
              </a:rPr>
              <a:t></a:t>
            </a:r>
            <a:endParaRPr lang="en-US"/>
          </a:p>
        </p:txBody>
      </p:sp>
      <p:sp>
        <p:nvSpPr>
          <p:cNvPr id="4" name="Slide Number Placeholder 3"/>
          <p:cNvSpPr>
            <a:spLocks noGrp="1"/>
          </p:cNvSpPr>
          <p:nvPr>
            <p:ph type="sldNum" sz="quarter" idx="5"/>
          </p:nvPr>
        </p:nvSpPr>
        <p:spPr/>
        <p:txBody>
          <a:bodyPr/>
          <a:lstStyle/>
          <a:p>
            <a:fld id="{F65DB9DD-8CD0-4933-8A12-0A7C9F83B226}" type="slidenum">
              <a:rPr lang="en-US" smtClean="0"/>
              <a:t>4</a:t>
            </a:fld>
            <a:endParaRPr lang="en-US"/>
          </a:p>
        </p:txBody>
      </p:sp>
    </p:spTree>
    <p:extLst>
      <p:ext uri="{BB962C8B-B14F-4D97-AF65-F5344CB8AC3E}">
        <p14:creationId xmlns:p14="http://schemas.microsoft.com/office/powerpoint/2010/main" val="1610706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RG</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Important to note that this feedback applies to all sessions – not just innovative. Many of our panel programs this year were highly rated and engaging, so don’t feel like you need to be doing workshops in order to get reviews like this.</a:t>
            </a:r>
          </a:p>
        </p:txBody>
      </p:sp>
      <p:sp>
        <p:nvSpPr>
          <p:cNvPr id="4" name="Slide Number Placeholder 3"/>
          <p:cNvSpPr>
            <a:spLocks noGrp="1"/>
          </p:cNvSpPr>
          <p:nvPr>
            <p:ph type="sldNum" sz="quarter" idx="5"/>
          </p:nvPr>
        </p:nvSpPr>
        <p:spPr/>
        <p:txBody>
          <a:bodyPr/>
          <a:lstStyle/>
          <a:p>
            <a:fld id="{F65DB9DD-8CD0-4933-8A12-0A7C9F83B226}" type="slidenum">
              <a:rPr lang="en-US" smtClean="0"/>
              <a:t>5</a:t>
            </a:fld>
            <a:endParaRPr lang="en-US"/>
          </a:p>
        </p:txBody>
      </p:sp>
    </p:spTree>
    <p:extLst>
      <p:ext uri="{BB962C8B-B14F-4D97-AF65-F5344CB8AC3E}">
        <p14:creationId xmlns:p14="http://schemas.microsoft.com/office/powerpoint/2010/main" val="1145076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RG</a:t>
            </a:r>
          </a:p>
          <a:p>
            <a:endParaRPr lang="en-US"/>
          </a:p>
          <a:p>
            <a:r>
              <a:rPr lang="en-US"/>
              <a:t>Practical = Don’t just tell people the fundamentals or what the law says; focus your time on teaching them HOW TO APPLY IT</a:t>
            </a:r>
          </a:p>
        </p:txBody>
      </p:sp>
      <p:sp>
        <p:nvSpPr>
          <p:cNvPr id="4" name="Slide Number Placeholder 3"/>
          <p:cNvSpPr>
            <a:spLocks noGrp="1"/>
          </p:cNvSpPr>
          <p:nvPr>
            <p:ph type="sldNum" sz="quarter" idx="5"/>
          </p:nvPr>
        </p:nvSpPr>
        <p:spPr/>
        <p:txBody>
          <a:bodyPr/>
          <a:lstStyle/>
          <a:p>
            <a:fld id="{F65DB9DD-8CD0-4933-8A12-0A7C9F83B226}" type="slidenum">
              <a:rPr lang="en-US" smtClean="0"/>
              <a:t>6</a:t>
            </a:fld>
            <a:endParaRPr lang="en-US"/>
          </a:p>
        </p:txBody>
      </p:sp>
    </p:spTree>
    <p:extLst>
      <p:ext uri="{BB962C8B-B14F-4D97-AF65-F5344CB8AC3E}">
        <p14:creationId xmlns:p14="http://schemas.microsoft.com/office/powerpoint/2010/main" val="2533426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RG</a:t>
            </a:r>
          </a:p>
          <a:p>
            <a:endParaRPr lang="en-US"/>
          </a:p>
          <a:p>
            <a:r>
              <a:rPr lang="en-US"/>
              <a:t>Course Description needs to include interaction, BUT it shouldn’t be as detailed as the facilitation requirements description.</a:t>
            </a:r>
          </a:p>
          <a:p>
            <a:endParaRPr lang="en-US"/>
          </a:p>
          <a:p>
            <a:r>
              <a:rPr lang="en-US"/>
              <a:t>Make sure you have moderators who know how to facilitate conversation. Encourage your speakers to take ACC’s speaker training </a:t>
            </a:r>
          </a:p>
          <a:p>
            <a:endParaRPr lang="en-US"/>
          </a:p>
          <a:p>
            <a:r>
              <a:rPr lang="en-US"/>
              <a:t>Be responsive to your ACC Staff Liaison – they will keep you on track to meet CLE requirements.</a:t>
            </a:r>
          </a:p>
          <a:p>
            <a:endParaRPr lang="en-US"/>
          </a:p>
        </p:txBody>
      </p:sp>
      <p:sp>
        <p:nvSpPr>
          <p:cNvPr id="4" name="Slide Number Placeholder 3"/>
          <p:cNvSpPr>
            <a:spLocks noGrp="1"/>
          </p:cNvSpPr>
          <p:nvPr>
            <p:ph type="sldNum" sz="quarter" idx="5"/>
          </p:nvPr>
        </p:nvSpPr>
        <p:spPr/>
        <p:txBody>
          <a:bodyPr/>
          <a:lstStyle/>
          <a:p>
            <a:fld id="{F65DB9DD-8CD0-4933-8A12-0A7C9F83B226}" type="slidenum">
              <a:rPr lang="en-US" smtClean="0"/>
              <a:t>7</a:t>
            </a:fld>
            <a:endParaRPr lang="en-US"/>
          </a:p>
        </p:txBody>
      </p:sp>
    </p:spTree>
    <p:extLst>
      <p:ext uri="{BB962C8B-B14F-4D97-AF65-F5344CB8AC3E}">
        <p14:creationId xmlns:p14="http://schemas.microsoft.com/office/powerpoint/2010/main" val="3503434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 – How do I do this? </a:t>
            </a:r>
          </a:p>
        </p:txBody>
      </p:sp>
      <p:sp>
        <p:nvSpPr>
          <p:cNvPr id="4" name="Slide Number Placeholder 3"/>
          <p:cNvSpPr>
            <a:spLocks noGrp="1"/>
          </p:cNvSpPr>
          <p:nvPr>
            <p:ph type="sldNum" sz="quarter" idx="5"/>
          </p:nvPr>
        </p:nvSpPr>
        <p:spPr/>
        <p:txBody>
          <a:bodyPr/>
          <a:lstStyle/>
          <a:p>
            <a:fld id="{F65DB9DD-8CD0-4933-8A12-0A7C9F83B226}" type="slidenum">
              <a:rPr lang="en-US" smtClean="0"/>
              <a:t>8</a:t>
            </a:fld>
            <a:endParaRPr lang="en-US"/>
          </a:p>
        </p:txBody>
      </p:sp>
    </p:spTree>
    <p:extLst>
      <p:ext uri="{BB962C8B-B14F-4D97-AF65-F5344CB8AC3E}">
        <p14:creationId xmlns:p14="http://schemas.microsoft.com/office/powerpoint/2010/main" val="3415352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a:t>
            </a:r>
          </a:p>
        </p:txBody>
      </p:sp>
      <p:sp>
        <p:nvSpPr>
          <p:cNvPr id="4" name="Slide Number Placeholder 3"/>
          <p:cNvSpPr>
            <a:spLocks noGrp="1"/>
          </p:cNvSpPr>
          <p:nvPr>
            <p:ph type="sldNum" sz="quarter" idx="5"/>
          </p:nvPr>
        </p:nvSpPr>
        <p:spPr/>
        <p:txBody>
          <a:bodyPr/>
          <a:lstStyle/>
          <a:p>
            <a:fld id="{F65DB9DD-8CD0-4933-8A12-0A7C9F83B226}" type="slidenum">
              <a:rPr lang="en-US" smtClean="0"/>
              <a:t>9</a:t>
            </a:fld>
            <a:endParaRPr lang="en-US"/>
          </a:p>
        </p:txBody>
      </p:sp>
    </p:spTree>
    <p:extLst>
      <p:ext uri="{BB962C8B-B14F-4D97-AF65-F5344CB8AC3E}">
        <p14:creationId xmlns:p14="http://schemas.microsoft.com/office/powerpoint/2010/main" val="72739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3C9D82-8C35-4493-AB2C-D672C16F4E52}"/>
              </a:ext>
            </a:extLst>
          </p:cNvPr>
          <p:cNvPicPr>
            <a:picLocks noChangeAspect="1"/>
          </p:cNvPicPr>
          <p:nvPr userDrawn="1"/>
        </p:nvPicPr>
        <p:blipFill rotWithShape="1">
          <a:blip r:embed="rId2"/>
          <a:srcRect l="3687" t="1199" r="3687" b="-1871"/>
          <a:stretch/>
        </p:blipFill>
        <p:spPr>
          <a:xfrm>
            <a:off x="0" y="-38100"/>
            <a:ext cx="12192000" cy="7453745"/>
          </a:xfrm>
          <a:prstGeom prst="rect">
            <a:avLst/>
          </a:prstGeom>
        </p:spPr>
      </p:pic>
      <p:sp>
        <p:nvSpPr>
          <p:cNvPr id="2" name="Title 1">
            <a:extLst>
              <a:ext uri="{FF2B5EF4-FFF2-40B4-BE49-F238E27FC236}">
                <a16:creationId xmlns:a16="http://schemas.microsoft.com/office/drawing/2014/main" id="{017D4096-0E1C-41A1-9046-F756AD55CF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BA2656-EDD7-482B-9033-7489D1E324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E26864-9769-4086-A618-8945261B4E8B}"/>
              </a:ext>
            </a:extLst>
          </p:cNvPr>
          <p:cNvSpPr>
            <a:spLocks noGrp="1"/>
          </p:cNvSpPr>
          <p:nvPr>
            <p:ph type="dt" sz="half" idx="10"/>
          </p:nvPr>
        </p:nvSpPr>
        <p:spPr/>
        <p:txBody>
          <a:bodyPr/>
          <a:lstStyle/>
          <a:p>
            <a:fld id="{0E8F8DE6-7771-47F0-B05D-4DA70FD59BFF}" type="datetimeFigureOut">
              <a:rPr lang="en-US" smtClean="0"/>
              <a:t>12/6/2023</a:t>
            </a:fld>
            <a:endParaRPr lang="en-US"/>
          </a:p>
        </p:txBody>
      </p:sp>
      <p:sp>
        <p:nvSpPr>
          <p:cNvPr id="5" name="Footer Placeholder 4">
            <a:extLst>
              <a:ext uri="{FF2B5EF4-FFF2-40B4-BE49-F238E27FC236}">
                <a16:creationId xmlns:a16="http://schemas.microsoft.com/office/drawing/2014/main" id="{0E5422A0-D9E3-4BFA-926D-B06CEA409E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84FE0-CD13-47EC-A616-5AD051D43869}"/>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43764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0CADA-BD8D-4B90-9EA2-CAF00F94CF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F57060-729D-45F2-A0A0-075AE94673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C15868-725E-4E72-8508-2267B68DDF31}"/>
              </a:ext>
            </a:extLst>
          </p:cNvPr>
          <p:cNvSpPr>
            <a:spLocks noGrp="1"/>
          </p:cNvSpPr>
          <p:nvPr>
            <p:ph type="dt" sz="half" idx="10"/>
          </p:nvPr>
        </p:nvSpPr>
        <p:spPr/>
        <p:txBody>
          <a:bodyPr/>
          <a:lstStyle/>
          <a:p>
            <a:fld id="{0E8F8DE6-7771-47F0-B05D-4DA70FD59BFF}" type="datetimeFigureOut">
              <a:rPr lang="en-US" smtClean="0"/>
              <a:t>12/6/2023</a:t>
            </a:fld>
            <a:endParaRPr lang="en-US"/>
          </a:p>
        </p:txBody>
      </p:sp>
      <p:sp>
        <p:nvSpPr>
          <p:cNvPr id="5" name="Footer Placeholder 4">
            <a:extLst>
              <a:ext uri="{FF2B5EF4-FFF2-40B4-BE49-F238E27FC236}">
                <a16:creationId xmlns:a16="http://schemas.microsoft.com/office/drawing/2014/main" id="{B70817A5-FDDB-4D95-837F-5B4DEB1771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FB7A9-58EA-498B-8D9B-0C38DDEEBDE3}"/>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3127598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A5871E-D1FE-4671-9D48-F37E2D3986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F0E3AC-60C0-462B-A4A8-EEE6120075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917A5-4FA1-4A6E-B5A0-528A36F96F5A}"/>
              </a:ext>
            </a:extLst>
          </p:cNvPr>
          <p:cNvSpPr>
            <a:spLocks noGrp="1"/>
          </p:cNvSpPr>
          <p:nvPr>
            <p:ph type="dt" sz="half" idx="10"/>
          </p:nvPr>
        </p:nvSpPr>
        <p:spPr/>
        <p:txBody>
          <a:bodyPr/>
          <a:lstStyle/>
          <a:p>
            <a:fld id="{0E8F8DE6-7771-47F0-B05D-4DA70FD59BFF}" type="datetimeFigureOut">
              <a:rPr lang="en-US" smtClean="0"/>
              <a:t>12/6/2023</a:t>
            </a:fld>
            <a:endParaRPr lang="en-US"/>
          </a:p>
        </p:txBody>
      </p:sp>
      <p:sp>
        <p:nvSpPr>
          <p:cNvPr id="5" name="Footer Placeholder 4">
            <a:extLst>
              <a:ext uri="{FF2B5EF4-FFF2-40B4-BE49-F238E27FC236}">
                <a16:creationId xmlns:a16="http://schemas.microsoft.com/office/drawing/2014/main" id="{29577DDF-40DB-4A48-A3D5-EE02F6A6E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663A6-0980-4B14-A3B7-F5F57B754522}"/>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108577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05790-A04C-4DA2-A93F-3B789C869B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02C9A6-45BF-405F-AA72-C6E040D04E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B86F4E-04D2-4BBB-9743-DDB4AE80766E}"/>
              </a:ext>
            </a:extLst>
          </p:cNvPr>
          <p:cNvSpPr>
            <a:spLocks noGrp="1"/>
          </p:cNvSpPr>
          <p:nvPr>
            <p:ph type="dt" sz="half" idx="10"/>
          </p:nvPr>
        </p:nvSpPr>
        <p:spPr/>
        <p:txBody>
          <a:bodyPr/>
          <a:lstStyle/>
          <a:p>
            <a:fld id="{0E8F8DE6-7771-47F0-B05D-4DA70FD59BFF}" type="datetimeFigureOut">
              <a:rPr lang="en-US" smtClean="0"/>
              <a:t>12/6/2023</a:t>
            </a:fld>
            <a:endParaRPr lang="en-US"/>
          </a:p>
        </p:txBody>
      </p:sp>
      <p:sp>
        <p:nvSpPr>
          <p:cNvPr id="5" name="Footer Placeholder 4">
            <a:extLst>
              <a:ext uri="{FF2B5EF4-FFF2-40B4-BE49-F238E27FC236}">
                <a16:creationId xmlns:a16="http://schemas.microsoft.com/office/drawing/2014/main" id="{7F3F60D8-2CD2-4886-816E-E34897AEA1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92C17F-6010-407E-81D5-839EF3DE2313}"/>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744733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636A2-104E-428C-BE62-248E7A53A3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B723AE-B32B-4EF2-83D8-1979AD1706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C08CF2-F58C-4DF6-B87E-5116F7600F4B}"/>
              </a:ext>
            </a:extLst>
          </p:cNvPr>
          <p:cNvSpPr>
            <a:spLocks noGrp="1"/>
          </p:cNvSpPr>
          <p:nvPr>
            <p:ph type="dt" sz="half" idx="10"/>
          </p:nvPr>
        </p:nvSpPr>
        <p:spPr/>
        <p:txBody>
          <a:bodyPr/>
          <a:lstStyle/>
          <a:p>
            <a:fld id="{0E8F8DE6-7771-47F0-B05D-4DA70FD59BFF}" type="datetimeFigureOut">
              <a:rPr lang="en-US" smtClean="0"/>
              <a:t>12/6/2023</a:t>
            </a:fld>
            <a:endParaRPr lang="en-US"/>
          </a:p>
        </p:txBody>
      </p:sp>
      <p:sp>
        <p:nvSpPr>
          <p:cNvPr id="5" name="Footer Placeholder 4">
            <a:extLst>
              <a:ext uri="{FF2B5EF4-FFF2-40B4-BE49-F238E27FC236}">
                <a16:creationId xmlns:a16="http://schemas.microsoft.com/office/drawing/2014/main" id="{8E65ADAB-D6C6-4E29-B29D-025A85C0B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04A2D-4A5F-42EB-A436-E6D082B05B4D}"/>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2731944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76436-EC1B-4A03-8E01-BCC4BFEDBE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FD91C2-F7C5-4F90-BF16-31E057BBEB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5E9353-F41D-4CE7-B918-9A5A597429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A5C164-5874-4CC7-B508-9D14646D936E}"/>
              </a:ext>
            </a:extLst>
          </p:cNvPr>
          <p:cNvSpPr>
            <a:spLocks noGrp="1"/>
          </p:cNvSpPr>
          <p:nvPr>
            <p:ph type="dt" sz="half" idx="10"/>
          </p:nvPr>
        </p:nvSpPr>
        <p:spPr/>
        <p:txBody>
          <a:bodyPr/>
          <a:lstStyle/>
          <a:p>
            <a:fld id="{0E8F8DE6-7771-47F0-B05D-4DA70FD59BFF}" type="datetimeFigureOut">
              <a:rPr lang="en-US" smtClean="0"/>
              <a:t>12/6/2023</a:t>
            </a:fld>
            <a:endParaRPr lang="en-US"/>
          </a:p>
        </p:txBody>
      </p:sp>
      <p:sp>
        <p:nvSpPr>
          <p:cNvPr id="6" name="Footer Placeholder 5">
            <a:extLst>
              <a:ext uri="{FF2B5EF4-FFF2-40B4-BE49-F238E27FC236}">
                <a16:creationId xmlns:a16="http://schemas.microsoft.com/office/drawing/2014/main" id="{97C33C2B-0683-42E8-BCBC-E61EA234DD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965DC7-B3E1-44DD-8C70-A7C625489A26}"/>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4085351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39E84-E040-421C-A777-BC0B43E8BD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68CEC1-F087-4A82-8CD4-39C4CB5454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74619C-8DE2-4615-B4D5-470B028515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D3C28F-7915-4C7E-B2CC-1ED15487A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5AC715-883B-4BC1-8899-152DA9ABAD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069073-878E-4776-976C-3A689BC32D5F}"/>
              </a:ext>
            </a:extLst>
          </p:cNvPr>
          <p:cNvSpPr>
            <a:spLocks noGrp="1"/>
          </p:cNvSpPr>
          <p:nvPr>
            <p:ph type="dt" sz="half" idx="10"/>
          </p:nvPr>
        </p:nvSpPr>
        <p:spPr/>
        <p:txBody>
          <a:bodyPr/>
          <a:lstStyle/>
          <a:p>
            <a:fld id="{0E8F8DE6-7771-47F0-B05D-4DA70FD59BFF}" type="datetimeFigureOut">
              <a:rPr lang="en-US" smtClean="0"/>
              <a:t>12/6/2023</a:t>
            </a:fld>
            <a:endParaRPr lang="en-US"/>
          </a:p>
        </p:txBody>
      </p:sp>
      <p:sp>
        <p:nvSpPr>
          <p:cNvPr id="8" name="Footer Placeholder 7">
            <a:extLst>
              <a:ext uri="{FF2B5EF4-FFF2-40B4-BE49-F238E27FC236}">
                <a16:creationId xmlns:a16="http://schemas.microsoft.com/office/drawing/2014/main" id="{C2E7E831-0C6E-4BDE-A9DC-D278B4DC52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AAE093-547A-4311-9ABC-F8332141C8D7}"/>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2877374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DD896-017C-4C75-A938-B7C4B6C0D0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94A619-FECD-4A8E-AE45-506587D34AF9}"/>
              </a:ext>
            </a:extLst>
          </p:cNvPr>
          <p:cNvSpPr>
            <a:spLocks noGrp="1"/>
          </p:cNvSpPr>
          <p:nvPr>
            <p:ph type="dt" sz="half" idx="10"/>
          </p:nvPr>
        </p:nvSpPr>
        <p:spPr/>
        <p:txBody>
          <a:bodyPr/>
          <a:lstStyle/>
          <a:p>
            <a:fld id="{0E8F8DE6-7771-47F0-B05D-4DA70FD59BFF}" type="datetimeFigureOut">
              <a:rPr lang="en-US" smtClean="0"/>
              <a:t>12/6/2023</a:t>
            </a:fld>
            <a:endParaRPr lang="en-US"/>
          </a:p>
        </p:txBody>
      </p:sp>
      <p:sp>
        <p:nvSpPr>
          <p:cNvPr id="4" name="Footer Placeholder 3">
            <a:extLst>
              <a:ext uri="{FF2B5EF4-FFF2-40B4-BE49-F238E27FC236}">
                <a16:creationId xmlns:a16="http://schemas.microsoft.com/office/drawing/2014/main" id="{F8D9C56C-AB6E-4E14-B4A2-C05AC228EE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818DA4-88ED-4DBF-9334-AE95DE69CDCA}"/>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266798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EF7A75-C03E-4A51-BACA-B89C7BD9A077}"/>
              </a:ext>
            </a:extLst>
          </p:cNvPr>
          <p:cNvSpPr>
            <a:spLocks noGrp="1"/>
          </p:cNvSpPr>
          <p:nvPr>
            <p:ph type="dt" sz="half" idx="10"/>
          </p:nvPr>
        </p:nvSpPr>
        <p:spPr/>
        <p:txBody>
          <a:bodyPr/>
          <a:lstStyle/>
          <a:p>
            <a:fld id="{0E8F8DE6-7771-47F0-B05D-4DA70FD59BFF}" type="datetimeFigureOut">
              <a:rPr lang="en-US" smtClean="0"/>
              <a:t>12/6/2023</a:t>
            </a:fld>
            <a:endParaRPr lang="en-US"/>
          </a:p>
        </p:txBody>
      </p:sp>
      <p:sp>
        <p:nvSpPr>
          <p:cNvPr id="3" name="Footer Placeholder 2">
            <a:extLst>
              <a:ext uri="{FF2B5EF4-FFF2-40B4-BE49-F238E27FC236}">
                <a16:creationId xmlns:a16="http://schemas.microsoft.com/office/drawing/2014/main" id="{55EE3CC9-CC19-480A-A90E-61F8A1C831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0332E3-D735-4CE6-B058-BC5F75509E66}"/>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1588704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C0E87-BEDC-4E6E-B1F4-68BD0A4BC5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CF74AA-B46D-44CC-A85D-8A72FE75F4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A3C8D9-AAE6-4FC9-97F6-E5233350BB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4F56C4-5264-4CD9-A186-D1F079DFADB1}"/>
              </a:ext>
            </a:extLst>
          </p:cNvPr>
          <p:cNvSpPr>
            <a:spLocks noGrp="1"/>
          </p:cNvSpPr>
          <p:nvPr>
            <p:ph type="dt" sz="half" idx="10"/>
          </p:nvPr>
        </p:nvSpPr>
        <p:spPr/>
        <p:txBody>
          <a:bodyPr/>
          <a:lstStyle/>
          <a:p>
            <a:fld id="{0E8F8DE6-7771-47F0-B05D-4DA70FD59BFF}" type="datetimeFigureOut">
              <a:rPr lang="en-US" smtClean="0"/>
              <a:t>12/6/2023</a:t>
            </a:fld>
            <a:endParaRPr lang="en-US"/>
          </a:p>
        </p:txBody>
      </p:sp>
      <p:sp>
        <p:nvSpPr>
          <p:cNvPr id="6" name="Footer Placeholder 5">
            <a:extLst>
              <a:ext uri="{FF2B5EF4-FFF2-40B4-BE49-F238E27FC236}">
                <a16:creationId xmlns:a16="http://schemas.microsoft.com/office/drawing/2014/main" id="{8ADD74A2-7345-4892-A553-1A6565A4A2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B4AB40-EDF2-4D6C-A4D3-72148701DCF9}"/>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4199459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5E61-C7B3-40BA-86E5-C3E9C52DE9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7E97B3-76E7-4B12-833B-F9138C1B76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D1E85C-2A4A-4257-84C4-59097A32C5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A3E1BC-EF3B-4C05-AF76-71FB63EAAC63}"/>
              </a:ext>
            </a:extLst>
          </p:cNvPr>
          <p:cNvSpPr>
            <a:spLocks noGrp="1"/>
          </p:cNvSpPr>
          <p:nvPr>
            <p:ph type="dt" sz="half" idx="10"/>
          </p:nvPr>
        </p:nvSpPr>
        <p:spPr/>
        <p:txBody>
          <a:bodyPr/>
          <a:lstStyle/>
          <a:p>
            <a:fld id="{0E8F8DE6-7771-47F0-B05D-4DA70FD59BFF}" type="datetimeFigureOut">
              <a:rPr lang="en-US" smtClean="0"/>
              <a:t>12/6/2023</a:t>
            </a:fld>
            <a:endParaRPr lang="en-US"/>
          </a:p>
        </p:txBody>
      </p:sp>
      <p:sp>
        <p:nvSpPr>
          <p:cNvPr id="6" name="Footer Placeholder 5">
            <a:extLst>
              <a:ext uri="{FF2B5EF4-FFF2-40B4-BE49-F238E27FC236}">
                <a16:creationId xmlns:a16="http://schemas.microsoft.com/office/drawing/2014/main" id="{8DA868AE-5D47-4363-8FE2-0319BE2F78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A82D42-A829-4F1D-819F-E3A848830176}"/>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1070102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5542DE-3C79-437B-9268-B114449ECF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4E35F5-4FDB-4447-9FB5-53CB97EB1E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9D0D5E-E522-4589-B351-7722F9BB3E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F8DE6-7771-47F0-B05D-4DA70FD59BFF}" type="datetimeFigureOut">
              <a:rPr lang="en-US" smtClean="0"/>
              <a:t>12/6/2023</a:t>
            </a:fld>
            <a:endParaRPr lang="en-US"/>
          </a:p>
        </p:txBody>
      </p:sp>
      <p:sp>
        <p:nvSpPr>
          <p:cNvPr id="5" name="Footer Placeholder 4">
            <a:extLst>
              <a:ext uri="{FF2B5EF4-FFF2-40B4-BE49-F238E27FC236}">
                <a16:creationId xmlns:a16="http://schemas.microsoft.com/office/drawing/2014/main" id="{48F81248-EFBA-4F4C-A98A-891FA8F9E3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D2FA63-0C74-4A1D-AA35-F42BA5F947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ECDA04-D7E7-47A0-B047-507418218CC2}" type="slidenum">
              <a:rPr lang="en-US" smtClean="0"/>
              <a:t>‹#›</a:t>
            </a:fld>
            <a:endParaRPr lang="en-US"/>
          </a:p>
        </p:txBody>
      </p:sp>
    </p:spTree>
    <p:extLst>
      <p:ext uri="{BB962C8B-B14F-4D97-AF65-F5344CB8AC3E}">
        <p14:creationId xmlns:p14="http://schemas.microsoft.com/office/powerpoint/2010/main" val="647039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kolski@acc.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r.leman@acc.com"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mailto:okolski@acc.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seositecheckup.com/articles/9-effective-ways-to-improve-your-blo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04D9E6-4CA2-4003-A0B8-CA4024157016}"/>
              </a:ext>
            </a:extLst>
          </p:cNvPr>
          <p:cNvSpPr>
            <a:spLocks noGrp="1"/>
          </p:cNvSpPr>
          <p:nvPr>
            <p:ph type="ctrTitle"/>
          </p:nvPr>
        </p:nvSpPr>
        <p:spPr>
          <a:xfrm>
            <a:off x="1523998" y="1714501"/>
            <a:ext cx="9144000" cy="2192481"/>
          </a:xfrm>
        </p:spPr>
        <p:txBody>
          <a:bodyPr>
            <a:normAutofit/>
          </a:bodyPr>
          <a:lstStyle/>
          <a:p>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2024 Annual Meeting</a:t>
            </a:r>
            <a:br>
              <a:rPr lang="en-US" sz="4000" b="1">
                <a:solidFill>
                  <a:srgbClr val="C00000"/>
                </a:solidFill>
                <a:effectLst>
                  <a:outerShdw blurRad="38100" dist="38100" dir="2700000" algn="tl">
                    <a:srgbClr val="000000">
                      <a:alpha val="43137"/>
                    </a:srgbClr>
                  </a:outerShdw>
                </a:effectLst>
                <a:latin typeface="Tw Cen MT" panose="020B0602020104020603" pitchFamily="34" charset="0"/>
                <a:cs typeface="Helvetica"/>
              </a:rPr>
            </a:br>
            <a:r>
              <a:rPr lang="en-US" sz="4000" b="1">
                <a:effectLst>
                  <a:outerShdw blurRad="38100" dist="38100" dir="2700000" algn="tl">
                    <a:srgbClr val="000000">
                      <a:alpha val="43137"/>
                    </a:srgbClr>
                  </a:outerShdw>
                </a:effectLst>
                <a:latin typeface="Tw Cen MT" panose="020B0602020104020603" pitchFamily="34" charset="0"/>
                <a:cs typeface="Helvetica"/>
              </a:rPr>
              <a:t>Call for Programs </a:t>
            </a:r>
            <a:br>
              <a:rPr lang="en-US" sz="4000" b="1">
                <a:effectLst>
                  <a:outerShdw blurRad="38100" dist="38100" dir="2700000" algn="tl">
                    <a:srgbClr val="000000">
                      <a:alpha val="43137"/>
                    </a:srgbClr>
                  </a:outerShdw>
                </a:effectLst>
                <a:latin typeface="Tw Cen MT" panose="020B0602020104020603" pitchFamily="34" charset="0"/>
                <a:cs typeface="Helvetica"/>
              </a:rPr>
            </a:br>
            <a:r>
              <a:rPr lang="en-US" sz="4000" b="1">
                <a:effectLst>
                  <a:outerShdw blurRad="38100" dist="38100" dir="2700000" algn="tl">
                    <a:srgbClr val="000000">
                      <a:alpha val="43137"/>
                    </a:srgbClr>
                  </a:outerShdw>
                </a:effectLst>
                <a:latin typeface="Tw Cen MT" panose="020B0602020104020603" pitchFamily="34" charset="0"/>
                <a:cs typeface="Helvetica"/>
              </a:rPr>
              <a:t> Training Call / Q&amp;A Session</a:t>
            </a:r>
          </a:p>
        </p:txBody>
      </p:sp>
      <p:sp>
        <p:nvSpPr>
          <p:cNvPr id="8" name="Subtitle 6">
            <a:extLst>
              <a:ext uri="{FF2B5EF4-FFF2-40B4-BE49-F238E27FC236}">
                <a16:creationId xmlns:a16="http://schemas.microsoft.com/office/drawing/2014/main" id="{C5D9FCE8-6DAC-4BF1-95E0-3C0F374546B7}"/>
              </a:ext>
            </a:extLst>
          </p:cNvPr>
          <p:cNvSpPr txBox="1">
            <a:spLocks/>
          </p:cNvSpPr>
          <p:nvPr/>
        </p:nvSpPr>
        <p:spPr>
          <a:xfrm>
            <a:off x="2304042" y="5100665"/>
            <a:ext cx="3481679" cy="137847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n-US" b="1">
                <a:latin typeface="Tw Cen MT" panose="020B0602020104020603" pitchFamily="34" charset="0"/>
                <a:cs typeface="Helvetica"/>
              </a:rPr>
              <a:t>Rachel Okolski</a:t>
            </a:r>
          </a:p>
          <a:p>
            <a:pPr>
              <a:spcBef>
                <a:spcPts val="0"/>
              </a:spcBef>
            </a:pPr>
            <a:r>
              <a:rPr lang="en-US" sz="2800">
                <a:latin typeface="Tw Cen MT" panose="020B0602020104020603" pitchFamily="34" charset="0"/>
                <a:cs typeface="Helvetica"/>
                <a:hlinkClick r:id="rId3"/>
              </a:rPr>
              <a:t>okolski@acc.com</a:t>
            </a:r>
            <a:endParaRPr lang="en-US" sz="2800">
              <a:latin typeface="Tw Cen MT" panose="020B0602020104020603" pitchFamily="34" charset="0"/>
              <a:cs typeface="Helvetica"/>
            </a:endParaRPr>
          </a:p>
        </p:txBody>
      </p:sp>
      <p:sp>
        <p:nvSpPr>
          <p:cNvPr id="10" name="TextBox 9">
            <a:extLst>
              <a:ext uri="{FF2B5EF4-FFF2-40B4-BE49-F238E27FC236}">
                <a16:creationId xmlns:a16="http://schemas.microsoft.com/office/drawing/2014/main" id="{C528F2B0-E245-41FD-BAF8-A14E2EA284D8}"/>
              </a:ext>
            </a:extLst>
          </p:cNvPr>
          <p:cNvSpPr txBox="1"/>
          <p:nvPr/>
        </p:nvSpPr>
        <p:spPr>
          <a:xfrm>
            <a:off x="956761" y="4180658"/>
            <a:ext cx="10278470" cy="646331"/>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3600" b="1">
                <a:effectLst>
                  <a:outerShdw blurRad="38100" dist="38100" dir="2700000" algn="tl">
                    <a:srgbClr val="000000">
                      <a:alpha val="43137"/>
                    </a:srgbClr>
                  </a:outerShdw>
                </a:effectLst>
                <a:latin typeface="Tw Cen MT" panose="020B0602020104020603" pitchFamily="34" charset="0"/>
                <a:cs typeface="Helvetica"/>
              </a:rPr>
              <a:t>GO TO: www.acc.com/annualmeeting/cfp/networks</a:t>
            </a:r>
            <a:endParaRPr lang="en-US" sz="3600"/>
          </a:p>
        </p:txBody>
      </p:sp>
      <p:sp>
        <p:nvSpPr>
          <p:cNvPr id="2" name="Subtitle 6">
            <a:extLst>
              <a:ext uri="{FF2B5EF4-FFF2-40B4-BE49-F238E27FC236}">
                <a16:creationId xmlns:a16="http://schemas.microsoft.com/office/drawing/2014/main" id="{280A82FC-4509-A43E-B6C6-917B4F6B3D6E}"/>
              </a:ext>
            </a:extLst>
          </p:cNvPr>
          <p:cNvSpPr txBox="1">
            <a:spLocks/>
          </p:cNvSpPr>
          <p:nvPr/>
        </p:nvSpPr>
        <p:spPr>
          <a:xfrm>
            <a:off x="5739456" y="5100665"/>
            <a:ext cx="3703212" cy="137847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n-US" b="1">
                <a:latin typeface="Tw Cen MT" panose="020B0602020104020603" pitchFamily="34" charset="0"/>
                <a:cs typeface="Helvetica"/>
              </a:rPr>
              <a:t>Rachel Grace Leman</a:t>
            </a:r>
          </a:p>
          <a:p>
            <a:pPr>
              <a:spcBef>
                <a:spcPts val="0"/>
              </a:spcBef>
            </a:pPr>
            <a:r>
              <a:rPr lang="en-US" sz="2800">
                <a:latin typeface="Tw Cen MT" panose="020B0602020104020603" pitchFamily="34" charset="0"/>
                <a:cs typeface="Helvetica"/>
                <a:hlinkClick r:id="rId4"/>
              </a:rPr>
              <a:t>r.leman@acc.com</a:t>
            </a:r>
            <a:endParaRPr lang="en-US" sz="2800">
              <a:latin typeface="Tw Cen MT" panose="020B0602020104020603" pitchFamily="34" charset="0"/>
              <a:cs typeface="Helvetica"/>
            </a:endParaRPr>
          </a:p>
        </p:txBody>
      </p:sp>
    </p:spTree>
    <p:extLst>
      <p:ext uri="{BB962C8B-B14F-4D97-AF65-F5344CB8AC3E}">
        <p14:creationId xmlns:p14="http://schemas.microsoft.com/office/powerpoint/2010/main" val="249718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2A01AED-9EDE-4E4F-9841-6D3EF33A0713}"/>
              </a:ext>
            </a:extLst>
          </p:cNvPr>
          <p:cNvGraphicFramePr/>
          <p:nvPr>
            <p:extLst>
              <p:ext uri="{D42A27DB-BD31-4B8C-83A1-F6EECF244321}">
                <p14:modId xmlns:p14="http://schemas.microsoft.com/office/powerpoint/2010/main" val="1675596976"/>
              </p:ext>
            </p:extLst>
          </p:nvPr>
        </p:nvGraphicFramePr>
        <p:xfrm>
          <a:off x="3270039" y="3857279"/>
          <a:ext cx="8683772" cy="3139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5">
            <a:extLst>
              <a:ext uri="{FF2B5EF4-FFF2-40B4-BE49-F238E27FC236}">
                <a16:creationId xmlns:a16="http://schemas.microsoft.com/office/drawing/2014/main" id="{C75AE33F-6EC0-3228-CFFB-906D1DF64045}"/>
              </a:ext>
            </a:extLst>
          </p:cNvPr>
          <p:cNvSpPr txBox="1">
            <a:spLocks/>
          </p:cNvSpPr>
          <p:nvPr/>
        </p:nvSpPr>
        <p:spPr>
          <a:xfrm>
            <a:off x="1920038" y="1759690"/>
            <a:ext cx="8351924"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Key Network Guidelines</a:t>
            </a:r>
          </a:p>
        </p:txBody>
      </p:sp>
      <p:sp>
        <p:nvSpPr>
          <p:cNvPr id="5" name="Content Placeholder 6">
            <a:extLst>
              <a:ext uri="{FF2B5EF4-FFF2-40B4-BE49-F238E27FC236}">
                <a16:creationId xmlns:a16="http://schemas.microsoft.com/office/drawing/2014/main" id="{201A4B4F-F50C-E2BC-7A2F-53942C175F58}"/>
              </a:ext>
            </a:extLst>
          </p:cNvPr>
          <p:cNvSpPr txBox="1">
            <a:spLocks/>
          </p:cNvSpPr>
          <p:nvPr/>
        </p:nvSpPr>
        <p:spPr>
          <a:xfrm>
            <a:off x="238189" y="2957930"/>
            <a:ext cx="10873788" cy="293909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a:latin typeface="Tw Cen MT" panose="020B0602020104020603" pitchFamily="34" charset="0"/>
                <a:cs typeface="Helvetica"/>
              </a:rPr>
              <a:t>Focus: Quality over quantity</a:t>
            </a:r>
          </a:p>
          <a:p>
            <a:pPr marL="1028700" lvl="1" indent="-571500" algn="l">
              <a:buFont typeface="Arial" panose="020B0604020202020204" pitchFamily="34" charset="0"/>
              <a:buChar char="•"/>
            </a:pPr>
            <a:r>
              <a:rPr lang="en-US" sz="3200">
                <a:latin typeface="Tw Cen MT" panose="020B0602020104020603" pitchFamily="34" charset="0"/>
                <a:cs typeface="Helvetica"/>
              </a:rPr>
              <a:t>OK to opt for fewer!</a:t>
            </a:r>
          </a:p>
          <a:p>
            <a:pPr marL="571500" indent="-571500" algn="l">
              <a:buFont typeface="Arial" panose="020B0604020202020204" pitchFamily="34" charset="0"/>
              <a:buChar char="•"/>
            </a:pPr>
            <a:r>
              <a:rPr lang="en-US" sz="3600">
                <a:latin typeface="Tw Cen MT" panose="020B0602020104020603" pitchFamily="34" charset="0"/>
                <a:cs typeface="Helvetica"/>
              </a:rPr>
              <a:t>1+ program per Network</a:t>
            </a:r>
          </a:p>
          <a:p>
            <a:pPr marL="571500" indent="-571500" algn="l">
              <a:buFont typeface="Arial" panose="020B0604020202020204" pitchFamily="34" charset="0"/>
              <a:buChar char="•"/>
            </a:pPr>
            <a:endParaRPr lang="en-US" sz="3600">
              <a:latin typeface="Tw Cen MT" panose="020B0602020104020603" pitchFamily="34" charset="0"/>
              <a:cs typeface="Helvetica"/>
            </a:endParaRPr>
          </a:p>
        </p:txBody>
      </p:sp>
    </p:spTree>
    <p:extLst>
      <p:ext uri="{BB962C8B-B14F-4D97-AF65-F5344CB8AC3E}">
        <p14:creationId xmlns:p14="http://schemas.microsoft.com/office/powerpoint/2010/main" val="459701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52D69AE9-CD4B-4F47-BCCB-442914B18BE9}"/>
              </a:ext>
            </a:extLst>
          </p:cNvPr>
          <p:cNvSpPr txBox="1">
            <a:spLocks/>
          </p:cNvSpPr>
          <p:nvPr/>
        </p:nvSpPr>
        <p:spPr>
          <a:xfrm>
            <a:off x="1981200" y="1612425"/>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Network Specifics</a:t>
            </a:r>
          </a:p>
        </p:txBody>
      </p:sp>
      <p:sp>
        <p:nvSpPr>
          <p:cNvPr id="6" name="Content Placeholder 6">
            <a:extLst>
              <a:ext uri="{FF2B5EF4-FFF2-40B4-BE49-F238E27FC236}">
                <a16:creationId xmlns:a16="http://schemas.microsoft.com/office/drawing/2014/main" id="{CAB0CC1A-5C43-4AD0-A6CE-1D02CC2EE387}"/>
              </a:ext>
            </a:extLst>
          </p:cNvPr>
          <p:cNvSpPr txBox="1">
            <a:spLocks/>
          </p:cNvSpPr>
          <p:nvPr/>
        </p:nvSpPr>
        <p:spPr>
          <a:xfrm>
            <a:off x="375637" y="2637548"/>
            <a:ext cx="11652114" cy="37142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a:latin typeface="Tw Cen MT" panose="020B0602020104020603" pitchFamily="34" charset="0"/>
                <a:cs typeface="Helvetica"/>
              </a:rPr>
              <a:t>Rank by preference </a:t>
            </a:r>
          </a:p>
          <a:p>
            <a:pPr marL="571500" indent="-571500" algn="l">
              <a:buFont typeface="Arial" panose="020B0604020202020204" pitchFamily="34" charset="0"/>
              <a:buChar char="•"/>
            </a:pPr>
            <a:r>
              <a:rPr lang="en-US" sz="3600">
                <a:latin typeface="Tw Cen MT" panose="020B0602020104020603" pitchFamily="34" charset="0"/>
                <a:cs typeface="Helvetica"/>
              </a:rPr>
              <a:t>Joint network submissions</a:t>
            </a:r>
          </a:p>
          <a:p>
            <a:pPr marL="1028700" lvl="1" indent="-571500" algn="l">
              <a:buFont typeface="Arial" panose="020B0604020202020204" pitchFamily="34" charset="0"/>
              <a:buChar char="•"/>
            </a:pPr>
            <a:r>
              <a:rPr lang="en-US" sz="2800">
                <a:latin typeface="Tw Cen MT" panose="020B0602020104020603" pitchFamily="34" charset="0"/>
                <a:cs typeface="Helvetica"/>
              </a:rPr>
              <a:t>Only 1 network submits idea</a:t>
            </a:r>
          </a:p>
          <a:p>
            <a:pPr marL="571500" indent="-571500" algn="l">
              <a:buFont typeface="Arial" panose="020B0604020202020204" pitchFamily="34" charset="0"/>
              <a:buChar char="•"/>
            </a:pPr>
            <a:r>
              <a:rPr lang="en-US" sz="3600">
                <a:latin typeface="Tw Cen MT" panose="020B0602020104020603" pitchFamily="34" charset="0"/>
                <a:cs typeface="Helvetica"/>
              </a:rPr>
              <a:t>Sponsor participation</a:t>
            </a:r>
          </a:p>
          <a:p>
            <a:pPr marL="1028700" lvl="1" indent="-571500" algn="l">
              <a:buFont typeface="Arial" panose="020B0604020202020204" pitchFamily="34" charset="0"/>
              <a:buChar char="•"/>
            </a:pPr>
            <a:r>
              <a:rPr lang="en-US" sz="3200">
                <a:latin typeface="Tw Cen MT" panose="020B0602020104020603" pitchFamily="34" charset="0"/>
                <a:cs typeface="Helvetica"/>
              </a:rPr>
              <a:t>Speaking slots</a:t>
            </a:r>
          </a:p>
          <a:p>
            <a:pPr marL="1028700" lvl="1" indent="-571500" algn="l">
              <a:buFont typeface="Arial" panose="020B0604020202020204" pitchFamily="34" charset="0"/>
              <a:buChar char="•"/>
            </a:pPr>
            <a:r>
              <a:rPr lang="en-US" sz="3200">
                <a:latin typeface="Tw Cen MT" panose="020B0602020104020603" pitchFamily="34" charset="0"/>
                <a:cs typeface="Helvetica"/>
              </a:rPr>
              <a:t>Decline sponsor</a:t>
            </a:r>
          </a:p>
          <a:p>
            <a:pPr marL="571500" indent="-571500" algn="l">
              <a:buFont typeface="Arial" panose="020B0604020202020204" pitchFamily="34" charset="0"/>
              <a:buChar char="•"/>
            </a:pPr>
            <a:r>
              <a:rPr lang="en-US" sz="3600">
                <a:latin typeface="Tw Cen MT" panose="020B0602020104020603" pitchFamily="34" charset="0"/>
                <a:cs typeface="Helvetica"/>
              </a:rPr>
              <a:t>Network password </a:t>
            </a:r>
            <a:r>
              <a:rPr lang="en-US" sz="3600">
                <a:latin typeface="Tw Cen MT" panose="020B0602020104020603" pitchFamily="34" charset="0"/>
                <a:cs typeface="Helvetica"/>
                <a:sym typeface="Wingdings" panose="05000000000000000000" pitchFamily="2" charset="2"/>
              </a:rPr>
              <a:t> </a:t>
            </a:r>
            <a:r>
              <a:rPr lang="en-US" sz="3200" b="1">
                <a:solidFill>
                  <a:srgbClr val="FF0000"/>
                </a:solidFill>
                <a:highlight>
                  <a:srgbClr val="FFFF00"/>
                </a:highlight>
                <a:latin typeface="Modern Love Caps" panose="020B0604020202020204" pitchFamily="82" charset="0"/>
                <a:cs typeface="Helvetica"/>
              </a:rPr>
              <a:t>Most frequently asked question!</a:t>
            </a:r>
            <a:endParaRPr lang="en-US" sz="2400" b="1">
              <a:solidFill>
                <a:srgbClr val="FF0000"/>
              </a:solidFill>
              <a:latin typeface="Modern Love Caps" panose="020B0604020202020204" pitchFamily="82" charset="0"/>
              <a:cs typeface="Helvetica"/>
            </a:endParaRPr>
          </a:p>
        </p:txBody>
      </p:sp>
      <p:pic>
        <p:nvPicPr>
          <p:cNvPr id="4" name="Picture 2" descr="Image result for happy emoji">
            <a:extLst>
              <a:ext uri="{FF2B5EF4-FFF2-40B4-BE49-F238E27FC236}">
                <a16:creationId xmlns:a16="http://schemas.microsoft.com/office/drawing/2014/main" id="{10A4ADFA-77F7-4695-A40B-254145BFC5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7437" y="2166349"/>
            <a:ext cx="2699014" cy="2699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432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52D69AE9-CD4B-4F47-BCCB-442914B18BE9}"/>
              </a:ext>
            </a:extLst>
          </p:cNvPr>
          <p:cNvSpPr txBox="1">
            <a:spLocks/>
          </p:cNvSpPr>
          <p:nvPr/>
        </p:nvSpPr>
        <p:spPr>
          <a:xfrm>
            <a:off x="1981200" y="1743525"/>
            <a:ext cx="8229600" cy="11430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Program Idea Development</a:t>
            </a:r>
          </a:p>
        </p:txBody>
      </p:sp>
      <p:graphicFrame>
        <p:nvGraphicFramePr>
          <p:cNvPr id="4" name="Diagram 3">
            <a:extLst>
              <a:ext uri="{FF2B5EF4-FFF2-40B4-BE49-F238E27FC236}">
                <a16:creationId xmlns:a16="http://schemas.microsoft.com/office/drawing/2014/main" id="{6DA322D9-7842-469A-A485-B21EC8E0EAC9}"/>
              </a:ext>
            </a:extLst>
          </p:cNvPr>
          <p:cNvGraphicFramePr/>
          <p:nvPr>
            <p:extLst>
              <p:ext uri="{D42A27DB-BD31-4B8C-83A1-F6EECF244321}">
                <p14:modId xmlns:p14="http://schemas.microsoft.com/office/powerpoint/2010/main" val="4151110515"/>
              </p:ext>
            </p:extLst>
          </p:nvPr>
        </p:nvGraphicFramePr>
        <p:xfrm>
          <a:off x="186961" y="2315025"/>
          <a:ext cx="11519766" cy="4350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4791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remember">
            <a:extLst>
              <a:ext uri="{FF2B5EF4-FFF2-40B4-BE49-F238E27FC236}">
                <a16:creationId xmlns:a16="http://schemas.microsoft.com/office/drawing/2014/main" id="{B6B1CC13-E179-4661-98D3-1BE59F6D1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6041" y="3424136"/>
            <a:ext cx="4594771" cy="319464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ontent Placeholder 6">
            <a:extLst>
              <a:ext uri="{FF2B5EF4-FFF2-40B4-BE49-F238E27FC236}">
                <a16:creationId xmlns:a16="http://schemas.microsoft.com/office/drawing/2014/main" id="{81B29F4F-BC60-43BE-801F-80D198D26860}"/>
              </a:ext>
            </a:extLst>
          </p:cNvPr>
          <p:cNvSpPr txBox="1">
            <a:spLocks/>
          </p:cNvSpPr>
          <p:nvPr/>
        </p:nvSpPr>
        <p:spPr>
          <a:xfrm>
            <a:off x="388867" y="3055112"/>
            <a:ext cx="5199675" cy="296290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a:latin typeface="Helvetica"/>
                <a:cs typeface="Helvetica"/>
              </a:rPr>
              <a:t>Choose Your Own Adventure</a:t>
            </a:r>
          </a:p>
          <a:p>
            <a:r>
              <a:rPr lang="en-US" sz="2800">
                <a:latin typeface="Helvetica"/>
                <a:cs typeface="Helvetica"/>
              </a:rPr>
              <a:t>Videos / Audio</a:t>
            </a:r>
          </a:p>
          <a:p>
            <a:r>
              <a:rPr lang="en-US" sz="2800">
                <a:latin typeface="Helvetica"/>
                <a:cs typeface="Helvetica"/>
              </a:rPr>
              <a:t>Polling and Quizzes</a:t>
            </a:r>
          </a:p>
          <a:p>
            <a:r>
              <a:rPr lang="en-US" sz="2800">
                <a:latin typeface="Helvetica"/>
                <a:cs typeface="Helvetica"/>
              </a:rPr>
              <a:t>Giveaways</a:t>
            </a:r>
          </a:p>
        </p:txBody>
      </p:sp>
      <p:sp>
        <p:nvSpPr>
          <p:cNvPr id="5" name="Title 5">
            <a:extLst>
              <a:ext uri="{FF2B5EF4-FFF2-40B4-BE49-F238E27FC236}">
                <a16:creationId xmlns:a16="http://schemas.microsoft.com/office/drawing/2014/main" id="{2775EAD2-B0D4-42A2-A4CE-D478497B21DF}"/>
              </a:ext>
            </a:extLst>
          </p:cNvPr>
          <p:cNvSpPr txBox="1">
            <a:spLocks/>
          </p:cNvSpPr>
          <p:nvPr/>
        </p:nvSpPr>
        <p:spPr>
          <a:xfrm>
            <a:off x="254336" y="1586659"/>
            <a:ext cx="11937664"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Developing Engaging Panels</a:t>
            </a:r>
          </a:p>
        </p:txBody>
      </p:sp>
      <p:sp>
        <p:nvSpPr>
          <p:cNvPr id="6" name="Content Placeholder 6">
            <a:extLst>
              <a:ext uri="{FF2B5EF4-FFF2-40B4-BE49-F238E27FC236}">
                <a16:creationId xmlns:a16="http://schemas.microsoft.com/office/drawing/2014/main" id="{D350FBCC-0434-0808-9DDE-0C710B164B8F}"/>
              </a:ext>
            </a:extLst>
          </p:cNvPr>
          <p:cNvSpPr txBox="1">
            <a:spLocks/>
          </p:cNvSpPr>
          <p:nvPr/>
        </p:nvSpPr>
        <p:spPr>
          <a:xfrm>
            <a:off x="6330152" y="3055112"/>
            <a:ext cx="4983115" cy="3194649"/>
          </a:xfrm>
          <a:prstGeom prst="rect">
            <a:avLst/>
          </a:prstGeom>
          <a:ln w="38100">
            <a:solidFill>
              <a:srgbClr val="C00000"/>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600"/>
              </a:spcBef>
            </a:pPr>
            <a:r>
              <a:rPr lang="en-US" sz="3200" b="1">
                <a:latin typeface="Tw Cen MT" panose="020B0602020104020603" pitchFamily="34" charset="0"/>
                <a:cs typeface="Helvetica" panose="020B0604020202020204" pitchFamily="34" charset="0"/>
              </a:rPr>
              <a:t>SUBMISSION NEEDS: </a:t>
            </a:r>
          </a:p>
          <a:p>
            <a:pPr marL="571500" indent="-571500" algn="l">
              <a:lnSpc>
                <a:spcPct val="100000"/>
              </a:lnSpc>
              <a:spcBef>
                <a:spcPts val="600"/>
              </a:spcBef>
              <a:buFont typeface="Arial" panose="020B0604020202020204" pitchFamily="34" charset="0"/>
              <a:buChar char="•"/>
            </a:pPr>
            <a:r>
              <a:rPr lang="en-US" sz="2800">
                <a:latin typeface="Tw Cen MT" panose="020B0602020104020603" pitchFamily="34" charset="0"/>
                <a:cs typeface="Helvetica" panose="020B0604020202020204" pitchFamily="34" charset="0"/>
              </a:rPr>
              <a:t>Title &amp; Course Description</a:t>
            </a:r>
          </a:p>
          <a:p>
            <a:pPr marL="571500" indent="-571500" algn="l">
              <a:lnSpc>
                <a:spcPct val="100000"/>
              </a:lnSpc>
              <a:spcBef>
                <a:spcPts val="600"/>
              </a:spcBef>
              <a:buFont typeface="Arial" panose="020B0604020202020204" pitchFamily="34" charset="0"/>
              <a:buChar char="•"/>
            </a:pPr>
            <a:r>
              <a:rPr lang="en-US" sz="2800">
                <a:latin typeface="Tw Cen MT" panose="020B0602020104020603" pitchFamily="34" charset="0"/>
                <a:cs typeface="Helvetica" panose="020B0604020202020204" pitchFamily="34" charset="0"/>
              </a:rPr>
              <a:t>Special Accommodations (i.e. technology, room set-up, etc.)</a:t>
            </a:r>
          </a:p>
          <a:p>
            <a:pPr marL="571500" indent="-571500" algn="l">
              <a:lnSpc>
                <a:spcPct val="100000"/>
              </a:lnSpc>
              <a:spcBef>
                <a:spcPts val="600"/>
              </a:spcBef>
              <a:buFont typeface="Arial" panose="020B0604020202020204" pitchFamily="34" charset="0"/>
              <a:buChar char="•"/>
            </a:pPr>
            <a:r>
              <a:rPr lang="en-US" sz="2800">
                <a:latin typeface="Tw Cen MT" panose="020B0602020104020603" pitchFamily="34" charset="0"/>
                <a:cs typeface="Helvetica" panose="020B0604020202020204" pitchFamily="34" charset="0"/>
              </a:rPr>
              <a:t>Audience Skill Level</a:t>
            </a:r>
          </a:p>
          <a:p>
            <a:pPr marL="571500" indent="-571500" algn="l">
              <a:lnSpc>
                <a:spcPct val="100000"/>
              </a:lnSpc>
              <a:spcBef>
                <a:spcPts val="600"/>
              </a:spcBef>
              <a:buFont typeface="Arial" panose="020B0604020202020204" pitchFamily="34" charset="0"/>
              <a:buChar char="•"/>
            </a:pPr>
            <a:r>
              <a:rPr lang="en-US" sz="2800">
                <a:latin typeface="Tw Cen MT" panose="020B0602020104020603" pitchFamily="34" charset="0"/>
                <a:cs typeface="Helvetica" panose="020B0604020202020204" pitchFamily="34" charset="0"/>
              </a:rPr>
              <a:t>Duration</a:t>
            </a:r>
            <a:endParaRPr lang="en-US" sz="3200">
              <a:latin typeface="Tw Cen MT" panose="020B0602020104020603" pitchFamily="34" charset="0"/>
              <a:cs typeface="Helvetica" panose="020B0604020202020204" pitchFamily="34" charset="0"/>
            </a:endParaRPr>
          </a:p>
        </p:txBody>
      </p:sp>
    </p:spTree>
    <p:extLst>
      <p:ext uri="{BB962C8B-B14F-4D97-AF65-F5344CB8AC3E}">
        <p14:creationId xmlns:p14="http://schemas.microsoft.com/office/powerpoint/2010/main" val="1060821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52D69AE9-CD4B-4F47-BCCB-442914B18BE9}"/>
              </a:ext>
            </a:extLst>
          </p:cNvPr>
          <p:cNvSpPr txBox="1">
            <a:spLocks/>
          </p:cNvSpPr>
          <p:nvPr/>
        </p:nvSpPr>
        <p:spPr>
          <a:xfrm>
            <a:off x="375249" y="1610087"/>
            <a:ext cx="9478869"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Innovative Format Programs</a:t>
            </a:r>
          </a:p>
        </p:txBody>
      </p:sp>
      <p:sp>
        <p:nvSpPr>
          <p:cNvPr id="6" name="Content Placeholder 6">
            <a:extLst>
              <a:ext uri="{FF2B5EF4-FFF2-40B4-BE49-F238E27FC236}">
                <a16:creationId xmlns:a16="http://schemas.microsoft.com/office/drawing/2014/main" id="{CAB0CC1A-5C43-4AD0-A6CE-1D02CC2EE387}"/>
              </a:ext>
            </a:extLst>
          </p:cNvPr>
          <p:cNvSpPr txBox="1">
            <a:spLocks/>
          </p:cNvSpPr>
          <p:nvPr/>
        </p:nvSpPr>
        <p:spPr>
          <a:xfrm>
            <a:off x="375250" y="3055112"/>
            <a:ext cx="5486599" cy="31579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2800">
                <a:latin typeface="Helvetica" panose="020B0604020202020204" pitchFamily="34" charset="0"/>
                <a:cs typeface="Helvetica" panose="020B0604020202020204" pitchFamily="34" charset="0"/>
              </a:rPr>
              <a:t>Hands-on Workshops</a:t>
            </a:r>
          </a:p>
          <a:p>
            <a:pPr marL="571500" indent="-571500" algn="l">
              <a:buFont typeface="Arial" panose="020B0604020202020204" pitchFamily="34" charset="0"/>
              <a:buChar char="•"/>
            </a:pPr>
            <a:r>
              <a:rPr lang="en-US" sz="2800">
                <a:latin typeface="Helvetica" panose="020B0604020202020204" pitchFamily="34" charset="0"/>
                <a:cs typeface="Helvetica" panose="020B0604020202020204" pitchFamily="34" charset="0"/>
              </a:rPr>
              <a:t>Networking-style Sessions</a:t>
            </a:r>
          </a:p>
          <a:p>
            <a:pPr marL="571500" indent="-571500" algn="l">
              <a:buFont typeface="Arial" panose="020B0604020202020204" pitchFamily="34" charset="0"/>
              <a:buChar char="•"/>
            </a:pPr>
            <a:r>
              <a:rPr lang="en-US" sz="2800">
                <a:latin typeface="Helvetica" panose="020B0604020202020204" pitchFamily="34" charset="0"/>
                <a:cs typeface="Helvetica" panose="020B0604020202020204" pitchFamily="34" charset="0"/>
              </a:rPr>
              <a:t>Think Tanks</a:t>
            </a:r>
          </a:p>
          <a:p>
            <a:pPr marL="571500" indent="-571500" algn="l">
              <a:buFont typeface="Arial" panose="020B0604020202020204" pitchFamily="34" charset="0"/>
              <a:buChar char="•"/>
            </a:pPr>
            <a:r>
              <a:rPr lang="en-US" sz="2800">
                <a:latin typeface="Helvetica" panose="020B0604020202020204" pitchFamily="34" charset="0"/>
                <a:cs typeface="Helvetica" panose="020B0604020202020204" pitchFamily="34" charset="0"/>
              </a:rPr>
              <a:t>Game Shows</a:t>
            </a:r>
          </a:p>
          <a:p>
            <a:pPr marL="571500" indent="-571500" algn="l">
              <a:buFont typeface="Arial" panose="020B0604020202020204" pitchFamily="34" charset="0"/>
              <a:buChar char="•"/>
            </a:pPr>
            <a:r>
              <a:rPr lang="en-US" sz="2800">
                <a:latin typeface="Helvetica" panose="020B0604020202020204" pitchFamily="34" charset="0"/>
                <a:cs typeface="Helvetica" panose="020B0604020202020204" pitchFamily="34" charset="0"/>
              </a:rPr>
              <a:t>Etc. – Get Creative!!</a:t>
            </a:r>
          </a:p>
        </p:txBody>
      </p:sp>
      <p:sp>
        <p:nvSpPr>
          <p:cNvPr id="5" name="Content Placeholder 6">
            <a:extLst>
              <a:ext uri="{FF2B5EF4-FFF2-40B4-BE49-F238E27FC236}">
                <a16:creationId xmlns:a16="http://schemas.microsoft.com/office/drawing/2014/main" id="{DAD94736-8880-9CED-C480-4F7279619BC5}"/>
              </a:ext>
            </a:extLst>
          </p:cNvPr>
          <p:cNvSpPr txBox="1">
            <a:spLocks/>
          </p:cNvSpPr>
          <p:nvPr/>
        </p:nvSpPr>
        <p:spPr>
          <a:xfrm>
            <a:off x="6330153" y="3055112"/>
            <a:ext cx="5131342" cy="3073940"/>
          </a:xfrm>
          <a:prstGeom prst="rect">
            <a:avLst/>
          </a:prstGeom>
          <a:ln w="38100">
            <a:solidFill>
              <a:srgbClr val="C00000"/>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a:latin typeface="Tw Cen MT" panose="020B0602020104020603" pitchFamily="34" charset="0"/>
                <a:cs typeface="Helvetica"/>
              </a:rPr>
              <a:t>SUBMISSION NEEDS: </a:t>
            </a:r>
          </a:p>
          <a:p>
            <a:pPr marL="571500" indent="-571500" algn="l">
              <a:buFont typeface="Arial" panose="020B0604020202020204" pitchFamily="34" charset="0"/>
              <a:buChar char="•"/>
            </a:pPr>
            <a:r>
              <a:rPr lang="en-US" sz="2800">
                <a:latin typeface="Tw Cen MT" panose="020B0602020104020603" pitchFamily="34" charset="0"/>
                <a:cs typeface="Helvetica"/>
              </a:rPr>
              <a:t>Facilitation Requirements and Interactivity</a:t>
            </a:r>
          </a:p>
          <a:p>
            <a:pPr marL="571500" indent="-571500" algn="l">
              <a:buFont typeface="Arial" panose="020B0604020202020204" pitchFamily="34" charset="0"/>
              <a:buChar char="•"/>
            </a:pPr>
            <a:r>
              <a:rPr lang="en-US" sz="2800">
                <a:latin typeface="Tw Cen MT" panose="020B0602020104020603" pitchFamily="34" charset="0"/>
                <a:cs typeface="Helvetica"/>
              </a:rPr>
              <a:t>ID Program Organizer</a:t>
            </a:r>
          </a:p>
          <a:p>
            <a:pPr marL="571500" indent="-571500" algn="l">
              <a:buFont typeface="Arial" panose="020B0604020202020204" pitchFamily="34" charset="0"/>
              <a:buChar char="•"/>
            </a:pPr>
            <a:r>
              <a:rPr lang="en-US" sz="2800">
                <a:latin typeface="Tw Cen MT" panose="020B0602020104020603" pitchFamily="34" charset="0"/>
                <a:cs typeface="Helvetica"/>
              </a:rPr>
              <a:t># Facilitators / Additional Logistical Considerations</a:t>
            </a:r>
          </a:p>
        </p:txBody>
      </p:sp>
    </p:spTree>
    <p:extLst>
      <p:ext uri="{BB962C8B-B14F-4D97-AF65-F5344CB8AC3E}">
        <p14:creationId xmlns:p14="http://schemas.microsoft.com/office/powerpoint/2010/main" val="3958352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52D69AE9-CD4B-4F47-BCCB-442914B18BE9}"/>
              </a:ext>
            </a:extLst>
          </p:cNvPr>
          <p:cNvSpPr txBox="1">
            <a:spLocks/>
          </p:cNvSpPr>
          <p:nvPr/>
        </p:nvSpPr>
        <p:spPr>
          <a:xfrm>
            <a:off x="410531" y="1485900"/>
            <a:ext cx="6166914" cy="1943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Helpful </a:t>
            </a:r>
          </a:p>
          <a:p>
            <a:pPr algn="l"/>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Resources</a:t>
            </a:r>
          </a:p>
        </p:txBody>
      </p:sp>
      <p:graphicFrame>
        <p:nvGraphicFramePr>
          <p:cNvPr id="2" name="Diagram 1">
            <a:extLst>
              <a:ext uri="{FF2B5EF4-FFF2-40B4-BE49-F238E27FC236}">
                <a16:creationId xmlns:a16="http://schemas.microsoft.com/office/drawing/2014/main" id="{84D8CE8A-4924-471E-9027-432950731257}"/>
              </a:ext>
            </a:extLst>
          </p:cNvPr>
          <p:cNvGraphicFramePr/>
          <p:nvPr>
            <p:extLst>
              <p:ext uri="{D42A27DB-BD31-4B8C-83A1-F6EECF244321}">
                <p14:modId xmlns:p14="http://schemas.microsoft.com/office/powerpoint/2010/main" val="649442945"/>
              </p:ext>
            </p:extLst>
          </p:nvPr>
        </p:nvGraphicFramePr>
        <p:xfrm>
          <a:off x="2378501" y="2100925"/>
          <a:ext cx="10116083" cy="3533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Hexagon 3">
            <a:extLst>
              <a:ext uri="{FF2B5EF4-FFF2-40B4-BE49-F238E27FC236}">
                <a16:creationId xmlns:a16="http://schemas.microsoft.com/office/drawing/2014/main" id="{102D6CE6-8D3A-4885-A751-42C62649621F}"/>
              </a:ext>
            </a:extLst>
          </p:cNvPr>
          <p:cNvSpPr/>
          <p:nvPr/>
        </p:nvSpPr>
        <p:spPr>
          <a:xfrm>
            <a:off x="8690988" y="5030260"/>
            <a:ext cx="1601776" cy="1354875"/>
          </a:xfrm>
          <a:prstGeom prst="hexagon">
            <a:avLst/>
          </a:prstGeom>
          <a:solidFill>
            <a:srgbClr val="C00000">
              <a:tint val="66000"/>
              <a:satMod val="16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Tips!</a:t>
            </a:r>
          </a:p>
        </p:txBody>
      </p:sp>
    </p:spTree>
    <p:extLst>
      <p:ext uri="{BB962C8B-B14F-4D97-AF65-F5344CB8AC3E}">
        <p14:creationId xmlns:p14="http://schemas.microsoft.com/office/powerpoint/2010/main" val="1824761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handoff">
            <a:extLst>
              <a:ext uri="{FF2B5EF4-FFF2-40B4-BE49-F238E27FC236}">
                <a16:creationId xmlns:a16="http://schemas.microsoft.com/office/drawing/2014/main" id="{F71E3E48-FEAA-4879-A619-68E775A61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7900" y="3060152"/>
            <a:ext cx="4654409" cy="325808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6">
            <a:extLst>
              <a:ext uri="{FF2B5EF4-FFF2-40B4-BE49-F238E27FC236}">
                <a16:creationId xmlns:a16="http://schemas.microsoft.com/office/drawing/2014/main" id="{6DBFF434-2FAE-4EAA-9EFC-C1ADA5C85EB0}"/>
              </a:ext>
            </a:extLst>
          </p:cNvPr>
          <p:cNvSpPr txBox="1">
            <a:spLocks/>
          </p:cNvSpPr>
          <p:nvPr/>
        </p:nvSpPr>
        <p:spPr>
          <a:xfrm>
            <a:off x="561024" y="3369456"/>
            <a:ext cx="8258175" cy="28828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a:latin typeface="Helvetica"/>
                <a:cs typeface="Helvetica"/>
              </a:rPr>
              <a:t>Have a plan!</a:t>
            </a:r>
            <a:endParaRPr lang="en-US" sz="2800">
              <a:solidFill>
                <a:schemeClr val="accent2"/>
              </a:solidFill>
              <a:effectLst>
                <a:outerShdw blurRad="38100" dist="38100" dir="2700000" algn="tl">
                  <a:srgbClr val="000000">
                    <a:alpha val="43137"/>
                  </a:srgbClr>
                </a:outerShdw>
              </a:effectLst>
              <a:latin typeface="Helvetica"/>
              <a:cs typeface="Helvetica"/>
            </a:endParaRPr>
          </a:p>
          <a:p>
            <a:pPr marL="914400" lvl="1" indent="-514350"/>
            <a:r>
              <a:rPr lang="en-US" sz="2400">
                <a:latin typeface="Helvetica"/>
                <a:cs typeface="Helvetica"/>
              </a:rPr>
              <a:t>Is the PO aware of the Network’s vision?</a:t>
            </a:r>
          </a:p>
          <a:p>
            <a:pPr marL="1314450" lvl="2" indent="-514350"/>
            <a:r>
              <a:rPr lang="en-US" sz="2000" i="1">
                <a:latin typeface="Helvetica"/>
                <a:cs typeface="Helvetica"/>
              </a:rPr>
              <a:t>Especially innovative format submissions!</a:t>
            </a:r>
          </a:p>
          <a:p>
            <a:pPr marL="914400" lvl="1" indent="-514350"/>
            <a:r>
              <a:rPr lang="en-US" sz="2400">
                <a:latin typeface="Helvetica"/>
                <a:cs typeface="Helvetica"/>
              </a:rPr>
              <a:t>How will leaders stay apprised?</a:t>
            </a:r>
          </a:p>
          <a:p>
            <a:pPr marL="914400" lvl="1" indent="-514350"/>
            <a:r>
              <a:rPr lang="en-US" sz="2400">
                <a:latin typeface="Helvetica"/>
                <a:cs typeface="Helvetica"/>
              </a:rPr>
              <a:t>Do the speakers invited represent the Network’s needs &amp; interests? </a:t>
            </a:r>
          </a:p>
          <a:p>
            <a:pPr marL="914400" lvl="1" indent="-514350"/>
            <a:r>
              <a:rPr lang="en-US" sz="2400">
                <a:latin typeface="Helvetica"/>
                <a:cs typeface="Helvetica"/>
              </a:rPr>
              <a:t>Program materials quality control</a:t>
            </a:r>
            <a:endParaRPr lang="en-US">
              <a:latin typeface="Helvetica"/>
              <a:cs typeface="Helvetica"/>
            </a:endParaRPr>
          </a:p>
          <a:p>
            <a:pPr marL="514350" indent="-514350">
              <a:buFont typeface="+mj-lt"/>
              <a:buAutoNum type="arabicPeriod"/>
            </a:pPr>
            <a:endParaRPr lang="en-US" sz="2800">
              <a:latin typeface="Helvetica"/>
              <a:cs typeface="Helvetica"/>
            </a:endParaRPr>
          </a:p>
        </p:txBody>
      </p:sp>
      <p:sp>
        <p:nvSpPr>
          <p:cNvPr id="5" name="Title 5">
            <a:extLst>
              <a:ext uri="{FF2B5EF4-FFF2-40B4-BE49-F238E27FC236}">
                <a16:creationId xmlns:a16="http://schemas.microsoft.com/office/drawing/2014/main" id="{C7069FB1-B6A4-4FFF-B5D4-BDC553A05718}"/>
              </a:ext>
            </a:extLst>
          </p:cNvPr>
          <p:cNvSpPr txBox="1">
            <a:spLocks/>
          </p:cNvSpPr>
          <p:nvPr/>
        </p:nvSpPr>
        <p:spPr>
          <a:xfrm>
            <a:off x="476250" y="1555313"/>
            <a:ext cx="10382250" cy="18482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Looking Ahead: </a:t>
            </a:r>
          </a:p>
          <a:p>
            <a:pPr algn="l"/>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Program Organizer Transition </a:t>
            </a:r>
          </a:p>
        </p:txBody>
      </p:sp>
    </p:spTree>
    <p:extLst>
      <p:ext uri="{BB962C8B-B14F-4D97-AF65-F5344CB8AC3E}">
        <p14:creationId xmlns:p14="http://schemas.microsoft.com/office/powerpoint/2010/main" val="2870110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remember">
            <a:extLst>
              <a:ext uri="{FF2B5EF4-FFF2-40B4-BE49-F238E27FC236}">
                <a16:creationId xmlns:a16="http://schemas.microsoft.com/office/drawing/2014/main" id="{B6B1CC13-E179-4661-98D3-1BE59F6D1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0299" y="3429000"/>
            <a:ext cx="4594771" cy="319464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ontent Placeholder 6">
            <a:extLst>
              <a:ext uri="{FF2B5EF4-FFF2-40B4-BE49-F238E27FC236}">
                <a16:creationId xmlns:a16="http://schemas.microsoft.com/office/drawing/2014/main" id="{81B29F4F-BC60-43BE-801F-80D198D26860}"/>
              </a:ext>
            </a:extLst>
          </p:cNvPr>
          <p:cNvSpPr txBox="1">
            <a:spLocks/>
          </p:cNvSpPr>
          <p:nvPr/>
        </p:nvSpPr>
        <p:spPr>
          <a:xfrm>
            <a:off x="651512" y="2813050"/>
            <a:ext cx="8882374" cy="330830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a:latin typeface="Helvetica"/>
                <a:cs typeface="Helvetica"/>
              </a:rPr>
              <a:t>ACC membership not required</a:t>
            </a:r>
          </a:p>
          <a:p>
            <a:r>
              <a:rPr lang="en-US" sz="2400">
                <a:latin typeface="Helvetica"/>
                <a:cs typeface="Helvetica"/>
              </a:rPr>
              <a:t>VIPs: Non-legal Executives, Regulators, Judges, Academics</a:t>
            </a:r>
          </a:p>
          <a:p>
            <a:r>
              <a:rPr lang="en-US" sz="2400">
                <a:latin typeface="Helvetica"/>
                <a:cs typeface="Helvetica"/>
              </a:rPr>
              <a:t>Reference TYPES of speakers in description</a:t>
            </a:r>
          </a:p>
          <a:p>
            <a:pPr lvl="1"/>
            <a:r>
              <a:rPr lang="en-US" sz="2000" i="1">
                <a:latin typeface="Helvetica"/>
                <a:cs typeface="Helvetica"/>
              </a:rPr>
              <a:t>“A panel comprised of a Fortune 50 CLO, an Ivy League business school professor, and a seasoned law firm practice head will explore…”</a:t>
            </a:r>
            <a:endParaRPr lang="en-US" sz="1800" i="1">
              <a:latin typeface="Helvetica"/>
              <a:cs typeface="Helvetica"/>
            </a:endParaRPr>
          </a:p>
          <a:p>
            <a:pPr lvl="2"/>
            <a:r>
              <a:rPr lang="en-US" sz="1800">
                <a:latin typeface="Helvetica"/>
                <a:cs typeface="Helvetica"/>
              </a:rPr>
              <a:t>Avoid over-promising</a:t>
            </a:r>
          </a:p>
          <a:p>
            <a:r>
              <a:rPr lang="en-US" sz="2400">
                <a:latin typeface="Helvetica"/>
                <a:cs typeface="Helvetica"/>
              </a:rPr>
              <a:t>CAUTION: Speakers (and attendees) for extremely narrow topics</a:t>
            </a:r>
          </a:p>
        </p:txBody>
      </p:sp>
      <p:sp>
        <p:nvSpPr>
          <p:cNvPr id="5" name="Title 5">
            <a:extLst>
              <a:ext uri="{FF2B5EF4-FFF2-40B4-BE49-F238E27FC236}">
                <a16:creationId xmlns:a16="http://schemas.microsoft.com/office/drawing/2014/main" id="{2775EAD2-B0D4-42A2-A4CE-D478497B21DF}"/>
              </a:ext>
            </a:extLst>
          </p:cNvPr>
          <p:cNvSpPr txBox="1">
            <a:spLocks/>
          </p:cNvSpPr>
          <p:nvPr/>
        </p:nvSpPr>
        <p:spPr>
          <a:xfrm>
            <a:off x="1981200" y="1606115"/>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Speaker Tips</a:t>
            </a:r>
          </a:p>
        </p:txBody>
      </p:sp>
    </p:spTree>
    <p:extLst>
      <p:ext uri="{BB962C8B-B14F-4D97-AF65-F5344CB8AC3E}">
        <p14:creationId xmlns:p14="http://schemas.microsoft.com/office/powerpoint/2010/main" val="2288358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Image result for important dates">
            <a:extLst>
              <a:ext uri="{FF2B5EF4-FFF2-40B4-BE49-F238E27FC236}">
                <a16:creationId xmlns:a16="http://schemas.microsoft.com/office/drawing/2014/main" id="{CCAD2837-7C75-4BA3-ADF9-F73E9D4952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22" t="18631" r="-2122" b="23484"/>
          <a:stretch/>
        </p:blipFill>
        <p:spPr bwMode="auto">
          <a:xfrm>
            <a:off x="2957381" y="1495952"/>
            <a:ext cx="6519678" cy="1671592"/>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Table 5">
            <a:extLst>
              <a:ext uri="{FF2B5EF4-FFF2-40B4-BE49-F238E27FC236}">
                <a16:creationId xmlns:a16="http://schemas.microsoft.com/office/drawing/2014/main" id="{8D53CD63-1599-427D-8137-63F0D3DD2F28}"/>
              </a:ext>
            </a:extLst>
          </p:cNvPr>
          <p:cNvGraphicFramePr>
            <a:graphicFrameLocks noGrp="1"/>
          </p:cNvGraphicFramePr>
          <p:nvPr>
            <p:extLst>
              <p:ext uri="{D42A27DB-BD31-4B8C-83A1-F6EECF244321}">
                <p14:modId xmlns:p14="http://schemas.microsoft.com/office/powerpoint/2010/main" val="588850405"/>
              </p:ext>
            </p:extLst>
          </p:nvPr>
        </p:nvGraphicFramePr>
        <p:xfrm>
          <a:off x="914399" y="3275758"/>
          <a:ext cx="10246126" cy="2743200"/>
        </p:xfrm>
        <a:graphic>
          <a:graphicData uri="http://schemas.openxmlformats.org/drawingml/2006/table">
            <a:tbl>
              <a:tblPr firstRow="1" bandRow="1">
                <a:tableStyleId>{073A0DAA-6AF3-43AB-8588-CEC1D06C72B9}</a:tableStyleId>
              </a:tblPr>
              <a:tblGrid>
                <a:gridCol w="5347122">
                  <a:extLst>
                    <a:ext uri="{9D8B030D-6E8A-4147-A177-3AD203B41FA5}">
                      <a16:colId xmlns:a16="http://schemas.microsoft.com/office/drawing/2014/main" val="20000"/>
                    </a:ext>
                  </a:extLst>
                </a:gridCol>
                <a:gridCol w="4899004">
                  <a:extLst>
                    <a:ext uri="{9D8B030D-6E8A-4147-A177-3AD203B41FA5}">
                      <a16:colId xmlns:a16="http://schemas.microsoft.com/office/drawing/2014/main" val="20001"/>
                    </a:ext>
                  </a:extLst>
                </a:gridCol>
              </a:tblGrid>
              <a:tr h="370840">
                <a:tc>
                  <a:txBody>
                    <a:bodyPr/>
                    <a:lstStyle/>
                    <a:p>
                      <a:r>
                        <a:rPr lang="en-US" sz="2400">
                          <a:latin typeface="Tw Cen MT" panose="020B0602020104020603" pitchFamily="34" charset="0"/>
                          <a:cs typeface="Helvetica" panose="020B0604020202020204" pitchFamily="34" charset="0"/>
                        </a:rPr>
                        <a:t>Item</a:t>
                      </a:r>
                    </a:p>
                  </a:txBody>
                  <a:tcPr/>
                </a:tc>
                <a:tc>
                  <a:txBody>
                    <a:bodyPr/>
                    <a:lstStyle/>
                    <a:p>
                      <a:r>
                        <a:rPr lang="en-US" sz="2400">
                          <a:latin typeface="Tw Cen MT" panose="020B0602020104020603" pitchFamily="34" charset="0"/>
                          <a:cs typeface="Helvetica" panose="020B0604020202020204" pitchFamily="34" charset="0"/>
                        </a:rPr>
                        <a:t>Date</a:t>
                      </a:r>
                    </a:p>
                  </a:txBody>
                  <a:tcPr/>
                </a:tc>
                <a:extLst>
                  <a:ext uri="{0D108BD9-81ED-4DB2-BD59-A6C34878D82A}">
                    <a16:rowId xmlns:a16="http://schemas.microsoft.com/office/drawing/2014/main" val="10000"/>
                  </a:ext>
                </a:extLst>
              </a:tr>
              <a:tr h="370840">
                <a:tc>
                  <a:txBody>
                    <a:bodyPr/>
                    <a:lstStyle/>
                    <a:p>
                      <a:r>
                        <a:rPr lang="en-US" sz="2400">
                          <a:latin typeface="Tw Cen MT" panose="020B0602020104020603" pitchFamily="34" charset="0"/>
                          <a:cs typeface="Helvetica" panose="020B0604020202020204" pitchFamily="34" charset="0"/>
                        </a:rPr>
                        <a:t>AM24</a:t>
                      </a:r>
                      <a:r>
                        <a:rPr lang="en-US" sz="2400" baseline="0">
                          <a:latin typeface="Tw Cen MT" panose="020B0602020104020603" pitchFamily="34" charset="0"/>
                          <a:cs typeface="Helvetica" panose="020B0604020202020204" pitchFamily="34" charset="0"/>
                        </a:rPr>
                        <a:t> Submissions Deadline</a:t>
                      </a:r>
                      <a:endParaRPr lang="en-US" sz="2400">
                        <a:latin typeface="Tw Cen MT" panose="020B0602020104020603" pitchFamily="34" charset="0"/>
                        <a:cs typeface="Helvetica" panose="020B0604020202020204" pitchFamily="34" charset="0"/>
                      </a:endParaRPr>
                    </a:p>
                  </a:txBody>
                  <a:tcPr/>
                </a:tc>
                <a:tc>
                  <a:txBody>
                    <a:bodyPr/>
                    <a:lstStyle/>
                    <a:p>
                      <a:r>
                        <a:rPr lang="en-US" sz="2400">
                          <a:latin typeface="Tw Cen MT" panose="020B0602020104020603" pitchFamily="34" charset="0"/>
                          <a:cs typeface="Helvetica" panose="020B0604020202020204" pitchFamily="34" charset="0"/>
                        </a:rPr>
                        <a:t>Monday, Jan. 29, 2024</a:t>
                      </a:r>
                      <a:endParaRPr lang="en-US" sz="2400" baseline="0">
                        <a:latin typeface="Tw Cen MT" panose="020B0602020104020603" pitchFamily="34" charset="0"/>
                        <a:cs typeface="Helvetica"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sz="2400">
                          <a:latin typeface="Tw Cen MT" panose="020B0602020104020603" pitchFamily="34" charset="0"/>
                          <a:cs typeface="Helvetica" panose="020B0604020202020204" pitchFamily="34" charset="0"/>
                        </a:rPr>
                        <a:t>Program Selection</a:t>
                      </a:r>
                      <a:r>
                        <a:rPr lang="en-US" sz="2400" baseline="0">
                          <a:latin typeface="Tw Cen MT" panose="020B0602020104020603" pitchFamily="34" charset="0"/>
                          <a:cs typeface="Helvetica" panose="020B0604020202020204" pitchFamily="34" charset="0"/>
                        </a:rPr>
                        <a:t> Notifications Sent</a:t>
                      </a:r>
                      <a:endParaRPr lang="en-US" sz="2400">
                        <a:latin typeface="Tw Cen MT" panose="020B0602020104020603" pitchFamily="34" charset="0"/>
                        <a:cs typeface="Helvetica" panose="020B0604020202020204" pitchFamily="34" charset="0"/>
                      </a:endParaRPr>
                    </a:p>
                  </a:txBody>
                  <a:tcPr/>
                </a:tc>
                <a:tc>
                  <a:txBody>
                    <a:bodyPr/>
                    <a:lstStyle/>
                    <a:p>
                      <a:r>
                        <a:rPr lang="en-US" sz="2400">
                          <a:latin typeface="Tw Cen MT" panose="020B0602020104020603" pitchFamily="34" charset="0"/>
                          <a:cs typeface="Helvetica" panose="020B0604020202020204" pitchFamily="34" charset="0"/>
                        </a:rPr>
                        <a:t>Wednesday, March 13, 2024</a:t>
                      </a:r>
                    </a:p>
                  </a:txBody>
                  <a:tcPr/>
                </a:tc>
                <a:extLst>
                  <a:ext uri="{0D108BD9-81ED-4DB2-BD59-A6C34878D82A}">
                    <a16:rowId xmlns:a16="http://schemas.microsoft.com/office/drawing/2014/main" val="10002"/>
                  </a:ext>
                </a:extLst>
              </a:tr>
              <a:tr h="370840">
                <a:tc>
                  <a:txBody>
                    <a:bodyPr/>
                    <a:lstStyle/>
                    <a:p>
                      <a:r>
                        <a:rPr lang="en-US" sz="2400">
                          <a:latin typeface="Tw Cen MT" panose="020B0602020104020603" pitchFamily="34" charset="0"/>
                          <a:cs typeface="Helvetica" panose="020B0604020202020204" pitchFamily="34" charset="0"/>
                        </a:rPr>
                        <a:t>Program Organizer Submission Deadline*</a:t>
                      </a:r>
                    </a:p>
                  </a:txBody>
                  <a:tcPr/>
                </a:tc>
                <a:tc>
                  <a:txBody>
                    <a:bodyPr/>
                    <a:lstStyle/>
                    <a:p>
                      <a:r>
                        <a:rPr lang="en-US" sz="2400">
                          <a:latin typeface="Tw Cen MT" panose="020B0602020104020603" pitchFamily="34" charset="0"/>
                          <a:cs typeface="Helvetica" panose="020B0604020202020204" pitchFamily="34" charset="0"/>
                        </a:rPr>
                        <a:t>Friday, March 29, 2024</a:t>
                      </a:r>
                    </a:p>
                  </a:txBody>
                  <a:tcPr/>
                </a:tc>
                <a:extLst>
                  <a:ext uri="{0D108BD9-81ED-4DB2-BD59-A6C34878D82A}">
                    <a16:rowId xmlns:a16="http://schemas.microsoft.com/office/drawing/2014/main" val="10003"/>
                  </a:ext>
                </a:extLst>
              </a:tr>
              <a:tr h="370840">
                <a:tc>
                  <a:txBody>
                    <a:bodyPr/>
                    <a:lstStyle/>
                    <a:p>
                      <a:r>
                        <a:rPr lang="en-US" sz="2400">
                          <a:latin typeface="Tw Cen MT" panose="020B0602020104020603" pitchFamily="34" charset="0"/>
                          <a:cs typeface="Helvetica" panose="020B0604020202020204" pitchFamily="34" charset="0"/>
                        </a:rPr>
                        <a:t>Speaker Submission Deadline*</a:t>
                      </a:r>
                    </a:p>
                  </a:txBody>
                  <a:tcPr/>
                </a:tc>
                <a:tc>
                  <a:txBody>
                    <a:bodyPr/>
                    <a:lstStyle/>
                    <a:p>
                      <a:r>
                        <a:rPr lang="en-US" sz="2400">
                          <a:latin typeface="Tw Cen MT" panose="020B0602020104020603" pitchFamily="34" charset="0"/>
                          <a:cs typeface="Helvetica" panose="020B0604020202020204" pitchFamily="34" charset="0"/>
                        </a:rPr>
                        <a:t>Friday, May 17, 2024</a:t>
                      </a:r>
                    </a:p>
                  </a:txBody>
                  <a:tcPr/>
                </a:tc>
                <a:extLst>
                  <a:ext uri="{0D108BD9-81ED-4DB2-BD59-A6C34878D82A}">
                    <a16:rowId xmlns:a16="http://schemas.microsoft.com/office/drawing/2014/main" val="10004"/>
                  </a:ext>
                </a:extLst>
              </a:tr>
              <a:tr h="370840">
                <a:tc>
                  <a:txBody>
                    <a:bodyPr/>
                    <a:lstStyle/>
                    <a:p>
                      <a:r>
                        <a:rPr lang="en-US" sz="2400">
                          <a:latin typeface="Tw Cen MT" panose="020B0602020104020603" pitchFamily="34" charset="0"/>
                          <a:cs typeface="Helvetica" panose="020B0604020202020204" pitchFamily="34" charset="0"/>
                        </a:rPr>
                        <a:t>Course Material Submission Deadline</a:t>
                      </a:r>
                    </a:p>
                  </a:txBody>
                  <a:tcPr/>
                </a:tc>
                <a:tc>
                  <a:txBody>
                    <a:bodyPr/>
                    <a:lstStyle/>
                    <a:p>
                      <a:r>
                        <a:rPr lang="en-US" sz="2400" dirty="0">
                          <a:latin typeface="Tw Cen MT" panose="020B0602020104020603" pitchFamily="34" charset="0"/>
                          <a:cs typeface="Helvetica" panose="020B0604020202020204" pitchFamily="34" charset="0"/>
                        </a:rPr>
                        <a:t>Friday, Aug. 9, 2024</a:t>
                      </a:r>
                    </a:p>
                  </a:txBody>
                  <a:tcPr/>
                </a:tc>
                <a:extLst>
                  <a:ext uri="{0D108BD9-81ED-4DB2-BD59-A6C34878D82A}">
                    <a16:rowId xmlns:a16="http://schemas.microsoft.com/office/drawing/2014/main" val="10005"/>
                  </a:ext>
                </a:extLst>
              </a:tr>
            </a:tbl>
          </a:graphicData>
        </a:graphic>
      </p:graphicFrame>
      <p:sp>
        <p:nvSpPr>
          <p:cNvPr id="7" name="TextBox 6">
            <a:extLst>
              <a:ext uri="{FF2B5EF4-FFF2-40B4-BE49-F238E27FC236}">
                <a16:creationId xmlns:a16="http://schemas.microsoft.com/office/drawing/2014/main" id="{F1D6364A-D391-46BB-A7A3-952022E2FD59}"/>
              </a:ext>
            </a:extLst>
          </p:cNvPr>
          <p:cNvSpPr txBox="1"/>
          <p:nvPr/>
        </p:nvSpPr>
        <p:spPr>
          <a:xfrm>
            <a:off x="2882748" y="6750478"/>
            <a:ext cx="6426503" cy="338554"/>
          </a:xfrm>
          <a:prstGeom prst="rect">
            <a:avLst/>
          </a:prstGeom>
          <a:noFill/>
        </p:spPr>
        <p:txBody>
          <a:bodyPr wrap="none" rtlCol="0">
            <a:spAutoFit/>
          </a:bodyPr>
          <a:lstStyle/>
          <a:p>
            <a:pPr algn="ctr"/>
            <a:r>
              <a:rPr lang="en-US" sz="1600" i="1" baseline="30000">
                <a:latin typeface="Tw Cen MT" panose="020B0602020104020603" pitchFamily="34" charset="0"/>
                <a:cs typeface="Helvetica" panose="020B0604020202020204" pitchFamily="34" charset="0"/>
              </a:rPr>
              <a:t>*</a:t>
            </a:r>
            <a:r>
              <a:rPr lang="en-US" sz="1600" i="1">
                <a:latin typeface="Tw Cen MT" panose="020B0602020104020603" pitchFamily="34" charset="0"/>
                <a:cs typeface="Helvetica" panose="020B0604020202020204" pitchFamily="34" charset="0"/>
              </a:rPr>
              <a:t>ACC confirms Program Organizer and speaker submissions on a rolling basis.</a:t>
            </a:r>
            <a:r>
              <a:rPr lang="en-US" sz="1600">
                <a:latin typeface="Tw Cen MT" panose="020B0602020104020603" pitchFamily="34" charset="0"/>
                <a:cs typeface="Helvetica" panose="020B0604020202020204" pitchFamily="34" charset="0"/>
              </a:rPr>
              <a:t> </a:t>
            </a:r>
          </a:p>
        </p:txBody>
      </p:sp>
      <p:sp>
        <p:nvSpPr>
          <p:cNvPr id="2" name="Freeform: Shape 1">
            <a:extLst>
              <a:ext uri="{FF2B5EF4-FFF2-40B4-BE49-F238E27FC236}">
                <a16:creationId xmlns:a16="http://schemas.microsoft.com/office/drawing/2014/main" id="{27724421-8DB6-407B-901C-1107F610A09E}"/>
              </a:ext>
            </a:extLst>
          </p:cNvPr>
          <p:cNvSpPr/>
          <p:nvPr/>
        </p:nvSpPr>
        <p:spPr>
          <a:xfrm>
            <a:off x="8846993" y="1885643"/>
            <a:ext cx="519371" cy="569343"/>
          </a:xfrm>
          <a:custGeom>
            <a:avLst/>
            <a:gdLst>
              <a:gd name="connsiteX0" fmla="*/ 365971 w 519371"/>
              <a:gd name="connsiteY0" fmla="*/ 0 h 569343"/>
              <a:gd name="connsiteX1" fmla="*/ 308461 w 519371"/>
              <a:gd name="connsiteY1" fmla="*/ 5751 h 569343"/>
              <a:gd name="connsiteX2" fmla="*/ 239450 w 519371"/>
              <a:gd name="connsiteY2" fmla="*/ 11502 h 569343"/>
              <a:gd name="connsiteX3" fmla="*/ 170439 w 519371"/>
              <a:gd name="connsiteY3" fmla="*/ 23004 h 569343"/>
              <a:gd name="connsiteX4" fmla="*/ 43918 w 519371"/>
              <a:gd name="connsiteY4" fmla="*/ 34505 h 569343"/>
              <a:gd name="connsiteX5" fmla="*/ 26665 w 519371"/>
              <a:gd name="connsiteY5" fmla="*/ 51758 h 569343"/>
              <a:gd name="connsiteX6" fmla="*/ 20914 w 519371"/>
              <a:gd name="connsiteY6" fmla="*/ 69011 h 569343"/>
              <a:gd name="connsiteX7" fmla="*/ 9412 w 519371"/>
              <a:gd name="connsiteY7" fmla="*/ 86264 h 569343"/>
              <a:gd name="connsiteX8" fmla="*/ 15163 w 519371"/>
              <a:gd name="connsiteY8" fmla="*/ 230038 h 569343"/>
              <a:gd name="connsiteX9" fmla="*/ 26665 w 519371"/>
              <a:gd name="connsiteY9" fmla="*/ 247290 h 569343"/>
              <a:gd name="connsiteX10" fmla="*/ 43918 w 519371"/>
              <a:gd name="connsiteY10" fmla="*/ 253041 h 569343"/>
              <a:gd name="connsiteX11" fmla="*/ 72673 w 519371"/>
              <a:gd name="connsiteY11" fmla="*/ 264543 h 569343"/>
              <a:gd name="connsiteX12" fmla="*/ 89925 w 519371"/>
              <a:gd name="connsiteY12" fmla="*/ 281796 h 569343"/>
              <a:gd name="connsiteX13" fmla="*/ 176190 w 519371"/>
              <a:gd name="connsiteY13" fmla="*/ 281796 h 569343"/>
              <a:gd name="connsiteX14" fmla="*/ 210695 w 519371"/>
              <a:gd name="connsiteY14" fmla="*/ 276045 h 569343"/>
              <a:gd name="connsiteX15" fmla="*/ 250952 w 519371"/>
              <a:gd name="connsiteY15" fmla="*/ 253041 h 569343"/>
              <a:gd name="connsiteX16" fmla="*/ 268205 w 519371"/>
              <a:gd name="connsiteY16" fmla="*/ 247290 h 569343"/>
              <a:gd name="connsiteX17" fmla="*/ 285457 w 519371"/>
              <a:gd name="connsiteY17" fmla="*/ 235788 h 569343"/>
              <a:gd name="connsiteX18" fmla="*/ 314212 w 519371"/>
              <a:gd name="connsiteY18" fmla="*/ 230038 h 569343"/>
              <a:gd name="connsiteX19" fmla="*/ 365971 w 519371"/>
              <a:gd name="connsiteY19" fmla="*/ 195532 h 569343"/>
              <a:gd name="connsiteX20" fmla="*/ 406227 w 519371"/>
              <a:gd name="connsiteY20" fmla="*/ 172528 h 569343"/>
              <a:gd name="connsiteX21" fmla="*/ 452235 w 519371"/>
              <a:gd name="connsiteY21" fmla="*/ 178279 h 569343"/>
              <a:gd name="connsiteX22" fmla="*/ 463737 w 519371"/>
              <a:gd name="connsiteY22" fmla="*/ 195532 h 569343"/>
              <a:gd name="connsiteX23" fmla="*/ 480990 w 519371"/>
              <a:gd name="connsiteY23" fmla="*/ 212785 h 569343"/>
              <a:gd name="connsiteX24" fmla="*/ 498242 w 519371"/>
              <a:gd name="connsiteY24" fmla="*/ 270294 h 569343"/>
              <a:gd name="connsiteX25" fmla="*/ 509744 w 519371"/>
              <a:gd name="connsiteY25" fmla="*/ 287547 h 569343"/>
              <a:gd name="connsiteX26" fmla="*/ 503993 w 519371"/>
              <a:gd name="connsiteY26" fmla="*/ 419819 h 569343"/>
              <a:gd name="connsiteX27" fmla="*/ 486740 w 519371"/>
              <a:gd name="connsiteY27" fmla="*/ 431321 h 569343"/>
              <a:gd name="connsiteX28" fmla="*/ 475239 w 519371"/>
              <a:gd name="connsiteY28" fmla="*/ 454324 h 569343"/>
              <a:gd name="connsiteX29" fmla="*/ 457986 w 519371"/>
              <a:gd name="connsiteY29" fmla="*/ 460075 h 569343"/>
              <a:gd name="connsiteX30" fmla="*/ 452235 w 519371"/>
              <a:gd name="connsiteY30" fmla="*/ 477328 h 569343"/>
              <a:gd name="connsiteX31" fmla="*/ 429231 w 519371"/>
              <a:gd name="connsiteY31" fmla="*/ 488830 h 569343"/>
              <a:gd name="connsiteX32" fmla="*/ 411978 w 519371"/>
              <a:gd name="connsiteY32" fmla="*/ 500332 h 569343"/>
              <a:gd name="connsiteX33" fmla="*/ 388974 w 519371"/>
              <a:gd name="connsiteY33" fmla="*/ 517585 h 569343"/>
              <a:gd name="connsiteX34" fmla="*/ 331465 w 519371"/>
              <a:gd name="connsiteY34" fmla="*/ 534838 h 569343"/>
              <a:gd name="connsiteX35" fmla="*/ 296959 w 519371"/>
              <a:gd name="connsiteY35" fmla="*/ 546339 h 569343"/>
              <a:gd name="connsiteX36" fmla="*/ 256703 w 519371"/>
              <a:gd name="connsiteY36" fmla="*/ 569343 h 569343"/>
              <a:gd name="connsiteX37" fmla="*/ 170439 w 519371"/>
              <a:gd name="connsiteY37" fmla="*/ 563592 h 569343"/>
              <a:gd name="connsiteX38" fmla="*/ 164688 w 519371"/>
              <a:gd name="connsiteY38" fmla="*/ 546339 h 569343"/>
              <a:gd name="connsiteX39" fmla="*/ 147435 w 519371"/>
              <a:gd name="connsiteY39" fmla="*/ 534838 h 569343"/>
              <a:gd name="connsiteX40" fmla="*/ 130182 w 519371"/>
              <a:gd name="connsiteY40" fmla="*/ 517585 h 569343"/>
              <a:gd name="connsiteX41" fmla="*/ 89925 w 519371"/>
              <a:gd name="connsiteY41" fmla="*/ 494581 h 569343"/>
              <a:gd name="connsiteX42" fmla="*/ 89925 w 519371"/>
              <a:gd name="connsiteY42" fmla="*/ 488830 h 56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9371" h="569343">
                <a:moveTo>
                  <a:pt x="365971" y="0"/>
                </a:moveTo>
                <a:lnTo>
                  <a:pt x="308461" y="5751"/>
                </a:lnTo>
                <a:cubicBezTo>
                  <a:pt x="285472" y="7841"/>
                  <a:pt x="262355" y="8639"/>
                  <a:pt x="239450" y="11502"/>
                </a:cubicBezTo>
                <a:cubicBezTo>
                  <a:pt x="216309" y="14395"/>
                  <a:pt x="193526" y="19706"/>
                  <a:pt x="170439" y="23004"/>
                </a:cubicBezTo>
                <a:cubicBezTo>
                  <a:pt x="130739" y="28675"/>
                  <a:pt x="82857" y="31510"/>
                  <a:pt x="43918" y="34505"/>
                </a:cubicBezTo>
                <a:cubicBezTo>
                  <a:pt x="38167" y="40256"/>
                  <a:pt x="31176" y="44991"/>
                  <a:pt x="26665" y="51758"/>
                </a:cubicBezTo>
                <a:cubicBezTo>
                  <a:pt x="23302" y="56802"/>
                  <a:pt x="23625" y="63589"/>
                  <a:pt x="20914" y="69011"/>
                </a:cubicBezTo>
                <a:cubicBezTo>
                  <a:pt x="17823" y="75193"/>
                  <a:pt x="13246" y="80513"/>
                  <a:pt x="9412" y="86264"/>
                </a:cubicBezTo>
                <a:cubicBezTo>
                  <a:pt x="-5069" y="144189"/>
                  <a:pt x="-2602" y="123452"/>
                  <a:pt x="15163" y="230038"/>
                </a:cubicBezTo>
                <a:cubicBezTo>
                  <a:pt x="16299" y="236856"/>
                  <a:pt x="21268" y="242972"/>
                  <a:pt x="26665" y="247290"/>
                </a:cubicBezTo>
                <a:cubicBezTo>
                  <a:pt x="31399" y="251077"/>
                  <a:pt x="38242" y="250912"/>
                  <a:pt x="43918" y="253041"/>
                </a:cubicBezTo>
                <a:cubicBezTo>
                  <a:pt x="53584" y="256666"/>
                  <a:pt x="63088" y="260709"/>
                  <a:pt x="72673" y="264543"/>
                </a:cubicBezTo>
                <a:cubicBezTo>
                  <a:pt x="78424" y="270294"/>
                  <a:pt x="83158" y="277285"/>
                  <a:pt x="89925" y="281796"/>
                </a:cubicBezTo>
                <a:cubicBezTo>
                  <a:pt x="111676" y="296297"/>
                  <a:pt x="167400" y="282529"/>
                  <a:pt x="176190" y="281796"/>
                </a:cubicBezTo>
                <a:cubicBezTo>
                  <a:pt x="187692" y="279879"/>
                  <a:pt x="199526" y="279396"/>
                  <a:pt x="210695" y="276045"/>
                </a:cubicBezTo>
                <a:cubicBezTo>
                  <a:pt x="235902" y="268483"/>
                  <a:pt x="229774" y="263630"/>
                  <a:pt x="250952" y="253041"/>
                </a:cubicBezTo>
                <a:cubicBezTo>
                  <a:pt x="256374" y="250330"/>
                  <a:pt x="262454" y="249207"/>
                  <a:pt x="268205" y="247290"/>
                </a:cubicBezTo>
                <a:cubicBezTo>
                  <a:pt x="273956" y="243456"/>
                  <a:pt x="278985" y="238215"/>
                  <a:pt x="285457" y="235788"/>
                </a:cubicBezTo>
                <a:cubicBezTo>
                  <a:pt x="294609" y="232356"/>
                  <a:pt x="305469" y="234409"/>
                  <a:pt x="314212" y="230038"/>
                </a:cubicBezTo>
                <a:cubicBezTo>
                  <a:pt x="332759" y="220765"/>
                  <a:pt x="347425" y="204806"/>
                  <a:pt x="365971" y="195532"/>
                </a:cubicBezTo>
                <a:cubicBezTo>
                  <a:pt x="395156" y="180939"/>
                  <a:pt x="381841" y="188785"/>
                  <a:pt x="406227" y="172528"/>
                </a:cubicBezTo>
                <a:cubicBezTo>
                  <a:pt x="421563" y="174445"/>
                  <a:pt x="437885" y="172539"/>
                  <a:pt x="452235" y="178279"/>
                </a:cubicBezTo>
                <a:cubicBezTo>
                  <a:pt x="458652" y="180846"/>
                  <a:pt x="459312" y="190222"/>
                  <a:pt x="463737" y="195532"/>
                </a:cubicBezTo>
                <a:cubicBezTo>
                  <a:pt x="468944" y="201780"/>
                  <a:pt x="475239" y="207034"/>
                  <a:pt x="480990" y="212785"/>
                </a:cubicBezTo>
                <a:cubicBezTo>
                  <a:pt x="484205" y="225646"/>
                  <a:pt x="492640" y="261891"/>
                  <a:pt x="498242" y="270294"/>
                </a:cubicBezTo>
                <a:lnTo>
                  <a:pt x="509744" y="287547"/>
                </a:lnTo>
                <a:cubicBezTo>
                  <a:pt x="522658" y="339202"/>
                  <a:pt x="524291" y="334566"/>
                  <a:pt x="503993" y="419819"/>
                </a:cubicBezTo>
                <a:cubicBezTo>
                  <a:pt x="502392" y="426543"/>
                  <a:pt x="492491" y="427487"/>
                  <a:pt x="486740" y="431321"/>
                </a:cubicBezTo>
                <a:cubicBezTo>
                  <a:pt x="482906" y="438989"/>
                  <a:pt x="481301" y="448262"/>
                  <a:pt x="475239" y="454324"/>
                </a:cubicBezTo>
                <a:cubicBezTo>
                  <a:pt x="470952" y="458611"/>
                  <a:pt x="462273" y="455788"/>
                  <a:pt x="457986" y="460075"/>
                </a:cubicBezTo>
                <a:cubicBezTo>
                  <a:pt x="453699" y="464362"/>
                  <a:pt x="456522" y="473041"/>
                  <a:pt x="452235" y="477328"/>
                </a:cubicBezTo>
                <a:cubicBezTo>
                  <a:pt x="446173" y="483390"/>
                  <a:pt x="436675" y="484577"/>
                  <a:pt x="429231" y="488830"/>
                </a:cubicBezTo>
                <a:cubicBezTo>
                  <a:pt x="423230" y="492259"/>
                  <a:pt x="417602" y="496315"/>
                  <a:pt x="411978" y="500332"/>
                </a:cubicBezTo>
                <a:cubicBezTo>
                  <a:pt x="404178" y="505903"/>
                  <a:pt x="397547" y="513298"/>
                  <a:pt x="388974" y="517585"/>
                </a:cubicBezTo>
                <a:cubicBezTo>
                  <a:pt x="368643" y="527751"/>
                  <a:pt x="352102" y="528647"/>
                  <a:pt x="331465" y="534838"/>
                </a:cubicBezTo>
                <a:cubicBezTo>
                  <a:pt x="319852" y="538322"/>
                  <a:pt x="308216" y="541836"/>
                  <a:pt x="296959" y="546339"/>
                </a:cubicBezTo>
                <a:cubicBezTo>
                  <a:pt x="278721" y="553634"/>
                  <a:pt x="272263" y="558970"/>
                  <a:pt x="256703" y="569343"/>
                </a:cubicBezTo>
                <a:cubicBezTo>
                  <a:pt x="227948" y="567426"/>
                  <a:pt x="198397" y="570582"/>
                  <a:pt x="170439" y="563592"/>
                </a:cubicBezTo>
                <a:cubicBezTo>
                  <a:pt x="164558" y="562122"/>
                  <a:pt x="168475" y="551073"/>
                  <a:pt x="164688" y="546339"/>
                </a:cubicBezTo>
                <a:cubicBezTo>
                  <a:pt x="160370" y="540942"/>
                  <a:pt x="152745" y="539263"/>
                  <a:pt x="147435" y="534838"/>
                </a:cubicBezTo>
                <a:cubicBezTo>
                  <a:pt x="141187" y="529631"/>
                  <a:pt x="136357" y="522878"/>
                  <a:pt x="130182" y="517585"/>
                </a:cubicBezTo>
                <a:cubicBezTo>
                  <a:pt x="45096" y="444655"/>
                  <a:pt x="152468" y="536276"/>
                  <a:pt x="89925" y="494581"/>
                </a:cubicBezTo>
                <a:cubicBezTo>
                  <a:pt x="88330" y="493518"/>
                  <a:pt x="89925" y="490747"/>
                  <a:pt x="89925" y="48883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68863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Q&amp;A">
            <a:extLst>
              <a:ext uri="{FF2B5EF4-FFF2-40B4-BE49-F238E27FC236}">
                <a16:creationId xmlns:a16="http://schemas.microsoft.com/office/drawing/2014/main" id="{0E9936F0-3E0B-4850-9786-E8AADF0328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943"/>
          <a:stretch/>
        </p:blipFill>
        <p:spPr bwMode="auto">
          <a:xfrm>
            <a:off x="3111393" y="2020758"/>
            <a:ext cx="5509132" cy="230966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ubtitle 1">
            <a:extLst>
              <a:ext uri="{FF2B5EF4-FFF2-40B4-BE49-F238E27FC236}">
                <a16:creationId xmlns:a16="http://schemas.microsoft.com/office/drawing/2014/main" id="{E1C34B3F-75DA-4921-BF35-D166B8D6672A}"/>
              </a:ext>
            </a:extLst>
          </p:cNvPr>
          <p:cNvSpPr>
            <a:spLocks noGrp="1"/>
          </p:cNvSpPr>
          <p:nvPr>
            <p:ph type="subTitle" idx="1"/>
          </p:nvPr>
        </p:nvSpPr>
        <p:spPr>
          <a:xfrm>
            <a:off x="1424772" y="5771014"/>
            <a:ext cx="8882374" cy="552209"/>
          </a:xfrm>
        </p:spPr>
        <p:txBody>
          <a:bodyPr vert="horz" lIns="91440" tIns="45720" rIns="91440" bIns="45720" rtlCol="0" anchor="t">
            <a:normAutofit fontScale="92500"/>
          </a:bodyPr>
          <a:lstStyle/>
          <a:p>
            <a:r>
              <a:rPr lang="en-US" i="1">
                <a:solidFill>
                  <a:schemeClr val="bg1">
                    <a:lumMod val="50000"/>
                  </a:schemeClr>
                </a:solidFill>
                <a:latin typeface="Tw Cen MT"/>
                <a:cs typeface="Helvetica"/>
              </a:rPr>
              <a:t>Please CC your Network Liaison! (Ariel, Nick, Sherwin, Rosemarie, Max, Tori)</a:t>
            </a:r>
            <a:endParaRPr lang="en-US">
              <a:solidFill>
                <a:schemeClr val="bg1">
                  <a:lumMod val="50000"/>
                </a:schemeClr>
              </a:solidFill>
              <a:latin typeface="Tw Cen MT"/>
              <a:cs typeface="Helvetica"/>
            </a:endParaRPr>
          </a:p>
          <a:p>
            <a:endParaRPr lang="en-US" sz="2800">
              <a:latin typeface="Tw Cen MT" panose="020B0602020104020603" pitchFamily="34" charset="0"/>
            </a:endParaRPr>
          </a:p>
        </p:txBody>
      </p:sp>
      <p:sp>
        <p:nvSpPr>
          <p:cNvPr id="2" name="Subtitle 1">
            <a:extLst>
              <a:ext uri="{FF2B5EF4-FFF2-40B4-BE49-F238E27FC236}">
                <a16:creationId xmlns:a16="http://schemas.microsoft.com/office/drawing/2014/main" id="{8C19D7C0-9ED8-1792-0DF6-4568CE5152A0}"/>
              </a:ext>
            </a:extLst>
          </p:cNvPr>
          <p:cNvSpPr txBox="1">
            <a:spLocks/>
          </p:cNvSpPr>
          <p:nvPr/>
        </p:nvSpPr>
        <p:spPr>
          <a:xfrm>
            <a:off x="984048" y="3894348"/>
            <a:ext cx="5027514" cy="1874551"/>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000" b="1">
                <a:solidFill>
                  <a:schemeClr val="bg1">
                    <a:lumMod val="50000"/>
                  </a:schemeClr>
                </a:solidFill>
                <a:latin typeface="Tw Cen MT" panose="020B0602020104020603" pitchFamily="34" charset="0"/>
                <a:cs typeface="Helvetica"/>
              </a:rPr>
              <a:t>Rachel Okolski</a:t>
            </a:r>
          </a:p>
          <a:p>
            <a:r>
              <a:rPr lang="en-US" sz="3000">
                <a:solidFill>
                  <a:schemeClr val="bg1">
                    <a:lumMod val="50000"/>
                  </a:schemeClr>
                </a:solidFill>
                <a:latin typeface="Tw Cen MT" panose="020B0602020104020603" pitchFamily="34" charset="0"/>
                <a:cs typeface="Helvetica"/>
              </a:rPr>
              <a:t>Associate GC &amp; Senior Director of Program Development</a:t>
            </a:r>
          </a:p>
          <a:p>
            <a:r>
              <a:rPr lang="en-US" sz="2600" b="1">
                <a:latin typeface="Tw Cen MT" panose="020B0602020104020603" pitchFamily="34" charset="0"/>
                <a:cs typeface="Helvetica"/>
                <a:hlinkClick r:id="rId4"/>
              </a:rPr>
              <a:t>okolski@acc.com</a:t>
            </a:r>
            <a:endParaRPr lang="en-US" sz="2600" b="1">
              <a:latin typeface="Tw Cen MT" panose="020B0602020104020603" pitchFamily="34" charset="0"/>
              <a:cs typeface="Helvetica"/>
            </a:endParaRPr>
          </a:p>
        </p:txBody>
      </p:sp>
      <p:sp>
        <p:nvSpPr>
          <p:cNvPr id="3" name="Subtitle 1">
            <a:extLst>
              <a:ext uri="{FF2B5EF4-FFF2-40B4-BE49-F238E27FC236}">
                <a16:creationId xmlns:a16="http://schemas.microsoft.com/office/drawing/2014/main" id="{A3556657-A0A5-B85D-F382-AAD88E5586C6}"/>
              </a:ext>
            </a:extLst>
          </p:cNvPr>
          <p:cNvSpPr txBox="1">
            <a:spLocks/>
          </p:cNvSpPr>
          <p:nvPr/>
        </p:nvSpPr>
        <p:spPr>
          <a:xfrm>
            <a:off x="5865959" y="3894348"/>
            <a:ext cx="5027514" cy="1874551"/>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000" b="1">
                <a:solidFill>
                  <a:schemeClr val="bg1">
                    <a:lumMod val="50000"/>
                  </a:schemeClr>
                </a:solidFill>
                <a:latin typeface="Tw Cen MT" panose="020B0602020104020603" pitchFamily="34" charset="0"/>
                <a:cs typeface="Helvetica"/>
              </a:rPr>
              <a:t>Rachel Grace Leman</a:t>
            </a:r>
          </a:p>
          <a:p>
            <a:r>
              <a:rPr lang="en-US" sz="3000">
                <a:solidFill>
                  <a:schemeClr val="bg1">
                    <a:lumMod val="50000"/>
                  </a:schemeClr>
                </a:solidFill>
                <a:latin typeface="Tw Cen MT" panose="020B0602020104020603" pitchFamily="34" charset="0"/>
                <a:cs typeface="Helvetica"/>
              </a:rPr>
              <a:t>Coordinator of Program Development</a:t>
            </a:r>
          </a:p>
          <a:p>
            <a:r>
              <a:rPr lang="en-US" sz="2600" b="1">
                <a:latin typeface="Tw Cen MT" panose="020B0602020104020603" pitchFamily="34" charset="0"/>
                <a:cs typeface="Helvetica"/>
                <a:hlinkClick r:id="rId4"/>
              </a:rPr>
              <a:t>r.leman@acc.com</a:t>
            </a:r>
            <a:endParaRPr lang="en-US" sz="2600" b="1">
              <a:latin typeface="Tw Cen MT" panose="020B0602020104020603" pitchFamily="34" charset="0"/>
              <a:cs typeface="Helvetica"/>
            </a:endParaRPr>
          </a:p>
        </p:txBody>
      </p:sp>
    </p:spTree>
    <p:extLst>
      <p:ext uri="{BB962C8B-B14F-4D97-AF65-F5344CB8AC3E}">
        <p14:creationId xmlns:p14="http://schemas.microsoft.com/office/powerpoint/2010/main" val="3753557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CAB0CC1A-5C43-4AD0-A6CE-1D02CC2EE387}"/>
              </a:ext>
            </a:extLst>
          </p:cNvPr>
          <p:cNvSpPr txBox="1">
            <a:spLocks/>
          </p:cNvSpPr>
          <p:nvPr/>
        </p:nvSpPr>
        <p:spPr>
          <a:xfrm>
            <a:off x="1027485" y="2640254"/>
            <a:ext cx="6229350" cy="32094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mj-lt"/>
              <a:buAutoNum type="arabicPeriod"/>
            </a:pPr>
            <a:r>
              <a:rPr lang="en-US" sz="3600">
                <a:latin typeface="Tw Cen MT" panose="020B0602020104020603" pitchFamily="34" charset="0"/>
                <a:cs typeface="Helvetica"/>
              </a:rPr>
              <a:t>2024 Overview</a:t>
            </a:r>
          </a:p>
          <a:p>
            <a:pPr marL="514350" indent="-514350" algn="l">
              <a:buFont typeface="+mj-lt"/>
              <a:buAutoNum type="arabicPeriod"/>
            </a:pPr>
            <a:r>
              <a:rPr lang="en-US" sz="3600">
                <a:latin typeface="Tw Cen MT" panose="020B0602020104020603" pitchFamily="34" charset="0"/>
                <a:cs typeface="Helvetica"/>
              </a:rPr>
              <a:t>2023 Feedback</a:t>
            </a:r>
          </a:p>
          <a:p>
            <a:pPr marL="514350" indent="-514350" algn="l">
              <a:buFont typeface="+mj-lt"/>
              <a:buAutoNum type="arabicPeriod"/>
            </a:pPr>
            <a:r>
              <a:rPr lang="en-US" sz="3600">
                <a:latin typeface="Tw Cen MT" panose="020B0602020104020603" pitchFamily="34" charset="0"/>
                <a:cs typeface="Helvetica"/>
              </a:rPr>
              <a:t>AM24 Submissions</a:t>
            </a:r>
          </a:p>
          <a:p>
            <a:pPr marL="514350" indent="-514350" algn="l">
              <a:buFont typeface="+mj-lt"/>
              <a:buAutoNum type="arabicPeriod"/>
            </a:pPr>
            <a:r>
              <a:rPr lang="en-US" sz="3600">
                <a:latin typeface="Tw Cen MT" panose="020B0602020104020603" pitchFamily="34" charset="0"/>
                <a:cs typeface="Helvetica"/>
              </a:rPr>
              <a:t>Tips &amp; Tricks</a:t>
            </a:r>
          </a:p>
          <a:p>
            <a:pPr marL="514350" indent="-514350" algn="l">
              <a:buFont typeface="+mj-lt"/>
              <a:buAutoNum type="arabicPeriod"/>
            </a:pPr>
            <a:r>
              <a:rPr lang="en-US" sz="3600">
                <a:latin typeface="Tw Cen MT" panose="020B0602020104020603" pitchFamily="34" charset="0"/>
                <a:cs typeface="Helvetica"/>
              </a:rPr>
              <a:t>Important Dates</a:t>
            </a:r>
          </a:p>
        </p:txBody>
      </p:sp>
      <p:pic>
        <p:nvPicPr>
          <p:cNvPr id="7" name="Picture 4" descr="Image result for winding road sign">
            <a:extLst>
              <a:ext uri="{FF2B5EF4-FFF2-40B4-BE49-F238E27FC236}">
                <a16:creationId xmlns:a16="http://schemas.microsoft.com/office/drawing/2014/main" id="{91DCE9FE-0E25-4207-8284-FE90F7D33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835" y="2272467"/>
            <a:ext cx="3773115" cy="37353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68001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52D69AE9-CD4B-4F47-BCCB-442914B18BE9}"/>
              </a:ext>
            </a:extLst>
          </p:cNvPr>
          <p:cNvSpPr txBox="1">
            <a:spLocks/>
          </p:cNvSpPr>
          <p:nvPr/>
        </p:nvSpPr>
        <p:spPr>
          <a:xfrm>
            <a:off x="1981200" y="1610090"/>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2024 Call for Programs</a:t>
            </a:r>
          </a:p>
        </p:txBody>
      </p:sp>
      <p:pic>
        <p:nvPicPr>
          <p:cNvPr id="5" name="Picture 9" descr="Image result for important">
            <a:extLst>
              <a:ext uri="{FF2B5EF4-FFF2-40B4-BE49-F238E27FC236}">
                <a16:creationId xmlns:a16="http://schemas.microsoft.com/office/drawing/2014/main" id="{968EA755-D2FE-4371-8264-52AB81D067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37" y="2296703"/>
            <a:ext cx="1528539" cy="106898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descr="Image result for important">
            <a:extLst>
              <a:ext uri="{FF2B5EF4-FFF2-40B4-BE49-F238E27FC236}">
                <a16:creationId xmlns:a16="http://schemas.microsoft.com/office/drawing/2014/main" id="{FFF23071-DF0E-44FD-8AF5-75939F6C9B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292309" y="2342580"/>
            <a:ext cx="1555805" cy="114092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6">
            <a:extLst>
              <a:ext uri="{FF2B5EF4-FFF2-40B4-BE49-F238E27FC236}">
                <a16:creationId xmlns:a16="http://schemas.microsoft.com/office/drawing/2014/main" id="{CAB0CC1A-5C43-4AD0-A6CE-1D02CC2EE387}"/>
              </a:ext>
            </a:extLst>
          </p:cNvPr>
          <p:cNvSpPr txBox="1">
            <a:spLocks/>
          </p:cNvSpPr>
          <p:nvPr/>
        </p:nvSpPr>
        <p:spPr>
          <a:xfrm>
            <a:off x="1868090" y="3123204"/>
            <a:ext cx="8455819" cy="293909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a:latin typeface="Tw Cen MT" panose="020B0602020104020603" pitchFamily="34" charset="0"/>
                <a:cs typeface="Helvetica"/>
              </a:rPr>
              <a:t>October 6-9, Nashville, TN, USA</a:t>
            </a:r>
          </a:p>
          <a:p>
            <a:pPr lvl="1" algn="l"/>
            <a:endParaRPr lang="en-US" sz="3200" strike="sngStrike">
              <a:highlight>
                <a:srgbClr val="FFFF00"/>
              </a:highlight>
              <a:latin typeface="Tw Cen MT" panose="020B0602020104020603" pitchFamily="34" charset="0"/>
              <a:cs typeface="Helvetica"/>
            </a:endParaRPr>
          </a:p>
          <a:p>
            <a:pPr marL="571500" indent="-571500" algn="l">
              <a:buFont typeface="Arial" panose="020B0604020202020204" pitchFamily="34" charset="0"/>
              <a:buChar char="•"/>
            </a:pPr>
            <a:r>
              <a:rPr lang="en-US" sz="3600">
                <a:latin typeface="Tw Cen MT" panose="020B0602020104020603" pitchFamily="34" charset="0"/>
                <a:cs typeface="Helvetica"/>
              </a:rPr>
              <a:t>Submission Deadline: </a:t>
            </a:r>
          </a:p>
          <a:p>
            <a:pPr marL="1028700" lvl="1" indent="-571500" algn="l">
              <a:buFont typeface="Wingdings" panose="05000000000000000000" pitchFamily="2" charset="2"/>
              <a:buChar char="ü"/>
            </a:pPr>
            <a:r>
              <a:rPr lang="en-US" sz="3200">
                <a:latin typeface="Tw Cen MT" panose="020B0602020104020603" pitchFamily="34" charset="0"/>
                <a:cs typeface="Helvetica"/>
              </a:rPr>
              <a:t>Monday, January 29, 2024</a:t>
            </a:r>
          </a:p>
        </p:txBody>
      </p:sp>
      <p:sp>
        <p:nvSpPr>
          <p:cNvPr id="2" name="Rectangle: Rounded Corners 1">
            <a:extLst>
              <a:ext uri="{FF2B5EF4-FFF2-40B4-BE49-F238E27FC236}">
                <a16:creationId xmlns:a16="http://schemas.microsoft.com/office/drawing/2014/main" id="{9716FE16-009E-91A7-4239-96AFA91641CA}"/>
              </a:ext>
            </a:extLst>
          </p:cNvPr>
          <p:cNvSpPr/>
          <p:nvPr/>
        </p:nvSpPr>
        <p:spPr>
          <a:xfrm rot="1077738">
            <a:off x="6795732" y="4408293"/>
            <a:ext cx="1955139" cy="551585"/>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t>ONLY ONE!!</a:t>
            </a:r>
          </a:p>
        </p:txBody>
      </p:sp>
    </p:spTree>
    <p:extLst>
      <p:ext uri="{BB962C8B-B14F-4D97-AF65-F5344CB8AC3E}">
        <p14:creationId xmlns:p14="http://schemas.microsoft.com/office/powerpoint/2010/main" val="3573562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88F4F495-6FBC-4B87-AABD-A9AE880BA01B}"/>
              </a:ext>
            </a:extLst>
          </p:cNvPr>
          <p:cNvSpPr txBox="1">
            <a:spLocks/>
          </p:cNvSpPr>
          <p:nvPr/>
        </p:nvSpPr>
        <p:spPr>
          <a:xfrm>
            <a:off x="900953" y="2641165"/>
            <a:ext cx="9853844" cy="383300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a:latin typeface="Tw Cen MT" panose="020B0602020104020603" pitchFamily="34" charset="0"/>
                <a:cs typeface="Helvetica"/>
              </a:rPr>
              <a:t>250-300 program submissions</a:t>
            </a:r>
          </a:p>
          <a:p>
            <a:pPr lvl="1"/>
            <a:r>
              <a:rPr lang="en-US" sz="2400">
                <a:latin typeface="Tw Cen MT" panose="020B0602020104020603" pitchFamily="34" charset="0"/>
                <a:cs typeface="Helvetica"/>
              </a:rPr>
              <a:t>Networks</a:t>
            </a:r>
          </a:p>
          <a:p>
            <a:pPr lvl="1"/>
            <a:r>
              <a:rPr lang="en-US" sz="2400">
                <a:latin typeface="Tw Cen MT" panose="020B0602020104020603" pitchFamily="34" charset="0"/>
                <a:cs typeface="Helvetica"/>
              </a:rPr>
              <a:t>Sponsors</a:t>
            </a:r>
          </a:p>
          <a:p>
            <a:pPr lvl="1"/>
            <a:r>
              <a:rPr lang="en-US" sz="2400">
                <a:latin typeface="Tw Cen MT" panose="020B0602020104020603" pitchFamily="34" charset="0"/>
                <a:cs typeface="Helvetica"/>
              </a:rPr>
              <a:t>Individual Members</a:t>
            </a:r>
          </a:p>
          <a:p>
            <a:pPr lvl="1"/>
            <a:r>
              <a:rPr lang="en-US" sz="2400">
                <a:latin typeface="Tw Cen MT" panose="020B0602020104020603" pitchFamily="34" charset="0"/>
                <a:cs typeface="Helvetica"/>
              </a:rPr>
              <a:t>ACC HQ &amp; Partners</a:t>
            </a:r>
          </a:p>
          <a:p>
            <a:r>
              <a:rPr lang="en-US" sz="2800">
                <a:latin typeface="Tw Cen MT" panose="020B0602020104020603" pitchFamily="34" charset="0"/>
                <a:cs typeface="Helvetica"/>
              </a:rPr>
              <a:t>Submissions reviewed by ACC Staff</a:t>
            </a:r>
          </a:p>
          <a:p>
            <a:pPr lvl="1"/>
            <a:r>
              <a:rPr lang="en-US" sz="2400">
                <a:latin typeface="Tw Cen MT" panose="020B0602020104020603" pitchFamily="34" charset="0"/>
                <a:cs typeface="Helvetica"/>
              </a:rPr>
              <a:t>Network </a:t>
            </a:r>
            <a:r>
              <a:rPr lang="en-US" sz="2400">
                <a:latin typeface="Tw Cen MT" panose="020B0602020104020603" pitchFamily="34" charset="0"/>
                <a:ea typeface="Wingdings"/>
                <a:cs typeface="Helvetica"/>
                <a:sym typeface="Wingdings"/>
              </a:rPr>
              <a:t></a:t>
            </a:r>
            <a:r>
              <a:rPr lang="en-US" sz="2400">
                <a:latin typeface="Tw Cen MT" panose="020B0602020104020603" pitchFamily="34" charset="0"/>
                <a:cs typeface="Helvetica"/>
              </a:rPr>
              <a:t> Individual Member </a:t>
            </a:r>
            <a:r>
              <a:rPr lang="en-US" sz="2400">
                <a:latin typeface="Tw Cen MT" panose="020B0602020104020603" pitchFamily="34" charset="0"/>
                <a:ea typeface="Wingdings"/>
                <a:cs typeface="Helvetica"/>
                <a:sym typeface="Wingdings"/>
              </a:rPr>
              <a:t></a:t>
            </a:r>
            <a:r>
              <a:rPr lang="en-US" sz="2400">
                <a:latin typeface="Tw Cen MT" panose="020B0602020104020603" pitchFamily="34" charset="0"/>
                <a:cs typeface="Helvetica"/>
              </a:rPr>
              <a:t> Sponsor</a:t>
            </a:r>
          </a:p>
          <a:p>
            <a:r>
              <a:rPr lang="en-US" sz="2800" b="1">
                <a:latin typeface="Tw Cen MT" panose="020B0602020104020603" pitchFamily="34" charset="0"/>
                <a:cs typeface="Helvetica"/>
              </a:rPr>
              <a:t>Advisory Board of in-house counsel makes final selections</a:t>
            </a:r>
          </a:p>
        </p:txBody>
      </p:sp>
      <p:pic>
        <p:nvPicPr>
          <p:cNvPr id="7" name="Picture 2" descr="Image result for selection">
            <a:extLst>
              <a:ext uri="{FF2B5EF4-FFF2-40B4-BE49-F238E27FC236}">
                <a16:creationId xmlns:a16="http://schemas.microsoft.com/office/drawing/2014/main" id="{798CB890-35CC-4045-ABB8-B30F28554B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348" y="1974781"/>
            <a:ext cx="6017454" cy="290843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itle 5">
            <a:extLst>
              <a:ext uri="{FF2B5EF4-FFF2-40B4-BE49-F238E27FC236}">
                <a16:creationId xmlns:a16="http://schemas.microsoft.com/office/drawing/2014/main" id="{C35387C6-FAB7-4A19-84E8-A68956A80A27}"/>
              </a:ext>
            </a:extLst>
          </p:cNvPr>
          <p:cNvSpPr txBox="1">
            <a:spLocks/>
          </p:cNvSpPr>
          <p:nvPr/>
        </p:nvSpPr>
        <p:spPr>
          <a:xfrm>
            <a:off x="622300" y="1498165"/>
            <a:ext cx="732155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Program Selection</a:t>
            </a:r>
          </a:p>
        </p:txBody>
      </p:sp>
    </p:spTree>
    <p:extLst>
      <p:ext uri="{BB962C8B-B14F-4D97-AF65-F5344CB8AC3E}">
        <p14:creationId xmlns:p14="http://schemas.microsoft.com/office/powerpoint/2010/main" val="758840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52D69AE9-CD4B-4F47-BCCB-442914B18BE9}"/>
              </a:ext>
            </a:extLst>
          </p:cNvPr>
          <p:cNvSpPr txBox="1">
            <a:spLocks/>
          </p:cNvSpPr>
          <p:nvPr/>
        </p:nvSpPr>
        <p:spPr>
          <a:xfrm>
            <a:off x="473413" y="1636520"/>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THANK YOU!! </a:t>
            </a:r>
          </a:p>
        </p:txBody>
      </p:sp>
      <p:sp>
        <p:nvSpPr>
          <p:cNvPr id="2" name="Content Placeholder 6">
            <a:extLst>
              <a:ext uri="{FF2B5EF4-FFF2-40B4-BE49-F238E27FC236}">
                <a16:creationId xmlns:a16="http://schemas.microsoft.com/office/drawing/2014/main" id="{A05C0546-C974-2FBD-BD43-E1231113604D}"/>
              </a:ext>
            </a:extLst>
          </p:cNvPr>
          <p:cNvSpPr txBox="1">
            <a:spLocks/>
          </p:cNvSpPr>
          <p:nvPr/>
        </p:nvSpPr>
        <p:spPr>
          <a:xfrm>
            <a:off x="473413" y="3590342"/>
            <a:ext cx="10893991" cy="27269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2800">
                <a:latin typeface="Tw Cen MT" panose="020B0602020104020603" pitchFamily="34" charset="0"/>
                <a:cs typeface="Helvetica"/>
              </a:rPr>
              <a:t>“Several of the sessions I attended were </a:t>
            </a:r>
            <a:r>
              <a:rPr lang="en-US" sz="2800" b="1">
                <a:latin typeface="Tw Cen MT" panose="020B0602020104020603" pitchFamily="34" charset="0"/>
                <a:cs typeface="Helvetica"/>
              </a:rPr>
              <a:t>much more interactive</a:t>
            </a:r>
            <a:r>
              <a:rPr lang="en-US" sz="2800">
                <a:latin typeface="Tw Cen MT" panose="020B0602020104020603" pitchFamily="34" charset="0"/>
                <a:cs typeface="Helvetica"/>
              </a:rPr>
              <a:t>…This was so </a:t>
            </a:r>
            <a:r>
              <a:rPr lang="en-US" sz="2800" b="1">
                <a:latin typeface="Tw Cen MT" panose="020B0602020104020603" pitchFamily="34" charset="0"/>
                <a:cs typeface="Helvetica"/>
              </a:rPr>
              <a:t>engaging</a:t>
            </a:r>
            <a:r>
              <a:rPr lang="en-US" sz="2800">
                <a:latin typeface="Tw Cen MT" panose="020B0602020104020603" pitchFamily="34" charset="0"/>
                <a:cs typeface="Helvetica"/>
              </a:rPr>
              <a:t> and made participation so </a:t>
            </a:r>
            <a:r>
              <a:rPr lang="en-US" sz="2800" b="1">
                <a:latin typeface="Tw Cen MT" panose="020B0602020104020603" pitchFamily="34" charset="0"/>
                <a:cs typeface="Helvetica"/>
              </a:rPr>
              <a:t>easy and meaningful</a:t>
            </a:r>
            <a:r>
              <a:rPr lang="en-US" sz="2800">
                <a:latin typeface="Tw Cen MT" panose="020B0602020104020603" pitchFamily="34" charset="0"/>
                <a:cs typeface="Helvetica"/>
              </a:rPr>
              <a:t>!”</a:t>
            </a:r>
          </a:p>
          <a:p>
            <a:pPr marL="571500" indent="-571500" algn="l">
              <a:buFont typeface="Arial" panose="020B0604020202020204" pitchFamily="34" charset="0"/>
              <a:buChar char="•"/>
            </a:pPr>
            <a:r>
              <a:rPr lang="en-US" sz="2800">
                <a:latin typeface="Tw Cen MT" panose="020B0602020104020603" pitchFamily="34" charset="0"/>
                <a:cs typeface="Helvetica"/>
              </a:rPr>
              <a:t>“I loved the more </a:t>
            </a:r>
            <a:r>
              <a:rPr lang="en-US" sz="2800" b="1">
                <a:latin typeface="Tw Cen MT" panose="020B0602020104020603" pitchFamily="34" charset="0"/>
                <a:cs typeface="Helvetica"/>
              </a:rPr>
              <a:t>interactive presentations</a:t>
            </a:r>
            <a:r>
              <a:rPr lang="en-US" sz="2800">
                <a:latin typeface="Tw Cen MT" panose="020B0602020104020603" pitchFamily="34" charset="0"/>
                <a:cs typeface="Helvetica"/>
              </a:rPr>
              <a:t>.”</a:t>
            </a:r>
          </a:p>
          <a:p>
            <a:pPr marL="571500" indent="-571500" algn="l">
              <a:buFont typeface="Arial" panose="020B0604020202020204" pitchFamily="34" charset="0"/>
              <a:buChar char="•"/>
            </a:pPr>
            <a:r>
              <a:rPr lang="en-US" sz="2800">
                <a:latin typeface="Tw Cen MT" panose="020B0602020104020603" pitchFamily="34" charset="0"/>
                <a:cs typeface="Helvetica"/>
              </a:rPr>
              <a:t>“I enjoyed the variety of the </a:t>
            </a:r>
            <a:r>
              <a:rPr lang="en-US" sz="2800" b="1">
                <a:latin typeface="Tw Cen MT" panose="020B0602020104020603" pitchFamily="34" charset="0"/>
                <a:cs typeface="Helvetica"/>
              </a:rPr>
              <a:t>different workshops</a:t>
            </a:r>
            <a:r>
              <a:rPr lang="en-US" sz="2800">
                <a:latin typeface="Tw Cen MT" panose="020B0602020104020603" pitchFamily="34" charset="0"/>
                <a:cs typeface="Helvetica"/>
              </a:rPr>
              <a:t>, from different styles and structures to the </a:t>
            </a:r>
            <a:r>
              <a:rPr lang="en-US" sz="2800" b="1">
                <a:latin typeface="Tw Cen MT" panose="020B0602020104020603" pitchFamily="34" charset="0"/>
                <a:cs typeface="Helvetica"/>
              </a:rPr>
              <a:t>wide variety of subject matters </a:t>
            </a:r>
            <a:r>
              <a:rPr lang="en-US" sz="2800">
                <a:latin typeface="Tw Cen MT" panose="020B0602020104020603" pitchFamily="34" charset="0"/>
                <a:cs typeface="Helvetica"/>
              </a:rPr>
              <a:t>at our disposal.”</a:t>
            </a:r>
          </a:p>
        </p:txBody>
      </p:sp>
      <p:sp>
        <p:nvSpPr>
          <p:cNvPr id="6" name="TextBox 5">
            <a:extLst>
              <a:ext uri="{FF2B5EF4-FFF2-40B4-BE49-F238E27FC236}">
                <a16:creationId xmlns:a16="http://schemas.microsoft.com/office/drawing/2014/main" id="{3591A36D-2C98-FABE-8426-4F19EA893BB2}"/>
              </a:ext>
            </a:extLst>
          </p:cNvPr>
          <p:cNvSpPr txBox="1"/>
          <p:nvPr/>
        </p:nvSpPr>
        <p:spPr>
          <a:xfrm rot="509332">
            <a:off x="6326323" y="1741676"/>
            <a:ext cx="4753381" cy="144655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4400" b="1">
                <a:latin typeface="Tw Cen MT" panose="020B0602020104020603" pitchFamily="34" charset="0"/>
                <a:cs typeface="Helvetica"/>
              </a:rPr>
              <a:t>98.37% overall satisfaction rating!!</a:t>
            </a:r>
          </a:p>
        </p:txBody>
      </p:sp>
      <p:sp>
        <p:nvSpPr>
          <p:cNvPr id="8" name="Star: 4 Points 7">
            <a:extLst>
              <a:ext uri="{FF2B5EF4-FFF2-40B4-BE49-F238E27FC236}">
                <a16:creationId xmlns:a16="http://schemas.microsoft.com/office/drawing/2014/main" id="{B54280E8-0F3F-EAF9-1273-E2FF2877AFFC}"/>
              </a:ext>
            </a:extLst>
          </p:cNvPr>
          <p:cNvSpPr/>
          <p:nvPr/>
        </p:nvSpPr>
        <p:spPr>
          <a:xfrm rot="1974718">
            <a:off x="6073590" y="1727285"/>
            <a:ext cx="797668" cy="831715"/>
          </a:xfrm>
          <a:prstGeom prst="star4">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Star: 4 Points 8">
            <a:extLst>
              <a:ext uri="{FF2B5EF4-FFF2-40B4-BE49-F238E27FC236}">
                <a16:creationId xmlns:a16="http://schemas.microsoft.com/office/drawing/2014/main" id="{A4E923F2-3902-93C8-297D-737BE06854F5}"/>
              </a:ext>
            </a:extLst>
          </p:cNvPr>
          <p:cNvSpPr/>
          <p:nvPr/>
        </p:nvSpPr>
        <p:spPr>
          <a:xfrm rot="20272586">
            <a:off x="10332494" y="1575310"/>
            <a:ext cx="797668" cy="831715"/>
          </a:xfrm>
          <a:prstGeom prst="star4">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0611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CAB0CC1A-5C43-4AD0-A6CE-1D02CC2EE387}"/>
              </a:ext>
            </a:extLst>
          </p:cNvPr>
          <p:cNvSpPr txBox="1">
            <a:spLocks/>
          </p:cNvSpPr>
          <p:nvPr/>
        </p:nvSpPr>
        <p:spPr>
          <a:xfrm>
            <a:off x="818646" y="2793649"/>
            <a:ext cx="7076726" cy="32413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a:latin typeface="Tw Cen MT" panose="020B0602020104020603" pitchFamily="34" charset="0"/>
                <a:cs typeface="Helvetica"/>
              </a:rPr>
              <a:t>What made sessions GREAT! </a:t>
            </a:r>
          </a:p>
          <a:p>
            <a:pPr marL="571500" indent="-571500" algn="l">
              <a:buFont typeface="Arial" panose="020B0604020202020204" pitchFamily="34" charset="0"/>
              <a:buChar char="•"/>
            </a:pPr>
            <a:r>
              <a:rPr lang="en-US" sz="2800">
                <a:latin typeface="Tw Cen MT" panose="020B0602020104020603" pitchFamily="34" charset="0"/>
                <a:cs typeface="Helvetica"/>
              </a:rPr>
              <a:t>Novel/unique content</a:t>
            </a:r>
          </a:p>
          <a:p>
            <a:pPr marL="571500" indent="-571500" algn="l">
              <a:buFont typeface="Arial" panose="020B0604020202020204" pitchFamily="34" charset="0"/>
              <a:buChar char="•"/>
            </a:pPr>
            <a:r>
              <a:rPr lang="en-US" sz="2800">
                <a:latin typeface="Tw Cen MT" panose="020B0602020104020603" pitchFamily="34" charset="0"/>
                <a:cs typeface="Helvetica"/>
              </a:rPr>
              <a:t>Audience participation</a:t>
            </a:r>
          </a:p>
          <a:p>
            <a:pPr marL="571500" indent="-571500" algn="l">
              <a:buFont typeface="Arial" panose="020B0604020202020204" pitchFamily="34" charset="0"/>
              <a:buChar char="•"/>
            </a:pPr>
            <a:r>
              <a:rPr lang="en-US" sz="2800" i="1">
                <a:latin typeface="Tw Cen MT" panose="020B0602020104020603" pitchFamily="34" charset="0"/>
                <a:cs typeface="Helvetica"/>
              </a:rPr>
              <a:t>Practical</a:t>
            </a:r>
            <a:r>
              <a:rPr lang="en-US" sz="2800">
                <a:latin typeface="Tw Cen MT" panose="020B0602020104020603" pitchFamily="34" charset="0"/>
                <a:cs typeface="Helvetica"/>
              </a:rPr>
              <a:t> advice</a:t>
            </a:r>
          </a:p>
          <a:p>
            <a:pPr marL="571500" indent="-571500" algn="l">
              <a:buFont typeface="Arial" panose="020B0604020202020204" pitchFamily="34" charset="0"/>
              <a:buChar char="•"/>
            </a:pPr>
            <a:r>
              <a:rPr lang="en-US" sz="2800">
                <a:latin typeface="Tw Cen MT" panose="020B0602020104020603" pitchFamily="34" charset="0"/>
                <a:cs typeface="Helvetica"/>
              </a:rPr>
              <a:t>Real-life examples and scenarios</a:t>
            </a:r>
          </a:p>
          <a:p>
            <a:pPr marL="571500" indent="-571500" algn="l">
              <a:buFont typeface="Arial" panose="020B0604020202020204" pitchFamily="34" charset="0"/>
              <a:buChar char="•"/>
            </a:pPr>
            <a:r>
              <a:rPr lang="en-US" sz="2800">
                <a:latin typeface="Tw Cen MT" panose="020B0602020104020603" pitchFamily="34" charset="0"/>
                <a:cs typeface="Helvetica"/>
              </a:rPr>
              <a:t>High-energy and knowledgeable speakers</a:t>
            </a:r>
          </a:p>
        </p:txBody>
      </p:sp>
      <p:sp>
        <p:nvSpPr>
          <p:cNvPr id="3" name="Title 5">
            <a:extLst>
              <a:ext uri="{FF2B5EF4-FFF2-40B4-BE49-F238E27FC236}">
                <a16:creationId xmlns:a16="http://schemas.microsoft.com/office/drawing/2014/main" id="{52D69AE9-CD4B-4F47-BCCB-442914B18BE9}"/>
              </a:ext>
            </a:extLst>
          </p:cNvPr>
          <p:cNvSpPr txBox="1">
            <a:spLocks/>
          </p:cNvSpPr>
          <p:nvPr/>
        </p:nvSpPr>
        <p:spPr>
          <a:xfrm>
            <a:off x="327847" y="1550756"/>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AM23 Attendee Feedback</a:t>
            </a:r>
          </a:p>
        </p:txBody>
      </p:sp>
      <p:pic>
        <p:nvPicPr>
          <p:cNvPr id="2" name="Picture 1" descr="Image result for best practices">
            <a:extLst>
              <a:ext uri="{FF2B5EF4-FFF2-40B4-BE49-F238E27FC236}">
                <a16:creationId xmlns:a16="http://schemas.microsoft.com/office/drawing/2014/main" id="{C8E994CC-B921-6CD7-698D-EBE088B146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1851" y="2987494"/>
            <a:ext cx="3708488" cy="2853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477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CAB0CC1A-5C43-4AD0-A6CE-1D02CC2EE387}"/>
              </a:ext>
            </a:extLst>
          </p:cNvPr>
          <p:cNvSpPr txBox="1">
            <a:spLocks/>
          </p:cNvSpPr>
          <p:nvPr/>
        </p:nvSpPr>
        <p:spPr>
          <a:xfrm>
            <a:off x="585182" y="2803377"/>
            <a:ext cx="7076726" cy="36858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a:latin typeface="Tw Cen MT" panose="020B0602020104020603" pitchFamily="34" charset="0"/>
                <a:cs typeface="Helvetica"/>
              </a:rPr>
              <a:t>What to do better:</a:t>
            </a:r>
          </a:p>
          <a:p>
            <a:pPr marL="571500" indent="-571500" algn="l">
              <a:buFont typeface="Arial" panose="020B0604020202020204" pitchFamily="34" charset="0"/>
              <a:buChar char="•"/>
            </a:pPr>
            <a:r>
              <a:rPr lang="en-US" sz="2800">
                <a:latin typeface="Tw Cen MT" panose="020B0602020104020603" pitchFamily="34" charset="0"/>
                <a:cs typeface="Helvetica"/>
              </a:rPr>
              <a:t>“False advertising” → Presentation and course description didn’t align</a:t>
            </a:r>
          </a:p>
          <a:p>
            <a:pPr marL="571500" indent="-571500" algn="l">
              <a:buFont typeface="Arial" panose="020B0604020202020204" pitchFamily="34" charset="0"/>
              <a:buChar char="•"/>
            </a:pPr>
            <a:r>
              <a:rPr lang="en-US" sz="2800">
                <a:latin typeface="Tw Cen MT" panose="020B0602020104020603" pitchFamily="34" charset="0"/>
                <a:cs typeface="Helvetica"/>
              </a:rPr>
              <a:t>Uncompelling Speakers/Presentation Skills</a:t>
            </a:r>
          </a:p>
          <a:p>
            <a:pPr marL="571500" indent="-571500" algn="l">
              <a:buFont typeface="Arial" panose="020B0604020202020204" pitchFamily="34" charset="0"/>
              <a:buChar char="•"/>
            </a:pPr>
            <a:r>
              <a:rPr lang="en-US" sz="2800">
                <a:latin typeface="Tw Cen MT" panose="020B0602020104020603" pitchFamily="34" charset="0"/>
                <a:cs typeface="Helvetica"/>
              </a:rPr>
              <a:t>CLE/CPD Ineligibility</a:t>
            </a:r>
          </a:p>
          <a:p>
            <a:pPr marL="1028700" lvl="1" indent="-571500" algn="l">
              <a:buFont typeface="Arial" panose="020B0604020202020204" pitchFamily="34" charset="0"/>
              <a:buChar char="•"/>
            </a:pPr>
            <a:r>
              <a:rPr lang="en-US" sz="2400">
                <a:latin typeface="Tw Cen MT" panose="020B0602020104020603" pitchFamily="34" charset="0"/>
                <a:cs typeface="Helvetica"/>
              </a:rPr>
              <a:t>Insufficient course materials</a:t>
            </a:r>
          </a:p>
          <a:p>
            <a:pPr marL="1028700" lvl="1" indent="-571500" algn="l">
              <a:buFont typeface="Arial" panose="020B0604020202020204" pitchFamily="34" charset="0"/>
              <a:buChar char="•"/>
            </a:pPr>
            <a:r>
              <a:rPr lang="en-US" sz="2400">
                <a:latin typeface="Tw Cen MT" panose="020B0602020104020603" pitchFamily="34" charset="0"/>
                <a:cs typeface="Helvetica"/>
              </a:rPr>
              <a:t>Content not presented in a content-eligible manner</a:t>
            </a:r>
            <a:endParaRPr lang="en-US">
              <a:latin typeface="Tw Cen MT" panose="020B0602020104020603" pitchFamily="34" charset="0"/>
              <a:cs typeface="Helvetica"/>
            </a:endParaRPr>
          </a:p>
        </p:txBody>
      </p:sp>
      <p:sp>
        <p:nvSpPr>
          <p:cNvPr id="3" name="Title 5">
            <a:extLst>
              <a:ext uri="{FF2B5EF4-FFF2-40B4-BE49-F238E27FC236}">
                <a16:creationId xmlns:a16="http://schemas.microsoft.com/office/drawing/2014/main" id="{52D69AE9-CD4B-4F47-BCCB-442914B18BE9}"/>
              </a:ext>
            </a:extLst>
          </p:cNvPr>
          <p:cNvSpPr txBox="1">
            <a:spLocks/>
          </p:cNvSpPr>
          <p:nvPr/>
        </p:nvSpPr>
        <p:spPr>
          <a:xfrm>
            <a:off x="327847" y="1550756"/>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AM23 Attendee Feedback</a:t>
            </a:r>
          </a:p>
        </p:txBody>
      </p:sp>
      <p:pic>
        <p:nvPicPr>
          <p:cNvPr id="5" name="Graphic 4">
            <a:extLst>
              <a:ext uri="{FF2B5EF4-FFF2-40B4-BE49-F238E27FC236}">
                <a16:creationId xmlns:a16="http://schemas.microsoft.com/office/drawing/2014/main" id="{DC6B1792-3B44-1283-A06E-8D8805544E9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flipH="1">
            <a:off x="7547150" y="3246028"/>
            <a:ext cx="4299888" cy="2420093"/>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3078403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75AE33F-6EC0-3228-CFFB-906D1DF64045}"/>
              </a:ext>
            </a:extLst>
          </p:cNvPr>
          <p:cNvSpPr txBox="1">
            <a:spLocks/>
          </p:cNvSpPr>
          <p:nvPr/>
        </p:nvSpPr>
        <p:spPr>
          <a:xfrm>
            <a:off x="3922201" y="2411747"/>
            <a:ext cx="4347597" cy="23999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The Nitty Gritty</a:t>
            </a:r>
          </a:p>
        </p:txBody>
      </p:sp>
    </p:spTree>
    <p:extLst>
      <p:ext uri="{BB962C8B-B14F-4D97-AF65-F5344CB8AC3E}">
        <p14:creationId xmlns:p14="http://schemas.microsoft.com/office/powerpoint/2010/main" val="2827163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52D69AE9-CD4B-4F47-BCCB-442914B18BE9}"/>
              </a:ext>
            </a:extLst>
          </p:cNvPr>
          <p:cNvSpPr txBox="1">
            <a:spLocks/>
          </p:cNvSpPr>
          <p:nvPr/>
        </p:nvSpPr>
        <p:spPr>
          <a:xfrm>
            <a:off x="1932562" y="1608415"/>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Review the Guidelines</a:t>
            </a:r>
          </a:p>
        </p:txBody>
      </p:sp>
      <p:sp>
        <p:nvSpPr>
          <p:cNvPr id="6" name="Content Placeholder 6">
            <a:extLst>
              <a:ext uri="{FF2B5EF4-FFF2-40B4-BE49-F238E27FC236}">
                <a16:creationId xmlns:a16="http://schemas.microsoft.com/office/drawing/2014/main" id="{CAB0CC1A-5C43-4AD0-A6CE-1D02CC2EE387}"/>
              </a:ext>
            </a:extLst>
          </p:cNvPr>
          <p:cNvSpPr txBox="1">
            <a:spLocks/>
          </p:cNvSpPr>
          <p:nvPr/>
        </p:nvSpPr>
        <p:spPr>
          <a:xfrm>
            <a:off x="712338" y="3312268"/>
            <a:ext cx="5383662" cy="31092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a:latin typeface="Tw Cen MT" panose="020B0602020104020603" pitchFamily="34" charset="0"/>
                <a:cs typeface="Helvetica"/>
              </a:rPr>
              <a:t>Helpful Resources</a:t>
            </a:r>
          </a:p>
          <a:p>
            <a:pPr marL="571500" indent="-571500" algn="l">
              <a:buFont typeface="Arial" panose="020B0604020202020204" pitchFamily="34" charset="0"/>
              <a:buChar char="•"/>
            </a:pPr>
            <a:r>
              <a:rPr lang="en-US" sz="3600">
                <a:latin typeface="Tw Cen MT" panose="020B0602020104020603" pitchFamily="34" charset="0"/>
                <a:cs typeface="Helvetica"/>
              </a:rPr>
              <a:t>Step-by-Step Submission Instructions</a:t>
            </a:r>
          </a:p>
          <a:p>
            <a:pPr marL="571500" indent="-571500" algn="l">
              <a:buFont typeface="Arial" panose="020B0604020202020204" pitchFamily="34" charset="0"/>
              <a:buChar char="•"/>
            </a:pPr>
            <a:r>
              <a:rPr lang="en-US" sz="3600">
                <a:latin typeface="Tw Cen MT" panose="020B0602020104020603" pitchFamily="34" charset="0"/>
                <a:cs typeface="Helvetica"/>
              </a:rPr>
              <a:t>Important Dates</a:t>
            </a:r>
          </a:p>
        </p:txBody>
      </p:sp>
      <p:sp>
        <p:nvSpPr>
          <p:cNvPr id="8" name="Content Placeholder 6">
            <a:extLst>
              <a:ext uri="{FF2B5EF4-FFF2-40B4-BE49-F238E27FC236}">
                <a16:creationId xmlns:a16="http://schemas.microsoft.com/office/drawing/2014/main" id="{ACFB40A1-D4E2-4A4E-B5CD-F392D02D55E3}"/>
              </a:ext>
            </a:extLst>
          </p:cNvPr>
          <p:cNvSpPr txBox="1">
            <a:spLocks/>
          </p:cNvSpPr>
          <p:nvPr/>
        </p:nvSpPr>
        <p:spPr>
          <a:xfrm>
            <a:off x="6096000" y="3312268"/>
            <a:ext cx="5383662" cy="31092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a:latin typeface="Tw Cen MT" panose="020B0602020104020603" pitchFamily="34" charset="0"/>
                <a:cs typeface="Helvetica"/>
              </a:rPr>
              <a:t>Tips for Preparing Submissions</a:t>
            </a:r>
          </a:p>
          <a:p>
            <a:pPr marL="571500" indent="-571500" algn="l">
              <a:buFont typeface="Arial" panose="020B0604020202020204" pitchFamily="34" charset="0"/>
              <a:buChar char="•"/>
            </a:pPr>
            <a:r>
              <a:rPr lang="en-US" sz="3600">
                <a:latin typeface="Tw Cen MT" panose="020B0602020104020603" pitchFamily="34" charset="0"/>
                <a:cs typeface="Helvetica"/>
              </a:rPr>
              <a:t>Making Joint Submissions</a:t>
            </a:r>
          </a:p>
          <a:p>
            <a:pPr marL="571500" indent="-571500" algn="l">
              <a:buFont typeface="Arial" panose="020B0604020202020204" pitchFamily="34" charset="0"/>
              <a:buChar char="•"/>
            </a:pPr>
            <a:r>
              <a:rPr lang="en-US" sz="3600">
                <a:latin typeface="Tw Cen MT" panose="020B0602020104020603" pitchFamily="34" charset="0"/>
                <a:cs typeface="Helvetica"/>
              </a:rPr>
              <a:t>Speaker Sneak Peek</a:t>
            </a:r>
          </a:p>
        </p:txBody>
      </p:sp>
      <p:sp>
        <p:nvSpPr>
          <p:cNvPr id="4" name="TextBox 3">
            <a:extLst>
              <a:ext uri="{FF2B5EF4-FFF2-40B4-BE49-F238E27FC236}">
                <a16:creationId xmlns:a16="http://schemas.microsoft.com/office/drawing/2014/main" id="{8553CF7A-144D-BC67-76DB-6B52E670FAAD}"/>
              </a:ext>
            </a:extLst>
          </p:cNvPr>
          <p:cNvSpPr txBox="1"/>
          <p:nvPr/>
        </p:nvSpPr>
        <p:spPr>
          <a:xfrm>
            <a:off x="2819805" y="2517951"/>
            <a:ext cx="6096810" cy="461665"/>
          </a:xfrm>
          <a:prstGeom prst="rect">
            <a:avLst/>
          </a:prstGeom>
          <a:noFill/>
        </p:spPr>
        <p:txBody>
          <a:bodyPr wrap="square">
            <a:spAutoFit/>
          </a:bodyPr>
          <a:lstStyle/>
          <a:p>
            <a:pPr algn="ctr"/>
            <a:r>
              <a:rPr lang="en-US" sz="2400" b="1" u="sng">
                <a:effectLst>
                  <a:outerShdw blurRad="38100" dist="38100" dir="2700000" algn="tl">
                    <a:srgbClr val="000000">
                      <a:alpha val="43137"/>
                    </a:srgbClr>
                  </a:outerShdw>
                </a:effectLst>
                <a:latin typeface="Tw Cen MT" panose="020B0602020104020603" pitchFamily="34" charset="0"/>
                <a:cs typeface="Helvetica"/>
              </a:rPr>
              <a:t>www.acc.com/annualmeeting/cfp/networks</a:t>
            </a:r>
            <a:endParaRPr lang="en-US" sz="2400" u="sng"/>
          </a:p>
        </p:txBody>
      </p:sp>
    </p:spTree>
    <p:extLst>
      <p:ext uri="{BB962C8B-B14F-4D97-AF65-F5344CB8AC3E}">
        <p14:creationId xmlns:p14="http://schemas.microsoft.com/office/powerpoint/2010/main" val="224217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53218bf-3291-4aa3-adbd-b0c0bd5bbc9d">
      <Terms xmlns="http://schemas.microsoft.com/office/infopath/2007/PartnerControls"/>
    </lcf76f155ced4ddcb4097134ff3c332f>
    <TaxCatchAll xmlns="6fe0f842-53b5-4558-bb54-e6c4b2afb39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405D1031B29D246A6FCDF7A770FB136" ma:contentTypeVersion="17" ma:contentTypeDescription="Create a new document." ma:contentTypeScope="" ma:versionID="95f69c5e7f85abf48f991645a834090b">
  <xsd:schema xmlns:xsd="http://www.w3.org/2001/XMLSchema" xmlns:xs="http://www.w3.org/2001/XMLSchema" xmlns:p="http://schemas.microsoft.com/office/2006/metadata/properties" xmlns:ns2="253218bf-3291-4aa3-adbd-b0c0bd5bbc9d" xmlns:ns3="6fe0f842-53b5-4558-bb54-e6c4b2afb399" targetNamespace="http://schemas.microsoft.com/office/2006/metadata/properties" ma:root="true" ma:fieldsID="78730cf7ee287da3669d90354c9823b7" ns2:_="" ns3:_="">
    <xsd:import namespace="253218bf-3291-4aa3-adbd-b0c0bd5bbc9d"/>
    <xsd:import namespace="6fe0f842-53b5-4558-bb54-e6c4b2afb39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3218bf-3291-4aa3-adbd-b0c0bd5bb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3a3947c-d1c3-4fda-977a-e863c858a9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e0f842-53b5-4558-bb54-e6c4b2afb3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21c4971-5ca8-4bc0-a1ac-b68597eb9db5}" ma:internalName="TaxCatchAll" ma:showField="CatchAllData" ma:web="6fe0f842-53b5-4558-bb54-e6c4b2afb3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47EA69-FD0A-4CD2-A20F-4CB823F2D892}">
  <ds:schemaRefs>
    <ds:schemaRef ds:uri="253218bf-3291-4aa3-adbd-b0c0bd5bbc9d"/>
    <ds:schemaRef ds:uri="6fe0f842-53b5-4558-bb54-e6c4b2afb399"/>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A49CCB2-BDB2-439F-81FF-0A5A70CD5CCC}">
  <ds:schemaRefs>
    <ds:schemaRef ds:uri="253218bf-3291-4aa3-adbd-b0c0bd5bbc9d"/>
    <ds:schemaRef ds:uri="6fe0f842-53b5-4558-bb54-e6c4b2afb3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1F56493-DFB8-4753-B92E-CA8A34754F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1253</Words>
  <Application>Microsoft Office PowerPoint</Application>
  <PresentationFormat>Widescreen</PresentationFormat>
  <Paragraphs>214</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Calibri Light</vt:lpstr>
      <vt:lpstr>Helvetica</vt:lpstr>
      <vt:lpstr>Modern Love Caps</vt:lpstr>
      <vt:lpstr>Roboto</vt:lpstr>
      <vt:lpstr>Tw Cen MT</vt:lpstr>
      <vt:lpstr>Wingdings</vt:lpstr>
      <vt:lpstr>Office Theme</vt:lpstr>
      <vt:lpstr>2024 Annual Meeting Call for Programs   Training Call / Q&amp;A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Call for Programs   Training Call / Q&amp;A Session</dc:title>
  <dc:creator>Helina Zewdu</dc:creator>
  <cp:lastModifiedBy>Rachel Grace Leman</cp:lastModifiedBy>
  <cp:revision>1</cp:revision>
  <dcterms:created xsi:type="dcterms:W3CDTF">2019-10-22T14:48:13Z</dcterms:created>
  <dcterms:modified xsi:type="dcterms:W3CDTF">2023-12-06T22:01:52Z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0x010100F405D1031B29D246A6FCDF7A770FB136</vt:lpwstr>
  </property>
  <property fmtid="{D5CDD505-2E9C-101B-9397-08002B2CF9AE}" pid="3" name="Order">
    <vt:r8>33200</vt:r8>
  </property>
  <property fmtid="{D5CDD505-2E9C-101B-9397-08002B2CF9AE}" pid="4" name="MediaServiceImageTags">
    <vt:lpwstr/>
  </property>
</Properties>
</file>