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610"/>
    <a:srgbClr val="13327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BE167-BA59-40AE-B721-10E3F7834A76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D4665-AA70-40BA-B67B-78FAEE594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5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51313"/>
            <a:ext cx="7772400" cy="1158649"/>
          </a:xfrm>
        </p:spPr>
        <p:txBody>
          <a:bodyPr anchor="b"/>
          <a:lstStyle>
            <a:lvl1pPr algn="l">
              <a:defRPr sz="48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79875"/>
            <a:ext cx="3624943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527620B1-4C46-45CF-B0DF-C0C27EE589A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85800" y="3810000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7685CD3A-B60A-494D-9560-00FAC793B13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22AF819-2F3A-4E22-BBC3-3EDBF87F8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8/28/2023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C8F7980-86E8-4FB8-B943-232E6ED88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B364B92-5E9A-4631-BCD0-146DDD775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2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0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1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799A7BAB-37BD-466A-B6CC-67BA8A3E1EE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4C8AF3A-29D8-429A-BE7A-8D1B0ABC9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8/28/2023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2FA4952-F2F0-46CE-A67C-D1661DA48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5D4AE38-9DC8-4C4E-926D-951EC02F0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26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183FFD9-B77D-4D73-8DE6-D4B4767E7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98DA664-AA49-4898-82D6-B5BA15D4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6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6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44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6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 descr="Saul Ewing Logo">
            <a:extLst>
              <a:ext uri="{FF2B5EF4-FFF2-40B4-BE49-F238E27FC236}">
                <a16:creationId xmlns:a16="http://schemas.microsoft.com/office/drawing/2014/main" id="{A3B2466B-E477-4275-B475-10B1D65DFCA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413" y="5664344"/>
            <a:ext cx="2291866" cy="1001476"/>
          </a:xfrm>
          <a:prstGeom prst="rect">
            <a:avLst/>
          </a:prstGeom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BB0C63FC-CF5C-478E-9055-F256F4F9D9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357" y="6253546"/>
            <a:ext cx="18998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>
                <a:solidFill>
                  <a:srgbClr val="808080"/>
                </a:solidFill>
                <a:latin typeface="Calibri" panose="020F0502020204030204"/>
                <a:cs typeface="Arial"/>
              </a:rPr>
              <a:t>© </a:t>
            </a:r>
            <a:r>
              <a:rPr lang="en-US" altLang="en-US" sz="1000" dirty="0">
                <a:solidFill>
                  <a:srgbClr val="808080"/>
                </a:solidFill>
                <a:latin typeface="Calibri" panose="020F0502020204030204"/>
                <a:cs typeface="Arial"/>
              </a:rPr>
              <a:t>Copyright 2023 Saul Ewing LLP</a:t>
            </a:r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F2DEA546-5759-427B-8F74-F2BFEE5A094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7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Platt@libertytire.com" TargetMode="External"/><Relationship Id="rId7" Type="http://schemas.openxmlformats.org/officeDocument/2006/relationships/hyperlink" Target="mailto:Paul.Malanowski@sau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hannon.Lombardo@saul.com" TargetMode="External"/><Relationship Id="rId5" Type="http://schemas.openxmlformats.org/officeDocument/2006/relationships/hyperlink" Target="mailto:Michael.Joyce@saul.com" TargetMode="External"/><Relationship Id="rId4" Type="http://schemas.openxmlformats.org/officeDocument/2006/relationships/hyperlink" Target="mailto:Blaire.Scott@nccgroup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ose-up of several colored ropes&#10;&#10;Description automatically generated">
            <a:extLst>
              <a:ext uri="{FF2B5EF4-FFF2-40B4-BE49-F238E27FC236}">
                <a16:creationId xmlns:a16="http://schemas.microsoft.com/office/drawing/2014/main" id="{4FEF1B7B-E859-6D12-93FA-055617F1B4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3" b="20679"/>
          <a:stretch/>
        </p:blipFill>
        <p:spPr>
          <a:xfrm>
            <a:off x="0" y="0"/>
            <a:ext cx="9144000" cy="37673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784" y="2342169"/>
            <a:ext cx="8586216" cy="1158649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rgbClr val="24242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It’s Who You Know – </a:t>
            </a:r>
            <a:br>
              <a:rPr lang="en-US" sz="3500" b="1" dirty="0">
                <a:solidFill>
                  <a:srgbClr val="24242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400" b="1" dirty="0">
                <a:solidFill>
                  <a:srgbClr val="24242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Tips for Building Your Community and Brand </a:t>
            </a:r>
            <a:endParaRPr lang="en-US" sz="3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079876"/>
            <a:ext cx="8485632" cy="1655762"/>
          </a:xfrm>
        </p:spPr>
        <p:txBody>
          <a:bodyPr>
            <a:noAutofit/>
          </a:bodyPr>
          <a:lstStyle/>
          <a:p>
            <a:r>
              <a:rPr lang="en-US" sz="1400" b="1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Nathan Platt </a:t>
            </a:r>
            <a:r>
              <a:rPr lang="en-US" sz="1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Vice President, Deputy General Counsel, Liberty Tire Recycling LLC; </a:t>
            </a:r>
            <a:r>
              <a:rPr lang="en-US" sz="1400" dirty="0">
                <a:solidFill>
                  <a:srgbClr val="13327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NPlatt@libertytire.com</a:t>
            </a:r>
            <a:endParaRPr lang="en-US" sz="1400" dirty="0">
              <a:solidFill>
                <a:srgbClr val="13327B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13327B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Blaire Scott </a:t>
            </a:r>
            <a:r>
              <a:rPr lang="en-US" sz="1400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– Corporate Counsel, </a:t>
            </a:r>
            <a:r>
              <a:rPr lang="en-US" sz="1400" dirty="0" err="1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NCC</a:t>
            </a:r>
            <a:r>
              <a:rPr lang="en-US" sz="1400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Group; </a:t>
            </a:r>
            <a:r>
              <a:rPr lang="en-US" sz="1400" dirty="0">
                <a:solidFill>
                  <a:srgbClr val="13327B"/>
                </a:solidFill>
                <a:latin typeface="Aptos" panose="020B000402020202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Blaire.Scott@nccgroup.com</a:t>
            </a:r>
            <a:r>
              <a:rPr lang="en-US" sz="1400" dirty="0">
                <a:solidFill>
                  <a:srgbClr val="13327B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solidFill>
                <a:srgbClr val="13327B"/>
              </a:solidFill>
            </a:endParaRPr>
          </a:p>
          <a:p>
            <a:r>
              <a:rPr lang="en-US" sz="1400" b="1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Michael Joyce</a:t>
            </a:r>
            <a:r>
              <a:rPr lang="en-US" sz="14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Partner, Saul Ewing LLP (Moderator); </a:t>
            </a:r>
            <a:r>
              <a:rPr lang="en-US" sz="1400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Michael.Joyce@saul.com</a:t>
            </a:r>
            <a:endParaRPr lang="en-US" sz="1400" dirty="0">
              <a:solidFill>
                <a:srgbClr val="13327B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Shannon Lombardo </a:t>
            </a:r>
            <a:r>
              <a:rPr lang="en-US" sz="1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Director of Business Development, Saul Ewing LLP; </a:t>
            </a:r>
            <a:r>
              <a:rPr lang="en-US" sz="1400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Shannon.Lombardo@saul.com</a:t>
            </a:r>
            <a:r>
              <a:rPr lang="en-US" sz="1400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1400" b="1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Malanowski </a:t>
            </a:r>
            <a:r>
              <a:rPr lang="en-US" sz="1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Director of Client Relations, Saul Ewing LLP; </a:t>
            </a:r>
            <a:r>
              <a:rPr lang="en-US" sz="1400" dirty="0">
                <a:solidFill>
                  <a:srgbClr val="13327B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Paul.Malanowski@saul.com</a:t>
            </a:r>
            <a:endParaRPr lang="en-US" sz="1400" dirty="0">
              <a:solidFill>
                <a:srgbClr val="13327B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8AA6059-A076-FF13-31DA-71E571D96F80}"/>
              </a:ext>
            </a:extLst>
          </p:cNvPr>
          <p:cNvCxnSpPr/>
          <p:nvPr/>
        </p:nvCxnSpPr>
        <p:spPr>
          <a:xfrm>
            <a:off x="0" y="3803904"/>
            <a:ext cx="9144000" cy="0"/>
          </a:xfrm>
          <a:prstGeom prst="line">
            <a:avLst/>
          </a:prstGeom>
          <a:ln w="57150">
            <a:solidFill>
              <a:srgbClr val="96C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751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ul Ewing LLP PowerPoint Template_for use on or after 8.4.23.potx" id="{90340072-AC58-453E-9A4E-C0E1FE379D4C}" vid="{6743EB13-F3CB-4A51-B5BE-B343B37F71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Saul Ewing LLP PowerPoint Template</Template>
  <TotalTime>0</TotalTime>
  <Words>105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It’s Who You Know –  Tips for Building Your Community and Brand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Who You Know – Tips for Building Your Community and Brand</dc:title>
  <dc:creator>Kazmac, Emily</dc:creator>
  <cp:lastModifiedBy>ACC Western Pennsylvania</cp:lastModifiedBy>
  <cp:revision>3</cp:revision>
  <dcterms:created xsi:type="dcterms:W3CDTF">2023-08-24T19:54:50Z</dcterms:created>
  <dcterms:modified xsi:type="dcterms:W3CDTF">2023-08-28T13:05:22Z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-1459194703</vt:i4>
  </property>
  <property fmtid="{D5CDD505-2E9C-101B-9397-08002B2CF9AE}" pid="3" name="_NewReviewCycle">
    <vt:lpwstr/>
  </property>
  <property fmtid="{D5CDD505-2E9C-101B-9397-08002B2CF9AE}" pid="4" name="_EmailSubject">
    <vt:lpwstr>Western PA - Logistics</vt:lpwstr>
  </property>
  <property fmtid="{D5CDD505-2E9C-101B-9397-08002B2CF9AE}" pid="5" name="_AuthorEmail">
    <vt:lpwstr>Shannon.Lombardo@saul.com</vt:lpwstr>
  </property>
  <property fmtid="{D5CDD505-2E9C-101B-9397-08002B2CF9AE}" pid="6" name="_AuthorEmailDisplayName">
    <vt:lpwstr>Lombardo, Shannon D.</vt:lpwstr>
  </property>
  <property fmtid="{D5CDD505-2E9C-101B-9397-08002B2CF9AE}" pid="7" name="_PreviousAdHocReviewCycleID">
    <vt:i4>266835419</vt:i4>
  </property>
</Properties>
</file>