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Default Extension="gif" ContentType="image/gif"/>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2"/>
  </p:sldMasterIdLst>
  <p:notesMasterIdLst>
    <p:notesMasterId r:id="rId3"/>
  </p:notesMasterIdLst>
  <p:sldIdLst>
    <p:sldId id="257" r:id="rId4"/>
    <p:sldId id="260" r:id="rId5"/>
    <p:sldId id="258" r:id="rId6"/>
    <p:sldId id="261" r:id="rId7"/>
    <p:sldId id="262" r:id="rId8"/>
    <p:sldId id="265" r:id="rId9"/>
    <p:sldId id="266" r:id="rId10"/>
    <p:sldId id="268" r:id="rId11"/>
    <p:sldId id="269" r:id="rId12"/>
    <p:sldId id="270" r:id="rId13"/>
    <p:sldId id="271" r:id="rId14"/>
    <p:sldId id="272" r:id="rId15"/>
    <p:sldId id="273" r:id="rId16"/>
    <p:sldId id="274" r:id="rId17"/>
    <p:sldId id="275" r:id="rId18"/>
    <p:sldId id="276" r:id="rId19"/>
    <p:sldId id="259"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36" autoAdjust="0"/>
  </p:normalViewPr>
  <p:slideViewPr>
    <p:cSldViewPr snapToGrid="0">
      <p:cViewPr varScale="1">
        <p:scale>
          <a:sx n="45" d="100"/>
          <a:sy n="45" d="100"/>
        </p:scale>
        <p:origin x="1428" y="4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_rels/data4.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svg" /><Relationship Id="rId3" Type="http://schemas.openxmlformats.org/officeDocument/2006/relationships/image" Target="../media/image13.png" /><Relationship Id="rId4" Type="http://schemas.openxmlformats.org/officeDocument/2006/relationships/image" Target="../media/image14.svg" /><Relationship Id="rId5" Type="http://schemas.openxmlformats.org/officeDocument/2006/relationships/image" Target="../media/image15.png" /><Relationship Id="rId6" Type="http://schemas.openxmlformats.org/officeDocument/2006/relationships/image" Target="../media/image16.svg" /><Relationship Id="rId7" Type="http://schemas.openxmlformats.org/officeDocument/2006/relationships/image" Target="../media/image17.png" /><Relationship Id="rId8" Type="http://schemas.openxmlformats.org/officeDocument/2006/relationships/image" Target="../media/image18.svg" /></Relationships>
</file>

<file path=ppt/diagrams/_rels/data5.xml.rels>&#65279;<?xml version="1.0" encoding="utf-8" standalone="yes"?><Relationships xmlns="http://schemas.openxmlformats.org/package/2006/relationships"><Relationship Id="rId1" Type="http://schemas.openxmlformats.org/officeDocument/2006/relationships/image" Target="../media/image21.png" /><Relationship Id="rId10" Type="http://schemas.openxmlformats.org/officeDocument/2006/relationships/image" Target="../media/image30.svg" /><Relationship Id="rId2" Type="http://schemas.openxmlformats.org/officeDocument/2006/relationships/image" Target="../media/image22.svg" /><Relationship Id="rId3" Type="http://schemas.openxmlformats.org/officeDocument/2006/relationships/image" Target="../media/image23.png" /><Relationship Id="rId4" Type="http://schemas.openxmlformats.org/officeDocument/2006/relationships/image" Target="../media/image24.svg" /><Relationship Id="rId5" Type="http://schemas.openxmlformats.org/officeDocument/2006/relationships/image" Target="../media/image25.png" /><Relationship Id="rId6" Type="http://schemas.openxmlformats.org/officeDocument/2006/relationships/image" Target="../media/image26.svg" /><Relationship Id="rId7" Type="http://schemas.openxmlformats.org/officeDocument/2006/relationships/image" Target="../media/image27.png" /><Relationship Id="rId8" Type="http://schemas.openxmlformats.org/officeDocument/2006/relationships/image" Target="../media/image28.svg" /><Relationship Id="rId9" Type="http://schemas.openxmlformats.org/officeDocument/2006/relationships/image" Target="../media/image29.png" /></Relationships>
</file>

<file path=ppt/diagrams/_rels/drawing4.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svg" /><Relationship Id="rId3" Type="http://schemas.openxmlformats.org/officeDocument/2006/relationships/image" Target="../media/image13.png" /><Relationship Id="rId4" Type="http://schemas.openxmlformats.org/officeDocument/2006/relationships/image" Target="../media/image14.svg" /><Relationship Id="rId5" Type="http://schemas.openxmlformats.org/officeDocument/2006/relationships/image" Target="../media/image15.png" /><Relationship Id="rId6" Type="http://schemas.openxmlformats.org/officeDocument/2006/relationships/image" Target="../media/image16.svg" /><Relationship Id="rId7" Type="http://schemas.openxmlformats.org/officeDocument/2006/relationships/image" Target="../media/image17.png" /><Relationship Id="rId8" Type="http://schemas.openxmlformats.org/officeDocument/2006/relationships/image" Target="../media/image18.svg" /></Relationships>
</file>

<file path=ppt/diagrams/_rels/drawing5.xml.rels>&#65279;<?xml version="1.0" encoding="utf-8" standalone="yes"?><Relationships xmlns="http://schemas.openxmlformats.org/package/2006/relationships"><Relationship Id="rId1" Type="http://schemas.openxmlformats.org/officeDocument/2006/relationships/image" Target="../media/image21.png" /><Relationship Id="rId10" Type="http://schemas.openxmlformats.org/officeDocument/2006/relationships/image" Target="../media/image30.svg" /><Relationship Id="rId2" Type="http://schemas.openxmlformats.org/officeDocument/2006/relationships/image" Target="../media/image22.svg" /><Relationship Id="rId3" Type="http://schemas.openxmlformats.org/officeDocument/2006/relationships/image" Target="../media/image23.png" /><Relationship Id="rId4" Type="http://schemas.openxmlformats.org/officeDocument/2006/relationships/image" Target="../media/image24.svg" /><Relationship Id="rId5" Type="http://schemas.openxmlformats.org/officeDocument/2006/relationships/image" Target="../media/image25.png" /><Relationship Id="rId6" Type="http://schemas.openxmlformats.org/officeDocument/2006/relationships/image" Target="../media/image26.svg" /><Relationship Id="rId7" Type="http://schemas.openxmlformats.org/officeDocument/2006/relationships/image" Target="../media/image27.png" /><Relationship Id="rId8" Type="http://schemas.openxmlformats.org/officeDocument/2006/relationships/image" Target="../media/image28.svg" /><Relationship Id="rId9" Type="http://schemas.openxmlformats.org/officeDocument/2006/relationships/image" Target="../media/image29.png" /></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3AC82335-CDA8-4FC5-9637-2D863A5CA4B4}"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en-US"/>
        </a:p>
      </dgm:t>
    </dgm:pt>
    <dgm:pt modelId="{9033A0D3-62F8-4739-8F49-68E224740B51}" type="parTrans" cxnId="{DA1154CA-FBC4-4EDD-8F17-DF445743FCFE}">
      <dgm:prSet/>
      <dgm:spPr/>
      <dgm:t>
        <a:bodyPr/>
        <a:lstStyle/>
        <a:p>
          <a:endParaRPr lang="en-US"/>
        </a:p>
      </dgm:t>
    </dgm:pt>
    <dgm:pt modelId="{E8D3529E-A2B2-483A-BF19-3443B96B2946}">
      <dgm:prSet phldrT="[Text]"/>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a:t>Zoning Harmony </a:t>
          </a:r>
        </a:p>
      </dgm:t>
    </dgm:pt>
    <dgm:pt modelId="{1AED6E04-6331-409A-8170-658BECBE9853}" type="parTrans" cxnId="{15F31D6F-1F70-4982-AC5F-C8100449E121}">
      <dgm:prSet/>
      <dgm:spPr/>
      <dgm:t>
        <a:bodyPr/>
        <a:lstStyle/>
        <a:p>
          <a:endParaRPr lang="en-US"/>
        </a:p>
      </dgm:t>
    </dgm:pt>
    <dgm:pt modelId="{40A6FC85-FBB1-4B74-A8B3-7AEDBA545A0F}">
      <dgm:prSet phldrT="[Text]" custT="1"/>
      <dgm:spPr>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600"/>
            <a:t>Zoning District?</a:t>
          </a:r>
        </a:p>
      </dgm:t>
    </dgm:pt>
    <dgm:pt modelId="{B28E6E82-0D89-421A-9BD1-EF1479417B95}" type="sibTrans" cxnId="{15F31D6F-1F70-4982-AC5F-C8100449E121}">
      <dgm:prSet/>
      <dgm:spPr>
        <a:solidFill>
          <a:schemeClr val="accent2">
            <a:hueOff val="0"/>
            <a:satOff val="0"/>
            <a:lumOff val="0"/>
            <a:alphaOff val="0"/>
          </a:schemeClr>
        </a:solidFill>
        <a:ln>
          <a:noFill/>
        </a:ln>
      </dgm:spPr>
      <dgm:t>
        <a:bodyPr/>
        <a:lstStyle/>
        <a:p>
          <a:endParaRPr lang="en-US"/>
        </a:p>
      </dgm:t>
    </dgm:pt>
    <dgm:pt modelId="{1CC6FD47-04BE-464A-9C54-E221FDD5CDC2}" type="parTrans" cxnId="{FA4F6B83-6067-497E-8D55-CCB31745207E}">
      <dgm:prSet/>
      <dgm:spPr/>
      <dgm:t>
        <a:bodyPr/>
        <a:lstStyle/>
        <a:p>
          <a:endParaRPr lang="en-US"/>
        </a:p>
      </dgm:t>
    </dgm:pt>
    <dgm:pt modelId="{D38DB49B-64EE-4849-BEFD-A51AE2E4C1C8}">
      <dgm:prSet phldrT="[Text]" custT="1"/>
      <dgm:spPr>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500"/>
            <a:t>Use Permitted?</a:t>
          </a:r>
        </a:p>
      </dgm:t>
    </dgm:pt>
    <dgm:pt modelId="{A96BE384-5F9D-4AE1-A0E6-F89EAD441E9C}" type="sibTrans" cxnId="{FA4F6B83-6067-497E-8D55-CCB31745207E}">
      <dgm:prSet/>
      <dgm:spPr>
        <a:solidFill>
          <a:schemeClr val="accent3">
            <a:hueOff val="0"/>
            <a:satOff val="0"/>
            <a:lumOff val="0"/>
            <a:alphaOff val="0"/>
          </a:schemeClr>
        </a:solidFill>
        <a:ln>
          <a:noFill/>
        </a:ln>
      </dgm:spPr>
      <dgm:t>
        <a:bodyPr/>
        <a:lstStyle/>
        <a:p>
          <a:endParaRPr lang="en-US"/>
        </a:p>
      </dgm:t>
    </dgm:pt>
    <dgm:pt modelId="{D0C8F2B1-6948-43BF-84C0-D8D4295FD08B}" type="parTrans" cxnId="{2CCC0DD7-4790-45AC-9DFF-41B96ED28672}">
      <dgm:prSet/>
      <dgm:spPr/>
      <dgm:t>
        <a:bodyPr/>
        <a:lstStyle/>
        <a:p>
          <a:endParaRPr lang="en-US"/>
        </a:p>
      </dgm:t>
    </dgm:pt>
    <dgm:pt modelId="{80721CE6-8BAE-4431-BF24-D31ED3B67846}">
      <dgm:prSet phldrT="[Text]" custT="1"/>
      <dgm:spPr>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400"/>
            <a:t>Bulk / Area Regulations?</a:t>
          </a:r>
        </a:p>
      </dgm:t>
    </dgm:pt>
    <dgm:pt modelId="{57F3C925-0B33-45AF-A83E-9A9D83C7DC65}" type="sibTrans" cxnId="{2CCC0DD7-4790-45AC-9DFF-41B96ED28672}">
      <dgm:prSet/>
      <dgm:spPr>
        <a:solidFill>
          <a:schemeClr val="accent4">
            <a:hueOff val="0"/>
            <a:satOff val="0"/>
            <a:lumOff val="0"/>
            <a:alphaOff val="0"/>
          </a:schemeClr>
        </a:solidFill>
        <a:ln>
          <a:noFill/>
        </a:ln>
      </dgm:spPr>
      <dgm:t>
        <a:bodyPr/>
        <a:lstStyle/>
        <a:p>
          <a:endParaRPr lang="en-US"/>
        </a:p>
      </dgm:t>
    </dgm:pt>
    <dgm:pt modelId="{B57DEA73-D88E-422A-8E8C-2DE78CD8E3D9}" type="parTrans" cxnId="{76382216-E3E6-43D7-B089-3DFF32AA9D36}">
      <dgm:prSet/>
      <dgm:spPr/>
      <dgm:t>
        <a:bodyPr/>
        <a:lstStyle/>
        <a:p>
          <a:endParaRPr lang="en-US"/>
        </a:p>
      </dgm:t>
    </dgm:pt>
    <dgm:pt modelId="{1457C22B-7978-4F10-9B63-6F37CF569F22}">
      <dgm:prSet phldrT="[Text]" custT="1"/>
      <dgm:spPr>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600"/>
            <a:t>Permits / approvals?</a:t>
          </a:r>
        </a:p>
      </dgm:t>
    </dgm:pt>
    <dgm:pt modelId="{D9FB6DA7-CB4C-4CB2-8B31-C43B075CB089}" type="sibTrans" cxnId="{76382216-E3E6-43D7-B089-3DFF32AA9D36}">
      <dgm:prSet/>
      <dgm:spPr>
        <a:solidFill>
          <a:schemeClr val="accent5">
            <a:hueOff val="0"/>
            <a:satOff val="0"/>
            <a:lumOff val="0"/>
            <a:alphaOff val="0"/>
          </a:schemeClr>
        </a:solidFill>
        <a:ln>
          <a:noFill/>
        </a:ln>
      </dgm:spPr>
      <dgm:t>
        <a:bodyPr/>
        <a:lstStyle/>
        <a:p>
          <a:endParaRPr lang="en-US"/>
        </a:p>
      </dgm:t>
    </dgm:pt>
    <dgm:pt modelId="{F63BC46D-8DD6-406A-A6AB-0901489C2DC4}" type="parTrans" cxnId="{27F394D4-ADF6-443D-A5D5-D8F6D00677D5}">
      <dgm:prSet/>
      <dgm:spPr/>
      <dgm:t>
        <a:bodyPr/>
        <a:lstStyle/>
        <a:p>
          <a:endParaRPr lang="en-US"/>
        </a:p>
      </dgm:t>
    </dgm:pt>
    <dgm:pt modelId="{1F335C66-2F37-4D2D-891E-B414D9FAB857}">
      <dgm:prSet phldrT="[Text]" custT="1"/>
      <dgm:spPr>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200"/>
            <a:t>Legal Nonconformity?</a:t>
          </a:r>
        </a:p>
      </dgm:t>
    </dgm:pt>
    <dgm:pt modelId="{38F27438-0301-48B8-BD4D-05BD1A20717B}" type="sibTrans" cxnId="{27F394D4-ADF6-443D-A5D5-D8F6D00677D5}">
      <dgm:prSet/>
      <dgm:spPr>
        <a:solidFill>
          <a:schemeClr val="accent6">
            <a:hueOff val="0"/>
            <a:satOff val="0"/>
            <a:lumOff val="0"/>
            <a:alphaOff val="0"/>
          </a:schemeClr>
        </a:solidFill>
        <a:ln>
          <a:noFill/>
        </a:ln>
      </dgm:spPr>
      <dgm:t>
        <a:bodyPr/>
        <a:lstStyle/>
        <a:p>
          <a:endParaRPr lang="en-US"/>
        </a:p>
      </dgm:t>
    </dgm:pt>
    <dgm:pt modelId="{6CE91B9B-F68F-4DB0-A700-CB8D45B4B511}" type="parTrans" cxnId="{E2640F18-2D11-4891-84E4-575FA5188D28}">
      <dgm:prSet/>
      <dgm:spPr/>
      <dgm:t>
        <a:bodyPr/>
        <a:lstStyle/>
        <a:p>
          <a:endParaRPr lang="en-US"/>
        </a:p>
      </dgm:t>
    </dgm:pt>
    <dgm:pt modelId="{CFFD9D20-0926-4BD5-931E-54B22782D9C8}">
      <dgm:prSet phldrT="[Text]" custT="1"/>
      <dgm:spPr>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en-US" sz="1600"/>
            <a:t>Rebuild Rights?</a:t>
          </a:r>
        </a:p>
      </dgm:t>
    </dgm:pt>
    <dgm:pt modelId="{82C58869-990F-493F-AED5-DC4628FBA543}" type="sibTrans" cxnId="{E2640F18-2D11-4891-84E4-575FA5188D28}">
      <dgm:prSet/>
      <dgm:spPr>
        <a:solidFill>
          <a:schemeClr val="accent2">
            <a:hueOff val="0"/>
            <a:satOff val="0"/>
            <a:lumOff val="0"/>
            <a:alphaOff val="0"/>
          </a:schemeClr>
        </a:solidFill>
        <a:ln>
          <a:noFill/>
        </a:ln>
      </dgm:spPr>
      <dgm:t>
        <a:bodyPr/>
        <a:lstStyle/>
        <a:p>
          <a:endParaRPr lang="en-US"/>
        </a:p>
      </dgm:t>
    </dgm:pt>
    <dgm:pt modelId="{4FE977A6-08AC-4E17-B518-27405607D7CC}" type="sibTrans" cxnId="{DA1154CA-FBC4-4EDD-8F17-DF445743FCFE}">
      <dgm:prSet/>
      <dgm:spPr/>
      <dgm:t>
        <a:bodyPr/>
        <a:lstStyle/>
        <a:p>
          <a:endParaRPr lang="en-US"/>
        </a:p>
      </dgm:t>
    </dgm:pt>
    <dgm:pt modelId="{276EDB55-C2D0-4E27-8CF3-21BA12C92D00}" type="pres">
      <dgm:prSet presAssocID="{3AC82335-CDA8-4FC5-9637-2D863A5CA4B4}" presName="Name0">
        <dgm:presLayoutVars>
          <dgm:chMax val="1"/>
          <dgm:dir/>
          <dgm:animLvl val="ctr"/>
          <dgm:resizeHandles val="exact"/>
        </dgm:presLayoutVars>
      </dgm:prSet>
      <dgm:spPr/>
      <dgm:t>
        <a:bodyPr/>
        <a:lstStyle/>
        <a:p/>
      </dgm:t>
    </dgm:pt>
    <dgm:pt modelId="{93692CEE-ABF8-4D9F-ABC8-74A5A5FB03C1}" type="pres">
      <dgm:prSet presAssocID="{E8D3529E-A2B2-483A-BF19-3443B96B2946}" presName="centerShape" presStyleLbl="node0" presStyleCnt="1" custLinFactNeighborX="1497" custLinFactNeighborY="1210"/>
      <dgm:spPr/>
      <dgm:t>
        <a:bodyPr/>
        <a:lstStyle/>
        <a:p/>
      </dgm:t>
    </dgm:pt>
    <dgm:pt modelId="{3F95DEAB-A4D6-4137-A334-3D1585B9B413}" type="pres">
      <dgm:prSet presAssocID="{40A6FC85-FBB1-4B74-A8B3-7AEDBA545A0F}" presName="node" presStyleLbl="node1" presStyleCnt="6" custRadScaleRad="97625" custRadScaleInc="8786">
        <dgm:presLayoutVars>
          <dgm:bulletEnabled val="1"/>
        </dgm:presLayoutVars>
      </dgm:prSet>
      <dgm:spPr/>
      <dgm:t>
        <a:bodyPr/>
        <a:lstStyle/>
        <a:p/>
      </dgm:t>
    </dgm:pt>
    <dgm:pt modelId="{F8F5ED35-E295-40EA-878C-9012D8BA3A15}" type="pres">
      <dgm:prSet presAssocID="{40A6FC85-FBB1-4B74-A8B3-7AEDBA545A0F}" presName="dummy"/>
      <dgm:spPr/>
      <dgm:t>
        <a:bodyPr/>
        <a:lstStyle/>
        <a:p/>
      </dgm:t>
    </dgm:pt>
    <dgm:pt modelId="{94CC9EA1-7909-4BD3-B492-0D3909A8CECE}" type="pres">
      <dgm:prSet presAssocID="{B28E6E82-0D89-421A-9BD1-EF1479417B95}" presName="sibTrans" presStyleLbl="sibTrans2D1" presStyleCnt="6"/>
      <dgm:spPr/>
      <dgm:t>
        <a:bodyPr/>
        <a:lstStyle/>
        <a:p/>
      </dgm:t>
    </dgm:pt>
    <dgm:pt modelId="{68961A03-54A7-4785-BA8B-3C63EC707C79}" type="pres">
      <dgm:prSet presAssocID="{D38DB49B-64EE-4849-BEFD-A51AE2E4C1C8}" presName="node" presStyleLbl="node1" presStyleIdx="1" presStyleCnt="6" custRadScaleRad="101446" custRadScaleInc="10150">
        <dgm:presLayoutVars>
          <dgm:bulletEnabled val="1"/>
        </dgm:presLayoutVars>
      </dgm:prSet>
      <dgm:spPr/>
      <dgm:t>
        <a:bodyPr/>
        <a:lstStyle/>
        <a:p/>
      </dgm:t>
    </dgm:pt>
    <dgm:pt modelId="{99C98750-D95C-4B7B-9E1C-8F4CBF1BB6F4}" type="pres">
      <dgm:prSet presAssocID="{D38DB49B-64EE-4849-BEFD-A51AE2E4C1C8}" presName="dummy"/>
      <dgm:spPr/>
      <dgm:t>
        <a:bodyPr/>
        <a:lstStyle/>
        <a:p/>
      </dgm:t>
    </dgm:pt>
    <dgm:pt modelId="{6C145415-6022-4E62-ACC0-942DE164EEB4}" type="pres">
      <dgm:prSet presAssocID="{A96BE384-5F9D-4AE1-A0E6-F89EAD441E9C}" presName="sibTrans" presStyleLbl="sibTrans2D1" presStyleIdx="1" presStyleCnt="6"/>
      <dgm:spPr/>
      <dgm:t>
        <a:bodyPr/>
        <a:lstStyle/>
        <a:p/>
      </dgm:t>
    </dgm:pt>
    <dgm:pt modelId="{BBD0932B-319B-4FAB-A0B4-B231B3D641CF}" type="pres">
      <dgm:prSet presAssocID="{80721CE6-8BAE-4431-BF24-D31ED3B67846}" presName="node" presStyleLbl="node1" presStyleIdx="2" presStyleCnt="6" custScaleX="109714" custScaleY="104677" custRadScaleRad="103805" custRadScaleInc="1655">
        <dgm:presLayoutVars>
          <dgm:bulletEnabled val="1"/>
        </dgm:presLayoutVars>
      </dgm:prSet>
      <dgm:spPr/>
      <dgm:t>
        <a:bodyPr/>
        <a:lstStyle/>
        <a:p/>
      </dgm:t>
    </dgm:pt>
    <dgm:pt modelId="{40893F5F-B07C-4CC2-975F-88AF8F1794E5}" type="pres">
      <dgm:prSet presAssocID="{80721CE6-8BAE-4431-BF24-D31ED3B67846}" presName="dummy"/>
      <dgm:spPr/>
      <dgm:t>
        <a:bodyPr/>
        <a:lstStyle/>
        <a:p/>
      </dgm:t>
    </dgm:pt>
    <dgm:pt modelId="{B2060955-B7CA-4E83-8214-68F606747205}" type="pres">
      <dgm:prSet presAssocID="{57F3C925-0B33-45AF-A83E-9A9D83C7DC65}" presName="sibTrans" presStyleLbl="sibTrans2D1" presStyleIdx="2" presStyleCnt="6"/>
      <dgm:spPr/>
      <dgm:t>
        <a:bodyPr/>
        <a:lstStyle/>
        <a:p/>
      </dgm:t>
    </dgm:pt>
    <dgm:pt modelId="{C1F4F3B4-D632-4CED-B816-9B04707D7330}" type="pres">
      <dgm:prSet presAssocID="{1457C22B-7978-4F10-9B63-6F37CF569F22}" presName="node" presStyleLbl="node1" presStyleIdx="3" presStyleCnt="6" custRadScaleRad="102465" custRadScaleInc="-8371">
        <dgm:presLayoutVars>
          <dgm:bulletEnabled val="1"/>
        </dgm:presLayoutVars>
      </dgm:prSet>
      <dgm:spPr/>
      <dgm:t>
        <a:bodyPr/>
        <a:lstStyle/>
        <a:p/>
      </dgm:t>
    </dgm:pt>
    <dgm:pt modelId="{3910749B-F59A-47A0-AF12-54D8AE0DB9B1}" type="pres">
      <dgm:prSet presAssocID="{1457C22B-7978-4F10-9B63-6F37CF569F22}" presName="dummy"/>
      <dgm:spPr/>
      <dgm:t>
        <a:bodyPr/>
        <a:lstStyle/>
        <a:p/>
      </dgm:t>
    </dgm:pt>
    <dgm:pt modelId="{3CD0D8D4-13F0-4579-85BE-9B1C5AC5DBA5}" type="pres">
      <dgm:prSet presAssocID="{D9FB6DA7-CB4C-4CB2-8B31-C43B075CB089}" presName="sibTrans" presStyleLbl="sibTrans2D1" presStyleIdx="3" presStyleCnt="6"/>
      <dgm:spPr/>
      <dgm:t>
        <a:bodyPr/>
        <a:lstStyle/>
        <a:p/>
      </dgm:t>
    </dgm:pt>
    <dgm:pt modelId="{A0DED0E2-78D1-4F0F-9251-B73E676F6BC4}" type="pres">
      <dgm:prSet presAssocID="{1F335C66-2F37-4D2D-891E-B414D9FAB857}" presName="node" presStyleLbl="node1" presStyleIdx="4" presStyleCnt="6" custScaleX="112613" custScaleY="106539" custRadScaleRad="98683" custRadScaleInc="-10434">
        <dgm:presLayoutVars>
          <dgm:bulletEnabled val="1"/>
        </dgm:presLayoutVars>
      </dgm:prSet>
      <dgm:spPr/>
      <dgm:t>
        <a:bodyPr/>
        <a:lstStyle/>
        <a:p/>
      </dgm:t>
    </dgm:pt>
    <dgm:pt modelId="{C34AA1FC-CEF5-4E0B-8CC8-A682EBD1AF66}" type="pres">
      <dgm:prSet presAssocID="{1F335C66-2F37-4D2D-891E-B414D9FAB857}" presName="dummy"/>
      <dgm:spPr/>
      <dgm:t>
        <a:bodyPr/>
        <a:lstStyle/>
        <a:p/>
      </dgm:t>
    </dgm:pt>
    <dgm:pt modelId="{6170360D-1F68-40FC-979F-1161AC34EF96}" type="pres">
      <dgm:prSet presAssocID="{38F27438-0301-48B8-BD4D-05BD1A20717B}" presName="sibTrans" presStyleLbl="sibTrans2D1" presStyleIdx="4" presStyleCnt="6"/>
      <dgm:spPr/>
      <dgm:t>
        <a:bodyPr/>
        <a:lstStyle/>
        <a:p/>
      </dgm:t>
    </dgm:pt>
    <dgm:pt modelId="{F4E16209-CB72-40B8-8B9D-6938C2C73C56}" type="pres">
      <dgm:prSet presAssocID="{CFFD9D20-0926-4BD5-931E-54B22782D9C8}" presName="node" presStyleLbl="node1" presStyleIdx="5" presStyleCnt="6" custRadScaleRad="96199" custRadScaleInc="-1786">
        <dgm:presLayoutVars>
          <dgm:bulletEnabled val="1"/>
        </dgm:presLayoutVars>
      </dgm:prSet>
      <dgm:spPr/>
      <dgm:t>
        <a:bodyPr/>
        <a:lstStyle/>
        <a:p/>
      </dgm:t>
    </dgm:pt>
    <dgm:pt modelId="{CDBFB553-864D-442E-9183-FBA9923F95DB}" type="pres">
      <dgm:prSet presAssocID="{CFFD9D20-0926-4BD5-931E-54B22782D9C8}" presName="dummy"/>
      <dgm:spPr/>
      <dgm:t>
        <a:bodyPr/>
        <a:lstStyle/>
        <a:p/>
      </dgm:t>
    </dgm:pt>
    <dgm:pt modelId="{70B5E933-61D8-463E-B04E-17A4426F800B}" type="pres">
      <dgm:prSet presAssocID="{82C58869-990F-493F-AED5-DC4628FBA543}" presName="sibTrans" presStyleLbl="sibTrans2D1" presStyleIdx="5" presStyleCnt="6"/>
      <dgm:spPr/>
      <dgm:t>
        <a:bodyPr/>
        <a:lstStyle/>
        <a:p/>
      </dgm:t>
    </dgm:pt>
  </dgm:ptLst>
  <dgm:cxnLst>
    <dgm:cxn modelId="{DA1154CA-FBC4-4EDD-8F17-DF445743FCFE}" srcId="{3AC82335-CDA8-4FC5-9637-2D863A5CA4B4}" destId="{E8D3529E-A2B2-483A-BF19-3443B96B2946}" srcOrd="0" destOrd="0" parTransId="{9033A0D3-62F8-4739-8F49-68E224740B51}" sibTransId="{4FE977A6-08AC-4E17-B518-27405607D7CC}"/>
    <dgm:cxn modelId="{15F31D6F-1F70-4982-AC5F-C8100449E121}" srcId="{E8D3529E-A2B2-483A-BF19-3443B96B2946}" destId="{40A6FC85-FBB1-4B74-A8B3-7AEDBA545A0F}" srcOrd="0" destOrd="0" parTransId="{1AED6E04-6331-409A-8170-658BECBE9853}" sibTransId="{B28E6E82-0D89-421A-9BD1-EF1479417B95}"/>
    <dgm:cxn modelId="{FA4F6B83-6067-497E-8D55-CCB31745207E}" srcId="{E8D3529E-A2B2-483A-BF19-3443B96B2946}" destId="{D38DB49B-64EE-4849-BEFD-A51AE2E4C1C8}" srcOrd="1" destOrd="0" parTransId="{1CC6FD47-04BE-464A-9C54-E221FDD5CDC2}" sibTransId="{A96BE384-5F9D-4AE1-A0E6-F89EAD441E9C}"/>
    <dgm:cxn modelId="{2CCC0DD7-4790-45AC-9DFF-41B96ED28672}" srcId="{E8D3529E-A2B2-483A-BF19-3443B96B2946}" destId="{80721CE6-8BAE-4431-BF24-D31ED3B67846}" srcOrd="2" destOrd="0" parTransId="{D0C8F2B1-6948-43BF-84C0-D8D4295FD08B}" sibTransId="{57F3C925-0B33-45AF-A83E-9A9D83C7DC65}"/>
    <dgm:cxn modelId="{76382216-E3E6-43D7-B089-3DFF32AA9D36}" srcId="{E8D3529E-A2B2-483A-BF19-3443B96B2946}" destId="{1457C22B-7978-4F10-9B63-6F37CF569F22}" srcOrd="3" destOrd="0" parTransId="{B57DEA73-D88E-422A-8E8C-2DE78CD8E3D9}" sibTransId="{D9FB6DA7-CB4C-4CB2-8B31-C43B075CB089}"/>
    <dgm:cxn modelId="{27F394D4-ADF6-443D-A5D5-D8F6D00677D5}" srcId="{E8D3529E-A2B2-483A-BF19-3443B96B2946}" destId="{1F335C66-2F37-4D2D-891E-B414D9FAB857}" srcOrd="4" destOrd="0" parTransId="{F63BC46D-8DD6-406A-A6AB-0901489C2DC4}" sibTransId="{38F27438-0301-48B8-BD4D-05BD1A20717B}"/>
    <dgm:cxn modelId="{E2640F18-2D11-4891-84E4-575FA5188D28}" srcId="{E8D3529E-A2B2-483A-BF19-3443B96B2946}" destId="{CFFD9D20-0926-4BD5-931E-54B22782D9C8}" srcOrd="5" destOrd="0" parTransId="{6CE91B9B-F68F-4DB0-A700-CB8D45B4B511}" sibTransId="{82C58869-990F-493F-AED5-DC4628FBA543}"/>
    <dgm:cxn modelId="{C3478C1D-681E-469C-9AB9-370F62B028DF}" type="presOf" srcId="{3AC82335-CDA8-4FC5-9637-2D863A5CA4B4}" destId="{276EDB55-C2D0-4E27-8CF3-21BA12C92D00}" srcOrd="0" destOrd="0" presId="urn:microsoft.com/office/officeart/2005/8/layout/radial6"/>
    <dgm:cxn modelId="{10C72447-3105-487C-B457-9614DAE74986}" type="presParOf" srcId="{276EDB55-C2D0-4E27-8CF3-21BA12C92D00}" destId="{93692CEE-ABF8-4D9F-ABC8-74A5A5FB03C1}" srcOrd="0" destOrd="0" presId="urn:microsoft.com/office/officeart/2005/8/layout/radial6"/>
    <dgm:cxn modelId="{EBB0256B-55CD-4EBF-AC0C-79C552C2BA43}" type="presOf" srcId="{E8D3529E-A2B2-483A-BF19-3443B96B2946}" destId="{93692CEE-ABF8-4D9F-ABC8-74A5A5FB03C1}" srcOrd="0" destOrd="0" presId="urn:microsoft.com/office/officeart/2005/8/layout/radial6"/>
    <dgm:cxn modelId="{F1390FE9-86F5-49FA-9F3F-2D562FBD9553}" type="presParOf" srcId="{276EDB55-C2D0-4E27-8CF3-21BA12C92D00}" destId="{3F95DEAB-A4D6-4137-A334-3D1585B9B413}" srcOrd="1" destOrd="0" presId="urn:microsoft.com/office/officeart/2005/8/layout/radial6"/>
    <dgm:cxn modelId="{0AF43381-A069-484B-83FD-68499C9AE0B0}" type="presOf" srcId="{40A6FC85-FBB1-4B74-A8B3-7AEDBA545A0F}" destId="{3F95DEAB-A4D6-4137-A334-3D1585B9B413}" srcOrd="0" destOrd="0" presId="urn:microsoft.com/office/officeart/2005/8/layout/radial6"/>
    <dgm:cxn modelId="{10B4D741-226C-4595-B7DB-AB738F14F6AB}" type="presParOf" srcId="{276EDB55-C2D0-4E27-8CF3-21BA12C92D00}" destId="{F8F5ED35-E295-40EA-878C-9012D8BA3A15}" srcOrd="2" destOrd="0" presId="urn:microsoft.com/office/officeart/2005/8/layout/radial6"/>
    <dgm:cxn modelId="{49F2356B-0835-4BC0-9824-AC89BCD1CD1D}" type="presParOf" srcId="{276EDB55-C2D0-4E27-8CF3-21BA12C92D00}" destId="{94CC9EA1-7909-4BD3-B492-0D3909A8CECE}" srcOrd="3" destOrd="0" presId="urn:microsoft.com/office/officeart/2005/8/layout/radial6"/>
    <dgm:cxn modelId="{C597BB2D-A530-44E6-8CB8-A52097CEBEE6}" type="presOf" srcId="{B28E6E82-0D89-421A-9BD1-EF1479417B95}" destId="{94CC9EA1-7909-4BD3-B492-0D3909A8CECE}" srcOrd="0" destOrd="0" presId="urn:microsoft.com/office/officeart/2005/8/layout/radial6"/>
    <dgm:cxn modelId="{E8A7FBE9-2CCD-4DD8-B58D-9EDC7A070AC5}" type="presParOf" srcId="{276EDB55-C2D0-4E27-8CF3-21BA12C92D00}" destId="{68961A03-54A7-4785-BA8B-3C63EC707C79}" srcOrd="4" destOrd="0" presId="urn:microsoft.com/office/officeart/2005/8/layout/radial6"/>
    <dgm:cxn modelId="{B5301AFE-8A94-446A-BAD4-040DBEDC361C}" type="presOf" srcId="{D38DB49B-64EE-4849-BEFD-A51AE2E4C1C8}" destId="{68961A03-54A7-4785-BA8B-3C63EC707C79}" srcOrd="0" destOrd="0" presId="urn:microsoft.com/office/officeart/2005/8/layout/radial6"/>
    <dgm:cxn modelId="{10FBCC7C-BDA0-428D-AB48-F5ABC835CB9C}" type="presParOf" srcId="{276EDB55-C2D0-4E27-8CF3-21BA12C92D00}" destId="{99C98750-D95C-4B7B-9E1C-8F4CBF1BB6F4}" srcOrd="5" destOrd="0" presId="urn:microsoft.com/office/officeart/2005/8/layout/radial6"/>
    <dgm:cxn modelId="{98131AAA-CCD5-4AB7-971A-9B813D70E33A}" type="presParOf" srcId="{276EDB55-C2D0-4E27-8CF3-21BA12C92D00}" destId="{6C145415-6022-4E62-ACC0-942DE164EEB4}" srcOrd="6" destOrd="0" presId="urn:microsoft.com/office/officeart/2005/8/layout/radial6"/>
    <dgm:cxn modelId="{6CFC6E81-0019-4811-839B-91310EAC9686}" type="presOf" srcId="{A96BE384-5F9D-4AE1-A0E6-F89EAD441E9C}" destId="{6C145415-6022-4E62-ACC0-942DE164EEB4}" srcOrd="0" destOrd="0" presId="urn:microsoft.com/office/officeart/2005/8/layout/radial6"/>
    <dgm:cxn modelId="{66EA5D27-6987-4F0E-B12E-81615927AFBF}" type="presParOf" srcId="{276EDB55-C2D0-4E27-8CF3-21BA12C92D00}" destId="{BBD0932B-319B-4FAB-A0B4-B231B3D641CF}" srcOrd="7" destOrd="0" presId="urn:microsoft.com/office/officeart/2005/8/layout/radial6"/>
    <dgm:cxn modelId="{FD8AB564-663D-4CD1-942B-D16AD03E74D5}" type="presOf" srcId="{80721CE6-8BAE-4431-BF24-D31ED3B67846}" destId="{BBD0932B-319B-4FAB-A0B4-B231B3D641CF}" srcOrd="0" destOrd="0" presId="urn:microsoft.com/office/officeart/2005/8/layout/radial6"/>
    <dgm:cxn modelId="{25EB4B47-733F-4FB5-B789-091BB54141C5}" type="presParOf" srcId="{276EDB55-C2D0-4E27-8CF3-21BA12C92D00}" destId="{40893F5F-B07C-4CC2-975F-88AF8F1794E5}" srcOrd="8" destOrd="0" presId="urn:microsoft.com/office/officeart/2005/8/layout/radial6"/>
    <dgm:cxn modelId="{858E2156-C472-4A7D-9D72-ACB76DB185BE}" type="presParOf" srcId="{276EDB55-C2D0-4E27-8CF3-21BA12C92D00}" destId="{B2060955-B7CA-4E83-8214-68F606747205}" srcOrd="9" destOrd="0" presId="urn:microsoft.com/office/officeart/2005/8/layout/radial6"/>
    <dgm:cxn modelId="{259EF19A-65F0-4496-9E44-37DE8A046845}" type="presOf" srcId="{57F3C925-0B33-45AF-A83E-9A9D83C7DC65}" destId="{B2060955-B7CA-4E83-8214-68F606747205}" srcOrd="0" destOrd="0" presId="urn:microsoft.com/office/officeart/2005/8/layout/radial6"/>
    <dgm:cxn modelId="{47C13010-FA0E-4551-A0BD-6FFD47480EBA}" type="presParOf" srcId="{276EDB55-C2D0-4E27-8CF3-21BA12C92D00}" destId="{C1F4F3B4-D632-4CED-B816-9B04707D7330}" srcOrd="10" destOrd="0" presId="urn:microsoft.com/office/officeart/2005/8/layout/radial6"/>
    <dgm:cxn modelId="{BA0B424C-6C9A-4D13-9BB8-68CC82813028}" type="presOf" srcId="{1457C22B-7978-4F10-9B63-6F37CF569F22}" destId="{C1F4F3B4-D632-4CED-B816-9B04707D7330}" srcOrd="0" destOrd="0" presId="urn:microsoft.com/office/officeart/2005/8/layout/radial6"/>
    <dgm:cxn modelId="{6D5ED545-0A1D-4FC5-9909-3C26F14EF084}" type="presParOf" srcId="{276EDB55-C2D0-4E27-8CF3-21BA12C92D00}" destId="{3910749B-F59A-47A0-AF12-54D8AE0DB9B1}" srcOrd="11" destOrd="0" presId="urn:microsoft.com/office/officeart/2005/8/layout/radial6"/>
    <dgm:cxn modelId="{38693981-13C6-4CE9-8BE8-87999C1EE971}" type="presParOf" srcId="{276EDB55-C2D0-4E27-8CF3-21BA12C92D00}" destId="{3CD0D8D4-13F0-4579-85BE-9B1C5AC5DBA5}" srcOrd="12" destOrd="0" presId="urn:microsoft.com/office/officeart/2005/8/layout/radial6"/>
    <dgm:cxn modelId="{FED73ACD-6A77-423B-B550-4897E81045F3}" type="presOf" srcId="{D9FB6DA7-CB4C-4CB2-8B31-C43B075CB089}" destId="{3CD0D8D4-13F0-4579-85BE-9B1C5AC5DBA5}" srcOrd="0" destOrd="0" presId="urn:microsoft.com/office/officeart/2005/8/layout/radial6"/>
    <dgm:cxn modelId="{4BCFFBC6-B690-4E8E-B3F2-B835FCC32F91}" type="presParOf" srcId="{276EDB55-C2D0-4E27-8CF3-21BA12C92D00}" destId="{A0DED0E2-78D1-4F0F-9251-B73E676F6BC4}" srcOrd="13" destOrd="0" presId="urn:microsoft.com/office/officeart/2005/8/layout/radial6"/>
    <dgm:cxn modelId="{6FB7867C-CB8E-49EF-BE30-2D68134F7C2A}" type="presOf" srcId="{1F335C66-2F37-4D2D-891E-B414D9FAB857}" destId="{A0DED0E2-78D1-4F0F-9251-B73E676F6BC4}" srcOrd="0" destOrd="0" presId="urn:microsoft.com/office/officeart/2005/8/layout/radial6"/>
    <dgm:cxn modelId="{0B0CE7EF-C3D9-4F27-BAFE-0F78F418AED6}" type="presParOf" srcId="{276EDB55-C2D0-4E27-8CF3-21BA12C92D00}" destId="{C34AA1FC-CEF5-4E0B-8CC8-A682EBD1AF66}" srcOrd="14" destOrd="0" presId="urn:microsoft.com/office/officeart/2005/8/layout/radial6"/>
    <dgm:cxn modelId="{463D19E5-7C9D-4121-9E9B-4B1C65C4A49C}" type="presParOf" srcId="{276EDB55-C2D0-4E27-8CF3-21BA12C92D00}" destId="{6170360D-1F68-40FC-979F-1161AC34EF96}" srcOrd="15" destOrd="0" presId="urn:microsoft.com/office/officeart/2005/8/layout/radial6"/>
    <dgm:cxn modelId="{C8C4A770-9382-4CB2-9DBF-C4ADFBF7E800}" type="presOf" srcId="{38F27438-0301-48B8-BD4D-05BD1A20717B}" destId="{6170360D-1F68-40FC-979F-1161AC34EF96}" srcOrd="0" destOrd="0" presId="urn:microsoft.com/office/officeart/2005/8/layout/radial6"/>
    <dgm:cxn modelId="{D3D77F41-DD1C-4D5C-8FD1-FC29BE86F6E2}" type="presParOf" srcId="{276EDB55-C2D0-4E27-8CF3-21BA12C92D00}" destId="{F4E16209-CB72-40B8-8B9D-6938C2C73C56}" srcOrd="16" destOrd="0" presId="urn:microsoft.com/office/officeart/2005/8/layout/radial6"/>
    <dgm:cxn modelId="{A4936765-8926-4020-8942-6993129833F6}" type="presOf" srcId="{CFFD9D20-0926-4BD5-931E-54B22782D9C8}" destId="{F4E16209-CB72-40B8-8B9D-6938C2C73C56}" srcOrd="0" destOrd="0" presId="urn:microsoft.com/office/officeart/2005/8/layout/radial6"/>
    <dgm:cxn modelId="{955DC71C-A48C-45F3-A9F5-7E682B6AA03E}" type="presParOf" srcId="{276EDB55-C2D0-4E27-8CF3-21BA12C92D00}" destId="{CDBFB553-864D-442E-9183-FBA9923F95DB}" srcOrd="17" destOrd="0" presId="urn:microsoft.com/office/officeart/2005/8/layout/radial6"/>
    <dgm:cxn modelId="{A01C2070-77BE-4E0B-B379-5521150365CE}" type="presParOf" srcId="{276EDB55-C2D0-4E27-8CF3-21BA12C92D00}" destId="{70B5E933-61D8-463E-B04E-17A4426F800B}" srcOrd="18" destOrd="0" presId="urn:microsoft.com/office/officeart/2005/8/layout/radial6"/>
    <dgm:cxn modelId="{5061969E-4288-40C7-ACF9-793C23271910}" type="presOf" srcId="{82C58869-990F-493F-AED5-DC4628FBA543}" destId="{70B5E933-61D8-463E-B04E-17A4426F800B}" srcOrd="0" destOrd="0" presId="urn:microsoft.com/office/officeart/2005/8/layout/radial6"/>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6676C4F9-8E89-470F-B903-769B1226F75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A0AC3B1-2C81-418C-82EA-8234A738F45F}" type="parTrans" cxnId="{BFBC6EDC-7454-4A25-8497-48B443B27871}">
      <dgm:prSet/>
      <dgm:spPr/>
      <dgm:t>
        <a:bodyPr/>
        <a:lstStyle/>
        <a:p>
          <a:endParaRPr lang="en-US"/>
        </a:p>
      </dgm:t>
    </dgm:pt>
    <dgm:pt modelId="{7D017935-E56A-4799-B7B7-67F92BE0104D}">
      <dgm:prSet phldrT="[Text]"/>
      <dgm:spPr/>
      <dgm:t>
        <a:bodyPr/>
        <a:lstStyle/>
        <a:p>
          <a:r>
            <a:rPr lang="en-US"/>
            <a:t>Permitted by Right</a:t>
          </a:r>
        </a:p>
      </dgm:t>
    </dgm:pt>
    <dgm:pt modelId="{4600971A-FE7A-466F-878E-08DF9C16DA4B}" type="sibTrans" cxnId="{BFBC6EDC-7454-4A25-8497-48B443B27871}">
      <dgm:prSet/>
      <dgm:spPr/>
      <dgm:t>
        <a:bodyPr/>
        <a:lstStyle/>
        <a:p>
          <a:endParaRPr lang="en-US"/>
        </a:p>
      </dgm:t>
    </dgm:pt>
    <dgm:pt modelId="{A1B19339-91CE-4F60-A66C-F8E53942DAB9}" type="parTrans" cxnId="{95DF07C0-B10C-42DD-8038-0AC268705A16}">
      <dgm:prSet/>
      <dgm:spPr/>
      <dgm:t>
        <a:bodyPr/>
        <a:lstStyle/>
        <a:p>
          <a:endParaRPr lang="en-US"/>
        </a:p>
      </dgm:t>
    </dgm:pt>
    <dgm:pt modelId="{674912A1-83E7-4B04-A549-3092767CAD7F}">
      <dgm:prSet phldrT="[Text]"/>
      <dgm:spPr/>
      <dgm:t>
        <a:bodyPr/>
        <a:lstStyle/>
        <a:p>
          <a:r>
            <a:rPr lang="en-US"/>
            <a:t>Conditional Use</a:t>
          </a:r>
        </a:p>
      </dgm:t>
    </dgm:pt>
    <dgm:pt modelId="{23445A25-51E8-4876-84DB-47C9F6213941}" type="sibTrans" cxnId="{95DF07C0-B10C-42DD-8038-0AC268705A16}">
      <dgm:prSet/>
      <dgm:spPr/>
      <dgm:t>
        <a:bodyPr/>
        <a:lstStyle/>
        <a:p>
          <a:endParaRPr lang="en-US"/>
        </a:p>
      </dgm:t>
    </dgm:pt>
    <dgm:pt modelId="{55F36125-D313-4CC0-9C04-DEC600D39E4F}" type="parTrans" cxnId="{63CC798C-4CD0-460A-B758-6AF2A30A5CF6}">
      <dgm:prSet/>
      <dgm:spPr/>
      <dgm:t>
        <a:bodyPr/>
        <a:lstStyle/>
        <a:p>
          <a:endParaRPr lang="en-US"/>
        </a:p>
      </dgm:t>
    </dgm:pt>
    <dgm:pt modelId="{D2A684FA-3A60-41C1-9B1A-A8A681F7FC83}">
      <dgm:prSet phldrT="[Text]"/>
      <dgm:spPr/>
      <dgm:t>
        <a:bodyPr/>
        <a:lstStyle/>
        <a:p>
          <a:r>
            <a:rPr lang="en-US"/>
            <a:t>Special Exception </a:t>
          </a:r>
        </a:p>
      </dgm:t>
    </dgm:pt>
    <dgm:pt modelId="{AA1DBB0E-12DA-4662-8514-7B6372A4EF3D}" type="sibTrans" cxnId="{63CC798C-4CD0-460A-B758-6AF2A30A5CF6}">
      <dgm:prSet/>
      <dgm:spPr/>
      <dgm:t>
        <a:bodyPr/>
        <a:lstStyle/>
        <a:p>
          <a:endParaRPr lang="en-US"/>
        </a:p>
      </dgm:t>
    </dgm:pt>
    <dgm:pt modelId="{B3F3DFE1-5CF7-42EC-AC33-CA156D121F6F}" type="parTrans" cxnId="{49027376-4187-4B6C-B3BE-14FA642E9CFA}">
      <dgm:prSet/>
      <dgm:spPr/>
      <dgm:t>
        <a:bodyPr/>
        <a:lstStyle/>
        <a:p/>
      </dgm:t>
    </dgm:pt>
    <dgm:pt modelId="{376A4281-D3BE-4BBC-9E10-C64041D0E29B}">
      <dgm:prSet phldrT="[Text]"/>
      <dgm:spPr/>
      <dgm:t>
        <a:bodyPr/>
        <a:lstStyle/>
        <a:p>
          <a:r>
            <a:rPr lang="en-US"/>
            <a:t>Variance</a:t>
          </a:r>
        </a:p>
      </dgm:t>
    </dgm:pt>
    <dgm:pt modelId="{9DC746B7-9EDC-48E4-AD32-DE8D2A1809B7}" type="sibTrans" cxnId="{49027376-4187-4B6C-B3BE-14FA642E9CFA}">
      <dgm:prSet/>
      <dgm:spPr/>
      <dgm:t>
        <a:bodyPr/>
        <a:lstStyle/>
        <a:p/>
      </dgm:t>
    </dgm:pt>
    <dgm:pt modelId="{EBFACE52-4B50-44AE-BAE8-44F8D672F17E}" type="pres">
      <dgm:prSet presAssocID="{6676C4F9-8E89-470F-B903-769B1226F750}" presName="linear">
        <dgm:presLayoutVars>
          <dgm:dir/>
          <dgm:animLvl val="lvl"/>
          <dgm:resizeHandles val="exact"/>
        </dgm:presLayoutVars>
      </dgm:prSet>
      <dgm:spPr/>
      <dgm:t>
        <a:bodyPr/>
        <a:lstStyle/>
        <a:p/>
      </dgm:t>
    </dgm:pt>
    <dgm:pt modelId="{06291EAD-753E-49DB-9982-44963B306E93}" type="pres">
      <dgm:prSet presAssocID="{7D017935-E56A-4799-B7B7-67F92BE0104D}" presName="parentLin"/>
      <dgm:spPr/>
      <dgm:t>
        <a:bodyPr/>
        <a:lstStyle/>
        <a:p/>
      </dgm:t>
    </dgm:pt>
    <dgm:pt modelId="{9DCDCDEC-A8B0-4510-8150-85AC412571C3}" type="pres">
      <dgm:prSet presAssocID="{7D017935-E56A-4799-B7B7-67F92BE0104D}" presName="parentLeftMargin" presStyleLbl="node1" presStyleCnt="4"/>
      <dgm:spPr/>
      <dgm:t>
        <a:bodyPr/>
        <a:lstStyle/>
        <a:p/>
      </dgm:t>
    </dgm:pt>
    <dgm:pt modelId="{1570C6FA-50A2-43B9-B9B5-084C7DE72130}" type="pres">
      <dgm:prSet presAssocID="{7D017935-E56A-4799-B7B7-67F92BE0104D}" presName="parentText" presStyleLbl="node1" presStyleCnt="4">
        <dgm:presLayoutVars>
          <dgm:chMax val="0"/>
          <dgm:bulletEnabled val="1"/>
        </dgm:presLayoutVars>
      </dgm:prSet>
      <dgm:spPr/>
      <dgm:t>
        <a:bodyPr/>
        <a:lstStyle/>
        <a:p/>
      </dgm:t>
    </dgm:pt>
    <dgm:pt modelId="{DF35C682-14F2-4071-87A7-067F24D7442D}" type="pres">
      <dgm:prSet presAssocID="{7D017935-E56A-4799-B7B7-67F92BE0104D}" presName="negativeSpace"/>
      <dgm:spPr/>
      <dgm:t>
        <a:bodyPr/>
        <a:lstStyle/>
        <a:p/>
      </dgm:t>
    </dgm:pt>
    <dgm:pt modelId="{53F45D21-0473-4765-A877-CB0C49CDB772}" type="pres">
      <dgm:prSet presAssocID="{7D017935-E56A-4799-B7B7-67F92BE0104D}" presName="childText" presStyleLbl="conFgAcc1" presStyleCnt="4">
        <dgm:presLayoutVars>
          <dgm:bulletEnabled val="1"/>
        </dgm:presLayoutVars>
      </dgm:prSet>
      <dgm:spPr/>
      <dgm:t>
        <a:bodyPr/>
        <a:lstStyle/>
        <a:p/>
      </dgm:t>
    </dgm:pt>
    <dgm:pt modelId="{DC02651C-C0D3-4EFA-983B-FA4209062207}" type="pres">
      <dgm:prSet presAssocID="{4600971A-FE7A-466F-878E-08DF9C16DA4B}" presName="spaceBetweenRectangles"/>
      <dgm:spPr/>
      <dgm:t>
        <a:bodyPr/>
        <a:lstStyle/>
        <a:p/>
      </dgm:t>
    </dgm:pt>
    <dgm:pt modelId="{06DB9231-2373-4EF1-90DE-A101919CF856}" type="pres">
      <dgm:prSet presAssocID="{674912A1-83E7-4B04-A549-3092767CAD7F}" presName="parentLin"/>
      <dgm:spPr/>
      <dgm:t>
        <a:bodyPr/>
        <a:lstStyle/>
        <a:p/>
      </dgm:t>
    </dgm:pt>
    <dgm:pt modelId="{EA516506-CA1E-4DAF-8930-8DCAD4492C2C}" type="pres">
      <dgm:prSet presAssocID="{674912A1-83E7-4B04-A549-3092767CAD7F}" presName="parentLeftMargin" presStyleLbl="node1" presStyleIdx="1" presStyleCnt="4"/>
      <dgm:spPr/>
      <dgm:t>
        <a:bodyPr/>
        <a:lstStyle/>
        <a:p/>
      </dgm:t>
    </dgm:pt>
    <dgm:pt modelId="{514EAE57-2665-4610-B483-17779DDB44E7}" type="pres">
      <dgm:prSet presAssocID="{674912A1-83E7-4B04-A549-3092767CAD7F}" presName="parentText" presStyleLbl="node1" presStyleIdx="1" presStyleCnt="4">
        <dgm:presLayoutVars>
          <dgm:chMax val="0"/>
          <dgm:bulletEnabled val="1"/>
        </dgm:presLayoutVars>
      </dgm:prSet>
      <dgm:spPr/>
      <dgm:t>
        <a:bodyPr/>
        <a:lstStyle/>
        <a:p/>
      </dgm:t>
    </dgm:pt>
    <dgm:pt modelId="{B99EFFE8-EBC3-426B-9E00-E39DE2EEFA7C}" type="pres">
      <dgm:prSet presAssocID="{674912A1-83E7-4B04-A549-3092767CAD7F}" presName="negativeSpace"/>
      <dgm:spPr/>
      <dgm:t>
        <a:bodyPr/>
        <a:lstStyle/>
        <a:p/>
      </dgm:t>
    </dgm:pt>
    <dgm:pt modelId="{E99C619B-B429-440B-A8F3-A7C68551D002}" type="pres">
      <dgm:prSet presAssocID="{674912A1-83E7-4B04-A549-3092767CAD7F}" presName="childText" presStyleLbl="conFgAcc1" presStyleIdx="1" presStyleCnt="4">
        <dgm:presLayoutVars>
          <dgm:bulletEnabled val="1"/>
        </dgm:presLayoutVars>
      </dgm:prSet>
      <dgm:spPr/>
      <dgm:t>
        <a:bodyPr/>
        <a:lstStyle/>
        <a:p/>
      </dgm:t>
    </dgm:pt>
    <dgm:pt modelId="{265AACF8-773E-426D-8236-645B64597D98}" type="pres">
      <dgm:prSet presAssocID="{23445A25-51E8-4876-84DB-47C9F6213941}" presName="spaceBetweenRectangles"/>
      <dgm:spPr/>
      <dgm:t>
        <a:bodyPr/>
        <a:lstStyle/>
        <a:p/>
      </dgm:t>
    </dgm:pt>
    <dgm:pt modelId="{5309B0E3-E8B7-40E5-8319-A75D5591FE9A}" type="pres">
      <dgm:prSet presAssocID="{D2A684FA-3A60-41C1-9B1A-A8A681F7FC83}" presName="parentLin"/>
      <dgm:spPr/>
      <dgm:t>
        <a:bodyPr/>
        <a:lstStyle/>
        <a:p/>
      </dgm:t>
    </dgm:pt>
    <dgm:pt modelId="{2B3BF54F-AD10-465A-BFC2-4291BA487720}" type="pres">
      <dgm:prSet presAssocID="{D2A684FA-3A60-41C1-9B1A-A8A681F7FC83}" presName="parentLeftMargin" presStyleLbl="node1" presStyleIdx="2" presStyleCnt="4"/>
      <dgm:spPr/>
      <dgm:t>
        <a:bodyPr/>
        <a:lstStyle/>
        <a:p/>
      </dgm:t>
    </dgm:pt>
    <dgm:pt modelId="{AC2910AA-3B26-4396-9AAA-CC5CF90C0F4F}" type="pres">
      <dgm:prSet presAssocID="{D2A684FA-3A60-41C1-9B1A-A8A681F7FC83}" presName="parentText" presStyleLbl="node1" presStyleIdx="2" presStyleCnt="4">
        <dgm:presLayoutVars>
          <dgm:chMax val="0"/>
          <dgm:bulletEnabled val="1"/>
        </dgm:presLayoutVars>
      </dgm:prSet>
      <dgm:spPr/>
      <dgm:t>
        <a:bodyPr/>
        <a:lstStyle/>
        <a:p/>
      </dgm:t>
    </dgm:pt>
    <dgm:pt modelId="{5B3E3800-A010-4DE4-9556-F42A56203802}" type="pres">
      <dgm:prSet presAssocID="{D2A684FA-3A60-41C1-9B1A-A8A681F7FC83}" presName="negativeSpace"/>
      <dgm:spPr/>
      <dgm:t>
        <a:bodyPr/>
        <a:lstStyle/>
        <a:p/>
      </dgm:t>
    </dgm:pt>
    <dgm:pt modelId="{148FB612-1BDF-4D4F-9035-373EB1C8828A}" type="pres">
      <dgm:prSet presAssocID="{D2A684FA-3A60-41C1-9B1A-A8A681F7FC83}" presName="childText" presStyleLbl="conFgAcc1" presStyleIdx="2" presStyleCnt="4">
        <dgm:presLayoutVars>
          <dgm:bulletEnabled val="1"/>
        </dgm:presLayoutVars>
      </dgm:prSet>
      <dgm:spPr/>
      <dgm:t>
        <a:bodyPr/>
        <a:lstStyle/>
        <a:p/>
      </dgm:t>
    </dgm:pt>
    <dgm:pt modelId="{7CB813E1-3EE9-4CE5-A476-027681FDEE66}" type="pres">
      <dgm:prSet presAssocID="{AA1DBB0E-12DA-4662-8514-7B6372A4EF3D}" presName="spaceBetweenRectangles"/>
      <dgm:spPr/>
      <dgm:t>
        <a:bodyPr/>
        <a:lstStyle/>
        <a:p/>
      </dgm:t>
    </dgm:pt>
    <dgm:pt modelId="{DEFC74B0-096F-47ED-8250-76C1A3B4C639}" type="pres">
      <dgm:prSet presAssocID="{376A4281-D3BE-4BBC-9E10-C64041D0E29B}" presName="parentLin"/>
      <dgm:spPr/>
      <dgm:t>
        <a:bodyPr/>
        <a:lstStyle/>
        <a:p/>
      </dgm:t>
    </dgm:pt>
    <dgm:pt modelId="{4A35EB5A-F0CC-4E1A-9DA6-7605183CFB2C}" type="pres">
      <dgm:prSet presAssocID="{376A4281-D3BE-4BBC-9E10-C64041D0E29B}" presName="parentLeftMargin" presStyleLbl="node1" presStyleIdx="3" presStyleCnt="4"/>
      <dgm:spPr/>
      <dgm:t>
        <a:bodyPr/>
        <a:lstStyle/>
        <a:p/>
      </dgm:t>
    </dgm:pt>
    <dgm:pt modelId="{552CB638-F8AD-4898-B1D4-79AFE63E7892}" type="pres">
      <dgm:prSet presAssocID="{376A4281-D3BE-4BBC-9E10-C64041D0E29B}" presName="parentText" presStyleLbl="node1" presStyleIdx="3" presStyleCnt="4">
        <dgm:presLayoutVars>
          <dgm:chMax val="0"/>
          <dgm:bulletEnabled val="1"/>
        </dgm:presLayoutVars>
      </dgm:prSet>
      <dgm:spPr/>
      <dgm:t>
        <a:bodyPr/>
        <a:lstStyle/>
        <a:p/>
      </dgm:t>
    </dgm:pt>
    <dgm:pt modelId="{D02B0631-36FA-41EC-AAEF-C4BEABE02FED}" type="pres">
      <dgm:prSet presAssocID="{376A4281-D3BE-4BBC-9E10-C64041D0E29B}" presName="negativeSpace"/>
      <dgm:spPr/>
      <dgm:t>
        <a:bodyPr/>
        <a:lstStyle/>
        <a:p/>
      </dgm:t>
    </dgm:pt>
    <dgm:pt modelId="{369DDE57-89E8-4002-AD62-5CD333852A16}" type="pres">
      <dgm:prSet presAssocID="{376A4281-D3BE-4BBC-9E10-C64041D0E29B}" presName="childText" presStyleLbl="conFgAcc1" presStyleIdx="3" presStyleCnt="4">
        <dgm:presLayoutVars>
          <dgm:bulletEnabled val="1"/>
        </dgm:presLayoutVars>
      </dgm:prSet>
      <dgm:spPr/>
      <dgm:t>
        <a:bodyPr/>
        <a:lstStyle/>
        <a:p/>
      </dgm:t>
    </dgm:pt>
  </dgm:ptLst>
  <dgm:cxnLst>
    <dgm:cxn modelId="{BFBC6EDC-7454-4A25-8497-48B443B27871}" srcId="{6676C4F9-8E89-470F-B903-769B1226F750}" destId="{7D017935-E56A-4799-B7B7-67F92BE0104D}" srcOrd="0" destOrd="0" parTransId="{4A0AC3B1-2C81-418C-82EA-8234A738F45F}" sibTransId="{4600971A-FE7A-466F-878E-08DF9C16DA4B}"/>
    <dgm:cxn modelId="{95DF07C0-B10C-42DD-8038-0AC268705A16}" srcId="{6676C4F9-8E89-470F-B903-769B1226F750}" destId="{674912A1-83E7-4B04-A549-3092767CAD7F}" srcOrd="1" destOrd="0" parTransId="{A1B19339-91CE-4F60-A66C-F8E53942DAB9}" sibTransId="{23445A25-51E8-4876-84DB-47C9F6213941}"/>
    <dgm:cxn modelId="{63CC798C-4CD0-460A-B758-6AF2A30A5CF6}" srcId="{6676C4F9-8E89-470F-B903-769B1226F750}" destId="{D2A684FA-3A60-41C1-9B1A-A8A681F7FC83}" srcOrd="2" destOrd="0" parTransId="{55F36125-D313-4CC0-9C04-DEC600D39E4F}" sibTransId="{AA1DBB0E-12DA-4662-8514-7B6372A4EF3D}"/>
    <dgm:cxn modelId="{49027376-4187-4B6C-B3BE-14FA642E9CFA}" srcId="{6676C4F9-8E89-470F-B903-769B1226F750}" destId="{376A4281-D3BE-4BBC-9E10-C64041D0E29B}" srcOrd="3" destOrd="0" parTransId="{B3F3DFE1-5CF7-42EC-AC33-CA156D121F6F}" sibTransId="{9DC746B7-9EDC-48E4-AD32-DE8D2A1809B7}"/>
    <dgm:cxn modelId="{F4D70AA7-F786-42DD-B6D1-DFEF2D25A08B}" type="presOf" srcId="{6676C4F9-8E89-470F-B903-769B1226F750}" destId="{EBFACE52-4B50-44AE-BAE8-44F8D672F17E}" srcOrd="0" destOrd="0" presId="urn:microsoft.com/office/officeart/2005/8/layout/list1"/>
    <dgm:cxn modelId="{BCD9F1A7-EB0D-417F-8272-0E97E0524E58}" type="presParOf" srcId="{EBFACE52-4B50-44AE-BAE8-44F8D672F17E}" destId="{06291EAD-753E-49DB-9982-44963B306E93}" srcOrd="0" destOrd="0" presId="urn:microsoft.com/office/officeart/2005/8/layout/list1"/>
    <dgm:cxn modelId="{1535F88E-B071-4FC2-91F9-6976D641F143}" type="presParOf" srcId="{06291EAD-753E-49DB-9982-44963B306E93}" destId="{9DCDCDEC-A8B0-4510-8150-85AC412571C3}" srcOrd="0" destOrd="0" presId="urn:microsoft.com/office/officeart/2005/8/layout/list1"/>
    <dgm:cxn modelId="{3A4F9971-AF3B-4B38-852E-EA7B277EC992}" type="presOf" srcId="{7D017935-E56A-4799-B7B7-67F92BE0104D}" destId="{9DCDCDEC-A8B0-4510-8150-85AC412571C3}" srcOrd="0" destOrd="0" presId="urn:microsoft.com/office/officeart/2005/8/layout/list1"/>
    <dgm:cxn modelId="{12765363-81DA-407F-BA48-395016F3196E}" type="presParOf" srcId="{06291EAD-753E-49DB-9982-44963B306E93}" destId="{1570C6FA-50A2-43B9-B9B5-084C7DE72130}" srcOrd="1" destOrd="0" presId="urn:microsoft.com/office/officeart/2005/8/layout/list1"/>
    <dgm:cxn modelId="{4A394BF0-93CA-4C24-893A-4C7D9EBD9EC9}" type="presOf" srcId="{7D017935-E56A-4799-B7B7-67F92BE0104D}" destId="{1570C6FA-50A2-43B9-B9B5-084C7DE72130}" srcOrd="1" destOrd="0" presId="urn:microsoft.com/office/officeart/2005/8/layout/list1"/>
    <dgm:cxn modelId="{95EED4AB-5C40-43E2-87AE-A1ABF5C1D42B}" type="presParOf" srcId="{EBFACE52-4B50-44AE-BAE8-44F8D672F17E}" destId="{DF35C682-14F2-4071-87A7-067F24D7442D}" srcOrd="1" destOrd="0" presId="urn:microsoft.com/office/officeart/2005/8/layout/list1"/>
    <dgm:cxn modelId="{0C253AD4-7409-4189-BAAE-BDA02C92568D}" type="presParOf" srcId="{EBFACE52-4B50-44AE-BAE8-44F8D672F17E}" destId="{53F45D21-0473-4765-A877-CB0C49CDB772}" srcOrd="2" destOrd="0" presId="urn:microsoft.com/office/officeart/2005/8/layout/list1"/>
    <dgm:cxn modelId="{DE4EA631-3036-486A-8DF7-949EFC1E9E37}" type="presParOf" srcId="{EBFACE52-4B50-44AE-BAE8-44F8D672F17E}" destId="{DC02651C-C0D3-4EFA-983B-FA4209062207}" srcOrd="3" destOrd="0" presId="urn:microsoft.com/office/officeart/2005/8/layout/list1"/>
    <dgm:cxn modelId="{CE950D32-5D46-4E60-916B-F1C49AF6CAEC}" type="presParOf" srcId="{EBFACE52-4B50-44AE-BAE8-44F8D672F17E}" destId="{06DB9231-2373-4EF1-90DE-A101919CF856}" srcOrd="4" destOrd="0" presId="urn:microsoft.com/office/officeart/2005/8/layout/list1"/>
    <dgm:cxn modelId="{8556CA91-1DB1-440B-931E-BF071DFAA16B}" type="presParOf" srcId="{06DB9231-2373-4EF1-90DE-A101919CF856}" destId="{EA516506-CA1E-4DAF-8930-8DCAD4492C2C}" srcOrd="0" destOrd="0" presId="urn:microsoft.com/office/officeart/2005/8/layout/list1"/>
    <dgm:cxn modelId="{CF714A4F-1B7D-47AE-8232-D7E4A52DD9B4}" type="presOf" srcId="{674912A1-83E7-4B04-A549-3092767CAD7F}" destId="{EA516506-CA1E-4DAF-8930-8DCAD4492C2C}" srcOrd="0" destOrd="0" presId="urn:microsoft.com/office/officeart/2005/8/layout/list1"/>
    <dgm:cxn modelId="{0CE5030E-B1D1-4ACC-AE32-53EBD6EE57F1}" type="presParOf" srcId="{06DB9231-2373-4EF1-90DE-A101919CF856}" destId="{514EAE57-2665-4610-B483-17779DDB44E7}" srcOrd="1" destOrd="0" presId="urn:microsoft.com/office/officeart/2005/8/layout/list1"/>
    <dgm:cxn modelId="{E93EA894-D03E-43F4-8ADF-389F2DAFBC27}" type="presOf" srcId="{674912A1-83E7-4B04-A549-3092767CAD7F}" destId="{514EAE57-2665-4610-B483-17779DDB44E7}" srcOrd="1" destOrd="0" presId="urn:microsoft.com/office/officeart/2005/8/layout/list1"/>
    <dgm:cxn modelId="{8C5F0DF1-B65B-4A6E-8D52-02FDB330DEDD}" type="presParOf" srcId="{EBFACE52-4B50-44AE-BAE8-44F8D672F17E}" destId="{B99EFFE8-EBC3-426B-9E00-E39DE2EEFA7C}" srcOrd="5" destOrd="0" presId="urn:microsoft.com/office/officeart/2005/8/layout/list1"/>
    <dgm:cxn modelId="{81E2B7EE-C656-4A97-B1DF-EFA3999C806E}" type="presParOf" srcId="{EBFACE52-4B50-44AE-BAE8-44F8D672F17E}" destId="{E99C619B-B429-440B-A8F3-A7C68551D002}" srcOrd="6" destOrd="0" presId="urn:microsoft.com/office/officeart/2005/8/layout/list1"/>
    <dgm:cxn modelId="{710B8A67-5C4F-4797-B6CF-DE4AACD914CA}" type="presParOf" srcId="{EBFACE52-4B50-44AE-BAE8-44F8D672F17E}" destId="{265AACF8-773E-426D-8236-645B64597D98}" srcOrd="7" destOrd="0" presId="urn:microsoft.com/office/officeart/2005/8/layout/list1"/>
    <dgm:cxn modelId="{2B9F1DE5-3AA2-4CB0-A6E5-A02DF5644B78}" type="presParOf" srcId="{EBFACE52-4B50-44AE-BAE8-44F8D672F17E}" destId="{5309B0E3-E8B7-40E5-8319-A75D5591FE9A}" srcOrd="8" destOrd="0" presId="urn:microsoft.com/office/officeart/2005/8/layout/list1"/>
    <dgm:cxn modelId="{10DBB2EA-D96A-4DFE-9227-27745185093D}" type="presParOf" srcId="{5309B0E3-E8B7-40E5-8319-A75D5591FE9A}" destId="{2B3BF54F-AD10-465A-BFC2-4291BA487720}" srcOrd="0" destOrd="0" presId="urn:microsoft.com/office/officeart/2005/8/layout/list1"/>
    <dgm:cxn modelId="{44C3F021-7988-4EF3-A60B-0FA4D8A28358}" type="presOf" srcId="{D2A684FA-3A60-41C1-9B1A-A8A681F7FC83}" destId="{2B3BF54F-AD10-465A-BFC2-4291BA487720}" srcOrd="0" destOrd="0" presId="urn:microsoft.com/office/officeart/2005/8/layout/list1"/>
    <dgm:cxn modelId="{733D0EA7-9790-4584-A439-F766DD05B491}" type="presParOf" srcId="{5309B0E3-E8B7-40E5-8319-A75D5591FE9A}" destId="{AC2910AA-3B26-4396-9AAA-CC5CF90C0F4F}" srcOrd="1" destOrd="0" presId="urn:microsoft.com/office/officeart/2005/8/layout/list1"/>
    <dgm:cxn modelId="{7405694F-7C7B-4A2E-8B43-9CF27EF98B4A}" type="presOf" srcId="{D2A684FA-3A60-41C1-9B1A-A8A681F7FC83}" destId="{AC2910AA-3B26-4396-9AAA-CC5CF90C0F4F}" srcOrd="1" destOrd="0" presId="urn:microsoft.com/office/officeart/2005/8/layout/list1"/>
    <dgm:cxn modelId="{40C05C2A-2CEF-4C2F-9D88-DCF501B84744}" type="presParOf" srcId="{EBFACE52-4B50-44AE-BAE8-44F8D672F17E}" destId="{5B3E3800-A010-4DE4-9556-F42A56203802}" srcOrd="9" destOrd="0" presId="urn:microsoft.com/office/officeart/2005/8/layout/list1"/>
    <dgm:cxn modelId="{C46CB9AC-CAA1-489E-AAAC-AA0BF83B1030}" type="presParOf" srcId="{EBFACE52-4B50-44AE-BAE8-44F8D672F17E}" destId="{148FB612-1BDF-4D4F-9035-373EB1C8828A}" srcOrd="10" destOrd="0" presId="urn:microsoft.com/office/officeart/2005/8/layout/list1"/>
    <dgm:cxn modelId="{D86F8737-61A6-4DB3-8488-4314B788AEEB}" type="presParOf" srcId="{EBFACE52-4B50-44AE-BAE8-44F8D672F17E}" destId="{7CB813E1-3EE9-4CE5-A476-027681FDEE66}" srcOrd="11" destOrd="0" presId="urn:microsoft.com/office/officeart/2005/8/layout/list1"/>
    <dgm:cxn modelId="{1586EA5E-35FA-41C3-8195-1D490C90F473}" type="presParOf" srcId="{EBFACE52-4B50-44AE-BAE8-44F8D672F17E}" destId="{DEFC74B0-096F-47ED-8250-76C1A3B4C639}" srcOrd="12" destOrd="0" presId="urn:microsoft.com/office/officeart/2005/8/layout/list1"/>
    <dgm:cxn modelId="{E4687CB7-91F1-4BAA-A108-AE43EFADD3F9}" type="presParOf" srcId="{DEFC74B0-096F-47ED-8250-76C1A3B4C639}" destId="{4A35EB5A-F0CC-4E1A-9DA6-7605183CFB2C}" srcOrd="0" destOrd="0" presId="urn:microsoft.com/office/officeart/2005/8/layout/list1"/>
    <dgm:cxn modelId="{ADA8C4C4-03C5-40F8-A7E0-B5890EDF0058}" type="presOf" srcId="{376A4281-D3BE-4BBC-9E10-C64041D0E29B}" destId="{4A35EB5A-F0CC-4E1A-9DA6-7605183CFB2C}" srcOrd="0" destOrd="0" presId="urn:microsoft.com/office/officeart/2005/8/layout/list1"/>
    <dgm:cxn modelId="{3A15253A-2E49-42D4-89AA-5B68DD1F2259}" type="presParOf" srcId="{DEFC74B0-096F-47ED-8250-76C1A3B4C639}" destId="{552CB638-F8AD-4898-B1D4-79AFE63E7892}" srcOrd="1" destOrd="0" presId="urn:microsoft.com/office/officeart/2005/8/layout/list1"/>
    <dgm:cxn modelId="{DCFA0AB2-750D-4101-8813-92EE8E63C0F9}" type="presOf" srcId="{376A4281-D3BE-4BBC-9E10-C64041D0E29B}" destId="{552CB638-F8AD-4898-B1D4-79AFE63E7892}" srcOrd="1" destOrd="0" presId="urn:microsoft.com/office/officeart/2005/8/layout/list1"/>
    <dgm:cxn modelId="{3C7D6123-8C80-40F6-A73E-D9E13013790D}" type="presParOf" srcId="{EBFACE52-4B50-44AE-BAE8-44F8D672F17E}" destId="{D02B0631-36FA-41EC-AAEF-C4BEABE02FED}" srcOrd="13" destOrd="0" presId="urn:microsoft.com/office/officeart/2005/8/layout/list1"/>
    <dgm:cxn modelId="{33FE0E12-CD7E-4282-9C7D-9B7817A58855}" type="presParOf" srcId="{EBFACE52-4B50-44AE-BAE8-44F8D672F17E}" destId="{369DDE57-89E8-4002-AD62-5CD333852A16}" srcOrd="14"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B6569B2-8E1C-4F0A-9F0E-E1508775720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BED96FC-605C-44DB-870D-34F53A68ACBA}" type="parTrans" cxnId="{30B04334-F5E6-4BE7-9795-B2405CA8E591}">
      <dgm:prSet/>
      <dgm:spPr/>
      <dgm:t>
        <a:bodyPr/>
        <a:lstStyle/>
        <a:p>
          <a:endParaRPr lang="en-US"/>
        </a:p>
      </dgm:t>
    </dgm:pt>
    <dgm:pt modelId="{65FD1A80-F53D-4724-AC31-CB416E435CE6}">
      <dgm:prSet phldrT="[Tex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a:t>Setbacks</a:t>
          </a:r>
        </a:p>
      </dgm:t>
    </dgm:pt>
    <dgm:pt modelId="{39C8E0C2-96A2-45D0-861F-1053A812E635}" type="sibTrans" cxnId="{30B04334-F5E6-4BE7-9795-B2405CA8E591}">
      <dgm:prSet/>
      <dgm:spPr/>
      <dgm:t>
        <a:bodyPr/>
        <a:lstStyle/>
        <a:p>
          <a:endParaRPr lang="en-US"/>
        </a:p>
      </dgm:t>
    </dgm:pt>
    <dgm:pt modelId="{71D265C6-47C2-4389-B10D-2D873842D8FD}" type="parTrans" cxnId="{2C531D33-BDD0-4120-9A6A-A7A7CC345687}">
      <dgm:prSet/>
      <dgm:spPr/>
      <dgm:t>
        <a:bodyPr/>
        <a:lstStyle/>
        <a:p>
          <a:endParaRPr lang="en-US"/>
        </a:p>
      </dgm:t>
    </dgm:pt>
    <dgm:pt modelId="{5A0BD7EB-7628-456A-B7C1-4752CCE8A91A}">
      <dgm:prSet phldrT="[Text]"/>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a:t>Lot Area</a:t>
          </a:r>
        </a:p>
      </dgm:t>
    </dgm:pt>
    <dgm:pt modelId="{05C111EE-1207-44E7-BE70-705D13CEF92F}" type="sibTrans" cxnId="{2C531D33-BDD0-4120-9A6A-A7A7CC345687}">
      <dgm:prSet/>
      <dgm:spPr/>
      <dgm:t>
        <a:bodyPr/>
        <a:lstStyle/>
        <a:p>
          <a:endParaRPr lang="en-US"/>
        </a:p>
      </dgm:t>
    </dgm:pt>
    <dgm:pt modelId="{2F13A94C-3866-4407-BBAD-0927052229BD}" type="parTrans" cxnId="{E1A3F22D-0EDD-463A-98C9-A1833A8D1146}">
      <dgm:prSet/>
      <dgm:spPr/>
      <dgm:t>
        <a:bodyPr/>
        <a:lstStyle/>
        <a:p>
          <a:endParaRPr lang="en-US"/>
        </a:p>
      </dgm:t>
    </dgm:pt>
    <dgm:pt modelId="{ECB1537F-58CB-4693-B409-93CF219C77A0}">
      <dgm:prSet phldrT="[Tex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a:t>Lot Density </a:t>
          </a:r>
        </a:p>
      </dgm:t>
    </dgm:pt>
    <dgm:pt modelId="{FB107A76-5CA5-4557-BA29-043CAC3A73B3}" type="sibTrans" cxnId="{E1A3F22D-0EDD-463A-98C9-A1833A8D1146}">
      <dgm:prSet/>
      <dgm:spPr/>
      <dgm:t>
        <a:bodyPr/>
        <a:lstStyle/>
        <a:p>
          <a:endParaRPr lang="en-US"/>
        </a:p>
      </dgm:t>
    </dgm:pt>
    <dgm:pt modelId="{489DA67C-4683-4E58-8476-C909EE29E1E6}" type="parTrans" cxnId="{E55C20BB-5659-48E1-832E-E7460718FBE4}">
      <dgm:prSet/>
      <dgm:spPr/>
      <dgm:t>
        <a:bodyPr/>
        <a:lstStyle/>
        <a:p>
          <a:endParaRPr lang="en-US"/>
        </a:p>
      </dgm:t>
    </dgm:pt>
    <dgm:pt modelId="{642ED29B-3962-4497-BC7D-D90D91F67ACF}">
      <dgm:prSet phldrT="[Tex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a:t>Parking </a:t>
          </a:r>
        </a:p>
      </dgm:t>
    </dgm:pt>
    <dgm:pt modelId="{8A13A343-8C64-4B8D-BD4F-169EA3D5E488}" type="sibTrans" cxnId="{E55C20BB-5659-48E1-832E-E7460718FBE4}">
      <dgm:prSet/>
      <dgm:spPr/>
      <dgm:t>
        <a:bodyPr/>
        <a:lstStyle/>
        <a:p>
          <a:endParaRPr lang="en-US"/>
        </a:p>
      </dgm:t>
    </dgm:pt>
    <dgm:pt modelId="{6A6299EB-0777-42D2-8A6D-46A383D7307B}" type="parTrans" cxnId="{CD85D2C4-42E7-4CB5-BE82-D83842D22ED7}">
      <dgm:prSet/>
      <dgm:spPr/>
      <dgm:t>
        <a:bodyPr/>
        <a:lstStyle/>
        <a:p>
          <a:endParaRPr lang="en-US"/>
        </a:p>
      </dgm:t>
    </dgm:pt>
    <dgm:pt modelId="{7F429321-C86F-45E9-A238-2BAB4EFDECDF}">
      <dgm:prSet phldrT="[Text]"/>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a:t>Landscape Buffers</a:t>
          </a:r>
        </a:p>
      </dgm:t>
    </dgm:pt>
    <dgm:pt modelId="{1B5BF4F9-E90B-447B-9810-217EAE960B54}" type="sibTrans" cxnId="{CD85D2C4-42E7-4CB5-BE82-D83842D22ED7}">
      <dgm:prSet/>
      <dgm:spPr/>
      <dgm:t>
        <a:bodyPr/>
        <a:lstStyle/>
        <a:p>
          <a:endParaRPr lang="en-US"/>
        </a:p>
      </dgm:t>
    </dgm:pt>
    <dgm:pt modelId="{964875B4-CC12-4533-8981-23FFE91E9106}" type="pres">
      <dgm:prSet presAssocID="{DB6569B2-8E1C-4F0A-9F0E-E1508775720C}" presName="Name0">
        <dgm:presLayoutVars>
          <dgm:dir/>
          <dgm:animLvl val="lvl"/>
          <dgm:resizeHandles val="exact"/>
        </dgm:presLayoutVars>
      </dgm:prSet>
      <dgm:spPr/>
      <dgm:t>
        <a:bodyPr/>
        <a:lstStyle/>
        <a:p/>
      </dgm:t>
    </dgm:pt>
    <dgm:pt modelId="{EA927503-A935-428B-BC0D-A0CC2189E268}" type="pres">
      <dgm:prSet presAssocID="{65FD1A80-F53D-4724-AC31-CB416E435CE6}" presName="linNode"/>
      <dgm:spPr/>
      <dgm:t>
        <a:bodyPr/>
        <a:lstStyle/>
        <a:p/>
      </dgm:t>
    </dgm:pt>
    <dgm:pt modelId="{2D47DA8B-A732-406D-A1A1-ECF419941AC6}" type="pres">
      <dgm:prSet presAssocID="{65FD1A80-F53D-4724-AC31-CB416E435CE6}" presName="parentText" presStyleLbl="node1" presStyleCnt="5">
        <dgm:presLayoutVars>
          <dgm:chMax val="1"/>
          <dgm:bulletEnabled val="1"/>
        </dgm:presLayoutVars>
      </dgm:prSet>
      <dgm:spPr/>
      <dgm:t>
        <a:bodyPr/>
        <a:lstStyle/>
        <a:p/>
      </dgm:t>
    </dgm:pt>
    <dgm:pt modelId="{269E8C5C-EEC9-44FF-B3DE-A78251C017D6}" type="pres">
      <dgm:prSet presAssocID="{39C8E0C2-96A2-45D0-861F-1053A812E635}" presName="sp"/>
      <dgm:spPr/>
      <dgm:t>
        <a:bodyPr/>
        <a:lstStyle/>
        <a:p/>
      </dgm:t>
    </dgm:pt>
    <dgm:pt modelId="{3C26A19B-16E9-4DE1-A11E-62B4D1FC60EA}" type="pres">
      <dgm:prSet presAssocID="{5A0BD7EB-7628-456A-B7C1-4752CCE8A91A}" presName="linNode"/>
      <dgm:spPr/>
      <dgm:t>
        <a:bodyPr/>
        <a:lstStyle/>
        <a:p/>
      </dgm:t>
    </dgm:pt>
    <dgm:pt modelId="{F0002B6E-6599-46A2-B2E2-DE4729689F23}" type="pres">
      <dgm:prSet presAssocID="{5A0BD7EB-7628-456A-B7C1-4752CCE8A91A}" presName="parentText" presStyleLbl="node1" presStyleIdx="1" presStyleCnt="5">
        <dgm:presLayoutVars>
          <dgm:chMax val="1"/>
          <dgm:bulletEnabled val="1"/>
        </dgm:presLayoutVars>
      </dgm:prSet>
      <dgm:spPr/>
      <dgm:t>
        <a:bodyPr/>
        <a:lstStyle/>
        <a:p/>
      </dgm:t>
    </dgm:pt>
    <dgm:pt modelId="{E0D1AE4F-47DB-4F19-ABD1-FE852DA2EE0D}" type="pres">
      <dgm:prSet presAssocID="{05C111EE-1207-44E7-BE70-705D13CEF92F}" presName="sp"/>
      <dgm:spPr/>
      <dgm:t>
        <a:bodyPr/>
        <a:lstStyle/>
        <a:p/>
      </dgm:t>
    </dgm:pt>
    <dgm:pt modelId="{F4E6C976-4ED8-482D-BF3B-F54AAA7B0F12}" type="pres">
      <dgm:prSet presAssocID="{ECB1537F-58CB-4693-B409-93CF219C77A0}" presName="linNode"/>
      <dgm:spPr/>
      <dgm:t>
        <a:bodyPr/>
        <a:lstStyle/>
        <a:p/>
      </dgm:t>
    </dgm:pt>
    <dgm:pt modelId="{C34B06B7-79F2-4D5A-8B6F-72920560E5B8}" type="pres">
      <dgm:prSet presAssocID="{ECB1537F-58CB-4693-B409-93CF219C77A0}" presName="parentText" presStyleLbl="node1" presStyleIdx="2" presStyleCnt="5">
        <dgm:presLayoutVars>
          <dgm:chMax val="1"/>
          <dgm:bulletEnabled val="1"/>
        </dgm:presLayoutVars>
      </dgm:prSet>
      <dgm:spPr/>
      <dgm:t>
        <a:bodyPr/>
        <a:lstStyle/>
        <a:p/>
      </dgm:t>
    </dgm:pt>
    <dgm:pt modelId="{BE2D68D3-0FA7-4062-AE13-7E1C0FEB4D38}" type="pres">
      <dgm:prSet presAssocID="{FB107A76-5CA5-4557-BA29-043CAC3A73B3}" presName="sp"/>
      <dgm:spPr/>
      <dgm:t>
        <a:bodyPr/>
        <a:lstStyle/>
        <a:p/>
      </dgm:t>
    </dgm:pt>
    <dgm:pt modelId="{AB39CD63-A777-4138-BE87-C59931BE7BFD}" type="pres">
      <dgm:prSet presAssocID="{642ED29B-3962-4497-BC7D-D90D91F67ACF}" presName="linNode"/>
      <dgm:spPr/>
      <dgm:t>
        <a:bodyPr/>
        <a:lstStyle/>
        <a:p/>
      </dgm:t>
    </dgm:pt>
    <dgm:pt modelId="{64329812-5D54-48D8-9D6B-BCC773977E27}" type="pres">
      <dgm:prSet presAssocID="{642ED29B-3962-4497-BC7D-D90D91F67ACF}" presName="parentText" presStyleLbl="node1" presStyleIdx="3" presStyleCnt="5">
        <dgm:presLayoutVars>
          <dgm:chMax val="1"/>
          <dgm:bulletEnabled val="1"/>
        </dgm:presLayoutVars>
      </dgm:prSet>
      <dgm:spPr/>
      <dgm:t>
        <a:bodyPr/>
        <a:lstStyle/>
        <a:p/>
      </dgm:t>
    </dgm:pt>
    <dgm:pt modelId="{E00C14C4-EB94-4EB0-9CC4-DEF194D0F185}" type="pres">
      <dgm:prSet presAssocID="{8A13A343-8C64-4B8D-BD4F-169EA3D5E488}" presName="sp"/>
      <dgm:spPr/>
      <dgm:t>
        <a:bodyPr/>
        <a:lstStyle/>
        <a:p/>
      </dgm:t>
    </dgm:pt>
    <dgm:pt modelId="{A91BD48E-E33C-4A08-BCB9-AFDE09C528D0}" type="pres">
      <dgm:prSet presAssocID="{7F429321-C86F-45E9-A238-2BAB4EFDECDF}" presName="linNode"/>
      <dgm:spPr/>
      <dgm:t>
        <a:bodyPr/>
        <a:lstStyle/>
        <a:p/>
      </dgm:t>
    </dgm:pt>
    <dgm:pt modelId="{067AFF04-2CFB-4ADE-A4C4-EDC400E5FC7E}" type="pres">
      <dgm:prSet presAssocID="{7F429321-C86F-45E9-A238-2BAB4EFDECDF}" presName="parentText" presStyleLbl="node1" presStyleIdx="4" presStyleCnt="5">
        <dgm:presLayoutVars>
          <dgm:chMax val="1"/>
          <dgm:bulletEnabled val="1"/>
        </dgm:presLayoutVars>
      </dgm:prSet>
      <dgm:spPr/>
      <dgm:t>
        <a:bodyPr/>
        <a:lstStyle/>
        <a:p/>
      </dgm:t>
    </dgm:pt>
  </dgm:ptLst>
  <dgm:cxnLst>
    <dgm:cxn modelId="{30B04334-F5E6-4BE7-9795-B2405CA8E591}" srcId="{DB6569B2-8E1C-4F0A-9F0E-E1508775720C}" destId="{65FD1A80-F53D-4724-AC31-CB416E435CE6}" srcOrd="0" destOrd="0" parTransId="{3BED96FC-605C-44DB-870D-34F53A68ACBA}" sibTransId="{39C8E0C2-96A2-45D0-861F-1053A812E635}"/>
    <dgm:cxn modelId="{2C531D33-BDD0-4120-9A6A-A7A7CC345687}" srcId="{DB6569B2-8E1C-4F0A-9F0E-E1508775720C}" destId="{5A0BD7EB-7628-456A-B7C1-4752CCE8A91A}" srcOrd="1" destOrd="0" parTransId="{71D265C6-47C2-4389-B10D-2D873842D8FD}" sibTransId="{05C111EE-1207-44E7-BE70-705D13CEF92F}"/>
    <dgm:cxn modelId="{E1A3F22D-0EDD-463A-98C9-A1833A8D1146}" srcId="{DB6569B2-8E1C-4F0A-9F0E-E1508775720C}" destId="{ECB1537F-58CB-4693-B409-93CF219C77A0}" srcOrd="2" destOrd="0" parTransId="{2F13A94C-3866-4407-BBAD-0927052229BD}" sibTransId="{FB107A76-5CA5-4557-BA29-043CAC3A73B3}"/>
    <dgm:cxn modelId="{E55C20BB-5659-48E1-832E-E7460718FBE4}" srcId="{DB6569B2-8E1C-4F0A-9F0E-E1508775720C}" destId="{642ED29B-3962-4497-BC7D-D90D91F67ACF}" srcOrd="3" destOrd="0" parTransId="{489DA67C-4683-4E58-8476-C909EE29E1E6}" sibTransId="{8A13A343-8C64-4B8D-BD4F-169EA3D5E488}"/>
    <dgm:cxn modelId="{CD85D2C4-42E7-4CB5-BE82-D83842D22ED7}" srcId="{DB6569B2-8E1C-4F0A-9F0E-E1508775720C}" destId="{7F429321-C86F-45E9-A238-2BAB4EFDECDF}" srcOrd="4" destOrd="0" parTransId="{6A6299EB-0777-42D2-8A6D-46A383D7307B}" sibTransId="{1B5BF4F9-E90B-447B-9810-217EAE960B54}"/>
    <dgm:cxn modelId="{ED08C447-5F9D-4806-98D2-E88699731A26}" type="presOf" srcId="{DB6569B2-8E1C-4F0A-9F0E-E1508775720C}" destId="{964875B4-CC12-4533-8981-23FFE91E9106}" srcOrd="0" destOrd="0" presId="urn:microsoft.com/office/officeart/2005/8/layout/vList5"/>
    <dgm:cxn modelId="{6FAC3B09-A418-43CC-836E-0F575C655DD2}" type="presParOf" srcId="{964875B4-CC12-4533-8981-23FFE91E9106}" destId="{EA927503-A935-428B-BC0D-A0CC2189E268}" srcOrd="0" destOrd="0" presId="urn:microsoft.com/office/officeart/2005/8/layout/vList5"/>
    <dgm:cxn modelId="{23CD61E5-C253-42CB-81B6-ADC3503ECA1A}" type="presParOf" srcId="{EA927503-A935-428B-BC0D-A0CC2189E268}" destId="{2D47DA8B-A732-406D-A1A1-ECF419941AC6}" srcOrd="0" destOrd="0" presId="urn:microsoft.com/office/officeart/2005/8/layout/vList5"/>
    <dgm:cxn modelId="{DC0A5583-38BF-4715-AAD7-F1858D66E77D}" type="presOf" srcId="{65FD1A80-F53D-4724-AC31-CB416E435CE6}" destId="{2D47DA8B-A732-406D-A1A1-ECF419941AC6}" srcOrd="0" destOrd="0" presId="urn:microsoft.com/office/officeart/2005/8/layout/vList5"/>
    <dgm:cxn modelId="{A015F344-9B5D-41C4-99AE-C086CBD77DE7}" type="presParOf" srcId="{964875B4-CC12-4533-8981-23FFE91E9106}" destId="{269E8C5C-EEC9-44FF-B3DE-A78251C017D6}" srcOrd="1" destOrd="0" presId="urn:microsoft.com/office/officeart/2005/8/layout/vList5"/>
    <dgm:cxn modelId="{32225D40-9E6C-4292-8B2A-7A0E8EA2DA73}" type="presParOf" srcId="{964875B4-CC12-4533-8981-23FFE91E9106}" destId="{3C26A19B-16E9-4DE1-A11E-62B4D1FC60EA}" srcOrd="2" destOrd="0" presId="urn:microsoft.com/office/officeart/2005/8/layout/vList5"/>
    <dgm:cxn modelId="{CABE5E46-5340-48F7-A7EE-BDC17E7B332A}" type="presParOf" srcId="{3C26A19B-16E9-4DE1-A11E-62B4D1FC60EA}" destId="{F0002B6E-6599-46A2-B2E2-DE4729689F23}" srcOrd="0" destOrd="0" presId="urn:microsoft.com/office/officeart/2005/8/layout/vList5"/>
    <dgm:cxn modelId="{87E73FD0-73B6-48A6-B3C9-80654E710369}" type="presOf" srcId="{5A0BD7EB-7628-456A-B7C1-4752CCE8A91A}" destId="{F0002B6E-6599-46A2-B2E2-DE4729689F23}" srcOrd="0" destOrd="0" presId="urn:microsoft.com/office/officeart/2005/8/layout/vList5"/>
    <dgm:cxn modelId="{A9270575-D1B9-4926-8860-572D64937F10}" type="presParOf" srcId="{964875B4-CC12-4533-8981-23FFE91E9106}" destId="{E0D1AE4F-47DB-4F19-ABD1-FE852DA2EE0D}" srcOrd="3" destOrd="0" presId="urn:microsoft.com/office/officeart/2005/8/layout/vList5"/>
    <dgm:cxn modelId="{20DCC812-6C09-412D-A25B-87EFDCAEB9FD}" type="presParOf" srcId="{964875B4-CC12-4533-8981-23FFE91E9106}" destId="{F4E6C976-4ED8-482D-BF3B-F54AAA7B0F12}" srcOrd="4" destOrd="0" presId="urn:microsoft.com/office/officeart/2005/8/layout/vList5"/>
    <dgm:cxn modelId="{409D8500-91F6-455B-8D5D-DD6ADD096B66}" type="presParOf" srcId="{F4E6C976-4ED8-482D-BF3B-F54AAA7B0F12}" destId="{C34B06B7-79F2-4D5A-8B6F-72920560E5B8}" srcOrd="0" destOrd="0" presId="urn:microsoft.com/office/officeart/2005/8/layout/vList5"/>
    <dgm:cxn modelId="{E2675B59-1949-4FBC-93E6-B7CB5E0F5804}" type="presOf" srcId="{ECB1537F-58CB-4693-B409-93CF219C77A0}" destId="{C34B06B7-79F2-4D5A-8B6F-72920560E5B8}" srcOrd="0" destOrd="0" presId="urn:microsoft.com/office/officeart/2005/8/layout/vList5"/>
    <dgm:cxn modelId="{12DAE57D-169E-484A-963D-5395DC6D16E9}" type="presParOf" srcId="{964875B4-CC12-4533-8981-23FFE91E9106}" destId="{BE2D68D3-0FA7-4062-AE13-7E1C0FEB4D38}" srcOrd="5" destOrd="0" presId="urn:microsoft.com/office/officeart/2005/8/layout/vList5"/>
    <dgm:cxn modelId="{AD74A5DF-5DC0-4D97-95BD-7513A69B6B97}" type="presParOf" srcId="{964875B4-CC12-4533-8981-23FFE91E9106}" destId="{AB39CD63-A777-4138-BE87-C59931BE7BFD}" srcOrd="6" destOrd="0" presId="urn:microsoft.com/office/officeart/2005/8/layout/vList5"/>
    <dgm:cxn modelId="{339E0C2A-D917-454F-9ED9-CCDC499514F6}" type="presParOf" srcId="{AB39CD63-A777-4138-BE87-C59931BE7BFD}" destId="{64329812-5D54-48D8-9D6B-BCC773977E27}" srcOrd="0" destOrd="0" presId="urn:microsoft.com/office/officeart/2005/8/layout/vList5"/>
    <dgm:cxn modelId="{6E82FA4D-2642-45B4-BBEE-A504CB3C85F9}" type="presOf" srcId="{642ED29B-3962-4497-BC7D-D90D91F67ACF}" destId="{64329812-5D54-48D8-9D6B-BCC773977E27}" srcOrd="0" destOrd="0" presId="urn:microsoft.com/office/officeart/2005/8/layout/vList5"/>
    <dgm:cxn modelId="{8241AEB2-AE7D-4B6F-BD63-BEC9FA98B65E}" type="presParOf" srcId="{964875B4-CC12-4533-8981-23FFE91E9106}" destId="{E00C14C4-EB94-4EB0-9CC4-DEF194D0F185}" srcOrd="7" destOrd="0" presId="urn:microsoft.com/office/officeart/2005/8/layout/vList5"/>
    <dgm:cxn modelId="{05B73E99-5241-4749-ADE3-FC50BA78ADF7}" type="presParOf" srcId="{964875B4-CC12-4533-8981-23FFE91E9106}" destId="{A91BD48E-E33C-4A08-BCB9-AFDE09C528D0}" srcOrd="8" destOrd="0" presId="urn:microsoft.com/office/officeart/2005/8/layout/vList5"/>
    <dgm:cxn modelId="{F950E825-C036-4C69-AE8C-6B7E37830C9D}" type="presParOf" srcId="{A91BD48E-E33C-4A08-BCB9-AFDE09C528D0}" destId="{067AFF04-2CFB-4ADE-A4C4-EDC400E5FC7E}" srcOrd="0" destOrd="0" presId="urn:microsoft.com/office/officeart/2005/8/layout/vList5"/>
    <dgm:cxn modelId="{E2985E8A-0985-419B-B2F8-4092C60D18A7}" type="presOf" srcId="{7F429321-C86F-45E9-A238-2BAB4EFDECDF}" destId="{067AFF04-2CFB-4ADE-A4C4-EDC400E5FC7E}" srcOrd="0" destOrd="0" presId="urn:microsoft.com/office/officeart/2005/8/layout/vList5"/>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C3A4507-BE16-4A2C-B4BD-9D050EB50830}" type="doc">
      <dgm:prSet loTypeId="urn:microsoft.com/office/officeart/2018/2/layout/IconCircleList" loCatId="icon" qsTypeId="urn:microsoft.com/office/officeart/2005/8/quickstyle/simple3" qsCatId="simple" csTypeId="urn:microsoft.com/office/officeart/2005/8/colors/colorful4" csCatId="colorful" phldr="1"/>
      <dgm:spPr/>
      <dgm:t>
        <a:bodyPr/>
        <a:lstStyle/>
        <a:p>
          <a:endParaRPr lang="en-US"/>
        </a:p>
      </dgm:t>
    </dgm:pt>
    <dgm:pt modelId="{D57984EB-2052-4B05-842F-F1A717C4B308}" type="parTrans" cxnId="{931E9690-FE60-492D-88F3-252D0F804C19}">
      <dgm:prSet/>
      <dgm:spPr/>
      <dgm:t>
        <a:bodyPr/>
        <a:lstStyle/>
        <a:p>
          <a:endParaRPr lang="en-US"/>
        </a:p>
      </dgm:t>
    </dgm:pt>
    <dgm:pt modelId="{415D1569-D2FC-45AB-93DC-32D24946F34D}">
      <dgm:prSet/>
      <dgm:spPr/>
      <dgm:t>
        <a:bodyPr/>
        <a:lstStyle/>
        <a:p>
          <a:pPr>
            <a:lnSpc>
              <a:spcPct val="100000"/>
            </a:lnSpc>
          </a:pPr>
          <a:r>
            <a:rPr lang="en-US"/>
            <a:t>What?</a:t>
          </a:r>
        </a:p>
      </dgm:t>
    </dgm:pt>
    <dgm:pt modelId="{FE6052BC-CE82-4B80-97AB-5674CA218068}" type="sibTrans" cxnId="{931E9690-FE60-492D-88F3-252D0F804C19}">
      <dgm:prSet/>
      <dgm:spPr/>
      <dgm:t>
        <a:bodyPr/>
        <a:lstStyle/>
        <a:p>
          <a:pPr>
            <a:lnSpc>
              <a:spcPct val="100000"/>
            </a:lnSpc>
          </a:pPr>
          <a:endParaRPr lang="en-US"/>
        </a:p>
      </dgm:t>
    </dgm:pt>
    <dgm:pt modelId="{3B90CCB1-D1B7-4053-9565-19258CBDBD67}" type="parTrans" cxnId="{8CFE9EC6-F59F-46F4-A32F-43C3CC2EB305}">
      <dgm:prSet/>
      <dgm:spPr/>
      <dgm:t>
        <a:bodyPr/>
        <a:lstStyle/>
        <a:p>
          <a:endParaRPr lang="en-US"/>
        </a:p>
      </dgm:t>
    </dgm:pt>
    <dgm:pt modelId="{41EBFA02-617E-4D34-8656-F140064AACB4}">
      <dgm:prSet/>
      <dgm:spPr/>
      <dgm:t>
        <a:bodyPr/>
        <a:lstStyle/>
        <a:p>
          <a:pPr>
            <a:lnSpc>
              <a:spcPct val="100000"/>
            </a:lnSpc>
          </a:pPr>
          <a:r>
            <a:rPr lang="en-US"/>
            <a:t>Where?</a:t>
          </a:r>
        </a:p>
      </dgm:t>
    </dgm:pt>
    <dgm:pt modelId="{0543DB9A-384E-4347-8BD3-F992D7B4FF56}" type="sibTrans" cxnId="{8CFE9EC6-F59F-46F4-A32F-43C3CC2EB305}">
      <dgm:prSet/>
      <dgm:spPr/>
      <dgm:t>
        <a:bodyPr/>
        <a:lstStyle/>
        <a:p>
          <a:pPr>
            <a:lnSpc>
              <a:spcPct val="100000"/>
            </a:lnSpc>
          </a:pPr>
          <a:endParaRPr lang="en-US"/>
        </a:p>
      </dgm:t>
    </dgm:pt>
    <dgm:pt modelId="{253B59C7-CD7A-466A-B13F-78151A5C405B}" type="parTrans" cxnId="{579E1FA8-7641-4F1E-963E-0AE0451BB64E}">
      <dgm:prSet/>
      <dgm:spPr/>
      <dgm:t>
        <a:bodyPr/>
        <a:lstStyle/>
        <a:p>
          <a:endParaRPr lang="en-US"/>
        </a:p>
      </dgm:t>
    </dgm:pt>
    <dgm:pt modelId="{631DF50C-5A9A-4D7E-9C8D-9E7BD3D82C5A}">
      <dgm:prSet/>
      <dgm:spPr/>
      <dgm:t>
        <a:bodyPr/>
        <a:lstStyle/>
        <a:p>
          <a:pPr>
            <a:lnSpc>
              <a:spcPct val="100000"/>
            </a:lnSpc>
          </a:pPr>
          <a:r>
            <a:rPr lang="en-US"/>
            <a:t>Same as Zoning?</a:t>
          </a:r>
        </a:p>
      </dgm:t>
    </dgm:pt>
    <dgm:pt modelId="{8F9A1235-4448-4666-8A61-8BAE14B196C3}" type="sibTrans" cxnId="{579E1FA8-7641-4F1E-963E-0AE0451BB64E}">
      <dgm:prSet/>
      <dgm:spPr/>
      <dgm:t>
        <a:bodyPr/>
        <a:lstStyle/>
        <a:p>
          <a:pPr>
            <a:lnSpc>
              <a:spcPct val="100000"/>
            </a:lnSpc>
          </a:pPr>
          <a:endParaRPr lang="en-US"/>
        </a:p>
      </dgm:t>
    </dgm:pt>
    <dgm:pt modelId="{EC9AA347-167E-4B34-B318-79E746C63655}" type="parTrans" cxnId="{B89DCDB2-62F1-49A1-91F4-D20AEF7CFEC7}">
      <dgm:prSet/>
      <dgm:spPr/>
      <dgm:t>
        <a:bodyPr/>
        <a:lstStyle/>
        <a:p>
          <a:endParaRPr lang="en-US"/>
        </a:p>
      </dgm:t>
    </dgm:pt>
    <dgm:pt modelId="{A0EC0295-8697-44E7-85A3-FBE28D0770B4}">
      <dgm:prSet/>
      <dgm:spPr/>
      <dgm:t>
        <a:bodyPr/>
        <a:lstStyle/>
        <a:p>
          <a:pPr>
            <a:lnSpc>
              <a:spcPct val="100000"/>
            </a:lnSpc>
          </a:pPr>
          <a:r>
            <a:rPr lang="en-US"/>
            <a:t>How to Address</a:t>
          </a:r>
        </a:p>
      </dgm:t>
    </dgm:pt>
    <dgm:pt modelId="{1DAFC554-164E-4E59-9DEF-4E3847887479}" type="sibTrans" cxnId="{B89DCDB2-62F1-49A1-91F4-D20AEF7CFEC7}">
      <dgm:prSet/>
      <dgm:spPr/>
      <dgm:t>
        <a:bodyPr/>
        <a:lstStyle/>
        <a:p>
          <a:endParaRPr lang="en-US"/>
        </a:p>
      </dgm:t>
    </dgm:pt>
    <dgm:pt modelId="{D6FFE665-EC6D-49BA-B179-84050BAA77B6}" type="pres">
      <dgm:prSet presAssocID="{9C3A4507-BE16-4A2C-B4BD-9D050EB50830}" presName="root">
        <dgm:presLayoutVars>
          <dgm:dir/>
          <dgm:resizeHandles val="exact"/>
        </dgm:presLayoutVars>
      </dgm:prSet>
      <dgm:spPr/>
      <dgm:t>
        <a:bodyPr/>
        <a:lstStyle/>
        <a:p/>
      </dgm:t>
    </dgm:pt>
    <dgm:pt modelId="{BCEC7443-1A7A-4901-A084-068E9ABA4550}" type="pres">
      <dgm:prSet presAssocID="{9C3A4507-BE16-4A2C-B4BD-9D050EB50830}" presName="container">
        <dgm:presLayoutVars>
          <dgm:dir/>
          <dgm:resizeHandles val="exact"/>
        </dgm:presLayoutVars>
      </dgm:prSet>
      <dgm:spPr/>
      <dgm:t>
        <a:bodyPr/>
        <a:lstStyle/>
        <a:p/>
      </dgm:t>
    </dgm:pt>
    <dgm:pt modelId="{D6A648E9-C426-4705-B8D3-56473A6BB8AA}" type="pres">
      <dgm:prSet presAssocID="{415D1569-D2FC-45AB-93DC-32D24946F34D}" presName="compNode"/>
      <dgm:spPr/>
      <dgm:t>
        <a:bodyPr/>
        <a:lstStyle/>
        <a:p/>
      </dgm:t>
    </dgm:pt>
    <dgm:pt modelId="{12A9049D-E0FC-466C-9B47-1162A79A12B7}" type="pres">
      <dgm:prSet presAssocID="{415D1569-D2FC-45AB-93DC-32D24946F34D}" presName="iconBgRect" presStyleLbl="bgShp" presStyleCnt="4"/>
      <dgm:spPr>
        <a:solidFill>
          <a:schemeClr val="accent1">
            <a:lumMod val="75000"/>
          </a:schemeClr>
        </a:solidFill>
      </dgm:spPr>
      <dgm:t>
        <a:bodyPr/>
        <a:lstStyle/>
        <a:p/>
      </dgm:t>
    </dgm:pt>
    <dgm:pt modelId="{9185A0AF-A42F-41E8-BCB0-7587A2E51371}" type="pres">
      <dgm:prSet presAssocID="{415D1569-D2FC-45AB-93DC-32D24946F34D}" presName="iconRect" presStyleLbl="node1" presStyleCnt="4"/>
      <dgm:spPr>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t>
        <a:bodyPr/>
        <a:lstStyle/>
        <a:p/>
      </dgm:t>
      <dgm:extLst>
        <a:ext uri="{E40237B7-FDA0-4F09-8148-C483321AD2D9}">
          <dgm14:cNvPr xmlns:dgm14="http://schemas.microsoft.com/office/drawing/2010/diagram" id="0" name="" descr="Question mark"/>
        </a:ext>
      </dgm:extLst>
    </dgm:pt>
    <dgm:pt modelId="{E508F2E9-D4F3-4D2E-BE26-182F969B056D}" type="pres">
      <dgm:prSet presAssocID="{415D1569-D2FC-45AB-93DC-32D24946F34D}" presName="spaceRect"/>
      <dgm:spPr/>
      <dgm:t>
        <a:bodyPr/>
        <a:lstStyle/>
        <a:p/>
      </dgm:t>
    </dgm:pt>
    <dgm:pt modelId="{216B0F0F-D9FC-42D2-971C-9E30FF9AEAEF}" type="pres">
      <dgm:prSet presAssocID="{415D1569-D2FC-45AB-93DC-32D24946F34D}" presName="textRect" presStyleLbl="revTx" presStyleCnt="4">
        <dgm:presLayoutVars>
          <dgm:chMax val="1"/>
          <dgm:chPref val="1"/>
        </dgm:presLayoutVars>
      </dgm:prSet>
      <dgm:spPr/>
      <dgm:t>
        <a:bodyPr/>
        <a:lstStyle/>
        <a:p/>
      </dgm:t>
    </dgm:pt>
    <dgm:pt modelId="{FA61AD6D-F33A-4656-82CE-B4BE43FD931E}" type="pres">
      <dgm:prSet presAssocID="{FE6052BC-CE82-4B80-97AB-5674CA218068}" presName="sibTrans" presStyleLbl="sibTrans2D1" presStyleCnt="3"/>
      <dgm:spPr/>
      <dgm:t>
        <a:bodyPr/>
        <a:lstStyle/>
        <a:p/>
      </dgm:t>
    </dgm:pt>
    <dgm:pt modelId="{19CC22AD-299E-4AD7-8D8E-BE9E8BA252D6}" type="pres">
      <dgm:prSet presAssocID="{41EBFA02-617E-4D34-8656-F140064AACB4}" presName="compNode"/>
      <dgm:spPr/>
      <dgm:t>
        <a:bodyPr/>
        <a:lstStyle/>
        <a:p/>
      </dgm:t>
    </dgm:pt>
    <dgm:pt modelId="{CF710049-DDF4-4BA5-843A-64C6A5AACA26}" type="pres">
      <dgm:prSet presAssocID="{41EBFA02-617E-4D34-8656-F140064AACB4}" presName="iconBgRect" presStyleLbl="bgShp" presStyleIdx="1" presStyleCnt="4"/>
      <dgm:spPr>
        <a:solidFill>
          <a:srgbClr val="005480"/>
        </a:solidFill>
      </dgm:spPr>
      <dgm:t>
        <a:bodyPr/>
        <a:lstStyle/>
        <a:p/>
      </dgm:t>
    </dgm:pt>
    <dgm:pt modelId="{05A53091-F77D-4149-8816-A2F4B0CF2BF4}" type="pres">
      <dgm:prSet presAssocID="{41EBFA02-617E-4D34-8656-F140064AACB4}" presName="iconRect" presStyleLbl="node1" presStyleIdx="1" presStyleCnt="4"/>
      <dgm:sp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t>
        <a:bodyPr/>
        <a:lstStyle/>
        <a:p/>
      </dgm:t>
      <dgm:extLst>
        <a:ext uri="{E40237B7-FDA0-4F09-8148-C483321AD2D9}">
          <dgm14:cNvPr xmlns:dgm14="http://schemas.microsoft.com/office/drawing/2010/diagram" id="0" name="" descr="House"/>
        </a:ext>
      </dgm:extLst>
    </dgm:pt>
    <dgm:pt modelId="{20A8DAF3-4B2B-44A1-A735-846CC34EC178}" type="pres">
      <dgm:prSet presAssocID="{41EBFA02-617E-4D34-8656-F140064AACB4}" presName="spaceRect"/>
      <dgm:spPr/>
      <dgm:t>
        <a:bodyPr/>
        <a:lstStyle/>
        <a:p/>
      </dgm:t>
    </dgm:pt>
    <dgm:pt modelId="{A7996C87-0396-41F5-B477-CF35F3480D36}" type="pres">
      <dgm:prSet presAssocID="{41EBFA02-617E-4D34-8656-F140064AACB4}" presName="textRect" presStyleLbl="revTx" presStyleIdx="1" presStyleCnt="4">
        <dgm:presLayoutVars>
          <dgm:chMax val="1"/>
          <dgm:chPref val="1"/>
        </dgm:presLayoutVars>
      </dgm:prSet>
      <dgm:spPr/>
      <dgm:t>
        <a:bodyPr/>
        <a:lstStyle/>
        <a:p/>
      </dgm:t>
    </dgm:pt>
    <dgm:pt modelId="{F840C032-FE00-4CB2-BA09-9BD6306FBDDE}" type="pres">
      <dgm:prSet presAssocID="{0543DB9A-384E-4347-8BD3-F992D7B4FF56}" presName="sibTrans" presStyleLbl="sibTrans2D1" presStyleIdx="1" presStyleCnt="3"/>
      <dgm:spPr/>
      <dgm:t>
        <a:bodyPr/>
        <a:lstStyle/>
        <a:p/>
      </dgm:t>
    </dgm:pt>
    <dgm:pt modelId="{DE5CC85A-2411-4D7D-B84B-765516DCBE51}" type="pres">
      <dgm:prSet presAssocID="{631DF50C-5A9A-4D7E-9C8D-9E7BD3D82C5A}" presName="compNode"/>
      <dgm:spPr/>
      <dgm:t>
        <a:bodyPr/>
        <a:lstStyle/>
        <a:p/>
      </dgm:t>
    </dgm:pt>
    <dgm:pt modelId="{EB11F361-4110-4B36-BEA1-D7AC91F7B1FC}" type="pres">
      <dgm:prSet presAssocID="{631DF50C-5A9A-4D7E-9C8D-9E7BD3D82C5A}" presName="iconBgRect" presStyleLbl="bgShp" presStyleIdx="2" presStyleCnt="4"/>
      <dgm:spPr>
        <a:solidFill>
          <a:srgbClr val="005480"/>
        </a:solidFill>
      </dgm:spPr>
      <dgm:t>
        <a:bodyPr/>
        <a:lstStyle/>
        <a:p/>
      </dgm:t>
    </dgm:pt>
    <dgm:pt modelId="{5A7B615D-115D-4A91-9EB8-A149A99231AC}" type="pres">
      <dgm:prSet presAssocID="{631DF50C-5A9A-4D7E-9C8D-9E7BD3D82C5A}" presName="iconRect" presStyleLbl="node1" presStyleIdx="2" presStyleCnt="4"/>
      <dgm:spPr>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t>
        <a:bodyPr/>
        <a:lstStyle/>
        <a:p/>
      </dgm:t>
      <dgm:extLst>
        <a:ext uri="{E40237B7-FDA0-4F09-8148-C483321AD2D9}">
          <dgm14:cNvPr xmlns:dgm14="http://schemas.microsoft.com/office/drawing/2010/diagram" id="0" name="" descr="City"/>
        </a:ext>
      </dgm:extLst>
    </dgm:pt>
    <dgm:pt modelId="{FEB448B5-97F5-4C96-AA18-B632A63398DB}" type="pres">
      <dgm:prSet presAssocID="{631DF50C-5A9A-4D7E-9C8D-9E7BD3D82C5A}" presName="spaceRect"/>
      <dgm:spPr/>
      <dgm:t>
        <a:bodyPr/>
        <a:lstStyle/>
        <a:p/>
      </dgm:t>
    </dgm:pt>
    <dgm:pt modelId="{1043917F-4C0F-4FF1-A4D2-8ABF276B38A1}" type="pres">
      <dgm:prSet presAssocID="{631DF50C-5A9A-4D7E-9C8D-9E7BD3D82C5A}" presName="textRect" presStyleLbl="revTx" presStyleIdx="2" presStyleCnt="4">
        <dgm:presLayoutVars>
          <dgm:chMax val="1"/>
          <dgm:chPref val="1"/>
        </dgm:presLayoutVars>
      </dgm:prSet>
      <dgm:spPr/>
      <dgm:t>
        <a:bodyPr/>
        <a:lstStyle/>
        <a:p/>
      </dgm:t>
    </dgm:pt>
    <dgm:pt modelId="{AF8639C9-505C-4021-9033-6FB51C2334E1}" type="pres">
      <dgm:prSet presAssocID="{8F9A1235-4448-4666-8A61-8BAE14B196C3}" presName="sibTrans" presStyleLbl="sibTrans2D1" presStyleIdx="2" presStyleCnt="3"/>
      <dgm:spPr/>
      <dgm:t>
        <a:bodyPr/>
        <a:lstStyle/>
        <a:p/>
      </dgm:t>
    </dgm:pt>
    <dgm:pt modelId="{270742E9-9CDB-4406-92D6-90D327F023E0}" type="pres">
      <dgm:prSet presAssocID="{A0EC0295-8697-44E7-85A3-FBE28D0770B4}" presName="compNode"/>
      <dgm:spPr/>
      <dgm:t>
        <a:bodyPr/>
        <a:lstStyle/>
        <a:p/>
      </dgm:t>
    </dgm:pt>
    <dgm:pt modelId="{93363FF1-0063-45AB-9046-E15AB4B877F4}" type="pres">
      <dgm:prSet presAssocID="{A0EC0295-8697-44E7-85A3-FBE28D0770B4}" presName="iconBgRect" presStyleLbl="bgShp" presStyleIdx="3" presStyleCnt="4"/>
      <dgm:spPr>
        <a:solidFill>
          <a:srgbClr val="005480"/>
        </a:solidFill>
      </dgm:spPr>
      <dgm:t>
        <a:bodyPr/>
        <a:lstStyle/>
        <a:p/>
      </dgm:t>
    </dgm:pt>
    <dgm:pt modelId="{D9F53B56-3A68-4857-BE33-8CBF1F270C78}" type="pres">
      <dgm:prSet presAssocID="{A0EC0295-8697-44E7-85A3-FBE28D0770B4}" presName="iconRect" presStyleLbl="node1" presStyleIdx="3" presStyleCnt="4"/>
      <dgm:spPr>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t>
        <a:bodyPr/>
        <a:lstStyle/>
        <a:p/>
      </dgm:t>
      <dgm:extLst>
        <a:ext uri="{E40237B7-FDA0-4F09-8148-C483321AD2D9}">
          <dgm14:cNvPr xmlns:dgm14="http://schemas.microsoft.com/office/drawing/2010/diagram" id="0" name="" descr="Marker"/>
        </a:ext>
      </dgm:extLst>
    </dgm:pt>
    <dgm:pt modelId="{DDCED361-3822-4C6B-8274-D81F22F99153}" type="pres">
      <dgm:prSet presAssocID="{A0EC0295-8697-44E7-85A3-FBE28D0770B4}" presName="spaceRect"/>
      <dgm:spPr/>
      <dgm:t>
        <a:bodyPr/>
        <a:lstStyle/>
        <a:p/>
      </dgm:t>
    </dgm:pt>
    <dgm:pt modelId="{ADC63D0A-E430-49DF-89FD-76D56573C6AF}" type="pres">
      <dgm:prSet presAssocID="{A0EC0295-8697-44E7-85A3-FBE28D0770B4}" presName="textRect" presStyleLbl="revTx" presStyleIdx="3" presStyleCnt="4">
        <dgm:presLayoutVars>
          <dgm:chMax val="1"/>
          <dgm:chPref val="1"/>
        </dgm:presLayoutVars>
      </dgm:prSet>
      <dgm:spPr/>
      <dgm:t>
        <a:bodyPr/>
        <a:lstStyle/>
        <a:p/>
      </dgm:t>
    </dgm:pt>
  </dgm:ptLst>
  <dgm:cxnLst>
    <dgm:cxn modelId="{931E9690-FE60-492D-88F3-252D0F804C19}" srcId="{9C3A4507-BE16-4A2C-B4BD-9D050EB50830}" destId="{415D1569-D2FC-45AB-93DC-32D24946F34D}" srcOrd="0" destOrd="0" parTransId="{D57984EB-2052-4B05-842F-F1A717C4B308}" sibTransId="{FE6052BC-CE82-4B80-97AB-5674CA218068}"/>
    <dgm:cxn modelId="{8CFE9EC6-F59F-46F4-A32F-43C3CC2EB305}" srcId="{9C3A4507-BE16-4A2C-B4BD-9D050EB50830}" destId="{41EBFA02-617E-4D34-8656-F140064AACB4}" srcOrd="1" destOrd="0" parTransId="{3B90CCB1-D1B7-4053-9565-19258CBDBD67}" sibTransId="{0543DB9A-384E-4347-8BD3-F992D7B4FF56}"/>
    <dgm:cxn modelId="{579E1FA8-7641-4F1E-963E-0AE0451BB64E}" srcId="{9C3A4507-BE16-4A2C-B4BD-9D050EB50830}" destId="{631DF50C-5A9A-4D7E-9C8D-9E7BD3D82C5A}" srcOrd="2" destOrd="0" parTransId="{253B59C7-CD7A-466A-B13F-78151A5C405B}" sibTransId="{8F9A1235-4448-4666-8A61-8BAE14B196C3}"/>
    <dgm:cxn modelId="{B89DCDB2-62F1-49A1-91F4-D20AEF7CFEC7}" srcId="{9C3A4507-BE16-4A2C-B4BD-9D050EB50830}" destId="{A0EC0295-8697-44E7-85A3-FBE28D0770B4}" srcOrd="3" destOrd="0" parTransId="{EC9AA347-167E-4B34-B318-79E746C63655}" sibTransId="{1DAFC554-164E-4E59-9DEF-4E3847887479}"/>
    <dgm:cxn modelId="{FAC76DA3-BE32-4830-ACBB-EE697ADF9BA9}" type="presOf" srcId="{9C3A4507-BE16-4A2C-B4BD-9D050EB50830}" destId="{D6FFE665-EC6D-49BA-B179-84050BAA77B6}" srcOrd="0" destOrd="0" presId="urn:microsoft.com/office/officeart/2018/2/layout/IconCircleList"/>
    <dgm:cxn modelId="{4D22E508-4A35-4D0E-9FF5-32047A0B8EEE}" type="presParOf" srcId="{D6FFE665-EC6D-49BA-B179-84050BAA77B6}" destId="{BCEC7443-1A7A-4901-A084-068E9ABA4550}" srcOrd="0" destOrd="0" presId="urn:microsoft.com/office/officeart/2018/2/layout/IconCircleList"/>
    <dgm:cxn modelId="{DB5FEBFE-3F18-45F3-BE34-6900B72DC98D}" type="presParOf" srcId="{BCEC7443-1A7A-4901-A084-068E9ABA4550}" destId="{D6A648E9-C426-4705-B8D3-56473A6BB8AA}" srcOrd="0" destOrd="0" presId="urn:microsoft.com/office/officeart/2018/2/layout/IconCircleList"/>
    <dgm:cxn modelId="{34C21EFC-542F-4AB0-B394-869FA90C5EE5}" type="presParOf" srcId="{D6A648E9-C426-4705-B8D3-56473A6BB8AA}" destId="{12A9049D-E0FC-466C-9B47-1162A79A12B7}" srcOrd="0" destOrd="0" presId="urn:microsoft.com/office/officeart/2018/2/layout/IconCircleList"/>
    <dgm:cxn modelId="{773494EA-4BF0-425D-9C57-E7499BF016B7}" type="presParOf" srcId="{D6A648E9-C426-4705-B8D3-56473A6BB8AA}" destId="{9185A0AF-A42F-41E8-BCB0-7587A2E51371}" srcOrd="1" destOrd="0" presId="urn:microsoft.com/office/officeart/2018/2/layout/IconCircleList"/>
    <dgm:cxn modelId="{60D10B82-BC9D-4695-B941-DC477081FC0C}" type="presParOf" srcId="{D6A648E9-C426-4705-B8D3-56473A6BB8AA}" destId="{E508F2E9-D4F3-4D2E-BE26-182F969B056D}" srcOrd="2" destOrd="0" presId="urn:microsoft.com/office/officeart/2018/2/layout/IconCircleList"/>
    <dgm:cxn modelId="{D65DEFA2-A1E3-4532-B075-9F28C8900086}" type="presParOf" srcId="{D6A648E9-C426-4705-B8D3-56473A6BB8AA}" destId="{216B0F0F-D9FC-42D2-971C-9E30FF9AEAEF}" srcOrd="3" destOrd="0" presId="urn:microsoft.com/office/officeart/2018/2/layout/IconCircleList"/>
    <dgm:cxn modelId="{E286A035-AB62-47D1-951D-05402C37CBF2}" type="presOf" srcId="{415D1569-D2FC-45AB-93DC-32D24946F34D}" destId="{216B0F0F-D9FC-42D2-971C-9E30FF9AEAEF}" srcOrd="0" destOrd="0" presId="urn:microsoft.com/office/officeart/2018/2/layout/IconCircleList"/>
    <dgm:cxn modelId="{88B1D2BC-B530-4F08-8C0E-67FA58DAD174}" type="presParOf" srcId="{BCEC7443-1A7A-4901-A084-068E9ABA4550}" destId="{FA61AD6D-F33A-4656-82CE-B4BE43FD931E}" srcOrd="1" destOrd="0" presId="urn:microsoft.com/office/officeart/2018/2/layout/IconCircleList"/>
    <dgm:cxn modelId="{832126D7-6EB2-4DEB-9847-53CFFEEF0A4D}" type="presOf" srcId="{FE6052BC-CE82-4B80-97AB-5674CA218068}" destId="{FA61AD6D-F33A-4656-82CE-B4BE43FD931E}" srcOrd="0" destOrd="0" presId="urn:microsoft.com/office/officeart/2018/2/layout/IconCircleList"/>
    <dgm:cxn modelId="{E5121AD2-AC83-4EA3-A14C-2FC8EA32D6BD}" type="presParOf" srcId="{BCEC7443-1A7A-4901-A084-068E9ABA4550}" destId="{19CC22AD-299E-4AD7-8D8E-BE9E8BA252D6}" srcOrd="2" destOrd="0" presId="urn:microsoft.com/office/officeart/2018/2/layout/IconCircleList"/>
    <dgm:cxn modelId="{8BCC69B4-6F51-41A6-ADBB-8DD81D3DCCCF}" type="presParOf" srcId="{19CC22AD-299E-4AD7-8D8E-BE9E8BA252D6}" destId="{CF710049-DDF4-4BA5-843A-64C6A5AACA26}" srcOrd="0" destOrd="0" presId="urn:microsoft.com/office/officeart/2018/2/layout/IconCircleList"/>
    <dgm:cxn modelId="{E780E599-173C-4A86-AA5E-508411B56FA2}" type="presParOf" srcId="{19CC22AD-299E-4AD7-8D8E-BE9E8BA252D6}" destId="{05A53091-F77D-4149-8816-A2F4B0CF2BF4}" srcOrd="1" destOrd="0" presId="urn:microsoft.com/office/officeart/2018/2/layout/IconCircleList"/>
    <dgm:cxn modelId="{FC141539-FB89-4035-A092-5E9163CC3626}" type="presParOf" srcId="{19CC22AD-299E-4AD7-8D8E-BE9E8BA252D6}" destId="{20A8DAF3-4B2B-44A1-A735-846CC34EC178}" srcOrd="2" destOrd="0" presId="urn:microsoft.com/office/officeart/2018/2/layout/IconCircleList"/>
    <dgm:cxn modelId="{9626135A-6546-4114-B5C3-590A6D300820}" type="presParOf" srcId="{19CC22AD-299E-4AD7-8D8E-BE9E8BA252D6}" destId="{A7996C87-0396-41F5-B477-CF35F3480D36}" srcOrd="3" destOrd="0" presId="urn:microsoft.com/office/officeart/2018/2/layout/IconCircleList"/>
    <dgm:cxn modelId="{DBD24F1B-9B1E-4349-B178-E68CE915363B}" type="presOf" srcId="{41EBFA02-617E-4D34-8656-F140064AACB4}" destId="{A7996C87-0396-41F5-B477-CF35F3480D36}" srcOrd="0" destOrd="0" presId="urn:microsoft.com/office/officeart/2018/2/layout/IconCircleList"/>
    <dgm:cxn modelId="{399924BB-1E30-42E0-90CD-7B2A5A880A11}" type="presParOf" srcId="{BCEC7443-1A7A-4901-A084-068E9ABA4550}" destId="{F840C032-FE00-4CB2-BA09-9BD6306FBDDE}" srcOrd="3" destOrd="0" presId="urn:microsoft.com/office/officeart/2018/2/layout/IconCircleList"/>
    <dgm:cxn modelId="{837D82AD-BD4B-4EDB-A3AD-8D9C52F0CED9}" type="presOf" srcId="{0543DB9A-384E-4347-8BD3-F992D7B4FF56}" destId="{F840C032-FE00-4CB2-BA09-9BD6306FBDDE}" srcOrd="0" destOrd="0" presId="urn:microsoft.com/office/officeart/2018/2/layout/IconCircleList"/>
    <dgm:cxn modelId="{09BC05BF-6F1F-477C-B904-291D32A696F2}" type="presParOf" srcId="{BCEC7443-1A7A-4901-A084-068E9ABA4550}" destId="{DE5CC85A-2411-4D7D-B84B-765516DCBE51}" srcOrd="4" destOrd="0" presId="urn:microsoft.com/office/officeart/2018/2/layout/IconCircleList"/>
    <dgm:cxn modelId="{AAC5A9A7-A395-4E25-9AB1-DFA5CCBB49EB}" type="presParOf" srcId="{DE5CC85A-2411-4D7D-B84B-765516DCBE51}" destId="{EB11F361-4110-4B36-BEA1-D7AC91F7B1FC}" srcOrd="0" destOrd="0" presId="urn:microsoft.com/office/officeart/2018/2/layout/IconCircleList"/>
    <dgm:cxn modelId="{6B0D46F8-459C-4CA7-A4C5-009F89C366F6}" type="presParOf" srcId="{DE5CC85A-2411-4D7D-B84B-765516DCBE51}" destId="{5A7B615D-115D-4A91-9EB8-A149A99231AC}" srcOrd="1" destOrd="0" presId="urn:microsoft.com/office/officeart/2018/2/layout/IconCircleList"/>
    <dgm:cxn modelId="{2B74DBE6-0F3F-432C-B9E0-9B1B2D0E727A}" type="presParOf" srcId="{DE5CC85A-2411-4D7D-B84B-765516DCBE51}" destId="{FEB448B5-97F5-4C96-AA18-B632A63398DB}" srcOrd="2" destOrd="0" presId="urn:microsoft.com/office/officeart/2018/2/layout/IconCircleList"/>
    <dgm:cxn modelId="{1DA6075B-2F38-4D4B-8286-6DDD10EFB03F}" type="presParOf" srcId="{DE5CC85A-2411-4D7D-B84B-765516DCBE51}" destId="{1043917F-4C0F-4FF1-A4D2-8ABF276B38A1}" srcOrd="3" destOrd="0" presId="urn:microsoft.com/office/officeart/2018/2/layout/IconCircleList"/>
    <dgm:cxn modelId="{E021BA13-3F60-46E1-9C61-0AB8B8FDEC8D}" type="presOf" srcId="{631DF50C-5A9A-4D7E-9C8D-9E7BD3D82C5A}" destId="{1043917F-4C0F-4FF1-A4D2-8ABF276B38A1}" srcOrd="0" destOrd="0" presId="urn:microsoft.com/office/officeart/2018/2/layout/IconCircleList"/>
    <dgm:cxn modelId="{7A06B038-A16B-4464-BD60-4DDF8AED3D83}" type="presParOf" srcId="{BCEC7443-1A7A-4901-A084-068E9ABA4550}" destId="{AF8639C9-505C-4021-9033-6FB51C2334E1}" srcOrd="5" destOrd="0" presId="urn:microsoft.com/office/officeart/2018/2/layout/IconCircleList"/>
    <dgm:cxn modelId="{D32303A6-7265-4D8E-B1AB-C879FD310EBC}" type="presOf" srcId="{8F9A1235-4448-4666-8A61-8BAE14B196C3}" destId="{AF8639C9-505C-4021-9033-6FB51C2334E1}" srcOrd="0" destOrd="0" presId="urn:microsoft.com/office/officeart/2018/2/layout/IconCircleList"/>
    <dgm:cxn modelId="{1E610ADB-8AD9-4EA3-8F80-939DEB0E7C86}" type="presParOf" srcId="{BCEC7443-1A7A-4901-A084-068E9ABA4550}" destId="{270742E9-9CDB-4406-92D6-90D327F023E0}" srcOrd="6" destOrd="0" presId="urn:microsoft.com/office/officeart/2018/2/layout/IconCircleList"/>
    <dgm:cxn modelId="{F5643CEB-60CA-48DF-9DDF-54B594917DE7}" type="presParOf" srcId="{270742E9-9CDB-4406-92D6-90D327F023E0}" destId="{93363FF1-0063-45AB-9046-E15AB4B877F4}" srcOrd="0" destOrd="0" presId="urn:microsoft.com/office/officeart/2018/2/layout/IconCircleList"/>
    <dgm:cxn modelId="{1E6E2B6A-A9A2-40FB-B878-0F6FD25A8778}" type="presParOf" srcId="{270742E9-9CDB-4406-92D6-90D327F023E0}" destId="{D9F53B56-3A68-4857-BE33-8CBF1F270C78}" srcOrd="1" destOrd="0" presId="urn:microsoft.com/office/officeart/2018/2/layout/IconCircleList"/>
    <dgm:cxn modelId="{EE6B40E8-1093-48FA-8CFD-76D0DB069F36}" type="presParOf" srcId="{270742E9-9CDB-4406-92D6-90D327F023E0}" destId="{DDCED361-3822-4C6B-8274-D81F22F99153}" srcOrd="2" destOrd="0" presId="urn:microsoft.com/office/officeart/2018/2/layout/IconCircleList"/>
    <dgm:cxn modelId="{E7964467-91D6-4D50-9AB9-D95D0D29394A}" type="presParOf" srcId="{270742E9-9CDB-4406-92D6-90D327F023E0}" destId="{ADC63D0A-E430-49DF-89FD-76D56573C6AF}" srcOrd="3" destOrd="0" presId="urn:microsoft.com/office/officeart/2018/2/layout/IconCircleList"/>
    <dgm:cxn modelId="{94196FC4-4DB1-4CA7-BCEB-78958C96D487}" type="presOf" srcId="{A0EC0295-8697-44E7-85A3-FBE28D0770B4}" destId="{ADC63D0A-E430-49DF-89FD-76D56573C6AF}" srcOrd="0" destOrd="0" presId="urn:microsoft.com/office/officeart/2018/2/layout/IconCircle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E34459CC-45CA-4908-9427-33D024C078B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07B204A-294C-48C2-9C3F-AFF33C157308}" type="parTrans" cxnId="{58F9973B-E510-47D4-9B0E-5C64184DF3C0}">
      <dgm:prSet/>
      <dgm:spPr/>
      <dgm:t>
        <a:bodyPr/>
        <a:lstStyle/>
        <a:p>
          <a:endParaRPr lang="en-US"/>
        </a:p>
      </dgm:t>
    </dgm:pt>
    <dgm:pt modelId="{6A79302E-05E7-4534-BD92-6E20E4688BCC}">
      <dgm:prSet/>
      <dgm:spPr>
        <a:noFill/>
        <a:ln>
          <a:noFill/>
        </a:ln>
      </dgm:spPr>
      <dgm:t>
        <a:bodyPr/>
        <a:lstStyle/>
        <a:p>
          <a:pPr>
            <a:defRPr cap="all"/>
          </a:pPr>
          <a:r>
            <a:rPr lang="en-US"/>
            <a:t>Representations and Warranties </a:t>
          </a:r>
        </a:p>
      </dgm:t>
    </dgm:pt>
    <dgm:pt modelId="{4EE0DAC8-3CD9-4EAB-9CD9-1C979887C76D}" type="sibTrans" cxnId="{58F9973B-E510-47D4-9B0E-5C64184DF3C0}">
      <dgm:prSet/>
      <dgm:spPr/>
      <dgm:t>
        <a:bodyPr/>
        <a:lstStyle/>
        <a:p>
          <a:endParaRPr lang="en-US"/>
        </a:p>
      </dgm:t>
    </dgm:pt>
    <dgm:pt modelId="{E5D48AF9-63E2-44C9-8D71-62EA32E567EF}" type="parTrans" cxnId="{3D7544AC-0284-4973-ABB0-22BAAB2B07DF}">
      <dgm:prSet/>
      <dgm:spPr/>
      <dgm:t>
        <a:bodyPr/>
        <a:lstStyle/>
        <a:p>
          <a:endParaRPr lang="en-US"/>
        </a:p>
      </dgm:t>
    </dgm:pt>
    <dgm:pt modelId="{C49CED58-1158-48F7-864C-9D3F07510E15}">
      <dgm:prSet/>
      <dgm:spPr>
        <a:noFill/>
        <a:ln>
          <a:noFill/>
        </a:ln>
      </dgm:spPr>
      <dgm:t>
        <a:bodyPr/>
        <a:lstStyle/>
        <a:p>
          <a:pPr>
            <a:defRPr cap="all"/>
          </a:pPr>
          <a:r>
            <a:rPr lang="en-US"/>
            <a:t>Covenants</a:t>
          </a:r>
        </a:p>
      </dgm:t>
    </dgm:pt>
    <dgm:pt modelId="{53465EDC-B878-4E45-A15F-E1E8472F8658}" type="sibTrans" cxnId="{3D7544AC-0284-4973-ABB0-22BAAB2B07DF}">
      <dgm:prSet/>
      <dgm:spPr/>
      <dgm:t>
        <a:bodyPr/>
        <a:lstStyle/>
        <a:p>
          <a:endParaRPr lang="en-US"/>
        </a:p>
      </dgm:t>
    </dgm:pt>
    <dgm:pt modelId="{FD229CFB-2537-4E63-BA39-65493499A4EC}" type="parTrans" cxnId="{3645C369-7ED9-48F5-B9D3-09551B99326D}">
      <dgm:prSet/>
      <dgm:spPr/>
      <dgm:t>
        <a:bodyPr/>
        <a:lstStyle/>
        <a:p>
          <a:endParaRPr lang="en-US"/>
        </a:p>
      </dgm:t>
    </dgm:pt>
    <dgm:pt modelId="{4E884697-90B8-48D9-A238-CC3E46F45454}">
      <dgm:prSet/>
      <dgm:spPr>
        <a:noFill/>
        <a:ln>
          <a:noFill/>
        </a:ln>
      </dgm:spPr>
      <dgm:t>
        <a:bodyPr/>
        <a:lstStyle/>
        <a:p>
          <a:pPr>
            <a:defRPr cap="all"/>
          </a:pPr>
          <a:r>
            <a:rPr lang="en-US"/>
            <a:t>Conditions </a:t>
          </a:r>
          <a:br>
            <a:rPr lang="en-US"/>
          </a:br>
          <a:r>
            <a:rPr lang="en-US"/>
            <a:t>to Closing </a:t>
          </a:r>
        </a:p>
      </dgm:t>
    </dgm:pt>
    <dgm:pt modelId="{6C5F0EFA-FEBB-49F0-9DE7-AAE5F7595585}" type="sibTrans" cxnId="{3645C369-7ED9-48F5-B9D3-09551B99326D}">
      <dgm:prSet/>
      <dgm:spPr/>
      <dgm:t>
        <a:bodyPr/>
        <a:lstStyle/>
        <a:p>
          <a:endParaRPr lang="en-US"/>
        </a:p>
      </dgm:t>
    </dgm:pt>
    <dgm:pt modelId="{5A254824-D74C-4092-B243-FC579BFF8D70}" type="parTrans" cxnId="{15AB675F-2FEB-44EB-9C4C-E5F44002CFFE}">
      <dgm:prSet/>
      <dgm:spPr/>
      <dgm:t>
        <a:bodyPr/>
        <a:lstStyle/>
        <a:p>
          <a:endParaRPr lang="en-US"/>
        </a:p>
      </dgm:t>
    </dgm:pt>
    <dgm:pt modelId="{49292B2B-7E5F-4E7E-AF06-81697FEA49D4}">
      <dgm:prSet/>
      <dgm:spPr>
        <a:noFill/>
        <a:ln>
          <a:noFill/>
        </a:ln>
      </dgm:spPr>
      <dgm:t>
        <a:bodyPr/>
        <a:lstStyle/>
        <a:p>
          <a:pPr>
            <a:defRPr cap="all"/>
          </a:pPr>
          <a:r>
            <a:rPr lang="en-US"/>
            <a:t>Objection Process</a:t>
          </a:r>
        </a:p>
      </dgm:t>
    </dgm:pt>
    <dgm:pt modelId="{438667CD-B489-4A26-92D1-EBAB9CBF1484}" type="sibTrans" cxnId="{15AB675F-2FEB-44EB-9C4C-E5F44002CFFE}">
      <dgm:prSet/>
      <dgm:spPr/>
      <dgm:t>
        <a:bodyPr/>
        <a:lstStyle/>
        <a:p>
          <a:endParaRPr lang="en-US"/>
        </a:p>
      </dgm:t>
    </dgm:pt>
    <dgm:pt modelId="{56169046-191A-4B67-8109-CA793775E8DA}" type="parTrans" cxnId="{AEC8C822-78D0-43F1-9B67-E880CBCE352A}">
      <dgm:prSet/>
      <dgm:spPr/>
      <dgm:t>
        <a:bodyPr/>
        <a:lstStyle/>
        <a:p>
          <a:endParaRPr lang="en-US"/>
        </a:p>
      </dgm:t>
    </dgm:pt>
    <dgm:pt modelId="{8DEBA505-0B27-41C3-A02E-3F4AA3CC1288}">
      <dgm:prSet/>
      <dgm:spPr>
        <a:noFill/>
        <a:ln>
          <a:noFill/>
        </a:ln>
      </dgm:spPr>
      <dgm:t>
        <a:bodyPr/>
        <a:lstStyle/>
        <a:p>
          <a:pPr>
            <a:defRPr cap="all"/>
          </a:pPr>
          <a:r>
            <a:rPr lang="en-US"/>
            <a:t>Inspection Period/ Due Diligence </a:t>
          </a:r>
        </a:p>
      </dgm:t>
    </dgm:pt>
    <dgm:pt modelId="{6D4ACBBD-5650-46A0-8A18-C9087AC65D81}" type="sibTrans" cxnId="{AEC8C822-78D0-43F1-9B67-E880CBCE352A}">
      <dgm:prSet/>
      <dgm:spPr/>
      <dgm:t>
        <a:bodyPr/>
        <a:lstStyle/>
        <a:p>
          <a:endParaRPr lang="en-US"/>
        </a:p>
      </dgm:t>
    </dgm:pt>
    <dgm:pt modelId="{D125A112-B32D-4719-A8A3-93EE67818059}" type="pres">
      <dgm:prSet presAssocID="{E34459CC-45CA-4908-9427-33D024C078B1}" presName="root">
        <dgm:presLayoutVars>
          <dgm:dir/>
          <dgm:resizeHandles val="exact"/>
        </dgm:presLayoutVars>
      </dgm:prSet>
      <dgm:spPr/>
      <dgm:t>
        <a:bodyPr/>
        <a:lstStyle/>
        <a:p/>
      </dgm:t>
    </dgm:pt>
    <dgm:pt modelId="{F7458F24-6D0B-48F1-8983-ED4BDC54B896}" type="pres">
      <dgm:prSet presAssocID="{6A79302E-05E7-4534-BD92-6E20E4688BCC}" presName="compNode"/>
      <dgm:spPr/>
      <dgm:t>
        <a:bodyPr/>
        <a:lstStyle/>
        <a:p/>
      </dgm:t>
    </dgm:pt>
    <dgm:pt modelId="{269B6123-41DD-47ED-9F69-D91E252B566F}" type="pres">
      <dgm:prSet presAssocID="{6A79302E-05E7-4534-BD92-6E20E4688BCC}" presName="iconBgRect" presStyleLbl="bgShp" presStyleCnt="5"/>
      <dgm:spPr>
        <a:prstGeom prst="round2DiagRect">
          <a:avLst>
            <a:gd name="adj1" fmla="val 29727"/>
            <a:gd name="adj2" fmla="val 0"/>
          </a:avLst>
        </a:prstGeom>
        <a:solidFill>
          <a:schemeClr val="accent2">
            <a:hueOff val="0"/>
            <a:satOff val="0"/>
            <a:lumOff val="0"/>
            <a:alphaOff val="0"/>
          </a:schemeClr>
        </a:solidFill>
        <a:ln>
          <a:noFill/>
        </a:ln>
      </dgm:spPr>
      <dgm:t>
        <a:bodyPr/>
        <a:lstStyle/>
        <a:p/>
      </dgm:t>
    </dgm:pt>
    <dgm:pt modelId="{95F415B8-BAE6-46E4-ADF8-A7780C6C3A09}" type="pres">
      <dgm:prSet presAssocID="{6A79302E-05E7-4534-BD92-6E20E4688BCC}" presName="iconRect" presStyleLbl="node1" presStyleCnt="5"/>
      <dgm:spPr>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t>
        <a:bodyPr/>
        <a:lstStyle/>
        <a:p/>
      </dgm:t>
      <dgm:extLst>
        <a:ext uri="{E40237B7-FDA0-4F09-8148-C483321AD2D9}">
          <dgm14:cNvPr xmlns:dgm14="http://schemas.microsoft.com/office/drawing/2010/diagram" id="0" name="" descr="Document"/>
        </a:ext>
      </dgm:extLst>
    </dgm:pt>
    <dgm:pt modelId="{59162595-3BF8-43AF-873D-69B4F8AD68F3}" type="pres">
      <dgm:prSet presAssocID="{6A79302E-05E7-4534-BD92-6E20E4688BCC}" presName="spaceRect"/>
      <dgm:spPr/>
      <dgm:t>
        <a:bodyPr/>
        <a:lstStyle/>
        <a:p/>
      </dgm:t>
    </dgm:pt>
    <dgm:pt modelId="{17FE38CF-0131-41A5-9197-6C98EFCB77B9}" type="pres">
      <dgm:prSet presAssocID="{6A79302E-05E7-4534-BD92-6E20E4688BCC}" presName="textRect" presStyleLbl="revTx" presStyleCnt="5">
        <dgm:presLayoutVars>
          <dgm:chMax val="1"/>
          <dgm:chPref val="1"/>
        </dgm:presLayoutVars>
      </dgm:prSet>
      <dgm:spPr/>
      <dgm:t>
        <a:bodyPr/>
        <a:lstStyle/>
        <a:p/>
      </dgm:t>
    </dgm:pt>
    <dgm:pt modelId="{B80DBA3C-BBF4-44D9-A4A8-18E7F0CC9FFF}" type="pres">
      <dgm:prSet presAssocID="{4EE0DAC8-3CD9-4EAB-9CD9-1C979887C76D}" presName="sibTrans"/>
      <dgm:spPr/>
      <dgm:t>
        <a:bodyPr/>
        <a:lstStyle/>
        <a:p/>
      </dgm:t>
    </dgm:pt>
    <dgm:pt modelId="{9E491114-977A-4FF2-9579-1233395D5C7C}" type="pres">
      <dgm:prSet presAssocID="{C49CED58-1158-48F7-864C-9D3F07510E15}" presName="compNode"/>
      <dgm:spPr/>
      <dgm:t>
        <a:bodyPr/>
        <a:lstStyle/>
        <a:p/>
      </dgm:t>
    </dgm:pt>
    <dgm:pt modelId="{EC97D1B4-121C-422E-82E7-BAC6166602DE}" type="pres">
      <dgm:prSet presAssocID="{C49CED58-1158-48F7-864C-9D3F07510E15}" presName="iconBgRect" presStyleLbl="bgShp" presStyleIdx="1" presStyleCnt="5"/>
      <dgm:spPr>
        <a:prstGeom prst="round2DiagRect">
          <a:avLst>
            <a:gd name="adj1" fmla="val 29727"/>
            <a:gd name="adj2" fmla="val 0"/>
          </a:avLst>
        </a:prstGeom>
        <a:solidFill>
          <a:schemeClr val="accent3">
            <a:hueOff val="0"/>
            <a:satOff val="0"/>
            <a:lumOff val="0"/>
            <a:alphaOff val="0"/>
          </a:schemeClr>
        </a:solidFill>
        <a:ln>
          <a:noFill/>
        </a:ln>
      </dgm:spPr>
      <dgm:t>
        <a:bodyPr/>
        <a:lstStyle/>
        <a:p/>
      </dgm:t>
    </dgm:pt>
    <dgm:pt modelId="{2F7EF9E0-3F05-45C6-9252-7C715CB80A55}" type="pres">
      <dgm:prSet presAssocID="{C49CED58-1158-48F7-864C-9D3F07510E15}" presName="iconRect" presStyleLbl="node1" presStyleIdx="1" presStyleCnt="5"/>
      <dgm:sp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t>
        <a:bodyPr/>
        <a:lstStyle/>
        <a:p/>
      </dgm:t>
      <dgm:extLst>
        <a:ext uri="{E40237B7-FDA0-4F09-8148-C483321AD2D9}">
          <dgm14:cNvPr xmlns:dgm14="http://schemas.microsoft.com/office/drawing/2010/diagram" id="0" name="" descr="Handshake"/>
        </a:ext>
      </dgm:extLst>
    </dgm:pt>
    <dgm:pt modelId="{936F6310-BAD6-453F-A699-BD73AFE54022}" type="pres">
      <dgm:prSet presAssocID="{C49CED58-1158-48F7-864C-9D3F07510E15}" presName="spaceRect"/>
      <dgm:spPr/>
      <dgm:t>
        <a:bodyPr/>
        <a:lstStyle/>
        <a:p/>
      </dgm:t>
    </dgm:pt>
    <dgm:pt modelId="{62C16A7C-64A3-441F-AAAC-43DDCAA1BB28}" type="pres">
      <dgm:prSet presAssocID="{C49CED58-1158-48F7-864C-9D3F07510E15}" presName="textRect" presStyleLbl="revTx" presStyleIdx="1" presStyleCnt="5">
        <dgm:presLayoutVars>
          <dgm:chMax val="1"/>
          <dgm:chPref val="1"/>
        </dgm:presLayoutVars>
      </dgm:prSet>
      <dgm:spPr/>
      <dgm:t>
        <a:bodyPr/>
        <a:lstStyle/>
        <a:p/>
      </dgm:t>
    </dgm:pt>
    <dgm:pt modelId="{42E967D9-F798-4E5F-8105-4B24FA58891C}" type="pres">
      <dgm:prSet presAssocID="{53465EDC-B878-4E45-A15F-E1E8472F8658}" presName="sibTrans"/>
      <dgm:spPr/>
      <dgm:t>
        <a:bodyPr/>
        <a:lstStyle/>
        <a:p/>
      </dgm:t>
    </dgm:pt>
    <dgm:pt modelId="{683C1EF0-CF7B-4F07-BCFE-3ABFC9CB21AC}" type="pres">
      <dgm:prSet presAssocID="{4E884697-90B8-48D9-A238-CC3E46F45454}" presName="compNode"/>
      <dgm:spPr/>
      <dgm:t>
        <a:bodyPr/>
        <a:lstStyle/>
        <a:p/>
      </dgm:t>
    </dgm:pt>
    <dgm:pt modelId="{A2BF88C3-F753-4529-95F2-F4887BAECB02}" type="pres">
      <dgm:prSet presAssocID="{4E884697-90B8-48D9-A238-CC3E46F45454}" presName="iconBgRect" presStyleLbl="bgShp" presStyleIdx="2" presStyleCnt="5"/>
      <dgm:spPr>
        <a:prstGeom prst="round2DiagRect">
          <a:avLst>
            <a:gd name="adj1" fmla="val 29727"/>
            <a:gd name="adj2" fmla="val 0"/>
          </a:avLst>
        </a:prstGeom>
        <a:solidFill>
          <a:schemeClr val="accent4">
            <a:hueOff val="0"/>
            <a:satOff val="0"/>
            <a:lumOff val="0"/>
            <a:alphaOff val="0"/>
          </a:schemeClr>
        </a:solidFill>
        <a:ln>
          <a:noFill/>
        </a:ln>
      </dgm:spPr>
      <dgm:t>
        <a:bodyPr/>
        <a:lstStyle/>
        <a:p/>
      </dgm:t>
    </dgm:pt>
    <dgm:pt modelId="{0A41542E-B704-427F-AC2B-A08940EA104F}" type="pres">
      <dgm:prSet presAssocID="{4E884697-90B8-48D9-A238-CC3E46F45454}" presName="iconRect" presStyleLbl="node1" presStyleIdx="2" presStyleCnt="5"/>
      <dgm:spPr>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t>
        <a:bodyPr/>
        <a:lstStyle/>
        <a:p/>
      </dgm:t>
      <dgm:extLst>
        <a:ext uri="{E40237B7-FDA0-4F09-8148-C483321AD2D9}">
          <dgm14:cNvPr xmlns:dgm14="http://schemas.microsoft.com/office/drawing/2010/diagram" id="0" name="" descr="Checkmark"/>
        </a:ext>
      </dgm:extLst>
    </dgm:pt>
    <dgm:pt modelId="{98BA1016-EE38-4712-8961-83A550831D56}" type="pres">
      <dgm:prSet presAssocID="{4E884697-90B8-48D9-A238-CC3E46F45454}" presName="spaceRect"/>
      <dgm:spPr/>
      <dgm:t>
        <a:bodyPr/>
        <a:lstStyle/>
        <a:p/>
      </dgm:t>
    </dgm:pt>
    <dgm:pt modelId="{71685F24-2D93-4647-8639-DB04F35BC77E}" type="pres">
      <dgm:prSet presAssocID="{4E884697-90B8-48D9-A238-CC3E46F45454}" presName="textRect" presStyleLbl="revTx" presStyleIdx="2" presStyleCnt="5">
        <dgm:presLayoutVars>
          <dgm:chMax val="1"/>
          <dgm:chPref val="1"/>
        </dgm:presLayoutVars>
      </dgm:prSet>
      <dgm:spPr/>
      <dgm:t>
        <a:bodyPr/>
        <a:lstStyle/>
        <a:p/>
      </dgm:t>
    </dgm:pt>
    <dgm:pt modelId="{1F0768E7-16D6-47AC-B4DA-E30C15E75C32}" type="pres">
      <dgm:prSet presAssocID="{6C5F0EFA-FEBB-49F0-9DE7-AAE5F7595585}" presName="sibTrans"/>
      <dgm:spPr/>
      <dgm:t>
        <a:bodyPr/>
        <a:lstStyle/>
        <a:p/>
      </dgm:t>
    </dgm:pt>
    <dgm:pt modelId="{9CEE90B4-E768-4FE5-95DC-603D660B4106}" type="pres">
      <dgm:prSet presAssocID="{49292B2B-7E5F-4E7E-AF06-81697FEA49D4}" presName="compNode"/>
      <dgm:spPr/>
      <dgm:t>
        <a:bodyPr/>
        <a:lstStyle/>
        <a:p/>
      </dgm:t>
    </dgm:pt>
    <dgm:pt modelId="{20525A00-9046-4DD1-A881-4C728162F8B2}" type="pres">
      <dgm:prSet presAssocID="{49292B2B-7E5F-4E7E-AF06-81697FEA49D4}" presName="iconBgRect" presStyleLbl="bgShp" presStyleIdx="3" presStyleCnt="5"/>
      <dgm:spPr>
        <a:prstGeom prst="round2DiagRect">
          <a:avLst>
            <a:gd name="adj1" fmla="val 29727"/>
            <a:gd name="adj2" fmla="val 0"/>
          </a:avLst>
        </a:prstGeom>
        <a:solidFill>
          <a:schemeClr val="accent5">
            <a:hueOff val="0"/>
            <a:satOff val="0"/>
            <a:lumOff val="0"/>
            <a:alphaOff val="0"/>
          </a:schemeClr>
        </a:solidFill>
        <a:ln>
          <a:noFill/>
        </a:ln>
      </dgm:spPr>
      <dgm:t>
        <a:bodyPr/>
        <a:lstStyle/>
        <a:p/>
      </dgm:t>
    </dgm:pt>
    <dgm:pt modelId="{1942D251-F988-4C47-9211-F1680210F103}" type="pres">
      <dgm:prSet presAssocID="{49292B2B-7E5F-4E7E-AF06-81697FEA49D4}" presName="iconRect" presStyleLbl="node1" presStyleIdx="3" presStyleCnt="5"/>
      <dgm:spPr>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t>
        <a:bodyPr/>
        <a:lstStyle/>
        <a:p/>
      </dgm:t>
      <dgm:extLst>
        <a:ext uri="{E40237B7-FDA0-4F09-8148-C483321AD2D9}">
          <dgm14:cNvPr xmlns:dgm14="http://schemas.microsoft.com/office/drawing/2010/diagram" id="0" name="" descr="Check List"/>
        </a:ext>
      </dgm:extLst>
    </dgm:pt>
    <dgm:pt modelId="{BF2DD6E0-1F13-41D5-AAA6-446103E292DC}" type="pres">
      <dgm:prSet presAssocID="{49292B2B-7E5F-4E7E-AF06-81697FEA49D4}" presName="spaceRect"/>
      <dgm:spPr/>
      <dgm:t>
        <a:bodyPr/>
        <a:lstStyle/>
        <a:p/>
      </dgm:t>
    </dgm:pt>
    <dgm:pt modelId="{48E62C29-F804-4825-A0C8-DA7431B72B1C}" type="pres">
      <dgm:prSet presAssocID="{49292B2B-7E5F-4E7E-AF06-81697FEA49D4}" presName="textRect" presStyleLbl="revTx" presStyleIdx="3" presStyleCnt="5">
        <dgm:presLayoutVars>
          <dgm:chMax val="1"/>
          <dgm:chPref val="1"/>
        </dgm:presLayoutVars>
      </dgm:prSet>
      <dgm:spPr/>
      <dgm:t>
        <a:bodyPr/>
        <a:lstStyle/>
        <a:p/>
      </dgm:t>
    </dgm:pt>
    <dgm:pt modelId="{833829B3-1217-4889-992B-ABF7895B4780}" type="pres">
      <dgm:prSet presAssocID="{438667CD-B489-4A26-92D1-EBAB9CBF1484}" presName="sibTrans"/>
      <dgm:spPr/>
      <dgm:t>
        <a:bodyPr/>
        <a:lstStyle/>
        <a:p/>
      </dgm:t>
    </dgm:pt>
    <dgm:pt modelId="{A1DB78B1-3A90-4C52-AD1F-CD98E7332686}" type="pres">
      <dgm:prSet presAssocID="{8DEBA505-0B27-41C3-A02E-3F4AA3CC1288}" presName="compNode"/>
      <dgm:spPr/>
      <dgm:t>
        <a:bodyPr/>
        <a:lstStyle/>
        <a:p/>
      </dgm:t>
    </dgm:pt>
    <dgm:pt modelId="{B26A83D0-2829-41D0-B52E-53A43529739B}" type="pres">
      <dgm:prSet presAssocID="{8DEBA505-0B27-41C3-A02E-3F4AA3CC1288}" presName="iconBgRect" presStyleLbl="bgShp" presStyleIdx="4" presStyleCnt="5"/>
      <dgm:spPr>
        <a:prstGeom prst="round2DiagRect">
          <a:avLst>
            <a:gd name="adj1" fmla="val 29727"/>
            <a:gd name="adj2" fmla="val 0"/>
          </a:avLst>
        </a:prstGeom>
        <a:solidFill>
          <a:schemeClr val="accent6">
            <a:hueOff val="0"/>
            <a:satOff val="0"/>
            <a:lumOff val="0"/>
            <a:alphaOff val="0"/>
          </a:schemeClr>
        </a:solidFill>
        <a:ln>
          <a:noFill/>
        </a:ln>
      </dgm:spPr>
      <dgm:t>
        <a:bodyPr/>
        <a:lstStyle/>
        <a:p/>
      </dgm:t>
    </dgm:pt>
    <dgm:pt modelId="{F2E8919D-7FE7-488E-81FD-F9A49FA51635}" type="pres">
      <dgm:prSet presAssocID="{8DEBA505-0B27-41C3-A02E-3F4AA3CC1288}" presName="iconRect" presStyleLbl="node1" presStyleIdx="4" presStyleCnt="5"/>
      <dgm:spPr>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t>
        <a:bodyPr/>
        <a:lstStyle/>
        <a:p/>
      </dgm:t>
      <dgm:extLst>
        <a:ext uri="{E40237B7-FDA0-4F09-8148-C483321AD2D9}">
          <dgm14:cNvPr xmlns:dgm14="http://schemas.microsoft.com/office/drawing/2010/diagram" id="0" name="" descr="Magnifying glass"/>
        </a:ext>
      </dgm:extLst>
    </dgm:pt>
    <dgm:pt modelId="{65B7DA50-A17A-4407-8B15-533DE3572516}" type="pres">
      <dgm:prSet presAssocID="{8DEBA505-0B27-41C3-A02E-3F4AA3CC1288}" presName="spaceRect"/>
      <dgm:spPr/>
      <dgm:t>
        <a:bodyPr/>
        <a:lstStyle/>
        <a:p/>
      </dgm:t>
    </dgm:pt>
    <dgm:pt modelId="{8F95AE50-70A4-4790-ABFE-5756F4BD5582}" type="pres">
      <dgm:prSet presAssocID="{8DEBA505-0B27-41C3-A02E-3F4AA3CC1288}" presName="textRect" presStyleLbl="revTx" presStyleIdx="4" presStyleCnt="5" custScaleX="106234">
        <dgm:presLayoutVars>
          <dgm:chMax val="1"/>
          <dgm:chPref val="1"/>
        </dgm:presLayoutVars>
      </dgm:prSet>
      <dgm:spPr/>
      <dgm:t>
        <a:bodyPr/>
        <a:lstStyle/>
        <a:p/>
      </dgm:t>
    </dgm:pt>
  </dgm:ptLst>
  <dgm:cxnLst>
    <dgm:cxn modelId="{58F9973B-E510-47D4-9B0E-5C64184DF3C0}" srcId="{E34459CC-45CA-4908-9427-33D024C078B1}" destId="{6A79302E-05E7-4534-BD92-6E20E4688BCC}" srcOrd="0" destOrd="0" parTransId="{507B204A-294C-48C2-9C3F-AFF33C157308}" sibTransId="{4EE0DAC8-3CD9-4EAB-9CD9-1C979887C76D}"/>
    <dgm:cxn modelId="{3D7544AC-0284-4973-ABB0-22BAAB2B07DF}" srcId="{E34459CC-45CA-4908-9427-33D024C078B1}" destId="{C49CED58-1158-48F7-864C-9D3F07510E15}" srcOrd="1" destOrd="0" parTransId="{E5D48AF9-63E2-44C9-8D71-62EA32E567EF}" sibTransId="{53465EDC-B878-4E45-A15F-E1E8472F8658}"/>
    <dgm:cxn modelId="{3645C369-7ED9-48F5-B9D3-09551B99326D}" srcId="{E34459CC-45CA-4908-9427-33D024C078B1}" destId="{4E884697-90B8-48D9-A238-CC3E46F45454}" srcOrd="2" destOrd="0" parTransId="{FD229CFB-2537-4E63-BA39-65493499A4EC}" sibTransId="{6C5F0EFA-FEBB-49F0-9DE7-AAE5F7595585}"/>
    <dgm:cxn modelId="{15AB675F-2FEB-44EB-9C4C-E5F44002CFFE}" srcId="{E34459CC-45CA-4908-9427-33D024C078B1}" destId="{49292B2B-7E5F-4E7E-AF06-81697FEA49D4}" srcOrd="3" destOrd="0" parTransId="{5A254824-D74C-4092-B243-FC579BFF8D70}" sibTransId="{438667CD-B489-4A26-92D1-EBAB9CBF1484}"/>
    <dgm:cxn modelId="{AEC8C822-78D0-43F1-9B67-E880CBCE352A}" srcId="{E34459CC-45CA-4908-9427-33D024C078B1}" destId="{8DEBA505-0B27-41C3-A02E-3F4AA3CC1288}" srcOrd="4" destOrd="0" parTransId="{56169046-191A-4B67-8109-CA793775E8DA}" sibTransId="{6D4ACBBD-5650-46A0-8A18-C9087AC65D81}"/>
    <dgm:cxn modelId="{110C0FA7-313C-4CE2-84EB-D562D7180F5C}" type="presOf" srcId="{E34459CC-45CA-4908-9427-33D024C078B1}" destId="{D125A112-B32D-4719-A8A3-93EE67818059}" srcOrd="0" destOrd="0" presId="urn:microsoft.com/office/officeart/2018/5/layout/IconLeafLabelList"/>
    <dgm:cxn modelId="{556211BD-A022-4832-9351-4D749CA194DB}" type="presParOf" srcId="{D125A112-B32D-4719-A8A3-93EE67818059}" destId="{F7458F24-6D0B-48F1-8983-ED4BDC54B896}" srcOrd="0" destOrd="0" presId="urn:microsoft.com/office/officeart/2018/5/layout/IconLeafLabelList"/>
    <dgm:cxn modelId="{C2D6C6EE-5745-41CA-ADF8-55981648FEC6}" type="presParOf" srcId="{F7458F24-6D0B-48F1-8983-ED4BDC54B896}" destId="{269B6123-41DD-47ED-9F69-D91E252B566F}" srcOrd="0" destOrd="0" presId="urn:microsoft.com/office/officeart/2018/5/layout/IconLeafLabelList"/>
    <dgm:cxn modelId="{61502C1B-7B40-420F-8DC0-B1CF0F6EB177}" type="presParOf" srcId="{F7458F24-6D0B-48F1-8983-ED4BDC54B896}" destId="{95F415B8-BAE6-46E4-ADF8-A7780C6C3A09}" srcOrd="1" destOrd="0" presId="urn:microsoft.com/office/officeart/2018/5/layout/IconLeafLabelList"/>
    <dgm:cxn modelId="{47EF8590-6CBA-4BA0-89F3-5EAB5E44A945}" type="presParOf" srcId="{F7458F24-6D0B-48F1-8983-ED4BDC54B896}" destId="{59162595-3BF8-43AF-873D-69B4F8AD68F3}" srcOrd="2" destOrd="0" presId="urn:microsoft.com/office/officeart/2018/5/layout/IconLeafLabelList"/>
    <dgm:cxn modelId="{26A0444F-1C2C-4D1B-86FF-28ECD7EDD9DC}" type="presParOf" srcId="{F7458F24-6D0B-48F1-8983-ED4BDC54B896}" destId="{17FE38CF-0131-41A5-9197-6C98EFCB77B9}" srcOrd="3" destOrd="0" presId="urn:microsoft.com/office/officeart/2018/5/layout/IconLeafLabelList"/>
    <dgm:cxn modelId="{D1B4232B-DA97-4D76-808C-F5A09E9EF3D5}" type="presOf" srcId="{6A79302E-05E7-4534-BD92-6E20E4688BCC}" destId="{17FE38CF-0131-41A5-9197-6C98EFCB77B9}" srcOrd="0" destOrd="0" presId="urn:microsoft.com/office/officeart/2018/5/layout/IconLeafLabelList"/>
    <dgm:cxn modelId="{D9BE654C-9ECB-49B0-AABA-BF48CCC8A674}" type="presParOf" srcId="{D125A112-B32D-4719-A8A3-93EE67818059}" destId="{B80DBA3C-BBF4-44D9-A4A8-18E7F0CC9FFF}" srcOrd="1" destOrd="0" presId="urn:microsoft.com/office/officeart/2018/5/layout/IconLeafLabelList"/>
    <dgm:cxn modelId="{22094119-DD52-45F5-A794-297A4A106A08}" type="presParOf" srcId="{D125A112-B32D-4719-A8A3-93EE67818059}" destId="{9E491114-977A-4FF2-9579-1233395D5C7C}" srcOrd="2" destOrd="0" presId="urn:microsoft.com/office/officeart/2018/5/layout/IconLeafLabelList"/>
    <dgm:cxn modelId="{DF2DD277-9637-43E6-ADE0-21A166DAA572}" type="presParOf" srcId="{9E491114-977A-4FF2-9579-1233395D5C7C}" destId="{EC97D1B4-121C-422E-82E7-BAC6166602DE}" srcOrd="0" destOrd="0" presId="urn:microsoft.com/office/officeart/2018/5/layout/IconLeafLabelList"/>
    <dgm:cxn modelId="{4ABEECFC-C5E4-4100-9C5E-E9286E29C05F}" type="presParOf" srcId="{9E491114-977A-4FF2-9579-1233395D5C7C}" destId="{2F7EF9E0-3F05-45C6-9252-7C715CB80A55}" srcOrd="1" destOrd="0" presId="urn:microsoft.com/office/officeart/2018/5/layout/IconLeafLabelList"/>
    <dgm:cxn modelId="{2F4AE096-31E7-4F3E-87E5-AC6CE13340ED}" type="presParOf" srcId="{9E491114-977A-4FF2-9579-1233395D5C7C}" destId="{936F6310-BAD6-453F-A699-BD73AFE54022}" srcOrd="2" destOrd="0" presId="urn:microsoft.com/office/officeart/2018/5/layout/IconLeafLabelList"/>
    <dgm:cxn modelId="{42BBBB16-79E4-45C3-B072-BD6C762E5036}" type="presParOf" srcId="{9E491114-977A-4FF2-9579-1233395D5C7C}" destId="{62C16A7C-64A3-441F-AAAC-43DDCAA1BB28}" srcOrd="3" destOrd="0" presId="urn:microsoft.com/office/officeart/2018/5/layout/IconLeafLabelList"/>
    <dgm:cxn modelId="{C3F4C174-A3E5-4FB0-8395-0CCD046D2F94}" type="presOf" srcId="{C49CED58-1158-48F7-864C-9D3F07510E15}" destId="{62C16A7C-64A3-441F-AAAC-43DDCAA1BB28}" srcOrd="0" destOrd="0" presId="urn:microsoft.com/office/officeart/2018/5/layout/IconLeafLabelList"/>
    <dgm:cxn modelId="{FF4C5A1A-F898-4B26-BE5F-6980900F7A5D}" type="presParOf" srcId="{D125A112-B32D-4719-A8A3-93EE67818059}" destId="{42E967D9-F798-4E5F-8105-4B24FA58891C}" srcOrd="3" destOrd="0" presId="urn:microsoft.com/office/officeart/2018/5/layout/IconLeafLabelList"/>
    <dgm:cxn modelId="{B45D2E2E-C0E6-4770-BB2B-76B590E8EB6A}" type="presParOf" srcId="{D125A112-B32D-4719-A8A3-93EE67818059}" destId="{683C1EF0-CF7B-4F07-BCFE-3ABFC9CB21AC}" srcOrd="4" destOrd="0" presId="urn:microsoft.com/office/officeart/2018/5/layout/IconLeafLabelList"/>
    <dgm:cxn modelId="{DB04C9B9-6598-471F-9E89-5B743B075B68}" type="presParOf" srcId="{683C1EF0-CF7B-4F07-BCFE-3ABFC9CB21AC}" destId="{A2BF88C3-F753-4529-95F2-F4887BAECB02}" srcOrd="0" destOrd="0" presId="urn:microsoft.com/office/officeart/2018/5/layout/IconLeafLabelList"/>
    <dgm:cxn modelId="{E8BAE5A5-0C6B-40B3-8AD4-234716CAA567}" type="presParOf" srcId="{683C1EF0-CF7B-4F07-BCFE-3ABFC9CB21AC}" destId="{0A41542E-B704-427F-AC2B-A08940EA104F}" srcOrd="1" destOrd="0" presId="urn:microsoft.com/office/officeart/2018/5/layout/IconLeafLabelList"/>
    <dgm:cxn modelId="{DF38129E-3782-4232-BC34-851D6C5D1F0D}" type="presParOf" srcId="{683C1EF0-CF7B-4F07-BCFE-3ABFC9CB21AC}" destId="{98BA1016-EE38-4712-8961-83A550831D56}" srcOrd="2" destOrd="0" presId="urn:microsoft.com/office/officeart/2018/5/layout/IconLeafLabelList"/>
    <dgm:cxn modelId="{B01FEF6A-E423-4A71-B4A6-66DC151FDCE1}" type="presParOf" srcId="{683C1EF0-CF7B-4F07-BCFE-3ABFC9CB21AC}" destId="{71685F24-2D93-4647-8639-DB04F35BC77E}" srcOrd="3" destOrd="0" presId="urn:microsoft.com/office/officeart/2018/5/layout/IconLeafLabelList"/>
    <dgm:cxn modelId="{711686EF-E77F-4022-8D03-EB1A8B8C90C4}" type="presOf" srcId="{4E884697-90B8-48D9-A238-CC3E46F45454}" destId="{71685F24-2D93-4647-8639-DB04F35BC77E}" srcOrd="0" destOrd="0" presId="urn:microsoft.com/office/officeart/2018/5/layout/IconLeafLabelList"/>
    <dgm:cxn modelId="{DB69ADAB-204E-4C0A-B8BE-20D9B252096C}" type="presParOf" srcId="{D125A112-B32D-4719-A8A3-93EE67818059}" destId="{1F0768E7-16D6-47AC-B4DA-E30C15E75C32}" srcOrd="5" destOrd="0" presId="urn:microsoft.com/office/officeart/2018/5/layout/IconLeafLabelList"/>
    <dgm:cxn modelId="{DB29B1F9-C689-439D-A013-D23BE203B729}" type="presParOf" srcId="{D125A112-B32D-4719-A8A3-93EE67818059}" destId="{9CEE90B4-E768-4FE5-95DC-603D660B4106}" srcOrd="6" destOrd="0" presId="urn:microsoft.com/office/officeart/2018/5/layout/IconLeafLabelList"/>
    <dgm:cxn modelId="{205B555C-C3D8-4863-AF9C-569E3C28979D}" type="presParOf" srcId="{9CEE90B4-E768-4FE5-95DC-603D660B4106}" destId="{20525A00-9046-4DD1-A881-4C728162F8B2}" srcOrd="0" destOrd="0" presId="urn:microsoft.com/office/officeart/2018/5/layout/IconLeafLabelList"/>
    <dgm:cxn modelId="{CE90B006-675D-4589-8ABE-511A29A55C5F}" type="presParOf" srcId="{9CEE90B4-E768-4FE5-95DC-603D660B4106}" destId="{1942D251-F988-4C47-9211-F1680210F103}" srcOrd="1" destOrd="0" presId="urn:microsoft.com/office/officeart/2018/5/layout/IconLeafLabelList"/>
    <dgm:cxn modelId="{29D42800-3E7F-4EE3-9501-F341822ECD9B}" type="presParOf" srcId="{9CEE90B4-E768-4FE5-95DC-603D660B4106}" destId="{BF2DD6E0-1F13-41D5-AAA6-446103E292DC}" srcOrd="2" destOrd="0" presId="urn:microsoft.com/office/officeart/2018/5/layout/IconLeafLabelList"/>
    <dgm:cxn modelId="{2D699333-CF5D-412B-A3D9-49F7E4F9D4A0}" type="presParOf" srcId="{9CEE90B4-E768-4FE5-95DC-603D660B4106}" destId="{48E62C29-F804-4825-A0C8-DA7431B72B1C}" srcOrd="3" destOrd="0" presId="urn:microsoft.com/office/officeart/2018/5/layout/IconLeafLabelList"/>
    <dgm:cxn modelId="{24873D90-13D0-4A8D-AA33-A97E5D50DBDE}" type="presOf" srcId="{49292B2B-7E5F-4E7E-AF06-81697FEA49D4}" destId="{48E62C29-F804-4825-A0C8-DA7431B72B1C}" srcOrd="0" destOrd="0" presId="urn:microsoft.com/office/officeart/2018/5/layout/IconLeafLabelList"/>
    <dgm:cxn modelId="{3A3A479D-26AE-482F-B61E-39396A2FE9F8}" type="presParOf" srcId="{D125A112-B32D-4719-A8A3-93EE67818059}" destId="{833829B3-1217-4889-992B-ABF7895B4780}" srcOrd="7" destOrd="0" presId="urn:microsoft.com/office/officeart/2018/5/layout/IconLeafLabelList"/>
    <dgm:cxn modelId="{7322DBA6-1222-4853-BFF8-A6227BF101E1}" type="presParOf" srcId="{D125A112-B32D-4719-A8A3-93EE67818059}" destId="{A1DB78B1-3A90-4C52-AD1F-CD98E7332686}" srcOrd="8" destOrd="0" presId="urn:microsoft.com/office/officeart/2018/5/layout/IconLeafLabelList"/>
    <dgm:cxn modelId="{0916B484-E0B4-48C8-B235-F40BE211935F}" type="presParOf" srcId="{A1DB78B1-3A90-4C52-AD1F-CD98E7332686}" destId="{B26A83D0-2829-41D0-B52E-53A43529739B}" srcOrd="0" destOrd="0" presId="urn:microsoft.com/office/officeart/2018/5/layout/IconLeafLabelList"/>
    <dgm:cxn modelId="{08E4ADE0-0978-4523-A53F-723CF014DE82}" type="presParOf" srcId="{A1DB78B1-3A90-4C52-AD1F-CD98E7332686}" destId="{F2E8919D-7FE7-488E-81FD-F9A49FA51635}" srcOrd="1" destOrd="0" presId="urn:microsoft.com/office/officeart/2018/5/layout/IconLeafLabelList"/>
    <dgm:cxn modelId="{4E6D0F49-F0AA-4808-A139-3C6ED94FD99C}" type="presParOf" srcId="{A1DB78B1-3A90-4C52-AD1F-CD98E7332686}" destId="{65B7DA50-A17A-4407-8B15-533DE3572516}" srcOrd="2" destOrd="0" presId="urn:microsoft.com/office/officeart/2018/5/layout/IconLeafLabelList"/>
    <dgm:cxn modelId="{5745845C-FC12-4D91-A2F3-FF4A32BB0FBB}" type="presParOf" srcId="{A1DB78B1-3A90-4C52-AD1F-CD98E7332686}" destId="{8F95AE50-70A4-4790-ABFE-5756F4BD5582}" srcOrd="3" destOrd="0" presId="urn:microsoft.com/office/officeart/2018/5/layout/IconLeafLabelList"/>
    <dgm:cxn modelId="{7F43C117-2BE5-42B0-B584-1C5FFF5581C0}" type="presOf" srcId="{8DEBA505-0B27-41C3-A02E-3F4AA3CC1288}" destId="{8F95AE50-70A4-4790-ABFE-5756F4BD5582}" srcOrd="0" destOrd="0" presId="urn:microsoft.com/office/officeart/2018/5/layout/IconLeafLabel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EC6BAFE-BB0C-48FD-A545-262912C7BEB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9F6405D-57AD-4E1F-A5F9-6F7E726A9D3F}" type="parTrans" cxnId="{3B0E2CC0-22F4-4400-AC39-FC6E05276FA3}">
      <dgm:prSet/>
      <dgm:spPr/>
      <dgm:t>
        <a:bodyPr/>
        <a:lstStyle/>
        <a:p>
          <a:endParaRPr lang="en-US"/>
        </a:p>
      </dgm:t>
    </dgm:pt>
    <dgm:pt modelId="{8E6B2BED-9B9C-40DC-90C2-400460E5E16F}">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Obtaining a Business License</a:t>
          </a:r>
        </a:p>
      </dgm:t>
    </dgm:pt>
    <dgm:pt modelId="{BFC5720E-BFDA-432C-8AE2-FFE4C4FEF46A}" type="sibTrans" cxnId="{3B0E2CC0-22F4-4400-AC39-FC6E05276FA3}">
      <dgm:prSet/>
      <dgm:spPr>
        <a:noFill/>
        <a:ln w="6350" cap="flat" cmpd="sng" algn="ctr">
          <a:solidFill>
            <a:schemeClr val="accent2">
              <a:hueOff val="0"/>
              <a:satOff val="0"/>
              <a:lumOff val="0"/>
              <a:alphaOff val="0"/>
            </a:schemeClr>
          </a:solidFill>
          <a:prstDash val="solid"/>
          <a:miter lim="800000"/>
          <a:tailEnd type="arrow"/>
        </a:ln>
      </dgm:spPr>
      <dgm:t>
        <a:bodyPr/>
        <a:lstStyle/>
        <a:p>
          <a:endParaRPr lang="en-US"/>
        </a:p>
      </dgm:t>
    </dgm:pt>
    <dgm:pt modelId="{D8037FF9-8595-4F7C-BC0E-35CA480468EA}" type="parTrans" cxnId="{43C1AE28-DA15-4F01-8212-63EE9DD0B34F}">
      <dgm:prSet/>
      <dgm:spPr/>
      <dgm:t>
        <a:bodyPr/>
        <a:lstStyle/>
        <a:p>
          <a:endParaRPr lang="en-US"/>
        </a:p>
      </dgm:t>
    </dgm:pt>
    <dgm:pt modelId="{F309EA25-B629-476A-B5E3-7F7A3A93A044}">
      <dgm:prSet/>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Obtaining a missing Certificate of Occupancy </a:t>
          </a:r>
        </a:p>
      </dgm:t>
    </dgm:pt>
    <dgm:pt modelId="{E29A0FB7-5329-4A13-B6DF-7522343C54AC}" type="sibTrans" cxnId="{43C1AE28-DA15-4F01-8212-63EE9DD0B34F}">
      <dgm:prSet/>
      <dgm:spPr>
        <a:noFill/>
        <a:ln w="6350" cap="flat" cmpd="sng" algn="ctr">
          <a:solidFill>
            <a:schemeClr val="accent3">
              <a:hueOff val="0"/>
              <a:satOff val="0"/>
              <a:lumOff val="0"/>
              <a:alphaOff val="0"/>
            </a:schemeClr>
          </a:solidFill>
          <a:prstDash val="solid"/>
          <a:miter lim="800000"/>
          <a:tailEnd type="arrow"/>
        </a:ln>
      </dgm:spPr>
      <dgm:t>
        <a:bodyPr/>
        <a:lstStyle/>
        <a:p>
          <a:endParaRPr lang="en-US"/>
        </a:p>
      </dgm:t>
    </dgm:pt>
    <dgm:pt modelId="{9D2058E4-912D-4BAC-923B-44FF299C8A12}" type="parTrans" cxnId="{6CA6E75F-0C92-4419-A0D3-9333DDE5390B}">
      <dgm:prSet/>
      <dgm:spPr/>
      <dgm:t>
        <a:bodyPr/>
        <a:lstStyle/>
        <a:p>
          <a:endParaRPr lang="en-US"/>
        </a:p>
      </dgm:t>
    </dgm:pt>
    <dgm:pt modelId="{A5CE981C-FD8A-4829-A79A-840DA80D9E87}">
      <dgm:prSe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Transferring a Certificate of Occupancy </a:t>
          </a:r>
        </a:p>
      </dgm:t>
    </dgm:pt>
    <dgm:pt modelId="{0261A270-873D-4792-9069-7B98B921DA62}" type="sibTrans" cxnId="{6CA6E75F-0C92-4419-A0D3-9333DDE5390B}">
      <dgm:prSet/>
      <dgm:spPr>
        <a:noFill/>
        <a:ln w="6350" cap="flat" cmpd="sng" algn="ctr">
          <a:solidFill>
            <a:schemeClr val="accent4">
              <a:hueOff val="0"/>
              <a:satOff val="0"/>
              <a:lumOff val="0"/>
              <a:alphaOff val="0"/>
            </a:schemeClr>
          </a:solidFill>
          <a:prstDash val="solid"/>
          <a:miter lim="800000"/>
          <a:tailEnd type="arrow"/>
        </a:ln>
      </dgm:spPr>
      <dgm:t>
        <a:bodyPr/>
        <a:lstStyle/>
        <a:p>
          <a:endParaRPr lang="en-US"/>
        </a:p>
      </dgm:t>
    </dgm:pt>
    <dgm:pt modelId="{50D5F4ED-7A92-4A43-A54E-6501370611C8}" type="parTrans" cxnId="{23319BF6-E845-4C0A-8C28-BEA9708D1CA3}">
      <dgm:prSet/>
      <dgm:spPr/>
      <dgm:t>
        <a:bodyPr/>
        <a:lstStyle/>
        <a:p>
          <a:endParaRPr lang="en-US"/>
        </a:p>
      </dgm:t>
    </dgm:pt>
    <dgm:pt modelId="{FD00B4BC-60B6-4EA2-87BA-7F3305668392}">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Conditions to previous zoning approvals</a:t>
          </a:r>
        </a:p>
      </dgm:t>
    </dgm:pt>
    <dgm:pt modelId="{B96C26D9-DBB1-472F-9C51-6BE8B0E638BD}" type="sibTrans" cxnId="{23319BF6-E845-4C0A-8C28-BEA9708D1CA3}">
      <dgm:prSet/>
      <dgm:spPr>
        <a:noFill/>
        <a:ln w="6350" cap="flat" cmpd="sng" algn="ctr">
          <a:solidFill>
            <a:schemeClr val="accent5">
              <a:hueOff val="0"/>
              <a:satOff val="0"/>
              <a:lumOff val="0"/>
              <a:alphaOff val="0"/>
            </a:schemeClr>
          </a:solidFill>
          <a:prstDash val="solid"/>
          <a:miter lim="800000"/>
          <a:tailEnd type="arrow"/>
        </a:ln>
      </dgm:spPr>
      <dgm:t>
        <a:bodyPr/>
        <a:lstStyle/>
        <a:p>
          <a:endParaRPr lang="en-US"/>
        </a:p>
      </dgm:t>
    </dgm:pt>
    <dgm:pt modelId="{B30E8769-A1C8-4F6C-B233-175C0440F686}" type="parTrans" cxnId="{80A6EE84-2E9D-4A2B-8FD8-D914F4647868}">
      <dgm:prSet/>
      <dgm:spPr/>
      <dgm:t>
        <a:bodyPr/>
        <a:lstStyle/>
        <a:p>
          <a:endParaRPr lang="en-US"/>
        </a:p>
      </dgm:t>
    </dgm:pt>
    <dgm:pt modelId="{E24EF672-A7D4-4E47-9841-87C8A5016372}">
      <dgm:prSet/>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Mere changes in ownership</a:t>
          </a:r>
        </a:p>
      </dgm:t>
    </dgm:pt>
    <dgm:pt modelId="{424725E6-1C14-4D01-A50A-50ABA5AFE79C}" type="sibTrans" cxnId="{80A6EE84-2E9D-4A2B-8FD8-D914F4647868}">
      <dgm:prSet/>
      <dgm:spPr/>
      <dgm:t>
        <a:bodyPr/>
        <a:lstStyle/>
        <a:p>
          <a:endParaRPr lang="en-US"/>
        </a:p>
      </dgm:t>
    </dgm:pt>
    <dgm:pt modelId="{B569B19C-5948-4324-8602-9D556F430DAE}" type="pres">
      <dgm:prSet presAssocID="{BEC6BAFE-BB0C-48FD-A545-262912C7BEBB}" presName="Name0">
        <dgm:presLayoutVars>
          <dgm:dir/>
          <dgm:resizeHandles val="exact"/>
        </dgm:presLayoutVars>
      </dgm:prSet>
      <dgm:spPr/>
      <dgm:t>
        <a:bodyPr/>
        <a:lstStyle/>
        <a:p/>
      </dgm:t>
    </dgm:pt>
    <dgm:pt modelId="{221CA204-96C7-4B9F-A268-64D119E1E3E9}" type="pres">
      <dgm:prSet presAssocID="{8E6B2BED-9B9C-40DC-90C2-400460E5E16F}" presName="node" presStyleLbl="node1" presStyleCnt="5">
        <dgm:presLayoutVars>
          <dgm:bulletEnabled val="1"/>
        </dgm:presLayoutVars>
      </dgm:prSet>
      <dgm:spPr/>
      <dgm:t>
        <a:bodyPr/>
        <a:lstStyle/>
        <a:p/>
      </dgm:t>
    </dgm:pt>
    <dgm:pt modelId="{69548D6D-3C3B-49B2-9642-1E2BFCFF9FA6}" type="pres">
      <dgm:prSet presAssocID="{BFC5720E-BFDA-432C-8AE2-FFE4C4FEF46A}" presName="sibTrans" presStyleLbl="sibTrans1D1" presStyleCnt="4"/>
      <dgm:spPr/>
      <dgm:t>
        <a:bodyPr/>
        <a:lstStyle/>
        <a:p/>
      </dgm:t>
    </dgm:pt>
    <dgm:pt modelId="{810D5C00-8ED1-4F3C-BB0D-206337D468F3}" type="pres">
      <dgm:prSet presAssocID="{BFC5720E-BFDA-432C-8AE2-FFE4C4FEF46A}" presName="connectorText" presStyleLbl="sibTrans2D1" presStyleCnt="4"/>
      <dgm:spPr/>
      <dgm:t>
        <a:bodyPr/>
        <a:lstStyle/>
        <a:p/>
      </dgm:t>
    </dgm:pt>
    <dgm:pt modelId="{323E599B-FB7C-46AA-A7FA-8B76BCAD3B84}" type="pres">
      <dgm:prSet presAssocID="{F309EA25-B629-476A-B5E3-7F7A3A93A044}" presName="node" presStyleLbl="node1" presStyleIdx="1" presStyleCnt="5">
        <dgm:presLayoutVars>
          <dgm:bulletEnabled val="1"/>
        </dgm:presLayoutVars>
      </dgm:prSet>
      <dgm:spPr/>
      <dgm:t>
        <a:bodyPr/>
        <a:lstStyle/>
        <a:p/>
      </dgm:t>
    </dgm:pt>
    <dgm:pt modelId="{EF504E3E-3CCA-49F9-B59B-CC9C8F9F2929}" type="pres">
      <dgm:prSet presAssocID="{E29A0FB7-5329-4A13-B6DF-7522343C54AC}" presName="sibTrans" presStyleLbl="sibTrans1D1" presStyleIdx="1" presStyleCnt="4"/>
      <dgm:spPr/>
      <dgm:t>
        <a:bodyPr/>
        <a:lstStyle/>
        <a:p/>
      </dgm:t>
    </dgm:pt>
    <dgm:pt modelId="{63EDF695-FBF5-4253-99E7-79242256765E}" type="pres">
      <dgm:prSet presAssocID="{E29A0FB7-5329-4A13-B6DF-7522343C54AC}" presName="connectorText" presStyleLbl="sibTrans2D1" presStyleIdx="1" presStyleCnt="4"/>
      <dgm:spPr/>
      <dgm:t>
        <a:bodyPr/>
        <a:lstStyle/>
        <a:p/>
      </dgm:t>
    </dgm:pt>
    <dgm:pt modelId="{5C3765A4-3960-493C-B999-214283EB1433}" type="pres">
      <dgm:prSet presAssocID="{A5CE981C-FD8A-4829-A79A-840DA80D9E87}" presName="node" presStyleLbl="node1" presStyleIdx="2" presStyleCnt="5">
        <dgm:presLayoutVars>
          <dgm:bulletEnabled val="1"/>
        </dgm:presLayoutVars>
      </dgm:prSet>
      <dgm:spPr/>
      <dgm:t>
        <a:bodyPr/>
        <a:lstStyle/>
        <a:p/>
      </dgm:t>
    </dgm:pt>
    <dgm:pt modelId="{9989EDA1-22A2-4479-9DF0-5492FDA5FFF9}" type="pres">
      <dgm:prSet presAssocID="{0261A270-873D-4792-9069-7B98B921DA62}" presName="sibTrans" presStyleLbl="sibTrans1D1" presStyleIdx="2" presStyleCnt="4"/>
      <dgm:spPr/>
      <dgm:t>
        <a:bodyPr/>
        <a:lstStyle/>
        <a:p/>
      </dgm:t>
    </dgm:pt>
    <dgm:pt modelId="{35A472E5-FD34-492E-9985-17A19CF67F36}" type="pres">
      <dgm:prSet presAssocID="{0261A270-873D-4792-9069-7B98B921DA62}" presName="connectorText" presStyleLbl="sibTrans2D1" presStyleIdx="2" presStyleCnt="4"/>
      <dgm:spPr/>
      <dgm:t>
        <a:bodyPr/>
        <a:lstStyle/>
        <a:p/>
      </dgm:t>
    </dgm:pt>
    <dgm:pt modelId="{1F416F14-E76B-4CFB-A8B5-0FEEFEB91DA1}" type="pres">
      <dgm:prSet presAssocID="{FD00B4BC-60B6-4EA2-87BA-7F3305668392}" presName="node" presStyleLbl="node1" presStyleIdx="3" presStyleCnt="5">
        <dgm:presLayoutVars>
          <dgm:bulletEnabled val="1"/>
        </dgm:presLayoutVars>
      </dgm:prSet>
      <dgm:spPr/>
      <dgm:t>
        <a:bodyPr/>
        <a:lstStyle/>
        <a:p/>
      </dgm:t>
    </dgm:pt>
    <dgm:pt modelId="{5B22DD10-8E41-429F-BD2D-8584EC592AA4}" type="pres">
      <dgm:prSet presAssocID="{B96C26D9-DBB1-472F-9C51-6BE8B0E638BD}" presName="sibTrans" presStyleLbl="sibTrans1D1" presStyleIdx="3" presStyleCnt="4"/>
      <dgm:spPr/>
      <dgm:t>
        <a:bodyPr/>
        <a:lstStyle/>
        <a:p/>
      </dgm:t>
    </dgm:pt>
    <dgm:pt modelId="{0B705C33-2974-432B-AAAF-B31BC635F1DA}" type="pres">
      <dgm:prSet presAssocID="{B96C26D9-DBB1-472F-9C51-6BE8B0E638BD}" presName="connectorText" presStyleLbl="sibTrans2D1" presStyleIdx="3" presStyleCnt="4"/>
      <dgm:spPr/>
      <dgm:t>
        <a:bodyPr/>
        <a:lstStyle/>
        <a:p/>
      </dgm:t>
    </dgm:pt>
    <dgm:pt modelId="{03291FF9-D184-4ADE-94D1-189A6E01A9D4}" type="pres">
      <dgm:prSet presAssocID="{E24EF672-A7D4-4E47-9841-87C8A5016372}" presName="node" presStyleLbl="node1" presStyleIdx="4" presStyleCnt="5" custLinFactNeighborX="2258">
        <dgm:presLayoutVars>
          <dgm:bulletEnabled val="1"/>
        </dgm:presLayoutVars>
      </dgm:prSet>
      <dgm:spPr/>
      <dgm:t>
        <a:bodyPr/>
        <a:lstStyle/>
        <a:p/>
      </dgm:t>
    </dgm:pt>
  </dgm:ptLst>
  <dgm:cxnLst>
    <dgm:cxn modelId="{3B0E2CC0-22F4-4400-AC39-FC6E05276FA3}" srcId="{BEC6BAFE-BB0C-48FD-A545-262912C7BEBB}" destId="{8E6B2BED-9B9C-40DC-90C2-400460E5E16F}" srcOrd="0" destOrd="0" parTransId="{39F6405D-57AD-4E1F-A5F9-6F7E726A9D3F}" sibTransId="{BFC5720E-BFDA-432C-8AE2-FFE4C4FEF46A}"/>
    <dgm:cxn modelId="{43C1AE28-DA15-4F01-8212-63EE9DD0B34F}" srcId="{BEC6BAFE-BB0C-48FD-A545-262912C7BEBB}" destId="{F309EA25-B629-476A-B5E3-7F7A3A93A044}" srcOrd="1" destOrd="0" parTransId="{D8037FF9-8595-4F7C-BC0E-35CA480468EA}" sibTransId="{E29A0FB7-5329-4A13-B6DF-7522343C54AC}"/>
    <dgm:cxn modelId="{6CA6E75F-0C92-4419-A0D3-9333DDE5390B}" srcId="{BEC6BAFE-BB0C-48FD-A545-262912C7BEBB}" destId="{A5CE981C-FD8A-4829-A79A-840DA80D9E87}" srcOrd="2" destOrd="0" parTransId="{9D2058E4-912D-4BAC-923B-44FF299C8A12}" sibTransId="{0261A270-873D-4792-9069-7B98B921DA62}"/>
    <dgm:cxn modelId="{23319BF6-E845-4C0A-8C28-BEA9708D1CA3}" srcId="{BEC6BAFE-BB0C-48FD-A545-262912C7BEBB}" destId="{FD00B4BC-60B6-4EA2-87BA-7F3305668392}" srcOrd="3" destOrd="0" parTransId="{50D5F4ED-7A92-4A43-A54E-6501370611C8}" sibTransId="{B96C26D9-DBB1-472F-9C51-6BE8B0E638BD}"/>
    <dgm:cxn modelId="{80A6EE84-2E9D-4A2B-8FD8-D914F4647868}" srcId="{BEC6BAFE-BB0C-48FD-A545-262912C7BEBB}" destId="{E24EF672-A7D4-4E47-9841-87C8A5016372}" srcOrd="4" destOrd="0" parTransId="{B30E8769-A1C8-4F6C-B233-175C0440F686}" sibTransId="{424725E6-1C14-4D01-A50A-50ABA5AFE79C}"/>
    <dgm:cxn modelId="{C8F89CD9-5379-4F02-BB04-B5D54117FA7C}" type="presOf" srcId="{BEC6BAFE-BB0C-48FD-A545-262912C7BEBB}" destId="{B569B19C-5948-4324-8602-9D556F430DAE}" srcOrd="0" destOrd="0" presId="urn:microsoft.com/office/officeart/2016/7/layout/RepeatingBendingProcessNew"/>
    <dgm:cxn modelId="{8103F947-7726-486F-B30C-0D2AA6D376EB}" type="presParOf" srcId="{B569B19C-5948-4324-8602-9D556F430DAE}" destId="{221CA204-96C7-4B9F-A268-64D119E1E3E9}" srcOrd="0" destOrd="0" presId="urn:microsoft.com/office/officeart/2016/7/layout/RepeatingBendingProcessNew"/>
    <dgm:cxn modelId="{864D35DE-95D3-4FAC-83F0-185F59A78D70}" type="presOf" srcId="{8E6B2BED-9B9C-40DC-90C2-400460E5E16F}" destId="{221CA204-96C7-4B9F-A268-64D119E1E3E9}" srcOrd="0" destOrd="0" presId="urn:microsoft.com/office/officeart/2016/7/layout/RepeatingBendingProcessNew"/>
    <dgm:cxn modelId="{281E8C12-2AB1-4C1B-ABAC-8A068FE5AD36}" type="presParOf" srcId="{B569B19C-5948-4324-8602-9D556F430DAE}" destId="{69548D6D-3C3B-49B2-9642-1E2BFCFF9FA6}" srcOrd="1" destOrd="0" presId="urn:microsoft.com/office/officeart/2016/7/layout/RepeatingBendingProcessNew"/>
    <dgm:cxn modelId="{A03FE30B-F667-4C11-B1E3-06E50469B6F3}" type="presOf" srcId="{BFC5720E-BFDA-432C-8AE2-FFE4C4FEF46A}" destId="{69548D6D-3C3B-49B2-9642-1E2BFCFF9FA6}" srcOrd="0" destOrd="0" presId="urn:microsoft.com/office/officeart/2016/7/layout/RepeatingBendingProcessNew"/>
    <dgm:cxn modelId="{9FEC0F32-2C9F-4380-8241-472083A38E68}" type="presParOf" srcId="{69548D6D-3C3B-49B2-9642-1E2BFCFF9FA6}" destId="{810D5C00-8ED1-4F3C-BB0D-206337D468F3}" srcOrd="0" destOrd="0" presId="urn:microsoft.com/office/officeart/2016/7/layout/RepeatingBendingProcessNew"/>
    <dgm:cxn modelId="{2D9F1940-E5F2-4A76-8851-0BA6160BA1F5}" type="presOf" srcId="{BFC5720E-BFDA-432C-8AE2-FFE4C4FEF46A}" destId="{810D5C00-8ED1-4F3C-BB0D-206337D468F3}" srcOrd="1" destOrd="0" presId="urn:microsoft.com/office/officeart/2016/7/layout/RepeatingBendingProcessNew"/>
    <dgm:cxn modelId="{4829667B-973F-427B-B89C-3538F48BA042}" type="presParOf" srcId="{B569B19C-5948-4324-8602-9D556F430DAE}" destId="{323E599B-FB7C-46AA-A7FA-8B76BCAD3B84}" srcOrd="2" destOrd="0" presId="urn:microsoft.com/office/officeart/2016/7/layout/RepeatingBendingProcessNew"/>
    <dgm:cxn modelId="{4E2930B7-F98C-45E6-826D-069710B8DE87}" type="presOf" srcId="{F309EA25-B629-476A-B5E3-7F7A3A93A044}" destId="{323E599B-FB7C-46AA-A7FA-8B76BCAD3B84}" srcOrd="0" destOrd="0" presId="urn:microsoft.com/office/officeart/2016/7/layout/RepeatingBendingProcessNew"/>
    <dgm:cxn modelId="{74DA193E-DB0B-4B3A-86FB-CEB97BF86582}" type="presParOf" srcId="{B569B19C-5948-4324-8602-9D556F430DAE}" destId="{EF504E3E-3CCA-49F9-B59B-CC9C8F9F2929}" srcOrd="3" destOrd="0" presId="urn:microsoft.com/office/officeart/2016/7/layout/RepeatingBendingProcessNew"/>
    <dgm:cxn modelId="{B7846AED-2353-4436-8571-79DA44A0577A}" type="presOf" srcId="{E29A0FB7-5329-4A13-B6DF-7522343C54AC}" destId="{EF504E3E-3CCA-49F9-B59B-CC9C8F9F2929}" srcOrd="0" destOrd="0" presId="urn:microsoft.com/office/officeart/2016/7/layout/RepeatingBendingProcessNew"/>
    <dgm:cxn modelId="{212505D5-1BE3-44D3-BEBE-025DAB9684EF}" type="presParOf" srcId="{EF504E3E-3CCA-49F9-B59B-CC9C8F9F2929}" destId="{63EDF695-FBF5-4253-99E7-79242256765E}" srcOrd="0" destOrd="0" presId="urn:microsoft.com/office/officeart/2016/7/layout/RepeatingBendingProcessNew"/>
    <dgm:cxn modelId="{8DC3F0BF-6B1B-44AB-BCAB-F69EE0620BBF}" type="presOf" srcId="{E29A0FB7-5329-4A13-B6DF-7522343C54AC}" destId="{63EDF695-FBF5-4253-99E7-79242256765E}" srcOrd="1" destOrd="0" presId="urn:microsoft.com/office/officeart/2016/7/layout/RepeatingBendingProcessNew"/>
    <dgm:cxn modelId="{12AFC679-A857-43E3-AA13-B39AC89AA145}" type="presParOf" srcId="{B569B19C-5948-4324-8602-9D556F430DAE}" destId="{5C3765A4-3960-493C-B999-214283EB1433}" srcOrd="4" destOrd="0" presId="urn:microsoft.com/office/officeart/2016/7/layout/RepeatingBendingProcessNew"/>
    <dgm:cxn modelId="{80495F2E-152A-4951-8CED-16FB6A0C6BBB}" type="presOf" srcId="{A5CE981C-FD8A-4829-A79A-840DA80D9E87}" destId="{5C3765A4-3960-493C-B999-214283EB1433}" srcOrd="0" destOrd="0" presId="urn:microsoft.com/office/officeart/2016/7/layout/RepeatingBendingProcessNew"/>
    <dgm:cxn modelId="{CD3E1475-9EFB-4E29-886E-A21294786860}" type="presParOf" srcId="{B569B19C-5948-4324-8602-9D556F430DAE}" destId="{9989EDA1-22A2-4479-9DF0-5492FDA5FFF9}" srcOrd="5" destOrd="0" presId="urn:microsoft.com/office/officeart/2016/7/layout/RepeatingBendingProcessNew"/>
    <dgm:cxn modelId="{B23F8F54-885C-4BCB-8847-06DE1FBCC011}" type="presOf" srcId="{0261A270-873D-4792-9069-7B98B921DA62}" destId="{9989EDA1-22A2-4479-9DF0-5492FDA5FFF9}" srcOrd="0" destOrd="0" presId="urn:microsoft.com/office/officeart/2016/7/layout/RepeatingBendingProcessNew"/>
    <dgm:cxn modelId="{241084FC-73FB-46D7-B1B8-6F226C14B145}" type="presParOf" srcId="{9989EDA1-22A2-4479-9DF0-5492FDA5FFF9}" destId="{35A472E5-FD34-492E-9985-17A19CF67F36}" srcOrd="0" destOrd="0" presId="urn:microsoft.com/office/officeart/2016/7/layout/RepeatingBendingProcessNew"/>
    <dgm:cxn modelId="{E68AD053-CB82-44D8-B4AD-BA47B057737A}" type="presOf" srcId="{0261A270-873D-4792-9069-7B98B921DA62}" destId="{35A472E5-FD34-492E-9985-17A19CF67F36}" srcOrd="1" destOrd="0" presId="urn:microsoft.com/office/officeart/2016/7/layout/RepeatingBendingProcessNew"/>
    <dgm:cxn modelId="{D0AFB6E0-6DFC-43DF-A5C0-4A587EBB387E}" type="presParOf" srcId="{B569B19C-5948-4324-8602-9D556F430DAE}" destId="{1F416F14-E76B-4CFB-A8B5-0FEEFEB91DA1}" srcOrd="6" destOrd="0" presId="urn:microsoft.com/office/officeart/2016/7/layout/RepeatingBendingProcessNew"/>
    <dgm:cxn modelId="{7D43F6B7-19F4-4B64-A0DC-C10BB40B68D4}" type="presOf" srcId="{FD00B4BC-60B6-4EA2-87BA-7F3305668392}" destId="{1F416F14-E76B-4CFB-A8B5-0FEEFEB91DA1}" srcOrd="0" destOrd="0" presId="urn:microsoft.com/office/officeart/2016/7/layout/RepeatingBendingProcessNew"/>
    <dgm:cxn modelId="{6DF35080-E02E-4121-919C-76C4B9DF9994}" type="presParOf" srcId="{B569B19C-5948-4324-8602-9D556F430DAE}" destId="{5B22DD10-8E41-429F-BD2D-8584EC592AA4}" srcOrd="7" destOrd="0" presId="urn:microsoft.com/office/officeart/2016/7/layout/RepeatingBendingProcessNew"/>
    <dgm:cxn modelId="{9646995F-E2E2-441D-8429-B678000C4C19}" type="presOf" srcId="{B96C26D9-DBB1-472F-9C51-6BE8B0E638BD}" destId="{5B22DD10-8E41-429F-BD2D-8584EC592AA4}" srcOrd="0" destOrd="0" presId="urn:microsoft.com/office/officeart/2016/7/layout/RepeatingBendingProcessNew"/>
    <dgm:cxn modelId="{537B5416-9FF1-4EC0-B3A5-B8018F651F47}" type="presParOf" srcId="{5B22DD10-8E41-429F-BD2D-8584EC592AA4}" destId="{0B705C33-2974-432B-AAAF-B31BC635F1DA}" srcOrd="0" destOrd="0" presId="urn:microsoft.com/office/officeart/2016/7/layout/RepeatingBendingProcessNew"/>
    <dgm:cxn modelId="{D2DA2C7D-69D4-47A0-84D8-AC8F81A2BE6B}" type="presOf" srcId="{B96C26D9-DBB1-472F-9C51-6BE8B0E638BD}" destId="{0B705C33-2974-432B-AAAF-B31BC635F1DA}" srcOrd="1" destOrd="0" presId="urn:microsoft.com/office/officeart/2016/7/layout/RepeatingBendingProcessNew"/>
    <dgm:cxn modelId="{0E8B98B3-7C7D-4E7D-80C5-C2595FD8E99E}" type="presParOf" srcId="{B569B19C-5948-4324-8602-9D556F430DAE}" destId="{03291FF9-D184-4ADE-94D1-189A6E01A9D4}" srcOrd="8" destOrd="0" presId="urn:microsoft.com/office/officeart/2016/7/layout/RepeatingBendingProcessNew"/>
    <dgm:cxn modelId="{63A1D66B-F05C-4564-B026-1E321AE365F8}" type="presOf" srcId="{E24EF672-A7D4-4E47-9841-87C8A5016372}" destId="{03291FF9-D184-4ADE-94D1-189A6E01A9D4}" srcOrd="0" destOrd="0" presId="urn:microsoft.com/office/officeart/2016/7/layout/RepeatingBendingProcessNew"/>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1" name=""/>
      <dsp:cNvGrpSpPr/>
    </dsp:nvGrpSpPr>
    <dsp:grpSpPr/>
    <dsp:sp modelId="{70B5E933-61D8-463E-B04E-17A4426F800B}">
      <dsp:nvSpPr>
        <dsp:cNvPr id="12" name=""/>
        <dsp:cNvSpPr/>
      </dsp:nvSpPr>
      <dsp:spPr>
        <a:xfrm>
          <a:off x="3280347" y="666487"/>
          <a:ext cx="4223336" cy="4223336"/>
        </a:xfrm>
        <a:prstGeom prst="blockArc">
          <a:avLst>
            <a:gd name="adj1" fmla="val 12600004"/>
            <a:gd name="adj2" fmla="val 16200004"/>
            <a:gd name="adj3" fmla="val 4526"/>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a:lstStyle/>
        <a:p/>
      </dsp:txBody>
    </dsp:sp>
    <dsp:sp modelId="{6170360D-1F68-40FC-979F-1161AC34EF96}">
      <dsp:nvSpPr>
        <dsp:cNvPr id="13" name=""/>
        <dsp:cNvSpPr/>
      </dsp:nvSpPr>
      <dsp:spPr>
        <a:xfrm>
          <a:off x="3280353" y="666477"/>
          <a:ext cx="4223336" cy="4223336"/>
        </a:xfrm>
        <a:prstGeom prst="blockArc">
          <a:avLst>
            <a:gd name="adj1" fmla="val 8999987"/>
            <a:gd name="adj2" fmla="val 12599984"/>
            <a:gd name="adj3" fmla="val 4526"/>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a:lstStyle/>
        <a:p/>
      </dsp:txBody>
    </dsp:sp>
    <dsp:sp modelId="{3CD0D8D4-13F0-4579-85BE-9B1C5AC5DBA5}">
      <dsp:nvSpPr>
        <dsp:cNvPr id="14" name=""/>
        <dsp:cNvSpPr/>
      </dsp:nvSpPr>
      <dsp:spPr>
        <a:xfrm>
          <a:off x="3251024" y="617268"/>
          <a:ext cx="4223336" cy="4223336"/>
        </a:xfrm>
        <a:prstGeom prst="blockArc">
          <a:avLst>
            <a:gd name="adj1" fmla="val 5351150"/>
            <a:gd name="adj2" fmla="val 8904564"/>
            <a:gd name="adj3" fmla="val 4526"/>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a:lstStyle/>
        <a:p/>
      </dsp:txBody>
    </dsp:sp>
    <dsp:sp modelId="{B2060955-B7CA-4E83-8214-68F606747205}">
      <dsp:nvSpPr>
        <dsp:cNvPr id="15" name=""/>
        <dsp:cNvSpPr/>
      </dsp:nvSpPr>
      <dsp:spPr>
        <a:xfrm>
          <a:off x="3309691" y="617269"/>
          <a:ext cx="4223336" cy="4223336"/>
        </a:xfrm>
        <a:prstGeom prst="blockArc">
          <a:avLst>
            <a:gd name="adj1" fmla="val 1895445"/>
            <a:gd name="adj2" fmla="val 5448874"/>
            <a:gd name="adj3" fmla="val 4526"/>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a:lstStyle/>
        <a:p/>
      </dsp:txBody>
    </dsp:sp>
    <dsp:sp modelId="{6C145415-6022-4E62-ACC0-942DE164EEB4}">
      <dsp:nvSpPr>
        <dsp:cNvPr id="16" name=""/>
        <dsp:cNvSpPr/>
      </dsp:nvSpPr>
      <dsp:spPr>
        <a:xfrm>
          <a:off x="3280356" y="666488"/>
          <a:ext cx="4223336" cy="4223336"/>
        </a:xfrm>
        <a:prstGeom prst="blockArc">
          <a:avLst>
            <a:gd name="adj1" fmla="val 19799998"/>
            <a:gd name="adj2" fmla="val 1800002"/>
            <a:gd name="adj3" fmla="val 4526"/>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a:lstStyle/>
        <a:p/>
      </dsp:txBody>
    </dsp:sp>
    <dsp:sp modelId="{94CC9EA1-7909-4BD3-B492-0D3909A8CECE}">
      <dsp:nvSpPr>
        <dsp:cNvPr id="17" name=""/>
        <dsp:cNvSpPr/>
      </dsp:nvSpPr>
      <dsp:spPr>
        <a:xfrm>
          <a:off x="3280356" y="666487"/>
          <a:ext cx="4223336" cy="4223336"/>
        </a:xfrm>
        <a:prstGeom prst="blockArc">
          <a:avLst>
            <a:gd name="adj1" fmla="val 16199989"/>
            <a:gd name="adj2" fmla="val 19799999"/>
            <a:gd name="adj3" fmla="val 4526"/>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a:lstStyle/>
        <a:p/>
      </dsp:txBody>
    </dsp:sp>
    <dsp:sp modelId="{93692CEE-ABF8-4D9F-ABC8-74A5A5FB03C1}">
      <dsp:nvSpPr>
        <dsp:cNvPr id="18" name=""/>
        <dsp:cNvSpPr/>
      </dsp:nvSpPr>
      <dsp:spPr>
        <a:xfrm>
          <a:off x="4443773" y="1829883"/>
          <a:ext cx="1896507" cy="18965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Zoning Harmony </a:t>
          </a:r>
        </a:p>
      </dsp:txBody>
      <dsp:txXfrm>
        <a:off x="4721510" y="2107620"/>
        <a:ext cx="1341033" cy="1341033"/>
      </dsp:txXfrm>
    </dsp:sp>
    <dsp:sp modelId="{3F95DEAB-A4D6-4137-A334-3D1585B9B413}">
      <dsp:nvSpPr>
        <dsp:cNvPr id="19" name=""/>
        <dsp:cNvSpPr/>
      </dsp:nvSpPr>
      <dsp:spPr>
        <a:xfrm>
          <a:off x="4728240" y="50501"/>
          <a:ext cx="1327555" cy="132755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Zoning District?</a:t>
          </a:r>
        </a:p>
      </dsp:txBody>
      <dsp:txXfrm>
        <a:off x="4922656" y="244917"/>
        <a:ext cx="938723" cy="938723"/>
      </dsp:txXfrm>
    </dsp:sp>
    <dsp:sp modelId="{68961A03-54A7-4785-BA8B-3C63EC707C79}">
      <dsp:nvSpPr>
        <dsp:cNvPr id="20" name=""/>
        <dsp:cNvSpPr/>
      </dsp:nvSpPr>
      <dsp:spPr>
        <a:xfrm>
          <a:off x="6515616" y="1082439"/>
          <a:ext cx="1327555" cy="132755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Use Permitted?</a:t>
          </a:r>
        </a:p>
      </dsp:txBody>
      <dsp:txXfrm>
        <a:off x="6710032" y="1276855"/>
        <a:ext cx="938723" cy="938723"/>
      </dsp:txXfrm>
    </dsp:sp>
    <dsp:sp modelId="{BBD0932B-319B-4FAB-A0B4-B231B3D641CF}">
      <dsp:nvSpPr>
        <dsp:cNvPr id="21" name=""/>
        <dsp:cNvSpPr/>
      </dsp:nvSpPr>
      <dsp:spPr>
        <a:xfrm>
          <a:off x="6451136" y="3115273"/>
          <a:ext cx="1456514" cy="138964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Bulk / Area Regulations?</a:t>
          </a:r>
        </a:p>
      </dsp:txBody>
      <dsp:txXfrm>
        <a:off x="6664437" y="3318782"/>
        <a:ext cx="1029911" cy="982627"/>
      </dsp:txXfrm>
    </dsp:sp>
    <dsp:sp modelId="{C1F4F3B4-D632-4CED-B816-9B04707D7330}">
      <dsp:nvSpPr>
        <dsp:cNvPr id="22" name=""/>
        <dsp:cNvSpPr/>
      </dsp:nvSpPr>
      <dsp:spPr>
        <a:xfrm>
          <a:off x="4728241" y="4128827"/>
          <a:ext cx="1327555" cy="132755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Permits / approvals?</a:t>
          </a:r>
        </a:p>
      </dsp:txBody>
      <dsp:txXfrm>
        <a:off x="4922657" y="4323243"/>
        <a:ext cx="938723" cy="938723"/>
      </dsp:txXfrm>
    </dsp:sp>
    <dsp:sp modelId="{A0DED0E2-78D1-4F0F-9251-B73E676F6BC4}">
      <dsp:nvSpPr>
        <dsp:cNvPr id="23" name=""/>
        <dsp:cNvSpPr/>
      </dsp:nvSpPr>
      <dsp:spPr>
        <a:xfrm>
          <a:off x="2857156" y="3102908"/>
          <a:ext cx="1494999" cy="1414364"/>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Legal Nonconformity?</a:t>
          </a:r>
        </a:p>
      </dsp:txBody>
      <dsp:txXfrm>
        <a:off x="3076094" y="3310037"/>
        <a:ext cx="1057124" cy="1000106"/>
      </dsp:txXfrm>
    </dsp:sp>
    <dsp:sp modelId="{F4E16209-CB72-40B8-8B9D-6938C2C73C56}">
      <dsp:nvSpPr>
        <dsp:cNvPr id="24" name=""/>
        <dsp:cNvSpPr/>
      </dsp:nvSpPr>
      <dsp:spPr>
        <a:xfrm>
          <a:off x="2940869" y="1082438"/>
          <a:ext cx="1327555" cy="132755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Rebuild Rights?</a:t>
          </a:r>
        </a:p>
      </dsp:txBody>
      <dsp:txXfrm>
        <a:off x="3135285" y="1276854"/>
        <a:ext cx="938723" cy="938723"/>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4" name=""/>
      <dsp:cNvGrpSpPr/>
    </dsp:nvGrpSpPr>
    <dsp:grpSpPr/>
    <dsp:sp modelId="{53F45D21-0473-4765-A877-CB0C49CDB772}">
      <dsp:nvSpPr>
        <dsp:cNvPr id="35" name=""/>
        <dsp:cNvSpPr/>
      </dsp:nvSpPr>
      <dsp:spPr>
        <a:xfrm>
          <a:off x="0" y="529159"/>
          <a:ext cx="6666833"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1570C6FA-50A2-43B9-B9B5-084C7DE72130}">
      <dsp:nvSpPr>
        <dsp:cNvPr id="36" name=""/>
        <dsp:cNvSpPr/>
      </dsp:nvSpPr>
      <dsp:spPr>
        <a:xfrm>
          <a:off x="333341" y="86359"/>
          <a:ext cx="4666783"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Permitted by Right</a:t>
          </a:r>
        </a:p>
      </dsp:txBody>
      <dsp:txXfrm>
        <a:off x="376572" y="129590"/>
        <a:ext cx="4580321" cy="799138"/>
      </dsp:txXfrm>
    </dsp:sp>
    <dsp:sp modelId="{E99C619B-B429-440B-A8F3-A7C68551D002}">
      <dsp:nvSpPr>
        <dsp:cNvPr id="37" name=""/>
        <dsp:cNvSpPr/>
      </dsp:nvSpPr>
      <dsp:spPr>
        <a:xfrm>
          <a:off x="0" y="1889959"/>
          <a:ext cx="6666833"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514EAE57-2665-4610-B483-17779DDB44E7}">
      <dsp:nvSpPr>
        <dsp:cNvPr id="38" name=""/>
        <dsp:cNvSpPr/>
      </dsp:nvSpPr>
      <dsp:spPr>
        <a:xfrm>
          <a:off x="333341" y="1447159"/>
          <a:ext cx="4666783"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Conditional Use</a:t>
          </a:r>
        </a:p>
      </dsp:txBody>
      <dsp:txXfrm>
        <a:off x="376572" y="1490390"/>
        <a:ext cx="4580321" cy="799138"/>
      </dsp:txXfrm>
    </dsp:sp>
    <dsp:sp modelId="{148FB612-1BDF-4D4F-9035-373EB1C8828A}">
      <dsp:nvSpPr>
        <dsp:cNvPr id="39" name=""/>
        <dsp:cNvSpPr/>
      </dsp:nvSpPr>
      <dsp:spPr>
        <a:xfrm>
          <a:off x="0" y="3250759"/>
          <a:ext cx="6666833"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AC2910AA-3B26-4396-9AAA-CC5CF90C0F4F}">
      <dsp:nvSpPr>
        <dsp:cNvPr id="40" name=""/>
        <dsp:cNvSpPr/>
      </dsp:nvSpPr>
      <dsp:spPr>
        <a:xfrm>
          <a:off x="333341" y="2807959"/>
          <a:ext cx="4666783"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Special Exception </a:t>
          </a:r>
        </a:p>
      </dsp:txBody>
      <dsp:txXfrm>
        <a:off x="376572" y="2851190"/>
        <a:ext cx="4580321" cy="799138"/>
      </dsp:txXfrm>
    </dsp:sp>
    <dsp:sp modelId="{369DDE57-89E8-4002-AD62-5CD333852A16}">
      <dsp:nvSpPr>
        <dsp:cNvPr id="41" name=""/>
        <dsp:cNvSpPr/>
      </dsp:nvSpPr>
      <dsp:spPr>
        <a:xfrm>
          <a:off x="0" y="4611560"/>
          <a:ext cx="6666833"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a:lstStyle/>
        <a:p/>
      </dsp:txBody>
    </dsp:sp>
    <dsp:sp modelId="{552CB638-F8AD-4898-B1D4-79AFE63E7892}">
      <dsp:nvSpPr>
        <dsp:cNvPr id="42" name=""/>
        <dsp:cNvSpPr/>
      </dsp:nvSpPr>
      <dsp:spPr>
        <a:xfrm>
          <a:off x="333341" y="4168760"/>
          <a:ext cx="4666783"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Variance</a:t>
          </a:r>
        </a:p>
      </dsp:txBody>
      <dsp:txXfrm>
        <a:off x="376572" y="4211991"/>
        <a:ext cx="4580321" cy="799138"/>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075" name=""/>
      <dsp:cNvGrpSpPr/>
    </dsp:nvGrpSpPr>
    <dsp:grpSpPr/>
    <dsp:sp modelId="{2D47DA8B-A732-406D-A1A1-ECF419941AC6}">
      <dsp:nvSpPr>
        <dsp:cNvPr id="3076" name=""/>
        <dsp:cNvSpPr/>
      </dsp:nvSpPr>
      <dsp:spPr>
        <a:xfrm>
          <a:off x="1882181" y="1951"/>
          <a:ext cx="2117453" cy="8533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Setbacks</a:t>
          </a:r>
        </a:p>
      </dsp:txBody>
      <dsp:txXfrm>
        <a:off x="1923836" y="43606"/>
        <a:ext cx="2034143" cy="769992"/>
      </dsp:txXfrm>
    </dsp:sp>
    <dsp:sp modelId="{F0002B6E-6599-46A2-B2E2-DE4729689F23}">
      <dsp:nvSpPr>
        <dsp:cNvPr id="3077" name=""/>
        <dsp:cNvSpPr/>
      </dsp:nvSpPr>
      <dsp:spPr>
        <a:xfrm>
          <a:off x="1882181" y="897918"/>
          <a:ext cx="2117453" cy="8533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Lot Area</a:t>
          </a:r>
        </a:p>
      </dsp:txBody>
      <dsp:txXfrm>
        <a:off x="1923836" y="939573"/>
        <a:ext cx="2034143" cy="769992"/>
      </dsp:txXfrm>
    </dsp:sp>
    <dsp:sp modelId="{C34B06B7-79F2-4D5A-8B6F-72920560E5B8}">
      <dsp:nvSpPr>
        <dsp:cNvPr id="3078" name=""/>
        <dsp:cNvSpPr/>
      </dsp:nvSpPr>
      <dsp:spPr>
        <a:xfrm>
          <a:off x="1882181" y="1793884"/>
          <a:ext cx="2117453" cy="8533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Lot Density </a:t>
          </a:r>
        </a:p>
      </dsp:txBody>
      <dsp:txXfrm>
        <a:off x="1923836" y="1835539"/>
        <a:ext cx="2034143" cy="769992"/>
      </dsp:txXfrm>
    </dsp:sp>
    <dsp:sp modelId="{64329812-5D54-48D8-9D6B-BCC773977E27}">
      <dsp:nvSpPr>
        <dsp:cNvPr id="3079" name=""/>
        <dsp:cNvSpPr/>
      </dsp:nvSpPr>
      <dsp:spPr>
        <a:xfrm>
          <a:off x="1882181" y="2689851"/>
          <a:ext cx="2117453" cy="8533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Parking </a:t>
          </a:r>
        </a:p>
      </dsp:txBody>
      <dsp:txXfrm>
        <a:off x="1923836" y="2731506"/>
        <a:ext cx="2034143" cy="769992"/>
      </dsp:txXfrm>
    </dsp:sp>
    <dsp:sp modelId="{067AFF04-2CFB-4ADE-A4C4-EDC400E5FC7E}">
      <dsp:nvSpPr>
        <dsp:cNvPr id="3080" name=""/>
        <dsp:cNvSpPr/>
      </dsp:nvSpPr>
      <dsp:spPr>
        <a:xfrm>
          <a:off x="1882181" y="3585817"/>
          <a:ext cx="2117453" cy="85330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t>Landscape Buffers</a:t>
          </a:r>
        </a:p>
      </dsp:txBody>
      <dsp:txXfrm>
        <a:off x="1923836" y="3627472"/>
        <a:ext cx="2034143" cy="769992"/>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9" name=""/>
      <dsp:cNvGrpSpPr/>
    </dsp:nvGrpSpPr>
    <dsp:grpSpPr/>
    <dsp:sp modelId="{12A9049D-E0FC-466C-9B47-1162A79A12B7}">
      <dsp:nvSpPr>
        <dsp:cNvPr id="10" name=""/>
        <dsp:cNvSpPr/>
      </dsp:nvSpPr>
      <dsp:spPr>
        <a:xfrm>
          <a:off x="277275" y="548459"/>
          <a:ext cx="1369432" cy="1369432"/>
        </a:xfrm>
        <a:prstGeom prst="ellipse">
          <a:avLst/>
        </a:prstGeom>
        <a:solidFill>
          <a:schemeClr val="accent1">
            <a:lumMod val="75000"/>
          </a:schemeClr>
        </a:solidFill>
        <a:ln>
          <a:noFill/>
        </a:ln>
        <a:effectLst/>
      </dsp:spPr>
      <dsp:style>
        <a:lnRef idx="0">
          <a:scrgbClr r="0" g="0" b="0"/>
        </a:lnRef>
        <a:fillRef idx="1">
          <a:scrgbClr r="0" g="0" b="0"/>
        </a:fillRef>
        <a:effectRef idx="1">
          <a:scrgbClr r="0" g="0" b="0"/>
        </a:effectRef>
        <a:fontRef idx="minor"/>
      </dsp:style>
      <dsp:txBody>
        <a:bodyPr/>
        <a:lstStyle/>
        <a:p/>
      </dsp:txBody>
    </dsp:sp>
    <dsp:sp modelId="{9185A0AF-A42F-41E8-BCB0-7587A2E51371}">
      <dsp:nvSpPr>
        <dsp:cNvPr id="11" name=""/>
        <dsp:cNvSpPr/>
      </dsp:nvSpPr>
      <dsp:spPr>
        <a:xfrm>
          <a:off x="564856" y="836040"/>
          <a:ext cx="794270" cy="79427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216B0F0F-D9FC-42D2-971C-9E30FF9AEAEF}">
      <dsp:nvSpPr>
        <dsp:cNvPr id="12" name=""/>
        <dsp:cNvSpPr/>
      </dsp:nvSpPr>
      <dsp:spPr>
        <a:xfrm>
          <a:off x="1940158" y="548459"/>
          <a:ext cx="3227948" cy="136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What?</a:t>
          </a:r>
        </a:p>
      </dsp:txBody>
      <dsp:txXfrm>
        <a:off x="1940158" y="548459"/>
        <a:ext cx="3227948" cy="1369432"/>
      </dsp:txXfrm>
    </dsp:sp>
    <dsp:sp modelId="{CF710049-DDF4-4BA5-843A-64C6A5AACA26}">
      <dsp:nvSpPr>
        <dsp:cNvPr id="13" name=""/>
        <dsp:cNvSpPr/>
      </dsp:nvSpPr>
      <dsp:spPr>
        <a:xfrm>
          <a:off x="5730552" y="548459"/>
          <a:ext cx="1369432" cy="1369432"/>
        </a:xfrm>
        <a:prstGeom prst="ellipse">
          <a:avLst/>
        </a:prstGeom>
        <a:solidFill>
          <a:srgbClr val="005480"/>
        </a:solidFill>
        <a:ln>
          <a:noFill/>
        </a:ln>
        <a:effectLst/>
      </dsp:spPr>
      <dsp:style>
        <a:lnRef idx="0">
          <a:scrgbClr r="0" g="0" b="0"/>
        </a:lnRef>
        <a:fillRef idx="1">
          <a:scrgbClr r="0" g="0" b="0"/>
        </a:fillRef>
        <a:effectRef idx="1">
          <a:scrgbClr r="0" g="0" b="0"/>
        </a:effectRef>
        <a:fontRef idx="minor"/>
      </dsp:style>
      <dsp:txBody>
        <a:bodyPr/>
        <a:lstStyle/>
        <a:p/>
      </dsp:txBody>
    </dsp:sp>
    <dsp:sp modelId="{05A53091-F77D-4149-8816-A2F4B0CF2BF4}">
      <dsp:nvSpPr>
        <dsp:cNvPr id="14" name=""/>
        <dsp:cNvSpPr/>
      </dsp:nvSpPr>
      <dsp:spPr>
        <a:xfrm>
          <a:off x="6018133" y="836040"/>
          <a:ext cx="794270" cy="79427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A7996C87-0396-41F5-B477-CF35F3480D36}">
      <dsp:nvSpPr>
        <dsp:cNvPr id="15" name=""/>
        <dsp:cNvSpPr/>
      </dsp:nvSpPr>
      <dsp:spPr>
        <a:xfrm>
          <a:off x="7393435" y="548459"/>
          <a:ext cx="3227948" cy="136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Where?</a:t>
          </a:r>
        </a:p>
      </dsp:txBody>
      <dsp:txXfrm>
        <a:off x="7393435" y="548459"/>
        <a:ext cx="3227948" cy="1369432"/>
      </dsp:txXfrm>
    </dsp:sp>
    <dsp:sp modelId="{EB11F361-4110-4B36-BEA1-D7AC91F7B1FC}">
      <dsp:nvSpPr>
        <dsp:cNvPr id="16" name=""/>
        <dsp:cNvSpPr/>
      </dsp:nvSpPr>
      <dsp:spPr>
        <a:xfrm>
          <a:off x="277275" y="2703535"/>
          <a:ext cx="1369432" cy="1369432"/>
        </a:xfrm>
        <a:prstGeom prst="ellipse">
          <a:avLst/>
        </a:prstGeom>
        <a:solidFill>
          <a:srgbClr val="005480"/>
        </a:solidFill>
        <a:ln>
          <a:noFill/>
        </a:ln>
        <a:effectLst/>
      </dsp:spPr>
      <dsp:style>
        <a:lnRef idx="0">
          <a:scrgbClr r="0" g="0" b="0"/>
        </a:lnRef>
        <a:fillRef idx="1">
          <a:scrgbClr r="0" g="0" b="0"/>
        </a:fillRef>
        <a:effectRef idx="1">
          <a:scrgbClr r="0" g="0" b="0"/>
        </a:effectRef>
        <a:fontRef idx="minor"/>
      </dsp:style>
      <dsp:txBody>
        <a:bodyPr/>
        <a:lstStyle/>
        <a:p/>
      </dsp:txBody>
    </dsp:sp>
    <dsp:sp modelId="{5A7B615D-115D-4A91-9EB8-A149A99231AC}">
      <dsp:nvSpPr>
        <dsp:cNvPr id="17" name=""/>
        <dsp:cNvSpPr/>
      </dsp:nvSpPr>
      <dsp:spPr>
        <a:xfrm>
          <a:off x="564856" y="2991116"/>
          <a:ext cx="794270" cy="79427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1043917F-4C0F-4FF1-A4D2-8ABF276B38A1}">
      <dsp:nvSpPr>
        <dsp:cNvPr id="18" name=""/>
        <dsp:cNvSpPr/>
      </dsp:nvSpPr>
      <dsp:spPr>
        <a:xfrm>
          <a:off x="1940158" y="2703535"/>
          <a:ext cx="3227948" cy="136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Same as Zoning?</a:t>
          </a:r>
        </a:p>
      </dsp:txBody>
      <dsp:txXfrm>
        <a:off x="1940158" y="2703535"/>
        <a:ext cx="3227948" cy="1369432"/>
      </dsp:txXfrm>
    </dsp:sp>
    <dsp:sp modelId="{93363FF1-0063-45AB-9046-E15AB4B877F4}">
      <dsp:nvSpPr>
        <dsp:cNvPr id="19" name=""/>
        <dsp:cNvSpPr/>
      </dsp:nvSpPr>
      <dsp:spPr>
        <a:xfrm>
          <a:off x="5730552" y="2703535"/>
          <a:ext cx="1369432" cy="1369432"/>
        </a:xfrm>
        <a:prstGeom prst="ellipse">
          <a:avLst/>
        </a:prstGeom>
        <a:solidFill>
          <a:srgbClr val="005480"/>
        </a:solidFill>
        <a:ln>
          <a:noFill/>
        </a:ln>
        <a:effectLst/>
      </dsp:spPr>
      <dsp:style>
        <a:lnRef idx="0">
          <a:scrgbClr r="0" g="0" b="0"/>
        </a:lnRef>
        <a:fillRef idx="1">
          <a:scrgbClr r="0" g="0" b="0"/>
        </a:fillRef>
        <a:effectRef idx="1">
          <a:scrgbClr r="0" g="0" b="0"/>
        </a:effectRef>
        <a:fontRef idx="minor"/>
      </dsp:style>
      <dsp:txBody>
        <a:bodyPr/>
        <a:lstStyle/>
        <a:p/>
      </dsp:txBody>
    </dsp:sp>
    <dsp:sp modelId="{D9F53B56-3A68-4857-BE33-8CBF1F270C78}">
      <dsp:nvSpPr>
        <dsp:cNvPr id="20" name=""/>
        <dsp:cNvSpPr/>
      </dsp:nvSpPr>
      <dsp:spPr>
        <a:xfrm>
          <a:off x="6018133" y="2991116"/>
          <a:ext cx="794270" cy="79427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ADC63D0A-E430-49DF-89FD-76D56573C6AF}">
      <dsp:nvSpPr>
        <dsp:cNvPr id="21" name=""/>
        <dsp:cNvSpPr/>
      </dsp:nvSpPr>
      <dsp:spPr>
        <a:xfrm>
          <a:off x="7393435" y="2703535"/>
          <a:ext cx="3227948" cy="136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How to Address</a:t>
          </a:r>
        </a:p>
      </dsp:txBody>
      <dsp:txXfrm>
        <a:off x="7393435" y="2703535"/>
        <a:ext cx="3227948" cy="1369432"/>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269B6123-41DD-47ED-9F69-D91E252B566F}">
      <dsp:nvSpPr>
        <dsp:cNvPr id="9" name=""/>
        <dsp:cNvSpPr/>
      </dsp:nvSpPr>
      <dsp:spPr>
        <a:xfrm>
          <a:off x="628808" y="1016402"/>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95F415B8-BAE6-46E4-ADF8-A7780C6C3A09}">
      <dsp:nvSpPr>
        <dsp:cNvPr id="10" name=""/>
        <dsp:cNvSpPr/>
      </dsp:nvSpPr>
      <dsp:spPr>
        <a:xfrm>
          <a:off x="862808" y="1250402"/>
          <a:ext cx="630000" cy="630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17FE38CF-0131-41A5-9197-6C98EFCB77B9}">
      <dsp:nvSpPr>
        <dsp:cNvPr id="11" name=""/>
        <dsp:cNvSpPr/>
      </dsp:nvSpPr>
      <dsp:spPr>
        <a:xfrm>
          <a:off x="277808"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Representations and Warranties </a:t>
          </a:r>
        </a:p>
      </dsp:txBody>
      <dsp:txXfrm>
        <a:off x="277808" y="2456402"/>
        <a:ext cx="1800000" cy="720000"/>
      </dsp:txXfrm>
    </dsp:sp>
    <dsp:sp modelId="{EC97D1B4-121C-422E-82E7-BAC6166602DE}">
      <dsp:nvSpPr>
        <dsp:cNvPr id="12" name=""/>
        <dsp:cNvSpPr/>
      </dsp:nvSpPr>
      <dsp:spPr>
        <a:xfrm>
          <a:off x="2743808" y="1016402"/>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2F7EF9E0-3F05-45C6-9252-7C715CB80A55}">
      <dsp:nvSpPr>
        <dsp:cNvPr id="13" name=""/>
        <dsp:cNvSpPr/>
      </dsp:nvSpPr>
      <dsp:spPr>
        <a:xfrm>
          <a:off x="2977808" y="1250402"/>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62C16A7C-64A3-441F-AAAC-43DDCAA1BB28}">
      <dsp:nvSpPr>
        <dsp:cNvPr id="14" name=""/>
        <dsp:cNvSpPr/>
      </dsp:nvSpPr>
      <dsp:spPr>
        <a:xfrm>
          <a:off x="2392808"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Covenants</a:t>
          </a:r>
        </a:p>
      </dsp:txBody>
      <dsp:txXfrm>
        <a:off x="2392808" y="2456402"/>
        <a:ext cx="1800000" cy="720000"/>
      </dsp:txXfrm>
    </dsp:sp>
    <dsp:sp modelId="{A2BF88C3-F753-4529-95F2-F4887BAECB02}">
      <dsp:nvSpPr>
        <dsp:cNvPr id="15" name=""/>
        <dsp:cNvSpPr/>
      </dsp:nvSpPr>
      <dsp:spPr>
        <a:xfrm>
          <a:off x="4858808" y="1016402"/>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0A41542E-B704-427F-AC2B-A08940EA104F}">
      <dsp:nvSpPr>
        <dsp:cNvPr id="16" name=""/>
        <dsp:cNvSpPr/>
      </dsp:nvSpPr>
      <dsp:spPr>
        <a:xfrm>
          <a:off x="5092808" y="1250402"/>
          <a:ext cx="630000" cy="63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1685F24-2D93-4647-8639-DB04F35BC77E}">
      <dsp:nvSpPr>
        <dsp:cNvPr id="17" name=""/>
        <dsp:cNvSpPr/>
      </dsp:nvSpPr>
      <dsp:spPr>
        <a:xfrm>
          <a:off x="4507808"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Conditions </a:t>
          </a:r>
          <a:br>
            <a:rPr lang="en-US" sz="1700" kern="1200"/>
          </a:br>
          <a:r>
            <a:rPr lang="en-US" sz="1700" kern="1200"/>
            <a:t>to Closing </a:t>
          </a:r>
        </a:p>
      </dsp:txBody>
      <dsp:txXfrm>
        <a:off x="4507808" y="2456402"/>
        <a:ext cx="1800000" cy="720000"/>
      </dsp:txXfrm>
    </dsp:sp>
    <dsp:sp modelId="{20525A00-9046-4DD1-A881-4C728162F8B2}">
      <dsp:nvSpPr>
        <dsp:cNvPr id="18" name=""/>
        <dsp:cNvSpPr/>
      </dsp:nvSpPr>
      <dsp:spPr>
        <a:xfrm>
          <a:off x="6973808" y="1016402"/>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1942D251-F988-4C47-9211-F1680210F103}">
      <dsp:nvSpPr>
        <dsp:cNvPr id="19" name=""/>
        <dsp:cNvSpPr/>
      </dsp:nvSpPr>
      <dsp:spPr>
        <a:xfrm>
          <a:off x="7207808" y="1250402"/>
          <a:ext cx="630000" cy="63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48E62C29-F804-4825-A0C8-DA7431B72B1C}">
      <dsp:nvSpPr>
        <dsp:cNvPr id="20" name=""/>
        <dsp:cNvSpPr/>
      </dsp:nvSpPr>
      <dsp:spPr>
        <a:xfrm>
          <a:off x="6622808"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Objection Process</a:t>
          </a:r>
        </a:p>
      </dsp:txBody>
      <dsp:txXfrm>
        <a:off x="6622808" y="2456402"/>
        <a:ext cx="1800000" cy="720000"/>
      </dsp:txXfrm>
    </dsp:sp>
    <dsp:sp modelId="{B26A83D0-2829-41D0-B52E-53A43529739B}">
      <dsp:nvSpPr>
        <dsp:cNvPr id="21" name=""/>
        <dsp:cNvSpPr/>
      </dsp:nvSpPr>
      <dsp:spPr>
        <a:xfrm>
          <a:off x="9144914" y="1016402"/>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F2E8919D-7FE7-488E-81FD-F9A49FA51635}">
      <dsp:nvSpPr>
        <dsp:cNvPr id="22" name=""/>
        <dsp:cNvSpPr/>
      </dsp:nvSpPr>
      <dsp:spPr>
        <a:xfrm>
          <a:off x="9378914" y="1250402"/>
          <a:ext cx="630000" cy="63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8F95AE50-70A4-4790-ABFE-5756F4BD5582}">
      <dsp:nvSpPr>
        <dsp:cNvPr id="23" name=""/>
        <dsp:cNvSpPr/>
      </dsp:nvSpPr>
      <dsp:spPr>
        <a:xfrm>
          <a:off x="8737808" y="2456402"/>
          <a:ext cx="191221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Inspection Period/ Due Diligence </a:t>
          </a:r>
        </a:p>
      </dsp:txBody>
      <dsp:txXfrm>
        <a:off x="8737808" y="2456402"/>
        <a:ext cx="1912211" cy="720000"/>
      </dsp:txXfrm>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 modelId="{69548D6D-3C3B-49B2-9642-1E2BFCFF9FA6}">
      <dsp:nvSpPr>
        <dsp:cNvPr id="14" name=""/>
        <dsp:cNvSpPr/>
      </dsp:nvSpPr>
      <dsp:spPr>
        <a:xfrm>
          <a:off x="2743289" y="611240"/>
          <a:ext cx="472891" cy="91440"/>
        </a:xfrm>
        <a:custGeom>
          <a:rect l="0" t="0" r="0" b="0"/>
          <a:pathLst>
            <a:path>
              <a:moveTo>
                <a:pt x="0" y="45720"/>
              </a:moveTo>
              <a:lnTo>
                <a:pt x="47289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7147" y="654443"/>
        <a:ext cx="25174" cy="5034"/>
      </dsp:txXfrm>
    </dsp:sp>
    <dsp:sp modelId="{221CA204-96C7-4B9F-A268-64D119E1E3E9}">
      <dsp:nvSpPr>
        <dsp:cNvPr id="15" name=""/>
        <dsp:cNvSpPr/>
      </dsp:nvSpPr>
      <dsp:spPr>
        <a:xfrm>
          <a:off x="555994" y="232"/>
          <a:ext cx="2189094" cy="13134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67" tIns="112596" rIns="107267" bIns="112596" numCol="1" spcCol="1270" anchor="ctr" anchorCtr="0">
          <a:noAutofit/>
        </a:bodyPr>
        <a:lstStyle/>
        <a:p>
          <a:pPr marL="0" lvl="0" indent="0" algn="ctr" defTabSz="889000">
            <a:lnSpc>
              <a:spcPct val="90000"/>
            </a:lnSpc>
            <a:spcBef>
              <a:spcPct val="0"/>
            </a:spcBef>
            <a:spcAft>
              <a:spcPct val="35000"/>
            </a:spcAft>
            <a:buNone/>
          </a:pPr>
          <a:r>
            <a:rPr lang="en-US" sz="2000" kern="1200"/>
            <a:t>Obtaining a Business License</a:t>
          </a:r>
        </a:p>
      </dsp:txBody>
      <dsp:txXfrm>
        <a:off x="555994" y="232"/>
        <a:ext cx="2189094" cy="1313456"/>
      </dsp:txXfrm>
    </dsp:sp>
    <dsp:sp modelId="{EF504E3E-3CCA-49F9-B59B-CC9C8F9F2929}">
      <dsp:nvSpPr>
        <dsp:cNvPr id="16" name=""/>
        <dsp:cNvSpPr/>
      </dsp:nvSpPr>
      <dsp:spPr>
        <a:xfrm>
          <a:off x="1650541" y="1311889"/>
          <a:ext cx="2692586" cy="472891"/>
        </a:xfrm>
        <a:custGeom>
          <a:rect l="0" t="0" r="0" b="0"/>
          <a:pathLst>
            <a:path>
              <a:moveTo>
                <a:pt x="2692586" y="0"/>
              </a:moveTo>
              <a:lnTo>
                <a:pt x="2692586" y="253545"/>
              </a:lnTo>
              <a:lnTo>
                <a:pt x="0" y="253545"/>
              </a:lnTo>
              <a:lnTo>
                <a:pt x="0" y="47289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8353" y="1545817"/>
        <a:ext cx="136962" cy="5034"/>
      </dsp:txXfrm>
    </dsp:sp>
    <dsp:sp modelId="{323E599B-FB7C-46AA-A7FA-8B76BCAD3B84}">
      <dsp:nvSpPr>
        <dsp:cNvPr id="17" name=""/>
        <dsp:cNvSpPr/>
      </dsp:nvSpPr>
      <dsp:spPr>
        <a:xfrm>
          <a:off x="3248580" y="232"/>
          <a:ext cx="2189094" cy="13134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67" tIns="112596" rIns="107267" bIns="112596" numCol="1" spcCol="1270" anchor="ctr" anchorCtr="0">
          <a:noAutofit/>
        </a:bodyPr>
        <a:lstStyle/>
        <a:p>
          <a:pPr marL="0" lvl="0" indent="0" algn="ctr" defTabSz="889000">
            <a:lnSpc>
              <a:spcPct val="90000"/>
            </a:lnSpc>
            <a:spcBef>
              <a:spcPct val="0"/>
            </a:spcBef>
            <a:spcAft>
              <a:spcPct val="35000"/>
            </a:spcAft>
            <a:buNone/>
          </a:pPr>
          <a:r>
            <a:rPr lang="en-US" sz="2000" kern="1200"/>
            <a:t>Obtaining a missing Certificate of Occupancy </a:t>
          </a:r>
        </a:p>
      </dsp:txBody>
      <dsp:txXfrm>
        <a:off x="3248580" y="232"/>
        <a:ext cx="2189094" cy="1313456"/>
      </dsp:txXfrm>
    </dsp:sp>
    <dsp:sp modelId="{9989EDA1-22A2-4479-9DF0-5492FDA5FFF9}">
      <dsp:nvSpPr>
        <dsp:cNvPr id="18" name=""/>
        <dsp:cNvSpPr/>
      </dsp:nvSpPr>
      <dsp:spPr>
        <a:xfrm>
          <a:off x="2743289" y="2428189"/>
          <a:ext cx="472891" cy="91440"/>
        </a:xfrm>
        <a:custGeom>
          <a:rect l="0" t="0" r="0" b="0"/>
          <a:pathLst>
            <a:path>
              <a:moveTo>
                <a:pt x="0" y="45720"/>
              </a:moveTo>
              <a:lnTo>
                <a:pt x="47289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7147" y="2471391"/>
        <a:ext cx="25174" cy="5034"/>
      </dsp:txXfrm>
    </dsp:sp>
    <dsp:sp modelId="{5C3765A4-3960-493C-B999-214283EB1433}">
      <dsp:nvSpPr>
        <dsp:cNvPr id="19" name=""/>
        <dsp:cNvSpPr/>
      </dsp:nvSpPr>
      <dsp:spPr>
        <a:xfrm>
          <a:off x="555994" y="1817180"/>
          <a:ext cx="2189094" cy="13134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67" tIns="112596" rIns="107267" bIns="112596" numCol="1" spcCol="1270" anchor="ctr" anchorCtr="0">
          <a:noAutofit/>
        </a:bodyPr>
        <a:lstStyle/>
        <a:p>
          <a:pPr marL="0" lvl="0" indent="0" algn="ctr" defTabSz="889000">
            <a:lnSpc>
              <a:spcPct val="90000"/>
            </a:lnSpc>
            <a:spcBef>
              <a:spcPct val="0"/>
            </a:spcBef>
            <a:spcAft>
              <a:spcPct val="35000"/>
            </a:spcAft>
            <a:buNone/>
          </a:pPr>
          <a:r>
            <a:rPr lang="en-US" sz="2000" kern="1200"/>
            <a:t>Transferring a Certificate of Occupancy </a:t>
          </a:r>
        </a:p>
      </dsp:txBody>
      <dsp:txXfrm>
        <a:off x="555994" y="1817180"/>
        <a:ext cx="2189094" cy="1313456"/>
      </dsp:txXfrm>
    </dsp:sp>
    <dsp:sp modelId="{5B22DD10-8E41-429F-BD2D-8584EC592AA4}">
      <dsp:nvSpPr>
        <dsp:cNvPr id="20" name=""/>
        <dsp:cNvSpPr/>
      </dsp:nvSpPr>
      <dsp:spPr>
        <a:xfrm>
          <a:off x="1699971" y="3128837"/>
          <a:ext cx="2643156" cy="472891"/>
        </a:xfrm>
        <a:custGeom>
          <a:rect l="0" t="0" r="0" b="0"/>
          <a:pathLst>
            <a:path>
              <a:moveTo>
                <a:pt x="2643156" y="0"/>
              </a:moveTo>
              <a:lnTo>
                <a:pt x="2643156" y="253545"/>
              </a:lnTo>
              <a:lnTo>
                <a:pt x="0" y="253545"/>
              </a:lnTo>
              <a:lnTo>
                <a:pt x="0" y="47289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54282" y="3362765"/>
        <a:ext cx="134534" cy="5034"/>
      </dsp:txXfrm>
    </dsp:sp>
    <dsp:sp modelId="{1F416F14-E76B-4CFB-A8B5-0FEEFEB91DA1}">
      <dsp:nvSpPr>
        <dsp:cNvPr id="21" name=""/>
        <dsp:cNvSpPr/>
      </dsp:nvSpPr>
      <dsp:spPr>
        <a:xfrm>
          <a:off x="3248580" y="1817180"/>
          <a:ext cx="2189094" cy="13134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67" tIns="112596" rIns="107267" bIns="112596" numCol="1" spcCol="1270" anchor="ctr" anchorCtr="0">
          <a:noAutofit/>
        </a:bodyPr>
        <a:lstStyle/>
        <a:p>
          <a:pPr marL="0" lvl="0" indent="0" algn="ctr" defTabSz="889000">
            <a:lnSpc>
              <a:spcPct val="90000"/>
            </a:lnSpc>
            <a:spcBef>
              <a:spcPct val="0"/>
            </a:spcBef>
            <a:spcAft>
              <a:spcPct val="35000"/>
            </a:spcAft>
            <a:buNone/>
          </a:pPr>
          <a:r>
            <a:rPr lang="en-US" sz="2000" kern="1200"/>
            <a:t>Conditions to previous zoning approvals</a:t>
          </a:r>
        </a:p>
      </dsp:txBody>
      <dsp:txXfrm>
        <a:off x="3248580" y="1817180"/>
        <a:ext cx="2189094" cy="1313456"/>
      </dsp:txXfrm>
    </dsp:sp>
    <dsp:sp modelId="{03291FF9-D184-4ADE-94D1-189A6E01A9D4}">
      <dsp:nvSpPr>
        <dsp:cNvPr id="22" name=""/>
        <dsp:cNvSpPr/>
      </dsp:nvSpPr>
      <dsp:spPr>
        <a:xfrm>
          <a:off x="605424" y="3634128"/>
          <a:ext cx="2189094" cy="13134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67" tIns="112596" rIns="107267" bIns="112596" numCol="1" spcCol="1270" anchor="ctr" anchorCtr="0">
          <a:noAutofit/>
        </a:bodyPr>
        <a:lstStyle/>
        <a:p>
          <a:pPr marL="0" lvl="0" indent="0" algn="ctr" defTabSz="889000">
            <a:lnSpc>
              <a:spcPct val="90000"/>
            </a:lnSpc>
            <a:spcBef>
              <a:spcPct val="0"/>
            </a:spcBef>
            <a:spcAft>
              <a:spcPct val="35000"/>
            </a:spcAft>
            <a:buNone/>
          </a:pPr>
          <a:r>
            <a:rPr lang="en-US" sz="2000" kern="1200"/>
            <a:t>Mere changes in ownership</a:t>
          </a:r>
        </a:p>
      </dsp:txBody>
      <dsp:txXfrm>
        <a:off x="605424" y="3634128"/>
        <a:ext cx="2189094" cy="1313456"/>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dgm:ruleLst>
    <dgm:forEach name="Name19" axis="ch" ptType="node" cnt="1">
      <dgm:layoutNode name="centerShape" styleLbl="node0">
        <dgm:alg type="tx"/>
        <dgm:shape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name="dummy">
                <dgm:alg type="sp"/>
                <dgm:shape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r:blip="">
                    <dgm:adjLst/>
                  </dgm:shape>
                  <dgm:presOf/>
                  <dgm:constrLst>
                    <dgm:constr type="w" val="1"/>
                    <dgm:constr type="h" val="1"/>
                  </dgm:constrLst>
                  <dgm:ruleLst/>
                </dgm:layoutNode>
                <dgm:layoutNode name="oneNode" styleLbl="node1">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layoutNode>
              <dgm:layoutNode name="dummya">
                <dgm:alg type="sp"/>
                <dgm:shape r:blip="">
                  <dgm:adjLst/>
                </dgm:shape>
                <dgm:presOf/>
                <dgm:constrLst>
                  <dgm:constr type="h" refType="w"/>
                </dgm:constrLst>
                <dgm:ruleLst/>
              </dgm:layoutNode>
              <dgm:layoutNode name="dummyb">
                <dgm:alg type="sp"/>
                <dgm:shape r:blip="">
                  <dgm:adjLst/>
                </dgm:shape>
                <dgm:presOf/>
                <dgm:constrLst>
                  <dgm:constr type="h" refType="w"/>
                </dgm:constrLst>
                <dgm:ruleLst/>
              </dgm:layoutNode>
              <dgm:layoutNode name="dummyc">
                <dgm:alg type="sp"/>
                <dgm:shape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rot="90" type="round2SameRect" r:blip="">
                    <dgm:adjLst/>
                  </dgm:shape>
                </dgm:if>
                <dgm:else name="Name12">
                  <dgm:shape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dgm:ruleLst>
            </dgm:layoutNode>
          </dgm:if>
          <dgm:else name="Name13"/>
        </dgm:choose>
      </dgm:layoutNode>
      <dgm:forEach name="Name14" axis="followSib" ptType="sibTrans" cnt="1">
        <dgm:layoutNode name="sp">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dgm:ruleLst>
      <dgm:forEach name="Name6" axis="ch" ptType="node">
        <dgm:layoutNode name="compNode">
          <dgm:alg type="composite"/>
          <dgm:shape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type="ellipse" r:blip="">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type="rect" r:blip="">
              <dgm:adjLst/>
            </dgm:shape>
            <dgm:presOf axis="self" ptType="node"/>
            <dgm:constrLst>
              <dgm:constr type="lMarg"/>
              <dgm:constr type="rMarg"/>
              <dgm:constr type="tMarg"/>
              <dgm:constr type="bMarg"/>
            </dgm:constrLst>
            <dgm:ruleLst>
              <dgm:rule type="primFontSz" val="11"/>
            </dgm:ruleLst>
          </dgm:layoutNode>
        </dgm:layoutNode>
        <dgm:forEach name="Name10" axis="followSib" ptType="sibTrans" cnt="1">
          <dgm:layoutNode name="sibTrans">
            <dgm:alg type="sp"/>
            <dgm:shape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dgm:ruleLst>
    <dgm:forEach name="Name8" axis="ch" ptType="node">
      <dgm:layoutNode name="compNode">
        <dgm:alg type="composite"/>
        <dgm:shape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dgm:ruleLst>
        <dgm:layoutNode name="iconBgRect" styleLbl="bgShp">
          <dgm:alg type="sp"/>
          <dgm:shape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textRect" styleLbl="revTx">
          <dgm:varLst>
            <dgm:chMax val="1"/>
            <dgm:chPref val="1"/>
          </dgm:varLst>
          <dgm:alg type="tx">
            <dgm:param type="txAnchorVert" val="t"/>
          </dgm:alg>
          <dgm:shape type="rect" r:blip="">
            <dgm:adjLst/>
          </dgm:shape>
          <dgm:presOf axis="self" ptType="node"/>
          <dgm:constrLst>
            <dgm:constr type="lMarg"/>
            <dgm:constr type="rMarg"/>
            <dgm:constr type="tMarg"/>
            <dgm:constr type="bMarg"/>
          </dgm:constrLst>
          <dgm:ruleLst>
            <dgm:rule type="primFontSz" val="11"/>
            <dgm:rule type="h" val="INF"/>
          </dgm:ruleLst>
        </dgm:layoutNode>
      </dgm:layoutNode>
      <dgm:forEach name="Name9" axis="followSib" ptType="sibTrans" cnt="1">
        <dgm:layoutNode name="sibTrans">
          <dgm:alg type="sp"/>
          <dgm:shape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fact="0.6"/>
              <dgm:rule type="h" fact="0.6"/>
              <dgm:rule type="primFontSz" val="5"/>
            </dgm:ruleLst>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6282A-87BB-4BD6-96CF-12AA84925D28}"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C5726-096A-4466-9B69-02053820DAD7}" type="slidenum">
              <a:rPr lang="en-US" smtClean="0"/>
              <a:t>‹#›</a:t>
            </a:fld>
            <a:endParaRPr lang="en-US"/>
          </a:p>
        </p:txBody>
      </p:sp>
    </p:spTree>
    <p:extLst>
      <p:ext uri="{BB962C8B-B14F-4D97-AF65-F5344CB8AC3E}">
        <p14:creationId xmlns:p14="http://schemas.microsoft.com/office/powerpoint/2010/main" val="251781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a:t>
            </a:fld>
            <a:endParaRPr lang="en-US"/>
          </a:p>
        </p:txBody>
      </p:sp>
    </p:spTree>
    <p:extLst>
      <p:ext uri="{BB962C8B-B14F-4D97-AF65-F5344CB8AC3E}">
        <p14:creationId xmlns:p14="http://schemas.microsoft.com/office/powerpoint/2010/main" val="21168794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Most municipal ordinances are available online. </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11</a:t>
            </a:fld>
            <a:endParaRPr lang="en-US"/>
          </a:p>
        </p:txBody>
      </p:sp>
    </p:spTree>
    <p:extLst>
      <p:ext uri="{BB962C8B-B14F-4D97-AF65-F5344CB8AC3E}">
        <p14:creationId xmlns:p14="http://schemas.microsoft.com/office/powerpoint/2010/main" val="387986929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PSAs don’t typically address zoning in much detail - - even longform template PSAs don’t address zoning in much detail.</a:t>
            </a:r>
          </a:p>
          <a:p>
            <a:pPr marL="0" marR="0" lvl="0" indent="0">
              <a:lnSpc>
                <a:spcPct val="107000"/>
              </a:lnSpc>
              <a:spcBef>
                <a:spcPct val="0"/>
              </a:spcBef>
              <a:spcAft>
                <a:spcPct val="0"/>
              </a:spcAft>
              <a:buFont typeface="+mj-lt"/>
              <a:buNone/>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Reasons:</a:t>
            </a:r>
          </a:p>
          <a:p>
            <a:pPr marL="685800" marR="0" lvl="1" indent="-228600">
              <a:lnSpc>
                <a:spcPct val="107000"/>
              </a:lnSpc>
              <a:spcBef>
                <a:spcPct val="0"/>
              </a:spcBef>
              <a:spcAft>
                <a:spcPct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Many Buyers don’t understand potential impact</a:t>
            </a:r>
          </a:p>
          <a:p>
            <a:pPr marL="685800" marR="0" lvl="1" indent="-228600">
              <a:lnSpc>
                <a:spcPct val="107000"/>
              </a:lnSpc>
              <a:spcBef>
                <a:spcPct val="0"/>
              </a:spcBef>
              <a:spcAft>
                <a:spcPct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Many Sellers don’t want to address it directly </a:t>
            </a:r>
          </a:p>
          <a:p>
            <a:pPr marL="685800" marR="0" lvl="1" indent="-228600">
              <a:lnSpc>
                <a:spcPct val="107000"/>
              </a:lnSpc>
              <a:spcBef>
                <a:spcPct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Often treated as a due diligence item</a:t>
            </a:r>
          </a:p>
          <a:p>
            <a:pPr marL="0" marR="0" lvl="0" indent="0">
              <a:lnSpc>
                <a:spcPct val="107000"/>
              </a:lnSpc>
              <a:spcBef>
                <a:spcPct val="0"/>
              </a:spcBef>
              <a:spcAft>
                <a:spcPct val="0"/>
              </a:spcAft>
              <a:buFont typeface="+mj-lt"/>
              <a:buNone/>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12</a:t>
            </a:fld>
            <a:endParaRPr lang="en-US"/>
          </a:p>
        </p:txBody>
      </p:sp>
    </p:spTree>
    <p:extLst>
      <p:ext uri="{BB962C8B-B14F-4D97-AF65-F5344CB8AC3E}">
        <p14:creationId xmlns:p14="http://schemas.microsoft.com/office/powerpoint/2010/main" val="348872568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ct val="0"/>
              </a:spcBef>
              <a:spcAft>
                <a:spcPct val="0"/>
              </a:spcAft>
              <a:buFont typeface="+mj-lt"/>
              <a:buAutoNum type="roman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PSA provision specifically articulating due diligence items requested related to zoning (e.g., previous zoning reports, surveys, permits and approvals)</a:t>
            </a:r>
          </a:p>
          <a:p>
            <a:pPr marL="228600" marR="0" lvl="0" indent="-228600">
              <a:lnSpc>
                <a:spcPct val="107000"/>
              </a:lnSpc>
              <a:spcBef>
                <a:spcPct val="0"/>
              </a:spcBef>
              <a:spcAft>
                <a:spcPct val="0"/>
              </a:spcAft>
              <a:buFont typeface="+mj-lt"/>
              <a:buAutoNum type="roman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Add a third-party zoning consultant or land use attorney to your DD team</a:t>
            </a:r>
          </a:p>
          <a:p>
            <a:pPr marL="228600" marR="0" lvl="0" indent="-228600">
              <a:lnSpc>
                <a:spcPct val="107000"/>
              </a:lnSpc>
              <a:spcBef>
                <a:spcPct val="0"/>
              </a:spcBef>
              <a:spcAft>
                <a:spcPct val="0"/>
              </a:spcAft>
              <a:buFont typeface="+mj-lt"/>
              <a:buAutoNum type="roman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Utilize the state’s RTKL</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It is an easy, inexpensive process that can yield significant results. </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Submit your requests immediately after executing your PSA because municipalities have a generous range of time for response.  In PA, it’s 5 BD plus 30 calendar days. </a:t>
            </a:r>
          </a:p>
          <a:p>
            <a:pPr marL="228600" marR="0" lvl="0" indent="-228600">
              <a:lnSpc>
                <a:spcPct val="107000"/>
              </a:lnSpc>
              <a:spcBef>
                <a:spcPct val="0"/>
              </a:spcBef>
              <a:spcAft>
                <a:spcPct val="0"/>
              </a:spcAft>
              <a:buFont typeface="+mj-lt"/>
              <a:buAutoNum type="roman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Analyze the Records</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Understand what permits and approvals exist for the property and use; analyze any conditions applicable, as approvals and permits will oftentimes contain ongoing conditions or obligations separate and apart from the Zoning Ordinance that as the property owner you must satisfy.  Failure to comply can give rise to a violation and puts your certificate of occupancy (operation of the property) at risk. </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Records to request and review:</a:t>
            </a:r>
          </a:p>
          <a:p>
            <a:pPr marL="1143000" marR="0" lvl="2" indent="-228600">
              <a:lnSpc>
                <a:spcPct val="107000"/>
              </a:lnSpc>
              <a:spcBef>
                <a:spcPct val="0"/>
              </a:spcBef>
              <a:spcAft>
                <a:spcPct val="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conditional use approvals</a:t>
            </a:r>
          </a:p>
          <a:p>
            <a:pPr marL="1143000" marR="0" lvl="2" indent="-228600">
              <a:lnSpc>
                <a:spcPct val="107000"/>
              </a:lnSpc>
              <a:spcBef>
                <a:spcPct val="0"/>
              </a:spcBef>
              <a:spcAft>
                <a:spcPct val="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special exception approvals</a:t>
            </a:r>
          </a:p>
          <a:p>
            <a:pPr marL="1143000" marR="0" lvl="2" indent="-228600">
              <a:lnSpc>
                <a:spcPct val="107000"/>
              </a:lnSpc>
              <a:spcBef>
                <a:spcPct val="0"/>
              </a:spcBef>
              <a:spcAft>
                <a:spcPct val="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variances</a:t>
            </a:r>
          </a:p>
          <a:p>
            <a:pPr marL="1143000" marR="0" lvl="2" indent="-228600">
              <a:lnSpc>
                <a:spcPct val="107000"/>
              </a:lnSpc>
              <a:spcBef>
                <a:spcPct val="0"/>
              </a:spcBef>
              <a:spcAft>
                <a:spcPct val="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special permits</a:t>
            </a:r>
          </a:p>
          <a:p>
            <a:pPr marL="1143000" marR="0" lvl="2" indent="-228600">
              <a:lnSpc>
                <a:spcPct val="107000"/>
              </a:lnSpc>
              <a:spcBef>
                <a:spcPct val="0"/>
              </a:spcBef>
              <a:spcAft>
                <a:spcPct val="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land development/site plan approval</a:t>
            </a:r>
          </a:p>
          <a:p>
            <a:pPr marL="1143000" marR="0" lvl="2" indent="-228600">
              <a:lnSpc>
                <a:spcPct val="107000"/>
              </a:lnSpc>
              <a:spcBef>
                <a:spcPct val="0"/>
              </a:spcBef>
              <a:spcAft>
                <a:spcPct val="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certificates of occupancy / compliance </a:t>
            </a:r>
          </a:p>
          <a:p>
            <a:pPr marL="1143000" marR="0" lvl="2" indent="-228600">
              <a:lnSpc>
                <a:spcPct val="107000"/>
              </a:lnSpc>
              <a:spcBef>
                <a:spcPct val="0"/>
              </a:spcBef>
              <a:spcAft>
                <a:spcPts val="800"/>
              </a:spcAft>
              <a:buFont typeface="Courier New" panose="02070309020205020404" pitchFamily="49" charset="0"/>
              <a:buChar char="o"/>
            </a:pPr>
            <a:r>
              <a:rPr lang="en-US" sz="1100" kern="100">
                <a:effectLst/>
                <a:latin typeface="Calibri" panose="020f0502020204030204" pitchFamily="34" charset="0"/>
                <a:ea typeface="Calibri" panose="020f0502020204030204" pitchFamily="34" charset="0"/>
                <a:cs typeface="Times New Roman" panose="02020603050405020304" pitchFamily="18" charset="0"/>
              </a:rPr>
              <a:t>business licenses</a:t>
            </a:r>
          </a:p>
          <a:p>
            <a:pPr marL="228600" marR="0" lvl="0" indent="-228600" algn="l" defTabSz="914400" rtl="0" eaLnBrk="1" fontAlgn="auto" latinLnBrk="0" hangingPunct="1">
              <a:lnSpc>
                <a:spcPct val="107000"/>
              </a:lnSpc>
              <a:spcBef>
                <a:spcPct val="0"/>
              </a:spcBef>
              <a:spcAft>
                <a:spcPct val="0"/>
              </a:spcAft>
              <a:buClrTx/>
              <a:buSzTx/>
              <a:buFont typeface="+mj-lt"/>
              <a:buAutoNum type="romanLcPeriod"/>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Call the municipality </a:t>
            </a:r>
          </a:p>
          <a:p>
            <a:pPr marL="628650" marR="0" lvl="1" indent="-171450" algn="l" defTabSz="914400" rtl="0" eaLnBrk="1" fontAlgn="auto" latinLnBrk="0" hangingPunct="1">
              <a:lnSpc>
                <a:spcPct val="107000"/>
              </a:lnSpc>
              <a:spcBef>
                <a:spcPct val="0"/>
              </a:spcBef>
              <a:spcAft>
                <a:spcPct val="0"/>
              </a:spcAft>
              <a:buClrTx/>
              <a:buSzTx/>
              <a:buFont typeface="Arial" panose="020b0604020202020204" pitchFamily="34" charset="0"/>
              <a:buChar char="•"/>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Only after PSA executed and in Inspection Period. </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13</a:t>
            </a:fld>
            <a:endParaRPr lang="en-US"/>
          </a:p>
        </p:txBody>
      </p:sp>
    </p:spTree>
    <p:extLst>
      <p:ext uri="{BB962C8B-B14F-4D97-AF65-F5344CB8AC3E}">
        <p14:creationId xmlns:p14="http://schemas.microsoft.com/office/powerpoint/2010/main" val="413210619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In addition to your DD inspection, be cognizant of your municipality’s required inspections. </a:t>
            </a:r>
          </a:p>
          <a:p>
            <a:pPr marL="0" marR="0" lvl="0" indent="0">
              <a:lnSpc>
                <a:spcPct val="107000"/>
              </a:lnSpc>
              <a:spcBef>
                <a:spcPct val="0"/>
              </a:spcBef>
              <a:spcAft>
                <a:spcPct val="0"/>
              </a:spcAft>
              <a:buFont typeface="+mj-lt"/>
              <a:buNone/>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Some municipalities tie inspection requirements to business license registrations or renewals, some tie it to the transfer of a certificate of occupancy, some impose it as a condition to approval, and other stricter municipalities require it upon a mere change in ownership.</a:t>
            </a:r>
          </a:p>
          <a:p>
            <a:pPr marL="0" marR="0" lvl="0" indent="0">
              <a:lnSpc>
                <a:spcPct val="107000"/>
              </a:lnSpc>
              <a:spcBef>
                <a:spcPct val="0"/>
              </a:spcBef>
              <a:spcAft>
                <a:spcPct val="0"/>
              </a:spcAft>
              <a:buFont typeface="+mj-lt"/>
              <a:buNone/>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PSA provisions (including options for amendment)</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Seller handles inspection and pays for all fixes</a:t>
            </a:r>
          </a:p>
          <a:p>
            <a:pPr marL="685800" marR="0" lvl="1" indent="-228600">
              <a:lnSpc>
                <a:spcPct val="107000"/>
              </a:lnSpc>
              <a:spcBef>
                <a:spcPct val="0"/>
              </a:spcBef>
              <a:spcAft>
                <a:spcPct val="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Seller handles inspection and pays for all fixes up to a certain amount, with buyer having the option to terminate if fix exceeds agreed upon amount and Seller elects not to fix</a:t>
            </a:r>
          </a:p>
          <a:p>
            <a:pPr marL="685800" marR="0" lvl="1" indent="-228600">
              <a:lnSpc>
                <a:spcPct val="107000"/>
              </a:lnSpc>
              <a:spcBef>
                <a:spcPct val="0"/>
              </a:spcBef>
              <a:spcAft>
                <a:spcPts val="800"/>
              </a:spcAft>
              <a:buFont typeface="Symbol" panose="05050102010706020507" pitchFamily="18" charset="2"/>
              <a:buChar char=""/>
            </a:pPr>
            <a:r>
              <a:rPr lang="en-US" sz="1100" kern="100">
                <a:effectLst/>
                <a:latin typeface="Calibri" panose="020f0502020204030204" pitchFamily="34" charset="0"/>
                <a:ea typeface="Calibri" panose="020f0502020204030204" pitchFamily="34" charset="0"/>
                <a:cs typeface="Times New Roman" panose="02020603050405020304" pitchFamily="18" charset="0"/>
              </a:rPr>
              <a:t>Escrow by Seller with Buyer fix post-closing</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14</a:t>
            </a:fld>
            <a:endParaRPr lang="en-US"/>
          </a:p>
        </p:txBody>
      </p:sp>
    </p:spTree>
    <p:extLst>
      <p:ext uri="{BB962C8B-B14F-4D97-AF65-F5344CB8AC3E}">
        <p14:creationId xmlns:p14="http://schemas.microsoft.com/office/powerpoint/2010/main" val="364939928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Understand going in what, if any, legal nonconformities exist at the property.</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Understand the applicable casualty provision</a:t>
            </a:r>
          </a:p>
          <a:p>
            <a:pPr marL="285750" marR="0" lvl="0" indent="-285750">
              <a:lnSpc>
                <a:spcPct val="107000"/>
              </a:lnSpc>
              <a:spcBef>
                <a:spcPct val="0"/>
              </a:spcBef>
              <a:spcAft>
                <a:spcPct val="0"/>
              </a:spcAft>
              <a:buFont typeface="Arial" panose="020b0604020202020204" pitchFamily="34" charset="0"/>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is the threshold of destruction permitted before losing nonconforming status?</a:t>
            </a:r>
          </a:p>
          <a:p>
            <a:pPr marL="285750" marR="0" lvl="0" indent="-285750" algn="l" defTabSz="914400" rtl="0" eaLnBrk="1" fontAlgn="auto" latinLnBrk="0" hangingPunct="1">
              <a:lnSpc>
                <a:spcPct val="107000"/>
              </a:lnSpc>
              <a:spcBef>
                <a:spcPct val="0"/>
              </a:spcBef>
              <a:spcAft>
                <a:spcPct val="0"/>
              </a:spcAft>
              <a:buClrTx/>
              <a:buSzTx/>
              <a:buFont typeface="Arial" panose="020b0604020202020204" pitchFamily="34" charset="0"/>
              <a:buChar char="•"/>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the use is no longer permitted in the zoning district, or a legal nonconformity exists, continued use of the same post casualty is usually not guaranteed after 50% destruction. </a:t>
            </a:r>
          </a:p>
          <a:p>
            <a:pPr marL="285750" marR="0" lvl="0" indent="-285750">
              <a:lnSpc>
                <a:spcPct val="107000"/>
              </a:lnSpc>
              <a:spcBef>
                <a:spcPct val="0"/>
              </a:spcBef>
              <a:spcAft>
                <a:spcPct val="0"/>
              </a:spcAft>
              <a:buFont typeface="Arial" panose="020b0604020202020204" pitchFamily="34" charset="0"/>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ts val="80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Down Zoning </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15</a:t>
            </a:fld>
            <a:endParaRPr lang="en-US"/>
          </a:p>
        </p:txBody>
      </p:sp>
    </p:spTree>
    <p:extLst>
      <p:ext uri="{BB962C8B-B14F-4D97-AF65-F5344CB8AC3E}">
        <p14:creationId xmlns:p14="http://schemas.microsoft.com/office/powerpoint/2010/main" val="341308286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reasons a CofO could be unavailable:</a:t>
            </a:r>
          </a:p>
          <a:p>
            <a:endParaRPr lang="en-US"/>
          </a:p>
          <a:p>
            <a:pPr marL="228600" indent="-228600">
              <a:buAutoNum type="arabicParenR"/>
            </a:pPr>
            <a:r>
              <a:rPr lang="en-US"/>
              <a:t>Seller or its predecessor never obtained one </a:t>
            </a:r>
          </a:p>
          <a:p>
            <a:pPr marL="228600" indent="-228600">
              <a:buAutoNum type="arabicParenR"/>
            </a:pPr>
            <a:r>
              <a:rPr lang="en-US"/>
              <a:t>Seller and municipality are terrible records keepers</a:t>
            </a:r>
          </a:p>
          <a:p>
            <a:pPr marL="228600" indent="-228600">
              <a:buAutoNum type="arabicParenR"/>
            </a:pPr>
            <a:r>
              <a:rPr lang="en-US"/>
              <a:t>Municipality purges records after so many years </a:t>
            </a:r>
          </a:p>
          <a:p>
            <a:pPr marL="0" indent="0">
              <a:buNone/>
            </a:pPr>
            <a:endParaRPr lang="en-US"/>
          </a:p>
          <a:p>
            <a:pPr marL="0" indent="0">
              <a:buNone/>
            </a:pPr>
            <a:r>
              <a:rPr lang="en-US"/>
              <a:t>PSA provisions</a:t>
            </a:r>
          </a:p>
          <a:p>
            <a:pPr marL="0" indent="0">
              <a:buNone/>
            </a:pPr>
            <a:endParaRPr lang="en-US"/>
          </a:p>
          <a:p>
            <a:pPr marL="0" indent="0">
              <a:buNone/>
            </a:pPr>
            <a:r>
              <a:rPr lang="en-US"/>
              <a:t>Be prepared with a “no violation” statement – many lenders will require it. </a:t>
            </a:r>
          </a:p>
          <a:p>
            <a:pPr marL="0" indent="0">
              <a:buNone/>
            </a:pPr>
            <a:endParaRPr lang="en-US"/>
          </a:p>
          <a:p>
            <a:pPr marL="0" indent="0">
              <a:buNone/>
            </a:pPr>
            <a:r>
              <a:rPr lang="en-US"/>
              <a:t>Ask for retroactive compliance (future sale of property). </a:t>
            </a:r>
          </a:p>
        </p:txBody>
      </p:sp>
      <p:sp>
        <p:nvSpPr>
          <p:cNvPr id="4" name="Slide Number Placeholder 3"/>
          <p:cNvSpPr>
            <a:spLocks noGrp="1"/>
          </p:cNvSpPr>
          <p:nvPr>
            <p:ph type="sldNum" sz="quarter" idx="5"/>
          </p:nvPr>
        </p:nvSpPr>
        <p:spPr/>
        <p:txBody>
          <a:bodyPr/>
          <a:lstStyle/>
          <a:p>
            <a:fld id="{3E0C5726-096A-4466-9B69-02053820DAD7}" type="slidenum">
              <a:rPr lang="en-US" smtClean="0"/>
              <a:t>16</a:t>
            </a:fld>
            <a:endParaRPr lang="en-US"/>
          </a:p>
        </p:txBody>
      </p:sp>
    </p:spTree>
    <p:extLst>
      <p:ext uri="{BB962C8B-B14F-4D97-AF65-F5344CB8AC3E}">
        <p14:creationId xmlns:p14="http://schemas.microsoft.com/office/powerpoint/2010/main" val="426538242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Pennsylvania, the governing law is the Pennsylvania Municipalities Planning Code (53 P.S. 10101 </a:t>
            </a:r>
            <a:r>
              <a:rPr lang="en-US" sz="1800" i="1" kern="100">
                <a:effectLst/>
                <a:latin typeface="Calibri" panose="020f0502020204030204" pitchFamily="34" charset="0"/>
                <a:ea typeface="Calibri" panose="020f0502020204030204" pitchFamily="34" charset="0"/>
                <a:cs typeface="Times New Roman" panose="02020603050405020304" pitchFamily="18" charset="0"/>
              </a:rPr>
              <a:t>et seq</a:t>
            </a:r>
            <a:r>
              <a:rPr lang="en-US" sz="1800" kern="100">
                <a:effectLst/>
                <a:latin typeface="Calibri" panose="020f0502020204030204" pitchFamily="34" charset="0"/>
                <a:ea typeface="Calibri" panose="020f0502020204030204" pitchFamily="34" charset="0"/>
                <a:cs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3</a:t>
            </a:fld>
            <a:endParaRPr lang="en-US"/>
          </a:p>
        </p:txBody>
      </p:sp>
    </p:spTree>
    <p:extLst>
      <p:ext uri="{BB962C8B-B14F-4D97-AF65-F5344CB8AC3E}">
        <p14:creationId xmlns:p14="http://schemas.microsoft.com/office/powerpoint/2010/main" val="28300727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chemeClr val="tx2"/>
                </a:solidFill>
                <a:effectLst/>
                <a:latin typeface="+mn-lt"/>
                <a:cs typeface="+mn-cs"/>
              </a:rPr>
              <a:t>The </a:t>
            </a:r>
            <a:r>
              <a:rPr lang="en-US" sz="1200" b="1">
                <a:solidFill>
                  <a:schemeClr val="tx2"/>
                </a:solidFill>
                <a:effectLst/>
                <a:latin typeface="+mn-lt"/>
                <a:cs typeface="+mn-cs"/>
              </a:rPr>
              <a:t>potential impacts and threats to a property’s use and operations are significant </a:t>
            </a:r>
            <a:r>
              <a:rPr lang="en-US" sz="1200">
                <a:solidFill>
                  <a:schemeClr val="tx2"/>
                </a:solidFill>
                <a:effectLst/>
                <a:latin typeface="+mn-lt"/>
                <a:cs typeface="+mn-cs"/>
              </a:rPr>
              <a:t>when zoning is ignored or isn’t properly evaluated and addressed.</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00">
              <a:solidFill>
                <a:schemeClr val="tx2"/>
              </a:solidFill>
              <a:effectLst/>
              <a:latin typeface="+mn-lt"/>
              <a:ea typeface="Calibri" panose="020f0502020204030204" pitchFamily="34" charset="0"/>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Your lender likely cares – A LOT. </a:t>
            </a:r>
          </a:p>
          <a:p>
            <a:pPr marL="0" marR="0" lvl="0" indent="0" algn="l" defTabSz="914400" rtl="0" eaLnBrk="1" fontAlgn="auto" latinLnBrk="0" hangingPunct="1">
              <a:lnSpc>
                <a:spcPct val="100000"/>
              </a:lnSpc>
              <a:spcBef>
                <a:spcPct val="0"/>
              </a:spcBef>
              <a:spcAft>
                <a:spcPct val="0"/>
              </a:spcAft>
              <a:buClrTx/>
              <a:buSzTx/>
              <a:buFontTx/>
              <a:buNone/>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you know the universe of issues, you can proactively address and develop a plan with Seller for addressing them. </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4</a:t>
            </a:fld>
            <a:endParaRPr lang="en-US"/>
          </a:p>
        </p:txBody>
      </p:sp>
    </p:spTree>
    <p:extLst>
      <p:ext uri="{BB962C8B-B14F-4D97-AF65-F5344CB8AC3E}">
        <p14:creationId xmlns:p14="http://schemas.microsoft.com/office/powerpoint/2010/main" val="329775419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zoning district is the property located?</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Is the use currently permitted in the zoning district?</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so, what are the applicable bulk and area regulations and does the property or proposed development fit within the confines of the same?</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not, was it permitted and properly approved at its inception?</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is my threshold for rebuild?</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5</a:t>
            </a:fld>
            <a:endParaRPr lang="en-US"/>
          </a:p>
        </p:txBody>
      </p:sp>
    </p:spTree>
    <p:extLst>
      <p:ext uri="{BB962C8B-B14F-4D97-AF65-F5344CB8AC3E}">
        <p14:creationId xmlns:p14="http://schemas.microsoft.com/office/powerpoint/2010/main" val="190015935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Pennsylvania….permitted by right, conditional use, special exception, variance</a:t>
            </a:r>
          </a:p>
          <a:p>
            <a:endParaRPr lang="en-US"/>
          </a:p>
          <a:p>
            <a:r>
              <a:rPr lang="en-US"/>
              <a:t>Other states generally take the same approach, but naming conventions may differ – for example, permitted by special permit </a:t>
            </a:r>
          </a:p>
        </p:txBody>
      </p:sp>
      <p:sp>
        <p:nvSpPr>
          <p:cNvPr id="4" name="Slide Number Placeholder 3"/>
          <p:cNvSpPr>
            <a:spLocks noGrp="1"/>
          </p:cNvSpPr>
          <p:nvPr>
            <p:ph type="sldNum" sz="quarter" idx="5"/>
          </p:nvPr>
        </p:nvSpPr>
        <p:spPr/>
        <p:txBody>
          <a:bodyPr/>
          <a:lstStyle/>
          <a:p>
            <a:fld id="{3E0C5726-096A-4466-9B69-02053820DAD7}" type="slidenum">
              <a:rPr lang="en-US" smtClean="0"/>
              <a:t>6</a:t>
            </a:fld>
            <a:endParaRPr lang="en-US"/>
          </a:p>
        </p:txBody>
      </p:sp>
    </p:spTree>
    <p:extLst>
      <p:ext uri="{BB962C8B-B14F-4D97-AF65-F5344CB8AC3E}">
        <p14:creationId xmlns:p14="http://schemas.microsoft.com/office/powerpoint/2010/main" val="352368813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Best way to confirm is via an accurate survey. </a:t>
            </a:r>
          </a:p>
          <a:p>
            <a:endParaRPr lang="en-US"/>
          </a:p>
          <a:p>
            <a:r>
              <a:rPr lang="en-US"/>
              <a:t>Online tools –google aerial, GIS</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7</a:t>
            </a:fld>
            <a:endParaRPr lang="en-US"/>
          </a:p>
        </p:txBody>
      </p:sp>
    </p:spTree>
    <p:extLst>
      <p:ext uri="{BB962C8B-B14F-4D97-AF65-F5344CB8AC3E}">
        <p14:creationId xmlns:p14="http://schemas.microsoft.com/office/powerpoint/2010/main" val="382025997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The law in in most states, including Pennsylvania, regulating legal nonconforming uses is well settled.  </a:t>
            </a:r>
          </a:p>
          <a:p>
            <a:pPr marL="285750" marR="0" lvl="0" indent="-28575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What it is and how it is protected:</a:t>
            </a:r>
          </a:p>
          <a:p>
            <a:pPr marL="685800" marR="0" lvl="1" indent="-22860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A legal nonconforming use is a use that predates a prohibitory zoning regulation; it constitutes a vested, constitutional property right that may be continued unless the use is abandoned or extinguished by eminent domain or casualty (under certain circumstances).  </a:t>
            </a:r>
          </a:p>
          <a:p>
            <a:pPr marL="685800" marR="0" lvl="1" indent="-22860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EXAMPLE: an existing legal auto body shop does not have to move upon the adoption of a zoning ordinance that prohibits the shop in its present location. Rather, the shop can continue to operate as a nonconforming use.  </a:t>
            </a:r>
          </a:p>
          <a:p>
            <a:pPr marL="685800" marR="0" lvl="1" indent="-22860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Constitutionally protected right to expand. This right of natural expansion is not, however, unlimited.  </a:t>
            </a:r>
          </a:p>
          <a:p>
            <a:pPr marL="285750" marR="0" lvl="0" indent="-28575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Distinction between legal nonconforming and nonconforming </a:t>
            </a:r>
          </a:p>
          <a:p>
            <a:pPr marL="285750" marR="0" lvl="0" indent="-28575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Burden of proving – on the property owner!</a:t>
            </a:r>
          </a:p>
          <a:p>
            <a:pPr marL="685800" marR="0" lvl="1" indent="-22860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The burden of proving the existence of a nonconforming use falls upon the property owner.  In order to establish a nonconforming use, a property owner must present objective evidence that the subject property was devoted to such use at the time the prohibitory zoning regulation was enacted.  </a:t>
            </a:r>
          </a:p>
          <a:p>
            <a:pPr marL="285750" marR="0" lvl="0" indent="-285750">
              <a:lnSpc>
                <a:spcPct val="107000"/>
              </a:lnSpc>
              <a:spcBef>
                <a:spcPct val="0"/>
              </a:spcBef>
              <a:spcAft>
                <a:spcPct val="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How to prove a legal nonconformity</a:t>
            </a:r>
          </a:p>
          <a:p>
            <a:pPr marL="685800" marR="0" lvl="1" indent="-228600">
              <a:lnSpc>
                <a:spcPct val="107000"/>
              </a:lnSpc>
              <a:spcBef>
                <a:spcPct val="0"/>
              </a:spcBef>
              <a:spcAft>
                <a:spcPts val="800"/>
              </a:spcAft>
              <a:buFont typeface="+mj-lt"/>
              <a:buAutoNum type="alphaLcPeriod"/>
            </a:pPr>
            <a:r>
              <a:rPr lang="en-US" sz="1100" kern="100">
                <a:effectLst/>
                <a:latin typeface="Calibri" panose="020f0502020204030204" pitchFamily="34" charset="0"/>
                <a:ea typeface="Calibri" panose="020f0502020204030204" pitchFamily="34" charset="0"/>
                <a:cs typeface="Times New Roman" panose="02020603050405020304" pitchFamily="18" charset="0"/>
              </a:rPr>
              <a:t>Permits and approvals, including approved site plans </a:t>
            </a:r>
          </a:p>
          <a:p>
            <a:endParaRPr lang="en-US"/>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8</a:t>
            </a:fld>
            <a:endParaRPr lang="en-US"/>
          </a:p>
        </p:txBody>
      </p:sp>
    </p:spTree>
    <p:extLst>
      <p:ext uri="{BB962C8B-B14F-4D97-AF65-F5344CB8AC3E}">
        <p14:creationId xmlns:p14="http://schemas.microsoft.com/office/powerpoint/2010/main" val="79053852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What are Covenants, Conditions and Restrictions?</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Where are they found?</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Interplay between private land rights and zoning regulations</a:t>
            </a:r>
          </a:p>
          <a:p>
            <a:pPr marL="0" marR="0" lvl="0" indent="0">
              <a:lnSpc>
                <a:spcPct val="107000"/>
              </a:lnSpc>
              <a:spcBef>
                <a:spcPct val="0"/>
              </a:spcBef>
              <a:spcAft>
                <a:spcPct val="0"/>
              </a:spcAft>
              <a:buFont typeface="+mj-lt"/>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ct val="0"/>
              </a:spcBef>
              <a:spcAft>
                <a:spcPct val="0"/>
              </a:spcAft>
              <a:buFont typeface="+mj-l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to address?</a:t>
            </a:r>
          </a:p>
          <a:p>
            <a:pPr marL="742950" marR="0" lvl="1" indent="-285750">
              <a:lnSpc>
                <a:spcPct val="107000"/>
              </a:lnSpc>
              <a:spcBef>
                <a:spcPct val="0"/>
              </a:spcBef>
              <a:spcAft>
                <a:spcPct val="0"/>
              </a:spcAft>
              <a:buFont typeface="+mj-lt"/>
              <a:buAutoNum type="alphaL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Estoppels</a:t>
            </a:r>
          </a:p>
          <a:p>
            <a:pPr marL="742950" marR="0" lvl="1" indent="-285750">
              <a:lnSpc>
                <a:spcPct val="107000"/>
              </a:lnSpc>
              <a:spcBef>
                <a:spcPct val="0"/>
              </a:spcBef>
              <a:spcAft>
                <a:spcPts val="800"/>
              </a:spcAft>
              <a:buFont typeface="+mj-lt"/>
              <a:buAutoNum type="alphaL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Tile Policy Endorsement</a:t>
            </a:r>
          </a:p>
          <a:p>
            <a:endParaRPr lang="en-US"/>
          </a:p>
        </p:txBody>
      </p:sp>
      <p:sp>
        <p:nvSpPr>
          <p:cNvPr id="4" name="Slide Number Placeholder 3"/>
          <p:cNvSpPr>
            <a:spLocks noGrp="1"/>
          </p:cNvSpPr>
          <p:nvPr>
            <p:ph type="sldNum" sz="quarter" idx="5"/>
          </p:nvPr>
        </p:nvSpPr>
        <p:spPr/>
        <p:txBody>
          <a:bodyPr/>
          <a:lstStyle/>
          <a:p>
            <a:fld id="{3E0C5726-096A-4466-9B69-02053820DAD7}" type="slidenum">
              <a:rPr lang="en-US" smtClean="0"/>
              <a:t>9</a:t>
            </a:fld>
            <a:endParaRPr lang="en-US"/>
          </a:p>
        </p:txBody>
      </p:sp>
    </p:spTree>
    <p:extLst>
      <p:ext uri="{BB962C8B-B14F-4D97-AF65-F5344CB8AC3E}">
        <p14:creationId xmlns:p14="http://schemas.microsoft.com/office/powerpoint/2010/main" val="316350935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ways to protect yourself:</a:t>
            </a:r>
          </a:p>
          <a:p>
            <a:endParaRPr lang="en-US"/>
          </a:p>
          <a:p>
            <a:pPr marL="228600" indent="-228600">
              <a:buAutoNum type="arabicParenR"/>
            </a:pPr>
            <a:r>
              <a:rPr lang="en-US"/>
              <a:t>Don’t sign or commit to anything without first confirming ZONING!</a:t>
            </a:r>
          </a:p>
          <a:p>
            <a:pPr marL="228600" indent="-228600">
              <a:buAutoNum type="arabicParenR"/>
            </a:pPr>
            <a:r>
              <a:rPr lang="en-US"/>
              <a:t>Be proactive with your Purchase Agreement</a:t>
            </a:r>
          </a:p>
          <a:p>
            <a:pPr marL="228600" indent="-228600">
              <a:buAutoNum type="arabicParenR"/>
            </a:pPr>
            <a:r>
              <a:rPr lang="en-US"/>
              <a:t>Due Diligence – give zoning the attention it deserves  </a:t>
            </a:r>
          </a:p>
          <a:p>
            <a:pPr marL="228600" indent="-228600">
              <a:buAutoNum type="arabicParenR"/>
            </a:pPr>
            <a:r>
              <a:rPr lang="en-US"/>
              <a:t>Understand the Universe of Inspections </a:t>
            </a:r>
          </a:p>
          <a:p>
            <a:pPr marL="228600" indent="-228600">
              <a:buAutoNum type="arabicParenR"/>
            </a:pPr>
            <a:r>
              <a:rPr lang="en-US"/>
              <a:t>Know your right to rebuild in the event of a casualty</a:t>
            </a:r>
          </a:p>
          <a:p>
            <a:pPr marL="228600" indent="-228600">
              <a:buAutoNum type="arabicParenR"/>
            </a:pPr>
            <a:r>
              <a:rPr lang="en-US"/>
              <a:t>Have a game plan for missing CofOs</a:t>
            </a:r>
          </a:p>
        </p:txBody>
      </p:sp>
      <p:sp>
        <p:nvSpPr>
          <p:cNvPr id="4" name="Slide Number Placeholder 3"/>
          <p:cNvSpPr>
            <a:spLocks noGrp="1"/>
          </p:cNvSpPr>
          <p:nvPr>
            <p:ph type="sldNum" sz="quarter" idx="5"/>
          </p:nvPr>
        </p:nvSpPr>
        <p:spPr/>
        <p:txBody>
          <a:bodyPr/>
          <a:lstStyle/>
          <a:p>
            <a:fld id="{3E0C5726-096A-4466-9B69-02053820DAD7}" type="slidenum">
              <a:rPr lang="en-US" smtClean="0"/>
              <a:t>10</a:t>
            </a:fld>
            <a:endParaRPr lang="en-US"/>
          </a:p>
        </p:txBody>
      </p:sp>
    </p:spTree>
    <p:extLst>
      <p:ext uri="{BB962C8B-B14F-4D97-AF65-F5344CB8AC3E}">
        <p14:creationId xmlns:p14="http://schemas.microsoft.com/office/powerpoint/2010/main" val="210851164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Title">
    <p:bg>
      <p:bgPr>
        <a:blipFill dpi="0" rotWithShape="1">
          <a:blip r:embed="rId1">
            <a:lum/>
          </a:blip>
          <a:stretch>
            <a:fillRect/>
          </a:stretch>
        </a:blipFill>
        <a:effectLst/>
      </p:bgPr>
    </p:bg>
    <p:spTree>
      <p:nvGrpSpPr>
        <p:cNvPr id="1" name=""/>
        <p:cNvGrpSpPr/>
        <p:nvPr/>
      </p:nvGrpSpPr>
      <p:grpSpPr>
        <a:xfrm>
          <a:off x="0" y="0"/>
          <a:ext cx="0" cy="0"/>
        </a:xfrm>
      </p:grpSpPr>
    </p:spTree>
    <p:extLst>
      <p:ext uri="{BB962C8B-B14F-4D97-AF65-F5344CB8AC3E}">
        <p14:creationId xmlns:p14="http://schemas.microsoft.com/office/powerpoint/2010/main" val="7933784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ody 1">
    <p:bg>
      <p:bgPr>
        <a:blipFill dpi="0" rotWithShape="1">
          <a:blip r:embed="rId1">
            <a:lum/>
          </a:blip>
          <a:stretch>
            <a:fillRect/>
          </a:stretch>
        </a:blipFill>
        <a:effectLst/>
      </p:bgPr>
    </p:bg>
    <p:spTree>
      <p:nvGrpSpPr>
        <p:cNvPr id="1" name=""/>
        <p:cNvGrpSpPr/>
        <p:nvPr/>
      </p:nvGrpSpPr>
      <p:grpSpPr>
        <a:xfrm>
          <a:off x="0" y="0"/>
          <a:ext cx="0" cy="0"/>
        </a:xfrm>
      </p:grpSpPr>
      <p:sp>
        <p:nvSpPr>
          <p:cNvPr id="9" name="Text Placeholder 8">
            <a:extLst>
              <a:ext uri="{FF2B5EF4-FFF2-40B4-BE49-F238E27FC236}">
                <a16:creationId xmlns:a16="http://schemas.microsoft.com/office/drawing/2014/main" id="{4AD21DCB-7F31-49A5-BC46-2FC5F14A656C}"/>
              </a:ext>
            </a:extLst>
          </p:cNvPr>
          <p:cNvSpPr>
            <a:spLocks noGrp="1"/>
          </p:cNvSpPr>
          <p:nvPr>
            <p:ph type="body" sz="quarter" idx="10"/>
          </p:nvPr>
        </p:nvSpPr>
        <p:spPr>
          <a:xfrm>
            <a:off x="838200" y="1229359"/>
            <a:ext cx="10515600" cy="45008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0A2781D-9FD6-4C6A-B270-567373E5185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64791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ody 2">
    <p:spTree>
      <p:nvGrpSpPr>
        <p:cNvPr id="1" name=""/>
        <p:cNvGrpSpPr/>
        <p:nvPr/>
      </p:nvGrpSpPr>
      <p:grpSpPr>
        <a:xfrm>
          <a:off x="0" y="0"/>
          <a:ext cx="0" cy="0"/>
        </a:xfrm>
      </p:grpSpPr>
      <p:sp>
        <p:nvSpPr>
          <p:cNvPr id="2" name="Title 1">
            <a:extLst>
              <a:ext uri="{FF2B5EF4-FFF2-40B4-BE49-F238E27FC236}">
                <a16:creationId xmlns:a16="http://schemas.microsoft.com/office/drawing/2014/main" id="{A88DDE11-E888-4790-90FC-FD8786341AA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FB582ADA-3416-4EF5-B086-32432B42BABF}"/>
              </a:ext>
            </a:extLst>
          </p:cNvPr>
          <p:cNvSpPr>
            <a:spLocks noGrp="1"/>
          </p:cNvSpPr>
          <p:nvPr>
            <p:ph type="body" sz="quarter" idx="10"/>
          </p:nvPr>
        </p:nvSpPr>
        <p:spPr>
          <a:xfrm>
            <a:off x="838200" y="1452563"/>
            <a:ext cx="10515600" cy="460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6742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Closing">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83C794A1-3511-4D36-88B8-63F37B4664B9}"/>
              </a:ext>
            </a:extLst>
          </p:cNvPr>
          <p:cNvSpPr>
            <a:spLocks noGrp="1"/>
          </p:cNvSpPr>
          <p:nvPr>
            <p:ph type="title"/>
          </p:nvPr>
        </p:nvSpPr>
        <p:spPr>
          <a:xfrm>
            <a:off x="1152525" y="2103437"/>
            <a:ext cx="10515600" cy="1325563"/>
          </a:xfrm>
        </p:spPr>
        <p:txBody>
          <a:bodyPr>
            <a:normAutofit/>
          </a:bodyPr>
          <a:lstStyle>
            <a:lvl1pPr algn="ctr">
              <a:defRPr sz="2800" b="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8357642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image" Target="../media/image4.jpeg"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ADD38412-C75C-401D-832B-850450EB548A}"/>
              </a:ext>
            </a:extLst>
          </p:cNvPr>
          <p:cNvSpPr>
            <a:spLocks noGrp="1"/>
          </p:cNvSpPr>
          <p:nvPr>
            <p:ph type="title"/>
          </p:nvPr>
        </p:nvSpPr>
        <p:spPr>
          <a:xfrm>
            <a:off x="838200" y="192405"/>
            <a:ext cx="10515600" cy="752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C5D612-FEA6-4BA0-A58C-D0E9562A2B71}"/>
              </a:ext>
            </a:extLst>
          </p:cNvPr>
          <p:cNvSpPr>
            <a:spLocks noGrp="1"/>
          </p:cNvSpPr>
          <p:nvPr>
            <p:ph type="body" idx="1"/>
          </p:nvPr>
        </p:nvSpPr>
        <p:spPr>
          <a:xfrm>
            <a:off x="838200" y="1432560"/>
            <a:ext cx="10515600" cy="4744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86538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 id="2147483654" r:id="rId4"/>
  </p:sldLayoutIdLst>
  <p:transition/>
  <p:timing/>
  <p:txStyles>
    <p:title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8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8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8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1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31.png" /><Relationship Id="rId4" Type="http://schemas.openxmlformats.org/officeDocument/2006/relationships/image" Target="../media/image32.sv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microsoft.com/office/2007/relationships/diagramDrawing" Target="../diagrams/drawing6.xml" /><Relationship Id="rId4" Type="http://schemas.openxmlformats.org/officeDocument/2006/relationships/diagramData" Target="../diagrams/data6.xml" /><Relationship Id="rId5" Type="http://schemas.openxmlformats.org/officeDocument/2006/relationships/diagramLayout" Target="../diagrams/layout6.xml" /><Relationship Id="rId6" Type="http://schemas.openxmlformats.org/officeDocument/2006/relationships/diagramQuickStyle" Target="../diagrams/quickStyle6.xml" /><Relationship Id="rId7" Type="http://schemas.openxmlformats.org/officeDocument/2006/relationships/diagramColors" Target="../diagrams/colors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3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3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6.jpeg" /><Relationship Id="rId4" Type="http://schemas.openxmlformats.org/officeDocument/2006/relationships/image" Target="../media/image7.gif" /><Relationship Id="rId5" Type="http://schemas.openxmlformats.org/officeDocument/2006/relationships/image" Target="../media/image8.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9.png" /><Relationship Id="rId4" Type="http://schemas.microsoft.com/office/2007/relationships/diagramDrawing" Target="../diagrams/drawing3.xml" /><Relationship Id="rId5" Type="http://schemas.openxmlformats.org/officeDocument/2006/relationships/diagramData" Target="../diagrams/data3.xml" /><Relationship Id="rId6" Type="http://schemas.openxmlformats.org/officeDocument/2006/relationships/diagramLayout" Target="../diagrams/layout3.xml" /><Relationship Id="rId7" Type="http://schemas.openxmlformats.org/officeDocument/2006/relationships/diagramQuickStyle" Target="../diagrams/quickStyle3.xml" /><Relationship Id="rId8" Type="http://schemas.openxmlformats.org/officeDocument/2006/relationships/diagramColors" Target="../diagrams/colors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3759463650"/>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2102" name="Rectangle 209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Rectangle 209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09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Rectangle 209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What Should We Do: Get Summer Started Early | Barrio Chicago">
            <a:extLst>
              <a:ext uri="{FF2B5EF4-FFF2-40B4-BE49-F238E27FC236}">
                <a16:creationId xmlns:a16="http://schemas.microsoft.com/office/drawing/2014/main" id="{88435EC0-818A-3202-5072-24C5CF30B9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9636" y="457200"/>
            <a:ext cx="831272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7022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160637" y="192405"/>
            <a:ext cx="11874843" cy="752475"/>
          </a:xfrm>
        </p:spPr>
        <p:txBody>
          <a:bodyPr>
            <a:noAutofit/>
          </a:bodyPr>
          <a:lstStyle/>
          <a:p>
            <a:pPr algn="ctr"/>
            <a:r>
              <a:rPr lang="en-US" sz="3600"/>
              <a:t>Confirm Zoning FIRST!</a:t>
            </a:r>
          </a:p>
        </p:txBody>
      </p:sp>
      <p:sp>
        <p:nvSpPr>
          <p:cNvPr id="3" name="TextBox 2">
            <a:extLst>
              <a:ext uri="{FF2B5EF4-FFF2-40B4-BE49-F238E27FC236}">
                <a16:creationId xmlns:a16="http://schemas.microsoft.com/office/drawing/2014/main" id="{CA0AD1D7-9CAE-80CE-FBA2-68CBF4FC9718}"/>
              </a:ext>
            </a:extLst>
          </p:cNvPr>
          <p:cNvSpPr txBox="1"/>
          <p:nvPr/>
        </p:nvSpPr>
        <p:spPr>
          <a:xfrm>
            <a:off x="5399903" y="1415506"/>
            <a:ext cx="6203092" cy="4716676"/>
          </a:xfrm>
          <a:prstGeom prst="rect">
            <a:avLst/>
          </a:prstGeom>
          <a:noFill/>
        </p:spPr>
        <p:txBody>
          <a:bodyPr wrap="square" rtlCol="0">
            <a:spAutoFit/>
          </a:bodyPr>
          <a:lstStyle/>
          <a:p>
            <a:pPr algn="ctr"/>
            <a:r>
              <a:rPr lang="en-US" sz="3200" b="1" u="sng" kern="10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DON’T</a:t>
            </a:r>
          </a:p>
          <a:p>
            <a:pPr marL="285750" indent="-285750">
              <a:buFont typeface="Arial" panose="020b0604020202020204" pitchFamily="34" charset="0"/>
              <a:buChar char="•"/>
            </a:pPr>
            <a:r>
              <a:rPr lang="en-US" sz="2400" kern="100">
                <a:solidFill>
                  <a:srgbClr val="005480"/>
                </a:solidFill>
                <a:latin typeface="Calibri" panose="020f0502020204030204" pitchFamily="34" charset="0"/>
                <a:ea typeface="Calibri" panose="020f0502020204030204" pitchFamily="34" charset="0"/>
                <a:cs typeface="Times New Roman" panose="02020603050405020304" pitchFamily="18" charset="0"/>
              </a:rPr>
              <a:t>Sign an LOI</a:t>
            </a:r>
          </a:p>
          <a:p>
            <a:pPr marL="285750" indent="-285750">
              <a:buFont typeface="Arial" panose="020b0604020202020204" pitchFamily="34" charset="0"/>
              <a:buChar char="•"/>
            </a:pPr>
            <a:r>
              <a:rPr lang="en-US" sz="2400" kern="100">
                <a:solidFill>
                  <a:srgbClr val="005480"/>
                </a:solidFill>
                <a:latin typeface="Calibri" panose="020f0502020204030204" pitchFamily="34" charset="0"/>
                <a:ea typeface="Calibri" panose="020f0502020204030204" pitchFamily="34" charset="0"/>
                <a:cs typeface="Times New Roman" panose="02020603050405020304" pitchFamily="18" charset="0"/>
              </a:rPr>
              <a:t>Spend time and money negotiating a PSA</a:t>
            </a:r>
          </a:p>
          <a:p>
            <a:pPr marL="285750" indent="-285750">
              <a:buFont typeface="Arial" panose="020b0604020202020204" pitchFamily="34" charset="0"/>
              <a:buChar char="•"/>
            </a:pPr>
            <a:r>
              <a:rPr lang="en-US" sz="2400" kern="10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Execute a lease</a:t>
            </a:r>
          </a:p>
          <a:p>
            <a:pPr marL="285750" indent="-285750">
              <a:buFont typeface="Arial" panose="020b0604020202020204" pitchFamily="34" charset="0"/>
              <a:buChar char="•"/>
            </a:pPr>
            <a:r>
              <a:rPr lang="en-US" sz="2400" kern="100">
                <a:solidFill>
                  <a:srgbClr val="005480"/>
                </a:solidFill>
                <a:latin typeface="Calibri" panose="020f0502020204030204" pitchFamily="34" charset="0"/>
                <a:ea typeface="Calibri" panose="020f0502020204030204" pitchFamily="34" charset="0"/>
                <a:cs typeface="Times New Roman" panose="02020603050405020304" pitchFamily="18" charset="0"/>
              </a:rPr>
              <a:t>Expend money on an architect /engineer</a:t>
            </a:r>
          </a:p>
          <a:p>
            <a:pPr marL="285750" indent="-285750">
              <a:buFont typeface="Arial" panose="020b0604020202020204" pitchFamily="34" charset="0"/>
              <a:buChar char="•"/>
            </a:pPr>
            <a:r>
              <a:rPr lang="en-US" sz="2400" kern="100">
                <a:solidFill>
                  <a:srgbClr val="005480"/>
                </a:solidFill>
                <a:latin typeface="Calibri" panose="020f0502020204030204" pitchFamily="34" charset="0"/>
                <a:ea typeface="Calibri" panose="020f0502020204030204" pitchFamily="34" charset="0"/>
                <a:cs typeface="Times New Roman" panose="02020603050405020304" pitchFamily="18" charset="0"/>
              </a:rPr>
              <a:t>Buy inventory or equipment </a:t>
            </a:r>
          </a:p>
          <a:p>
            <a:pPr marL="285750" indent="-285750">
              <a:buFont typeface="Arial" panose="020b0604020202020204" pitchFamily="34" charset="0"/>
              <a:buChar char="•"/>
            </a:pPr>
            <a:r>
              <a:rPr lang="en-US" sz="2400" kern="100">
                <a:solidFill>
                  <a:srgbClr val="005480"/>
                </a:solidFill>
                <a:latin typeface="Calibri" panose="020f0502020204030204" pitchFamily="34" charset="0"/>
                <a:ea typeface="Calibri" panose="020f0502020204030204" pitchFamily="34" charset="0"/>
                <a:cs typeface="Times New Roman" panose="02020603050405020304" pitchFamily="18" charset="0"/>
              </a:rPr>
              <a:t>Take on the expense of moving</a:t>
            </a:r>
          </a:p>
          <a:p>
            <a:pPr marL="285750" indent="-285750">
              <a:buFont typeface="Arial" panose="020b0604020202020204" pitchFamily="34" charset="0"/>
              <a:buChar char="•"/>
            </a:pPr>
            <a:endParaRPr lang="en-US" sz="1600" kern="100">
              <a:solidFill>
                <a:srgbClr val="00548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u="sng" kern="100">
                <a:solidFill>
                  <a:srgbClr val="005480"/>
                </a:solidFill>
                <a:latin typeface="Calibri" panose="020f0502020204030204" pitchFamily="34" charset="0"/>
                <a:cs typeface="Times New Roman" panose="02020603050405020304" pitchFamily="18" charset="0"/>
              </a:rPr>
              <a:t>UNTIL</a:t>
            </a:r>
          </a:p>
          <a:p>
            <a:pPr algn="ctr"/>
            <a:endParaRPr lang="en-US" sz="1050" b="1" kern="100">
              <a:solidFill>
                <a:srgbClr val="005480"/>
              </a:solidFill>
              <a:latin typeface="Calibri" panose="020f0502020204030204" pitchFamily="34" charset="0"/>
              <a:cs typeface="Times New Roman" panose="02020603050405020304" pitchFamily="18" charset="0"/>
            </a:endParaRPr>
          </a:p>
          <a:p>
            <a:pPr algn="ctr"/>
            <a:r>
              <a:rPr lang="en-US" sz="2400" b="1" kern="100">
                <a:solidFill>
                  <a:srgbClr val="005480"/>
                </a:solidFill>
                <a:latin typeface="Calibri" panose="020f0502020204030204" pitchFamily="34" charset="0"/>
                <a:cs typeface="Times New Roman" panose="02020603050405020304" pitchFamily="18" charset="0"/>
              </a:rPr>
              <a:t>You confirm your use and development is permitted on the subject property. </a:t>
            </a:r>
          </a:p>
          <a:p>
            <a:endParaRPr lang="en-US"/>
          </a:p>
        </p:txBody>
      </p:sp>
      <p:pic>
        <p:nvPicPr>
          <p:cNvPr id="4098" name="Picture 2" descr="To Don't List - Azure Greg">
            <a:extLst>
              <a:ext uri="{FF2B5EF4-FFF2-40B4-BE49-F238E27FC236}">
                <a16:creationId xmlns:a16="http://schemas.microsoft.com/office/drawing/2014/main" id="{8DE12994-3406-51CF-DDC8-47E46386A2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005" y="1563787"/>
            <a:ext cx="4681151" cy="46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1951"/>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158578" y="201299"/>
            <a:ext cx="11874843" cy="752475"/>
          </a:xfrm>
        </p:spPr>
        <p:txBody>
          <a:bodyPr>
            <a:noAutofit/>
          </a:bodyPr>
          <a:lstStyle/>
          <a:p>
            <a:pPr algn="ctr"/>
            <a:r>
              <a:rPr lang="en-US" sz="3600"/>
              <a:t>Be Proactive in Your Purchase Agreement</a:t>
            </a:r>
          </a:p>
        </p:txBody>
      </p:sp>
      <p:graphicFrame>
        <p:nvGraphicFramePr>
          <p:cNvPr id="7" name="TextBox 5">
            <a:extLst>
              <a:ext uri="{FF2B5EF4-FFF2-40B4-BE49-F238E27FC236}">
                <a16:creationId xmlns:a16="http://schemas.microsoft.com/office/drawing/2014/main" id="{815578D0-EC56-5BC4-7731-1D03639E0D74}"/>
              </a:ext>
            </a:extLst>
          </p:cNvPr>
          <p:cNvGraphicFramePr/>
          <p:nvPr>
            <p:extLst>
              <p:ext uri="{D42A27DB-BD31-4B8C-83A1-F6EECF244321}">
                <p14:modId xmlns:p14="http://schemas.microsoft.com/office/powerpoint/2010/main" val="2970746890"/>
              </p:ext>
            </p:extLst>
          </p:nvPr>
        </p:nvGraphicFramePr>
        <p:xfrm>
          <a:off x="532845" y="1655379"/>
          <a:ext cx="10927829" cy="419280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038390298"/>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D469DAA-D1C1-5D11-4E70-838CDDFC452B}"/>
              </a:ext>
            </a:extLst>
          </p:cNvPr>
          <p:cNvSpPr>
            <a:spLocks noGrp="1"/>
          </p:cNvSpPr>
          <p:nvPr>
            <p:ph type="body" sz="quarter" idx="10"/>
          </p:nvPr>
        </p:nvSpPr>
        <p:spPr>
          <a:xfrm>
            <a:off x="308919" y="1327790"/>
            <a:ext cx="7357214" cy="5530198"/>
          </a:xfrm>
        </p:spPr>
        <p:txBody>
          <a:bodyPr vert="horz" lIns="91440" tIns="45720" rIns="91440" bIns="45720" rtlCol="0" anchor="t">
            <a:normAutofit fontScale="25000" lnSpcReduction="20000"/>
          </a:bodyPr>
          <a:lstStyle/>
          <a:p>
            <a:pPr>
              <a:spcBef>
                <a:spcPts val="600"/>
              </a:spcBef>
              <a:spcAft>
                <a:spcPts val="600"/>
              </a:spcAft>
            </a:pPr>
            <a:r>
              <a:rPr lang="en-US" sz="9600" b="1">
                <a:latin typeface="+mn-lt"/>
                <a:cs typeface="+mn-cs"/>
              </a:rPr>
              <a:t>Include zoning records as part of seller’s required DD disclosures</a:t>
            </a:r>
            <a:r>
              <a:rPr lang="en-US" sz="9600">
                <a:latin typeface="+mn-lt"/>
                <a:cs typeface="+mn-cs"/>
              </a:rPr>
              <a:t>: </a:t>
            </a:r>
          </a:p>
          <a:p>
            <a:pPr lvl="1">
              <a:spcBef>
                <a:spcPct val="0"/>
              </a:spcBef>
            </a:pPr>
            <a:r>
              <a:rPr lang="en-US" sz="8000">
                <a:latin typeface="+mn-lt"/>
                <a:cs typeface="+mn-cs"/>
              </a:rPr>
              <a:t>Previous zoning reports &amp; verifications</a:t>
            </a:r>
          </a:p>
          <a:p>
            <a:pPr lvl="1">
              <a:spcBef>
                <a:spcPct val="0"/>
              </a:spcBef>
            </a:pPr>
            <a:r>
              <a:rPr lang="en-US" sz="8000">
                <a:latin typeface="+mn-lt"/>
                <a:cs typeface="+mn-cs"/>
              </a:rPr>
              <a:t>Surveys</a:t>
            </a:r>
          </a:p>
          <a:p>
            <a:pPr lvl="1">
              <a:spcBef>
                <a:spcPct val="0"/>
              </a:spcBef>
            </a:pPr>
            <a:r>
              <a:rPr lang="en-US" sz="8000">
                <a:latin typeface="+mn-lt"/>
                <a:cs typeface="+mn-cs"/>
              </a:rPr>
              <a:t>Permits</a:t>
            </a:r>
          </a:p>
          <a:p>
            <a:pPr lvl="1">
              <a:spcBef>
                <a:spcPct val="0"/>
              </a:spcBef>
            </a:pPr>
            <a:r>
              <a:rPr lang="en-US" sz="8000">
                <a:latin typeface="+mn-lt"/>
                <a:cs typeface="+mn-cs"/>
              </a:rPr>
              <a:t>Approvals</a:t>
            </a:r>
          </a:p>
          <a:p>
            <a:pPr lvl="1">
              <a:spcBef>
                <a:spcPct val="0"/>
              </a:spcBef>
            </a:pPr>
            <a:r>
              <a:rPr lang="en-US" sz="8000">
                <a:latin typeface="+mn-lt"/>
                <a:cs typeface="+mn-cs"/>
              </a:rPr>
              <a:t>Certificates of occupancy</a:t>
            </a:r>
          </a:p>
          <a:p>
            <a:pPr lvl="1">
              <a:spcBef>
                <a:spcPct val="0"/>
              </a:spcBef>
            </a:pPr>
            <a:r>
              <a:rPr lang="en-US" sz="8000">
                <a:latin typeface="+mn-lt"/>
                <a:cs typeface="+mn-cs"/>
              </a:rPr>
              <a:t>Notices of violation &amp; warning letters</a:t>
            </a:r>
          </a:p>
          <a:p>
            <a:pPr marL="457200" lvl="1">
              <a:spcBef>
                <a:spcPct val="0"/>
              </a:spcBef>
            </a:pPr>
            <a:endParaRPr lang="en-US" sz="9600">
              <a:latin typeface="+mn-lt"/>
              <a:cs typeface="+mn-cs"/>
            </a:endParaRPr>
          </a:p>
          <a:p>
            <a:pPr>
              <a:spcBef>
                <a:spcPct val="0"/>
              </a:spcBef>
            </a:pPr>
            <a:r>
              <a:rPr lang="en-US" sz="9600" b="1">
                <a:latin typeface="+mn-lt"/>
                <a:cs typeface="+mn-cs"/>
              </a:rPr>
              <a:t>Hire a third-party zoning consultant or land use attorney </a:t>
            </a:r>
            <a:r>
              <a:rPr lang="en-US" sz="9600">
                <a:latin typeface="+mn-lt"/>
                <a:cs typeface="+mn-cs"/>
              </a:rPr>
              <a:t>to prepare an  independent zoning report</a:t>
            </a:r>
          </a:p>
          <a:p>
            <a:pPr marL="0">
              <a:spcBef>
                <a:spcPct val="0"/>
              </a:spcBef>
            </a:pPr>
            <a:endParaRPr lang="en-US" sz="9600">
              <a:latin typeface="+mn-lt"/>
              <a:cs typeface="+mn-cs"/>
            </a:endParaRPr>
          </a:p>
          <a:p>
            <a:pPr>
              <a:spcBef>
                <a:spcPct val="0"/>
              </a:spcBef>
            </a:pPr>
            <a:r>
              <a:rPr lang="en-US" sz="9600" b="1">
                <a:latin typeface="+mn-lt"/>
                <a:cs typeface="+mn-cs"/>
              </a:rPr>
              <a:t>Utilize the state’s record disclosure law</a:t>
            </a:r>
            <a:endParaRPr lang="en-US" sz="9600">
              <a:latin typeface="+mn-lt"/>
              <a:cs typeface="+mn-cs"/>
            </a:endParaRPr>
          </a:p>
          <a:p>
            <a:pPr marL="0">
              <a:spcBef>
                <a:spcPct val="0"/>
              </a:spcBef>
            </a:pPr>
            <a:endParaRPr lang="en-US" sz="9600">
              <a:latin typeface="+mn-lt"/>
              <a:cs typeface="+mn-cs"/>
            </a:endParaRPr>
          </a:p>
          <a:p>
            <a:pPr>
              <a:spcBef>
                <a:spcPct val="0"/>
              </a:spcBef>
            </a:pPr>
            <a:r>
              <a:rPr lang="en-US" sz="9600" b="1">
                <a:latin typeface="+mn-lt"/>
                <a:cs typeface="+mn-cs"/>
              </a:rPr>
              <a:t>Review online information</a:t>
            </a:r>
          </a:p>
          <a:p>
            <a:pPr lvl="1">
              <a:spcBef>
                <a:spcPct val="0"/>
              </a:spcBef>
            </a:pPr>
            <a:r>
              <a:rPr lang="en-US" sz="8000">
                <a:latin typeface="+mn-lt"/>
                <a:cs typeface="+mn-cs"/>
              </a:rPr>
              <a:t>County or municipal assessment information</a:t>
            </a:r>
          </a:p>
          <a:p>
            <a:pPr lvl="1">
              <a:spcBef>
                <a:spcPct val="0"/>
              </a:spcBef>
            </a:pPr>
            <a:r>
              <a:rPr lang="en-US" sz="8000">
                <a:latin typeface="+mn-lt"/>
                <a:cs typeface="+mn-cs"/>
              </a:rPr>
              <a:t>GIS</a:t>
            </a:r>
          </a:p>
          <a:p>
            <a:pPr lvl="1">
              <a:spcBef>
                <a:spcPct val="0"/>
              </a:spcBef>
            </a:pPr>
            <a:r>
              <a:rPr lang="en-US" sz="8000">
                <a:latin typeface="+mn-lt"/>
                <a:cs typeface="+mn-cs"/>
              </a:rPr>
              <a:t>Zoning regulations</a:t>
            </a:r>
          </a:p>
          <a:p>
            <a:pPr marL="0">
              <a:spcBef>
                <a:spcPct val="0"/>
              </a:spcBef>
            </a:pPr>
            <a:endParaRPr lang="en-US" sz="9600">
              <a:latin typeface="+mn-lt"/>
              <a:cs typeface="+mn-cs"/>
            </a:endParaRPr>
          </a:p>
          <a:p>
            <a:pPr>
              <a:spcBef>
                <a:spcPct val="0"/>
              </a:spcBef>
            </a:pPr>
            <a:r>
              <a:rPr lang="en-US" sz="9600" b="1">
                <a:latin typeface="+mn-lt"/>
                <a:cs typeface="+mn-cs"/>
              </a:rPr>
              <a:t>Analyze the records</a:t>
            </a:r>
          </a:p>
          <a:p>
            <a:pPr marL="0">
              <a:spcBef>
                <a:spcPct val="0"/>
              </a:spcBef>
            </a:pPr>
            <a:endParaRPr lang="en-US" sz="9600" b="1">
              <a:latin typeface="+mn-lt"/>
              <a:cs typeface="+mn-cs"/>
            </a:endParaRPr>
          </a:p>
          <a:p>
            <a:pPr>
              <a:spcBef>
                <a:spcPct val="0"/>
              </a:spcBef>
            </a:pPr>
            <a:r>
              <a:rPr lang="en-US" sz="9600" b="1">
                <a:latin typeface="+mn-lt"/>
                <a:cs typeface="+mn-cs"/>
              </a:rPr>
              <a:t>Call the municipality</a:t>
            </a:r>
          </a:p>
          <a:p>
            <a:pPr>
              <a:spcBef>
                <a:spcPct val="0"/>
              </a:spcBef>
            </a:pPr>
            <a:endParaRPr lang="en-US" sz="1100" b="1">
              <a:solidFill>
                <a:schemeClr val="tx1"/>
              </a:solidFill>
              <a:latin typeface="+mn-lt"/>
              <a:cs typeface="+mn-cs"/>
            </a:endParaRP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ontract">
            <a:extLst>
              <a:ext uri="{FF2B5EF4-FFF2-40B4-BE49-F238E27FC236}">
                <a16:creationId xmlns:a16="http://schemas.microsoft.com/office/drawing/2014/main" id="{4D420995-54DA-9B56-79CC-69702488CB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
        <p:nvSpPr>
          <p:cNvPr id="20" name="Title 1">
            <a:extLst>
              <a:ext uri="{FF2B5EF4-FFF2-40B4-BE49-F238E27FC236}">
                <a16:creationId xmlns:a16="http://schemas.microsoft.com/office/drawing/2014/main" id="{B5CAFF91-887E-11A6-D529-8A65C1C8820D}"/>
              </a:ext>
            </a:extLst>
          </p:cNvPr>
          <p:cNvSpPr>
            <a:spLocks noGrp="1"/>
          </p:cNvSpPr>
          <p:nvPr>
            <p:ph type="title"/>
          </p:nvPr>
        </p:nvSpPr>
        <p:spPr>
          <a:xfrm>
            <a:off x="457200" y="440532"/>
            <a:ext cx="7116348" cy="661066"/>
          </a:xfrm>
          <a:solidFill>
            <a:srgbClr val="288682"/>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p>
            <a:pPr algn="ctr"/>
            <a:r>
              <a:rPr lang="en-US" sz="4000" b="1" kern="1200">
                <a:latin typeface="+mj-lt"/>
                <a:ea typeface="+mj-ea"/>
                <a:cs typeface="+mj-cs"/>
              </a:rPr>
              <a:t>Make the Most of Due Diligence </a:t>
            </a:r>
          </a:p>
        </p:txBody>
      </p:sp>
    </p:spTree>
    <p:extLst>
      <p:ext uri="{BB962C8B-B14F-4D97-AF65-F5344CB8AC3E}">
        <p14:creationId xmlns:p14="http://schemas.microsoft.com/office/powerpoint/2010/main" val="319084473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158578" y="201299"/>
            <a:ext cx="11874843" cy="752475"/>
          </a:xfrm>
        </p:spPr>
        <p:txBody>
          <a:bodyPr>
            <a:noAutofit/>
          </a:bodyPr>
          <a:lstStyle/>
          <a:p>
            <a:pPr algn="ctr"/>
            <a:r>
              <a:rPr lang="en-US" sz="3600"/>
              <a:t>Understand What Inspections Are Required / Triggered</a:t>
            </a:r>
          </a:p>
        </p:txBody>
      </p:sp>
      <p:graphicFrame>
        <p:nvGraphicFramePr>
          <p:cNvPr id="12" name="TextBox 2">
            <a:extLst>
              <a:ext uri="{FF2B5EF4-FFF2-40B4-BE49-F238E27FC236}">
                <a16:creationId xmlns:a16="http://schemas.microsoft.com/office/drawing/2014/main" id="{52458B0D-34E3-8F31-49FA-F5C7002D91DE}"/>
              </a:ext>
            </a:extLst>
          </p:cNvPr>
          <p:cNvGraphicFramePr/>
          <p:nvPr>
            <p:extLst>
              <p:ext uri="{D42A27DB-BD31-4B8C-83A1-F6EECF244321}">
                <p14:modId xmlns:p14="http://schemas.microsoft.com/office/powerpoint/2010/main" val="4003914557"/>
              </p:ext>
            </p:extLst>
          </p:nvPr>
        </p:nvGraphicFramePr>
        <p:xfrm>
          <a:off x="3199756" y="1524064"/>
          <a:ext cx="5993670" cy="4947818"/>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174329002"/>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5142" name="Rectangle 514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4" name="Rectangle 514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6" name="Rectangle 514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8" name="Rectangle 514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 name="Rectangle 514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2" name="Oval 515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7D171-31F1-81AF-9065-F15173ED638B}"/>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Understand Your Casualty Rebuild Rights</a:t>
            </a:r>
          </a:p>
        </p:txBody>
      </p:sp>
      <p:pic>
        <p:nvPicPr>
          <p:cNvPr id="5124" name="Picture 4" descr="Home insurance Clipart and Stock Illustrations. 31,745 Home insurance  vector EPS illustrations and drawings available to search from thousands of  royalty free clip art graphic designers.">
            <a:extLst>
              <a:ext uri="{FF2B5EF4-FFF2-40B4-BE49-F238E27FC236}">
                <a16:creationId xmlns:a16="http://schemas.microsoft.com/office/drawing/2014/main" id="{25B441A3-6017-EB8B-F93D-9665C8ECF6F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719014"/>
            <a:ext cx="5608320" cy="537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40316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86AAA9D-D496-4A10-64F3-A4B8D6D99EE2}"/>
              </a:ext>
            </a:extLst>
          </p:cNvPr>
          <p:cNvSpPr>
            <a:spLocks noGrp="1"/>
          </p:cNvSpPr>
          <p:nvPr>
            <p:ph type="title"/>
          </p:nvPr>
        </p:nvSpPr>
        <p:spPr/>
        <p:txBody>
          <a:bodyPr>
            <a:normAutofit fontScale="90000"/>
          </a:bodyPr>
          <a:lstStyle/>
          <a:p>
            <a:pPr algn="ctr"/>
            <a:r>
              <a:rPr lang="en-US"/>
              <a:t>Plan for Missing Certificates of Occupancy</a:t>
            </a:r>
          </a:p>
        </p:txBody>
      </p:sp>
      <p:sp>
        <p:nvSpPr>
          <p:cNvPr id="3" name="Text Placeholder 2">
            <a:extLst>
              <a:ext uri="{FF2B5EF4-FFF2-40B4-BE49-F238E27FC236}">
                <a16:creationId xmlns:a16="http://schemas.microsoft.com/office/drawing/2014/main" id="{E07DCF9A-0A27-5AFD-171B-A5271E246C7B}"/>
              </a:ext>
            </a:extLst>
          </p:cNvPr>
          <p:cNvSpPr>
            <a:spLocks noGrp="1"/>
          </p:cNvSpPr>
          <p:nvPr>
            <p:ph type="body" sz="quarter" idx="10"/>
          </p:nvPr>
        </p:nvSpPr>
        <p:spPr>
          <a:xfrm>
            <a:off x="2664941" y="3001520"/>
            <a:ext cx="7163752" cy="2230695"/>
          </a:xfrm>
        </p:spPr>
        <p:txBody>
          <a:bodyPr/>
          <a:lstStyle/>
          <a:p>
            <a:endParaRPr lang="en-US"/>
          </a:p>
        </p:txBody>
      </p:sp>
      <p:pic>
        <p:nvPicPr>
          <p:cNvPr id="7170" name="Picture 2" descr="Victorian occupancy permits; suitable to occupy and compliant? Is there a  difference?">
            <a:extLst>
              <a:ext uri="{FF2B5EF4-FFF2-40B4-BE49-F238E27FC236}">
                <a16:creationId xmlns:a16="http://schemas.microsoft.com/office/drawing/2014/main" id="{040FEE70-35F2-262B-78E1-7A4424D6D6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6741" y="1457712"/>
            <a:ext cx="8305800" cy="451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68421"/>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187E2A9D-0DE9-4322-8BE2-6F1D0BFF4AEF}"/>
              </a:ext>
            </a:extLst>
          </p:cNvPr>
          <p:cNvSpPr>
            <a:spLocks noGrp="1"/>
          </p:cNvSpPr>
          <p:nvPr>
            <p:ph type="title"/>
          </p:nvPr>
        </p:nvSpPr>
        <p:spPr>
          <a:xfrm>
            <a:off x="979531" y="2103437"/>
            <a:ext cx="10515600" cy="1325563"/>
          </a:xfrm>
        </p:spPr>
        <p:txBody>
          <a:bodyPr/>
          <a:lstStyle/>
          <a:p>
            <a:r>
              <a:rPr lang="en-US"/>
              <a:t>Thank You!</a:t>
            </a:r>
          </a:p>
        </p:txBody>
      </p:sp>
    </p:spTree>
    <p:extLst>
      <p:ext uri="{BB962C8B-B14F-4D97-AF65-F5344CB8AC3E}">
        <p14:creationId xmlns:p14="http://schemas.microsoft.com/office/powerpoint/2010/main" val="2585211741"/>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11806569-6B8A-4C71-B0F6-C855A4B9F244}"/>
              </a:ext>
            </a:extLst>
          </p:cNvPr>
          <p:cNvSpPr>
            <a:spLocks noGrp="1"/>
          </p:cNvSpPr>
          <p:nvPr>
            <p:ph type="title"/>
          </p:nvPr>
        </p:nvSpPr>
        <p:spPr>
          <a:xfrm>
            <a:off x="953610" y="644219"/>
            <a:ext cx="10152356" cy="2213443"/>
          </a:xfrm>
        </p:spPr>
        <p:txBody>
          <a:bodyPr>
            <a:normAutofit/>
          </a:bodyPr>
          <a:lstStyle/>
          <a:p>
            <a:pPr algn="ctr"/>
            <a:r>
              <a:rPr lang="en-US" sz="5400"/>
              <a:t>Common Zoning Pitfalls in </a:t>
            </a:r>
            <a:br>
              <a:rPr lang="en-US" sz="5400"/>
            </a:br>
            <a:r>
              <a:rPr lang="en-US" sz="5400"/>
              <a:t>Real Estate Transactions</a:t>
            </a:r>
          </a:p>
        </p:txBody>
      </p:sp>
      <p:sp>
        <p:nvSpPr>
          <p:cNvPr id="4" name="TextBox 3">
            <a:extLst>
              <a:ext uri="{FF2B5EF4-FFF2-40B4-BE49-F238E27FC236}">
                <a16:creationId xmlns:a16="http://schemas.microsoft.com/office/drawing/2014/main" id="{56A10FCE-9C67-B84C-A033-C6C4237F5604}"/>
              </a:ext>
            </a:extLst>
          </p:cNvPr>
          <p:cNvSpPr txBox="1"/>
          <p:nvPr/>
        </p:nvSpPr>
        <p:spPr>
          <a:xfrm>
            <a:off x="953610" y="2969287"/>
            <a:ext cx="9800947" cy="2062103"/>
          </a:xfrm>
          <a:prstGeom prst="rect">
            <a:avLst/>
          </a:prstGeom>
          <a:noFill/>
        </p:spPr>
        <p:txBody>
          <a:bodyPr wrap="square" rtlCol="0">
            <a:spAutoFit/>
          </a:bodyPr>
          <a:lstStyle/>
          <a:p>
            <a:pPr algn="ctr"/>
            <a:r>
              <a:rPr lang="en-US" sz="2400">
                <a:solidFill>
                  <a:schemeClr val="bg1"/>
                </a:solidFill>
                <a:effectLst>
                  <a:outerShdw blurRad="38100" dist="38100" dir="2700000" algn="tl">
                    <a:srgbClr val="000000">
                      <a:alpha val="43137"/>
                    </a:srgbClr>
                  </a:outerShdw>
                </a:effectLst>
              </a:rPr>
              <a:t>Kevin T. Wills</a:t>
            </a:r>
          </a:p>
          <a:p>
            <a:pPr algn="ctr"/>
            <a:r>
              <a:rPr lang="en-US" sz="2400">
                <a:solidFill>
                  <a:schemeClr val="bg1"/>
                </a:solidFill>
                <a:effectLst>
                  <a:outerShdw blurRad="38100" dist="38100" dir="2700000" algn="tl">
                    <a:srgbClr val="000000">
                      <a:alpha val="43137"/>
                    </a:srgbClr>
                  </a:outerShdw>
                </a:effectLst>
              </a:rPr>
              <a:t>Alyssa E. Golfieri</a:t>
            </a:r>
          </a:p>
          <a:p>
            <a:pPr algn="ctr">
              <a:spcBef>
                <a:spcPct val="0"/>
              </a:spcBef>
            </a:pPr>
            <a:endParaRPr lang="en-US" sz="1600">
              <a:solidFill>
                <a:schemeClr val="bg1"/>
              </a:solidFill>
              <a:effectLst>
                <a:outerShdw blurRad="38100" dist="38100" dir="2700000" algn="tl">
                  <a:srgbClr val="000000">
                    <a:alpha val="43137"/>
                  </a:srgbClr>
                </a:outerShdw>
              </a:effectLst>
            </a:endParaRPr>
          </a:p>
          <a:p>
            <a:pPr algn="ctr">
              <a:spcBef>
                <a:spcPct val="0"/>
              </a:spcBef>
            </a:pPr>
            <a:r>
              <a:rPr lang="en-US" sz="2400">
                <a:solidFill>
                  <a:schemeClr val="bg1"/>
                </a:solidFill>
                <a:effectLst>
                  <a:outerShdw blurRad="38100" dist="38100" dir="2700000" algn="tl">
                    <a:srgbClr val="000000">
                      <a:alpha val="43137"/>
                    </a:srgbClr>
                  </a:outerShdw>
                </a:effectLst>
              </a:rPr>
              <a:t>Association of Corporate Counsel </a:t>
            </a:r>
          </a:p>
          <a:p>
            <a:pPr algn="ctr"/>
            <a:endParaRPr lang="en-US" sz="1600">
              <a:solidFill>
                <a:schemeClr val="bg1"/>
              </a:solidFill>
            </a:endParaRPr>
          </a:p>
          <a:p>
            <a:pPr algn="ctr"/>
            <a:r>
              <a:rPr lang="en-US" sz="2400">
                <a:solidFill>
                  <a:schemeClr val="bg1"/>
                </a:solidFill>
                <a:effectLst>
                  <a:outerShdw blurRad="38100" dist="38100" dir="2700000" algn="tl">
                    <a:srgbClr val="000000">
                      <a:alpha val="43137"/>
                    </a:srgbClr>
                  </a:outerShdw>
                </a:effectLst>
              </a:rPr>
              <a:t>August 29, 2023</a:t>
            </a:r>
          </a:p>
        </p:txBody>
      </p:sp>
    </p:spTree>
    <p:extLst>
      <p:ext uri="{BB962C8B-B14F-4D97-AF65-F5344CB8AC3E}">
        <p14:creationId xmlns:p14="http://schemas.microsoft.com/office/powerpoint/2010/main" val="2567685741"/>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lstStyle/>
          <a:p>
            <a:pPr algn="ctr"/>
            <a:r>
              <a:rPr lang="en-US"/>
              <a:t>What is Zoning?</a:t>
            </a:r>
          </a:p>
        </p:txBody>
      </p:sp>
      <p:sp>
        <p:nvSpPr>
          <p:cNvPr id="3" name="Text Placeholder 2">
            <a:extLst>
              <a:ext uri="{FF2B5EF4-FFF2-40B4-BE49-F238E27FC236}">
                <a16:creationId xmlns:a16="http://schemas.microsoft.com/office/drawing/2014/main" id="{7776059B-F350-4946-8224-3726B4B76203}"/>
              </a:ext>
            </a:extLst>
          </p:cNvPr>
          <p:cNvSpPr>
            <a:spLocks noGrp="1"/>
          </p:cNvSpPr>
          <p:nvPr>
            <p:ph type="body" sz="quarter" idx="10"/>
          </p:nvPr>
        </p:nvSpPr>
        <p:spPr>
          <a:xfrm>
            <a:off x="337352" y="2064630"/>
            <a:ext cx="5404929" cy="4012709"/>
          </a:xfrm>
        </p:spPr>
        <p:txBody>
          <a:bodyPr>
            <a:normAutofit fontScale="92500" lnSpcReduction="10000"/>
          </a:bodyPr>
          <a:lstStyle/>
          <a:p>
            <a:pPr marL="0" indent="0" algn="ctr">
              <a:buNone/>
            </a:pPr>
            <a:r>
              <a:rPr lang="en-US" sz="3600" kern="100">
                <a:effectLst/>
                <a:latin typeface="Calibri" panose="020f0502020204030204" pitchFamily="34" charset="0"/>
                <a:ea typeface="Calibri" panose="020f0502020204030204" pitchFamily="34" charset="0"/>
                <a:cs typeface="Times New Roman" panose="02020603050405020304" pitchFamily="18" charset="0"/>
              </a:rPr>
              <a:t>Established framework for use and development of land, typically regulated by the states, but dictated and enacted by local governments, based on the idea of separating incompatible uses by including them in different zoning districts.</a:t>
            </a:r>
          </a:p>
          <a:p>
            <a:endParaRPr lang="en-US"/>
          </a:p>
        </p:txBody>
      </p:sp>
      <p:pic>
        <p:nvPicPr>
          <p:cNvPr id="1026" name="Picture 2" descr="What is zoning? Definition and examples - Market Business News">
            <a:extLst>
              <a:ext uri="{FF2B5EF4-FFF2-40B4-BE49-F238E27FC236}">
                <a16:creationId xmlns:a16="http://schemas.microsoft.com/office/drawing/2014/main" id="{93C2E145-2A1D-8DD7-C002-9E8D7DAF6D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476375"/>
            <a:ext cx="5848349" cy="518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69820"/>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2061" name="Rectangle 2060">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Mayor De Blasio Requires the DOB Withhold Permits For Unpaid Violations">
            <a:extLst>
              <a:ext uri="{FF2B5EF4-FFF2-40B4-BE49-F238E27FC236}">
                <a16:creationId xmlns:a16="http://schemas.microsoft.com/office/drawing/2014/main" id="{D8C8C632-1195-9E26-0796-BB9959623F7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l="17566" r="22856" b="2"/>
          <a:stretch>
            <a:fillRect/>
          </a:stretch>
        </p:blipFill>
        <p:spPr bwMode="auto">
          <a:xfrm>
            <a:off x="304" y="-20320"/>
            <a:ext cx="4445462" cy="3730714"/>
          </a:xfrm>
          <a:custGeom>
            <a:rect l="l" t="t" r="r" b="b"/>
            <a:pathLst>
              <a:path w="4443799" h="3776781">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0" name="Picture 2" descr="6-Step Litigation Process Explained – InFocus Family Law Firm">
            <a:extLst>
              <a:ext uri="{FF2B5EF4-FFF2-40B4-BE49-F238E27FC236}">
                <a16:creationId xmlns:a16="http://schemas.microsoft.com/office/drawing/2014/main" id="{1E1EBC60-6E49-FDC0-6E0D-9836F2A407C4}"/>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l="11473" r="2464" b="17"/>
          <a:stretch>
            <a:fillRect/>
          </a:stretch>
        </p:blipFill>
        <p:spPr bwMode="auto">
          <a:xfrm>
            <a:off x="8578" y="3917279"/>
            <a:ext cx="3440586" cy="2950205"/>
          </a:xfrm>
          <a:custGeom>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2064" name="Freeform: Shape 2063">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3">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5" name="Freeform: Shape 2064">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6" name="Freeform: Shape 2065">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67" name="Freeform: Shape 2066">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4" name="Picture 6" descr="Building Repair Cliparts - Free Images for Home Repair">
            <a:extLst>
              <a:ext uri="{FF2B5EF4-FFF2-40B4-BE49-F238E27FC236}">
                <a16:creationId xmlns:a16="http://schemas.microsoft.com/office/drawing/2014/main" id="{92FBB3EF-5013-D089-D520-CA8A59EE877D}"/>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t="4396" r="-24" b="251"/>
          <a:stretch>
            <a:fillRect/>
          </a:stretch>
        </p:blipFill>
        <p:spPr bwMode="auto">
          <a:xfrm>
            <a:off x="3125968" y="2564970"/>
            <a:ext cx="3316388" cy="3278632"/>
          </a:xfrm>
          <a:custGeom>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2069"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5938" y="2543765"/>
            <a:ext cx="3375140" cy="3326212"/>
            <a:chOff x="3414665" y="738154"/>
            <a:chExt cx="5366579" cy="5378461"/>
          </a:xfrm>
          <a:solidFill>
            <a:schemeClr val="bg1">
              <a:alpha val="30000"/>
            </a:schemeClr>
          </a:solidFill>
        </p:grpSpPr>
        <p:sp>
          <p:nvSpPr>
            <p:cNvPr id="2070" name="Freeform: Shape 2069">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a:p>
          </p:txBody>
        </p:sp>
        <p:sp useBgFill="1">
          <p:nvSpPr>
            <p:cNvPr id="2072" name="Freeform: Shape 2071">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2074" name="Group 2073">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2075" name="Freeform: Shape 2074">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6" name="Freeform: Shape 2075">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77" name="Freeform: Shape 2076">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 Placeholder 2">
            <a:extLst>
              <a:ext uri="{FF2B5EF4-FFF2-40B4-BE49-F238E27FC236}">
                <a16:creationId xmlns:a16="http://schemas.microsoft.com/office/drawing/2014/main" id="{7776059B-F350-4946-8224-3726B4B76203}"/>
              </a:ext>
            </a:extLst>
          </p:cNvPr>
          <p:cNvSpPr>
            <a:spLocks noGrp="1"/>
          </p:cNvSpPr>
          <p:nvPr>
            <p:ph type="body" sz="quarter" idx="10"/>
          </p:nvPr>
        </p:nvSpPr>
        <p:spPr>
          <a:xfrm>
            <a:off x="5634834" y="2049116"/>
            <a:ext cx="6548588" cy="4514218"/>
          </a:xfrm>
        </p:spPr>
        <p:txBody>
          <a:bodyPr vert="horz" lIns="91440" tIns="45720" rIns="91440" bIns="45720" rtlCol="0" anchor="ctr">
            <a:normAutofit fontScale="85000" lnSpcReduction="10000"/>
          </a:bodyPr>
          <a:lstStyle/>
          <a:p>
            <a:pPr marL="0"/>
            <a:endParaRPr lang="en-US" sz="2000">
              <a:solidFill>
                <a:schemeClr val="tx2"/>
              </a:solidFill>
              <a:latin typeface="+mn-lt"/>
              <a:cs typeface="+mn-cs"/>
            </a:endParaRPr>
          </a:p>
          <a:p>
            <a:pPr marL="800100" lvl="1">
              <a:spcBef>
                <a:spcPts val="1200"/>
              </a:spcBef>
            </a:pPr>
            <a:r>
              <a:rPr lang="en-US" sz="3300" kern="100">
                <a:latin typeface="Calibri" panose="020f0502020204030204" pitchFamily="34" charset="0"/>
                <a:cs typeface="Times New Roman" panose="02020603050405020304" pitchFamily="18" charset="0"/>
              </a:rPr>
              <a:t>Costly “fixes” to abate violations or obtain missing permits and approvals.</a:t>
            </a:r>
          </a:p>
          <a:p>
            <a:pPr marL="800100" lvl="1">
              <a:spcBef>
                <a:spcPts val="1200"/>
              </a:spcBef>
            </a:pPr>
            <a:endParaRPr lang="en-US" sz="1600" kern="100">
              <a:latin typeface="Calibri" panose="020f0502020204030204" pitchFamily="34" charset="0"/>
              <a:cs typeface="Times New Roman" panose="02020603050405020304" pitchFamily="18" charset="0"/>
            </a:endParaRPr>
          </a:p>
          <a:p>
            <a:pPr marL="800100" lvl="1">
              <a:spcBef>
                <a:spcPts val="1200"/>
              </a:spcBef>
            </a:pPr>
            <a:r>
              <a:rPr lang="en-US" sz="3300" kern="100">
                <a:latin typeface="Calibri" panose="020f0502020204030204" pitchFamily="34" charset="0"/>
                <a:cs typeface="Times New Roman" panose="02020603050405020304" pitchFamily="18" charset="0"/>
              </a:rPr>
              <a:t>Revocation of an occupancy permit, which results in a shut down of operations and use.</a:t>
            </a:r>
          </a:p>
          <a:p>
            <a:pPr marL="800100" lvl="1">
              <a:spcBef>
                <a:spcPts val="1200"/>
              </a:spcBef>
            </a:pPr>
            <a:endParaRPr lang="en-US" sz="1600" kern="100">
              <a:latin typeface="Calibri" panose="020f0502020204030204" pitchFamily="34" charset="0"/>
              <a:cs typeface="Times New Roman" panose="02020603050405020304" pitchFamily="18" charset="0"/>
            </a:endParaRPr>
          </a:p>
          <a:p>
            <a:pPr marL="800100" lvl="1">
              <a:spcBef>
                <a:spcPts val="1200"/>
              </a:spcBef>
            </a:pPr>
            <a:r>
              <a:rPr lang="en-US" sz="3300" kern="100">
                <a:latin typeface="Calibri" panose="020f0502020204030204" pitchFamily="34" charset="0"/>
                <a:cs typeface="Times New Roman" panose="02020603050405020304" pitchFamily="18" charset="0"/>
              </a:rPr>
              <a:t>Costly litigation that has the potential of shutting down operations and use until resolution.</a:t>
            </a:r>
          </a:p>
          <a:p>
            <a:pPr marL="342900"/>
            <a:endParaRPr lang="en-US" sz="1500">
              <a:solidFill>
                <a:schemeClr val="tx2"/>
              </a:solidFill>
              <a:effectLst/>
              <a:latin typeface="+mn-lt"/>
              <a:cs typeface="+mn-cs"/>
            </a:endParaRPr>
          </a:p>
          <a:p>
            <a:pPr marL="0"/>
            <a:endParaRPr lang="en-US" sz="1500">
              <a:solidFill>
                <a:schemeClr val="tx2"/>
              </a:solidFill>
              <a:latin typeface="+mn-lt"/>
              <a:cs typeface="+mn-cs"/>
            </a:endParaRPr>
          </a:p>
        </p:txBody>
      </p:sp>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3731741" y="485859"/>
            <a:ext cx="8229107" cy="1057078"/>
          </a:xfrm>
          <a:solidFill>
            <a:srgbClr val="288682"/>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p>
            <a:pPr algn="ctr"/>
            <a:r>
              <a:rPr lang="en-US" sz="6000" b="1" kern="1200">
                <a:latin typeface="+mj-lt"/>
                <a:ea typeface="+mj-ea"/>
                <a:cs typeface="+mj-cs"/>
              </a:rPr>
              <a:t>Why Does Zoning Matter?</a:t>
            </a:r>
          </a:p>
        </p:txBody>
      </p:sp>
    </p:spTree>
    <p:extLst>
      <p:ext uri="{BB962C8B-B14F-4D97-AF65-F5344CB8AC3E}">
        <p14:creationId xmlns:p14="http://schemas.microsoft.com/office/powerpoint/2010/main" val="141739579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lstStyle/>
          <a:p>
            <a:pPr algn="ctr"/>
            <a:r>
              <a:rPr lang="en-US"/>
              <a:t>What You Need to Ask</a:t>
            </a:r>
          </a:p>
        </p:txBody>
      </p:sp>
      <p:graphicFrame>
        <p:nvGraphicFramePr>
          <p:cNvPr id="10" name="Diagram 9">
            <a:extLst>
              <a:ext uri="{FF2B5EF4-FFF2-40B4-BE49-F238E27FC236}">
                <a16:creationId xmlns:a16="http://schemas.microsoft.com/office/drawing/2014/main" id="{D4F65A2B-D4E3-61B1-809B-5693B8CDC8F2}"/>
              </a:ext>
            </a:extLst>
          </p:cNvPr>
          <p:cNvGraphicFramePr/>
          <p:nvPr>
            <p:extLst>
              <p:ext uri="{D42A27DB-BD31-4B8C-83A1-F6EECF244321}">
                <p14:modId xmlns:p14="http://schemas.microsoft.com/office/powerpoint/2010/main" val="1839438399"/>
              </p:ext>
            </p:extLst>
          </p:nvPr>
        </p:nvGraphicFramePr>
        <p:xfrm>
          <a:off x="838201" y="1352189"/>
          <a:ext cx="10641226" cy="5456383"/>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12278924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1">
            <a:off x="-501737" y="969718"/>
            <a:ext cx="3900357" cy="4178958"/>
          </a:xfrm>
          <a:custGeom>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6"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5400" b="1" kern="1200">
                <a:solidFill>
                  <a:srgbClr val="FFFFFF"/>
                </a:solidFill>
                <a:latin typeface="+mj-lt"/>
                <a:ea typeface="+mj-ea"/>
                <a:cs typeface="+mj-cs"/>
              </a:rPr>
              <a:t>Types of Zoning Approvals </a:t>
            </a:r>
          </a:p>
        </p:txBody>
      </p:sp>
      <p:graphicFrame>
        <p:nvGraphicFramePr>
          <p:cNvPr id="7" name="Diagram 6">
            <a:extLst>
              <a:ext uri="{FF2B5EF4-FFF2-40B4-BE49-F238E27FC236}">
                <a16:creationId xmlns:a16="http://schemas.microsoft.com/office/drawing/2014/main" id="{AE70DD40-D6EE-7A3C-C94B-256E4AC3997D}"/>
              </a:ext>
            </a:extLst>
          </p:cNvPr>
          <p:cNvGraphicFramePr/>
          <p:nvPr>
            <p:extLst>
              <p:ext uri="{D42A27DB-BD31-4B8C-83A1-F6EECF244321}">
                <p14:modId xmlns:p14="http://schemas.microsoft.com/office/powerpoint/2010/main" val="1743394938"/>
              </p:ext>
            </p:extLst>
          </p:nvPr>
        </p:nvGraphicFramePr>
        <p:xfrm>
          <a:off x="4905052" y="750440"/>
          <a:ext cx="6666833" cy="545392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638179708"/>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lstStyle/>
          <a:p>
            <a:pPr algn="ctr"/>
            <a:r>
              <a:rPr lang="en-US"/>
              <a:t>Bulk and Area Regulations </a:t>
            </a:r>
          </a:p>
        </p:txBody>
      </p:sp>
      <p:pic>
        <p:nvPicPr>
          <p:cNvPr id="3074" name="Picture 2" descr="What is a Property Survey and Do I need It? - Texas Investor Loans">
            <a:extLst>
              <a:ext uri="{FF2B5EF4-FFF2-40B4-BE49-F238E27FC236}">
                <a16:creationId xmlns:a16="http://schemas.microsoft.com/office/drawing/2014/main" id="{2265A3CA-BDB4-130C-28C2-93FB2796C5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31492" y="1401617"/>
            <a:ext cx="5001000" cy="5350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85667E04-518A-7317-E90D-39DC90627092}"/>
              </a:ext>
            </a:extLst>
          </p:cNvPr>
          <p:cNvGraphicFramePr/>
          <p:nvPr>
            <p:extLst>
              <p:ext uri="{D42A27DB-BD31-4B8C-83A1-F6EECF244321}">
                <p14:modId xmlns:p14="http://schemas.microsoft.com/office/powerpoint/2010/main" val="2557308034"/>
              </p:ext>
            </p:extLst>
          </p:nvPr>
        </p:nvGraphicFramePr>
        <p:xfrm>
          <a:off x="0" y="1712593"/>
          <a:ext cx="5881816" cy="4441071"/>
        </p:xfrm>
        <a:graphic>
          <a:graphicData uri="http://schemas.openxmlformats.org/drawingml/2006/diagram">
            <dgm:relIds xmlns:dgm="http://schemas.openxmlformats.org/drawingml/2006/diagram" r:dm="rId5" r:lo="rId6" r:qs="rId7" r:cs="rId8"/>
          </a:graphicData>
        </a:graphic>
      </p:graphicFrame>
    </p:spTree>
    <p:extLst>
      <p:ext uri="{BB962C8B-B14F-4D97-AF65-F5344CB8AC3E}">
        <p14:creationId xmlns:p14="http://schemas.microsoft.com/office/powerpoint/2010/main" val="2500025373"/>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4" name="Picture 2" descr="What is a Non-Conforming Use, Structure, or Lot? | City of Oregon City">
            <a:extLst>
              <a:ext uri="{FF2B5EF4-FFF2-40B4-BE49-F238E27FC236}">
                <a16:creationId xmlns:a16="http://schemas.microsoft.com/office/drawing/2014/main" id="{720893F0-4977-00C6-6E3B-1B70A304D0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4149" y="3762386"/>
            <a:ext cx="4705994" cy="2352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p:txBody>
          <a:bodyPr/>
          <a:lstStyle/>
          <a:p>
            <a:pPr algn="ctr"/>
            <a:r>
              <a:rPr lang="en-US"/>
              <a:t>Legal Nonconformities </a:t>
            </a:r>
          </a:p>
        </p:txBody>
      </p:sp>
      <p:sp>
        <p:nvSpPr>
          <p:cNvPr id="3" name="TextBox 2">
            <a:extLst>
              <a:ext uri="{FF2B5EF4-FFF2-40B4-BE49-F238E27FC236}">
                <a16:creationId xmlns:a16="http://schemas.microsoft.com/office/drawing/2014/main" id="{15C4A36B-2907-565C-1997-1838D7A302FF}"/>
              </a:ext>
            </a:extLst>
          </p:cNvPr>
          <p:cNvSpPr txBox="1"/>
          <p:nvPr/>
        </p:nvSpPr>
        <p:spPr>
          <a:xfrm>
            <a:off x="383059" y="2044005"/>
            <a:ext cx="11425881" cy="1384995"/>
          </a:xfrm>
          <a:prstGeom prst="rect">
            <a:avLst/>
          </a:prstGeom>
          <a:noFill/>
        </p:spPr>
        <p:txBody>
          <a:bodyPr wrap="square" rtlCol="0">
            <a:spAutoFit/>
          </a:bodyPr>
          <a:lstStyle/>
          <a:p>
            <a:pPr algn="just"/>
            <a:r>
              <a:rPr lang="en-US" sz="2800" kern="10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A </a:t>
            </a:r>
            <a:r>
              <a:rPr lang="en-US" sz="2800" b="1" u="sng" kern="10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legal</a:t>
            </a:r>
            <a:r>
              <a:rPr lang="en-US" sz="2800" kern="100">
                <a:solidFill>
                  <a:srgbClr val="005480"/>
                </a:solidFill>
                <a:effectLst/>
                <a:latin typeface="Calibri" panose="020f0502020204030204" pitchFamily="34" charset="0"/>
                <a:ea typeface="Calibri" panose="020f0502020204030204" pitchFamily="34" charset="0"/>
                <a:cs typeface="Times New Roman" panose="02020603050405020304" pitchFamily="18" charset="0"/>
              </a:rPr>
              <a:t> nonconforming use is a use that predates a prohibitory zoning regulation; it constitutes a vested, constitutional property right that may be continued unless the use is abandoned or extinguished.</a:t>
            </a:r>
            <a:endParaRPr lang="en-US" sz="2800" b="1" u="sng">
              <a:solidFill>
                <a:srgbClr val="005480"/>
              </a:solidFill>
            </a:endParaRPr>
          </a:p>
        </p:txBody>
      </p:sp>
    </p:spTree>
    <p:extLst>
      <p:ext uri="{BB962C8B-B14F-4D97-AF65-F5344CB8AC3E}">
        <p14:creationId xmlns:p14="http://schemas.microsoft.com/office/powerpoint/2010/main" val="2601640653"/>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4F90107-A0D5-45EC-9D7E-362FD12F648A}"/>
              </a:ext>
            </a:extLst>
          </p:cNvPr>
          <p:cNvSpPr>
            <a:spLocks noGrp="1"/>
          </p:cNvSpPr>
          <p:nvPr>
            <p:ph type="title"/>
          </p:nvPr>
        </p:nvSpPr>
        <p:spPr>
          <a:xfrm>
            <a:off x="160637" y="192405"/>
            <a:ext cx="11874843" cy="752475"/>
          </a:xfrm>
        </p:spPr>
        <p:txBody>
          <a:bodyPr>
            <a:noAutofit/>
          </a:bodyPr>
          <a:lstStyle/>
          <a:p>
            <a:pPr algn="ctr"/>
            <a:r>
              <a:rPr lang="en-US" sz="3600"/>
              <a:t>Private Rights, Covenants, Conditions &amp; Restrictions</a:t>
            </a:r>
          </a:p>
        </p:txBody>
      </p:sp>
      <p:graphicFrame>
        <p:nvGraphicFramePr>
          <p:cNvPr id="8" name="Diagram 7">
            <a:extLst>
              <a:ext uri="{FF2B5EF4-FFF2-40B4-BE49-F238E27FC236}">
                <a16:creationId xmlns:a16="http://schemas.microsoft.com/office/drawing/2014/main" id="{E71D7535-CD09-BB8B-78EB-34FF22C0A28E}"/>
              </a:ext>
            </a:extLst>
          </p:cNvPr>
          <p:cNvGraphicFramePr/>
          <p:nvPr>
            <p:extLst>
              <p:ext uri="{D42A27DB-BD31-4B8C-83A1-F6EECF244321}">
                <p14:modId xmlns:p14="http://schemas.microsoft.com/office/powerpoint/2010/main" val="337635134"/>
              </p:ext>
            </p:extLst>
          </p:nvPr>
        </p:nvGraphicFramePr>
        <p:xfrm>
          <a:off x="922637" y="1396313"/>
          <a:ext cx="10898660" cy="4621428"/>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35697079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1 6 " ? > < p r o p e r t i e s   x m l n s = " h t t p : / / w w w . i m a n a g e . c o m / w o r k / x m l s c h e m a " >  
     < d o c u m e n t i d > A c t i v e ! 1 5 2 3 9 9 6 7 . 1 < / d o c u m e n t i d >  
     < s e n d e r i d > V L A N D A < / s e n d e r i d >  
     < s e n d e r e m a i l > V L A N D A @ B A B S T C A L L A N D . C O M < / s e n d e r e m a i l >  
     < l a s t m o d i f i e d > 2 0 2 3 - 0 8 - 2 5 T 1 0 : 5 9 : 5 3 . 0 0 0 0 0 0 0 - 0 4 : 0 0 < / l a s t m o d i f i e d >  
     < d a t a b a s e > A c t i v e < / d a t a b a s e >  
 < / p r o p e r t i e s > 
</file>

<file path=customXml/itemProps1.xml><?xml version="1.0" encoding="utf-8"?>
<ds:datastoreItem xmlns:ds="http://schemas.openxmlformats.org/officeDocument/2006/customXml" ds:itemID="{6C5695EC-BFE4-401D-B5BE-DBB4615D506E}">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