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1" r:id="rId2"/>
    <p:sldId id="275" r:id="rId3"/>
    <p:sldId id="293" r:id="rId4"/>
    <p:sldId id="274" r:id="rId5"/>
    <p:sldId id="309" r:id="rId6"/>
    <p:sldId id="277" r:id="rId7"/>
    <p:sldId id="297" r:id="rId8"/>
    <p:sldId id="395" r:id="rId9"/>
    <p:sldId id="298" r:id="rId10"/>
    <p:sldId id="394" r:id="rId11"/>
    <p:sldId id="307" r:id="rId12"/>
    <p:sldId id="308" r:id="rId13"/>
    <p:sldId id="276" r:id="rId14"/>
    <p:sldId id="300" r:id="rId15"/>
    <p:sldId id="396" r:id="rId16"/>
    <p:sldId id="301" r:id="rId17"/>
    <p:sldId id="391" r:id="rId18"/>
    <p:sldId id="303" r:id="rId19"/>
    <p:sldId id="304" r:id="rId20"/>
    <p:sldId id="369" r:id="rId21"/>
    <p:sldId id="370" r:id="rId22"/>
    <p:sldId id="374" r:id="rId23"/>
    <p:sldId id="373" r:id="rId24"/>
    <p:sldId id="378" r:id="rId25"/>
    <p:sldId id="2742" r:id="rId26"/>
    <p:sldId id="2743" r:id="rId27"/>
    <p:sldId id="2744" r:id="rId28"/>
    <p:sldId id="2745" r:id="rId29"/>
    <p:sldId id="280" r:id="rId30"/>
    <p:sldId id="282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8F9"/>
    <a:srgbClr val="FFE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E31394-C6E6-4DCD-9C2D-26BEFDF3EFD5}" v="49" dt="2023-08-28T02:12:57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3004" autoAdjust="0"/>
  </p:normalViewPr>
  <p:slideViewPr>
    <p:cSldViewPr snapToGrid="0">
      <p:cViewPr varScale="1">
        <p:scale>
          <a:sx n="45" d="100"/>
          <a:sy n="45" d="100"/>
        </p:scale>
        <p:origin x="14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Erica" userId="ecb934a2-8614-4df8-8cbd-b9a186cc1122" providerId="ADAL" clId="{A3E31394-C6E6-4DCD-9C2D-26BEFDF3EFD5}"/>
    <pc:docChg chg="undo custSel addSld delSld modSld sldOrd">
      <pc:chgData name="Wilson, Erica" userId="ecb934a2-8614-4df8-8cbd-b9a186cc1122" providerId="ADAL" clId="{A3E31394-C6E6-4DCD-9C2D-26BEFDF3EFD5}" dt="2023-08-28T02:13:42.156" v="7518" actId="20577"/>
      <pc:docMkLst>
        <pc:docMk/>
      </pc:docMkLst>
      <pc:sldChg chg="del">
        <pc:chgData name="Wilson, Erica" userId="ecb934a2-8614-4df8-8cbd-b9a186cc1122" providerId="ADAL" clId="{A3E31394-C6E6-4DCD-9C2D-26BEFDF3EFD5}" dt="2023-08-28T01:16:49.696" v="5951" actId="47"/>
        <pc:sldMkLst>
          <pc:docMk/>
          <pc:sldMk cId="2086191551" sldId="268"/>
        </pc:sldMkLst>
      </pc:sldChg>
      <pc:sldChg chg="modSp mod modNotesTx">
        <pc:chgData name="Wilson, Erica" userId="ecb934a2-8614-4df8-8cbd-b9a186cc1122" providerId="ADAL" clId="{A3E31394-C6E6-4DCD-9C2D-26BEFDF3EFD5}" dt="2023-08-28T01:57:45.105" v="7457" actId="20577"/>
        <pc:sldMkLst>
          <pc:docMk/>
          <pc:sldMk cId="3408283352" sldId="271"/>
        </pc:sldMkLst>
        <pc:spChg chg="mod">
          <ac:chgData name="Wilson, Erica" userId="ecb934a2-8614-4df8-8cbd-b9a186cc1122" providerId="ADAL" clId="{A3E31394-C6E6-4DCD-9C2D-26BEFDF3EFD5}" dt="2023-08-28T01:57:45.105" v="7457" actId="20577"/>
          <ac:spMkLst>
            <pc:docMk/>
            <pc:sldMk cId="3408283352" sldId="271"/>
            <ac:spMk id="2" creationId="{F3353C99-FD41-4B82-9517-10B924B92B7E}"/>
          </ac:spMkLst>
        </pc:spChg>
      </pc:sldChg>
      <pc:sldChg chg="modSp mod">
        <pc:chgData name="Wilson, Erica" userId="ecb934a2-8614-4df8-8cbd-b9a186cc1122" providerId="ADAL" clId="{A3E31394-C6E6-4DCD-9C2D-26BEFDF3EFD5}" dt="2023-08-28T02:08:26.516" v="7509" actId="20577"/>
        <pc:sldMkLst>
          <pc:docMk/>
          <pc:sldMk cId="3740825825" sldId="273"/>
        </pc:sldMkLst>
        <pc:spChg chg="mod">
          <ac:chgData name="Wilson, Erica" userId="ecb934a2-8614-4df8-8cbd-b9a186cc1122" providerId="ADAL" clId="{A3E31394-C6E6-4DCD-9C2D-26BEFDF3EFD5}" dt="2023-08-28T02:08:26.516" v="7509" actId="20577"/>
          <ac:spMkLst>
            <pc:docMk/>
            <pc:sldMk cId="3740825825" sldId="273"/>
            <ac:spMk id="6" creationId="{884D5772-4683-4955-B972-2DB59A14B86F}"/>
          </ac:spMkLst>
        </pc:spChg>
      </pc:sldChg>
      <pc:sldChg chg="modSp mod ord modNotesTx">
        <pc:chgData name="Wilson, Erica" userId="ecb934a2-8614-4df8-8cbd-b9a186cc1122" providerId="ADAL" clId="{A3E31394-C6E6-4DCD-9C2D-26BEFDF3EFD5}" dt="2023-08-28T01:53:57.582" v="7452" actId="313"/>
        <pc:sldMkLst>
          <pc:docMk/>
          <pc:sldMk cId="92674067" sldId="274"/>
        </pc:sldMkLst>
        <pc:spChg chg="mod">
          <ac:chgData name="Wilson, Erica" userId="ecb934a2-8614-4df8-8cbd-b9a186cc1122" providerId="ADAL" clId="{A3E31394-C6E6-4DCD-9C2D-26BEFDF3EFD5}" dt="2023-08-27T21:50:38.246" v="408" actId="20577"/>
          <ac:spMkLst>
            <pc:docMk/>
            <pc:sldMk cId="92674067" sldId="274"/>
            <ac:spMk id="2" creationId="{244F12A6-D72B-414E-AA67-F3E266B5B593}"/>
          </ac:spMkLst>
        </pc:spChg>
        <pc:spChg chg="mod">
          <ac:chgData name="Wilson, Erica" userId="ecb934a2-8614-4df8-8cbd-b9a186cc1122" providerId="ADAL" clId="{A3E31394-C6E6-4DCD-9C2D-26BEFDF3EFD5}" dt="2023-08-27T21:50:57.971" v="463" actId="20577"/>
          <ac:spMkLst>
            <pc:docMk/>
            <pc:sldMk cId="92674067" sldId="274"/>
            <ac:spMk id="3" creationId="{CFA53863-83C6-4AB9-8920-3C60A96A4464}"/>
          </ac:spMkLst>
        </pc:spChg>
        <pc:picChg chg="mod">
          <ac:chgData name="Wilson, Erica" userId="ecb934a2-8614-4df8-8cbd-b9a186cc1122" providerId="ADAL" clId="{A3E31394-C6E6-4DCD-9C2D-26BEFDF3EFD5}" dt="2023-08-27T21:49:04.365" v="387" actId="1076"/>
          <ac:picMkLst>
            <pc:docMk/>
            <pc:sldMk cId="92674067" sldId="274"/>
            <ac:picMk id="6" creationId="{827A5145-60EE-40A0-A7C6-80A80EE9F974}"/>
          </ac:picMkLst>
        </pc:picChg>
      </pc:sldChg>
      <pc:sldChg chg="addSp delSp modSp mod modNotesTx">
        <pc:chgData name="Wilson, Erica" userId="ecb934a2-8614-4df8-8cbd-b9a186cc1122" providerId="ADAL" clId="{A3E31394-C6E6-4DCD-9C2D-26BEFDF3EFD5}" dt="2023-08-28T02:11:35.440" v="7512" actId="20577"/>
        <pc:sldMkLst>
          <pc:docMk/>
          <pc:sldMk cId="1528398777" sldId="276"/>
        </pc:sldMkLst>
        <pc:picChg chg="del">
          <ac:chgData name="Wilson, Erica" userId="ecb934a2-8614-4df8-8cbd-b9a186cc1122" providerId="ADAL" clId="{A3E31394-C6E6-4DCD-9C2D-26BEFDF3EFD5}" dt="2023-08-27T22:32:55.202" v="1429" actId="478"/>
          <ac:picMkLst>
            <pc:docMk/>
            <pc:sldMk cId="1528398777" sldId="276"/>
            <ac:picMk id="5" creationId="{EBD9EF0D-15C2-4AFD-ADB0-E04734681A3F}"/>
          </ac:picMkLst>
        </pc:picChg>
        <pc:picChg chg="mod">
          <ac:chgData name="Wilson, Erica" userId="ecb934a2-8614-4df8-8cbd-b9a186cc1122" providerId="ADAL" clId="{A3E31394-C6E6-4DCD-9C2D-26BEFDF3EFD5}" dt="2023-08-27T22:34:11.454" v="1442" actId="688"/>
          <ac:picMkLst>
            <pc:docMk/>
            <pc:sldMk cId="1528398777" sldId="276"/>
            <ac:picMk id="9" creationId="{2BF10FD7-32C5-4341-B035-E4A87ACD0FCF}"/>
          </ac:picMkLst>
        </pc:picChg>
        <pc:picChg chg="add mod modCrop">
          <ac:chgData name="Wilson, Erica" userId="ecb934a2-8614-4df8-8cbd-b9a186cc1122" providerId="ADAL" clId="{A3E31394-C6E6-4DCD-9C2D-26BEFDF3EFD5}" dt="2023-08-27T23:10:21.745" v="2508" actId="14100"/>
          <ac:picMkLst>
            <pc:docMk/>
            <pc:sldMk cId="1528398777" sldId="276"/>
            <ac:picMk id="14" creationId="{4C08C0C6-4652-4DF5-9C03-6788CA9F6741}"/>
          </ac:picMkLst>
        </pc:picChg>
        <pc:picChg chg="del mod">
          <ac:chgData name="Wilson, Erica" userId="ecb934a2-8614-4df8-8cbd-b9a186cc1122" providerId="ADAL" clId="{A3E31394-C6E6-4DCD-9C2D-26BEFDF3EFD5}" dt="2023-08-27T22:33:51.802" v="1439" actId="478"/>
          <ac:picMkLst>
            <pc:docMk/>
            <pc:sldMk cId="1528398777" sldId="276"/>
            <ac:picMk id="19" creationId="{22D67C18-EB71-4AB6-83E8-2801A8A3093C}"/>
          </ac:picMkLst>
        </pc:picChg>
        <pc:picChg chg="del">
          <ac:chgData name="Wilson, Erica" userId="ecb934a2-8614-4df8-8cbd-b9a186cc1122" providerId="ADAL" clId="{A3E31394-C6E6-4DCD-9C2D-26BEFDF3EFD5}" dt="2023-08-27T22:33:44.022" v="1437" actId="478"/>
          <ac:picMkLst>
            <pc:docMk/>
            <pc:sldMk cId="1528398777" sldId="276"/>
            <ac:picMk id="21" creationId="{3BAD3A3D-1D3A-4CD3-9B2E-B0900E45AF90}"/>
          </ac:picMkLst>
        </pc:picChg>
      </pc:sldChg>
      <pc:sldChg chg="addSp delSp modSp mod ord modClrScheme chgLayout modNotesTx">
        <pc:chgData name="Wilson, Erica" userId="ecb934a2-8614-4df8-8cbd-b9a186cc1122" providerId="ADAL" clId="{A3E31394-C6E6-4DCD-9C2D-26BEFDF3EFD5}" dt="2023-08-28T01:55:45.287" v="7455" actId="20577"/>
        <pc:sldMkLst>
          <pc:docMk/>
          <pc:sldMk cId="3208484469" sldId="277"/>
        </pc:sldMkLst>
        <pc:spChg chg="mod ord">
          <ac:chgData name="Wilson, Erica" userId="ecb934a2-8614-4df8-8cbd-b9a186cc1122" providerId="ADAL" clId="{A3E31394-C6E6-4DCD-9C2D-26BEFDF3EFD5}" dt="2023-08-27T22:23:46.153" v="1025" actId="5793"/>
          <ac:spMkLst>
            <pc:docMk/>
            <pc:sldMk cId="3208484469" sldId="277"/>
            <ac:spMk id="2" creationId="{D57B54AB-16A2-4BD6-B900-5F3DB6ECC07F}"/>
          </ac:spMkLst>
        </pc:spChg>
        <pc:spChg chg="del mod">
          <ac:chgData name="Wilson, Erica" userId="ecb934a2-8614-4df8-8cbd-b9a186cc1122" providerId="ADAL" clId="{A3E31394-C6E6-4DCD-9C2D-26BEFDF3EFD5}" dt="2023-08-27T21:51:54.391" v="472"/>
          <ac:spMkLst>
            <pc:docMk/>
            <pc:sldMk cId="3208484469" sldId="277"/>
            <ac:spMk id="3" creationId="{4EC3DE88-6299-4A40-A99D-B5670E5ED833}"/>
          </ac:spMkLst>
        </pc:spChg>
        <pc:spChg chg="add del mod">
          <ac:chgData name="Wilson, Erica" userId="ecb934a2-8614-4df8-8cbd-b9a186cc1122" providerId="ADAL" clId="{A3E31394-C6E6-4DCD-9C2D-26BEFDF3EFD5}" dt="2023-08-27T21:52:42.125" v="483" actId="478"/>
          <ac:spMkLst>
            <pc:docMk/>
            <pc:sldMk cId="3208484469" sldId="277"/>
            <ac:spMk id="7" creationId="{273C177E-152C-444B-84C7-CDE9A7679985}"/>
          </ac:spMkLst>
        </pc:spChg>
        <pc:spChg chg="add del mod ord">
          <ac:chgData name="Wilson, Erica" userId="ecb934a2-8614-4df8-8cbd-b9a186cc1122" providerId="ADAL" clId="{A3E31394-C6E6-4DCD-9C2D-26BEFDF3EFD5}" dt="2023-08-27T21:59:18.904" v="596" actId="700"/>
          <ac:spMkLst>
            <pc:docMk/>
            <pc:sldMk cId="3208484469" sldId="277"/>
            <ac:spMk id="8" creationId="{7D73E46E-53B5-4758-B1F1-23E32922EB4A}"/>
          </ac:spMkLst>
        </pc:spChg>
        <pc:spChg chg="add mod ord">
          <ac:chgData name="Wilson, Erica" userId="ecb934a2-8614-4df8-8cbd-b9a186cc1122" providerId="ADAL" clId="{A3E31394-C6E6-4DCD-9C2D-26BEFDF3EFD5}" dt="2023-08-28T01:55:45.287" v="7455" actId="20577"/>
          <ac:spMkLst>
            <pc:docMk/>
            <pc:sldMk cId="3208484469" sldId="277"/>
            <ac:spMk id="9" creationId="{487FBACF-E379-4642-846B-105BDECC31F7}"/>
          </ac:spMkLst>
        </pc:spChg>
        <pc:picChg chg="add mod ord modCrop">
          <ac:chgData name="Wilson, Erica" userId="ecb934a2-8614-4df8-8cbd-b9a186cc1122" providerId="ADAL" clId="{A3E31394-C6E6-4DCD-9C2D-26BEFDF3EFD5}" dt="2023-08-27T22:00:27.960" v="711" actId="14100"/>
          <ac:picMkLst>
            <pc:docMk/>
            <pc:sldMk cId="3208484469" sldId="277"/>
            <ac:picMk id="5" creationId="{49C610DD-9C7C-498D-93D9-C0C15D35E93F}"/>
          </ac:picMkLst>
        </pc:picChg>
        <pc:picChg chg="del mod modCrop">
          <ac:chgData name="Wilson, Erica" userId="ecb934a2-8614-4df8-8cbd-b9a186cc1122" providerId="ADAL" clId="{A3E31394-C6E6-4DCD-9C2D-26BEFDF3EFD5}" dt="2023-08-27T21:52:36.838" v="482" actId="478"/>
          <ac:picMkLst>
            <pc:docMk/>
            <pc:sldMk cId="3208484469" sldId="277"/>
            <ac:picMk id="6" creationId="{834F9D31-472E-4D4E-A92A-77215D893BAF}"/>
          </ac:picMkLst>
        </pc:picChg>
      </pc:sldChg>
      <pc:sldChg chg="addSp modSp mod ord">
        <pc:chgData name="Wilson, Erica" userId="ecb934a2-8614-4df8-8cbd-b9a186cc1122" providerId="ADAL" clId="{A3E31394-C6E6-4DCD-9C2D-26BEFDF3EFD5}" dt="2023-08-28T01:27:58.466" v="6510" actId="27636"/>
        <pc:sldMkLst>
          <pc:docMk/>
          <pc:sldMk cId="3652759749" sldId="280"/>
        </pc:sldMkLst>
        <pc:spChg chg="mod">
          <ac:chgData name="Wilson, Erica" userId="ecb934a2-8614-4df8-8cbd-b9a186cc1122" providerId="ADAL" clId="{A3E31394-C6E6-4DCD-9C2D-26BEFDF3EFD5}" dt="2023-08-28T00:35:06.165" v="5737" actId="20577"/>
          <ac:spMkLst>
            <pc:docMk/>
            <pc:sldMk cId="3652759749" sldId="280"/>
            <ac:spMk id="2" creationId="{8DE228E4-1AEA-4811-A4F7-D7ED5C707FC7}"/>
          </ac:spMkLst>
        </pc:spChg>
        <pc:spChg chg="mod">
          <ac:chgData name="Wilson, Erica" userId="ecb934a2-8614-4df8-8cbd-b9a186cc1122" providerId="ADAL" clId="{A3E31394-C6E6-4DCD-9C2D-26BEFDF3EFD5}" dt="2023-08-28T01:27:58.466" v="6510" actId="27636"/>
          <ac:spMkLst>
            <pc:docMk/>
            <pc:sldMk cId="3652759749" sldId="280"/>
            <ac:spMk id="3" creationId="{83EFC3F9-4472-4410-B63D-5FEF4F2418C8}"/>
          </ac:spMkLst>
        </pc:spChg>
        <pc:picChg chg="add mod">
          <ac:chgData name="Wilson, Erica" userId="ecb934a2-8614-4df8-8cbd-b9a186cc1122" providerId="ADAL" clId="{A3E31394-C6E6-4DCD-9C2D-26BEFDF3EFD5}" dt="2023-08-28T01:27:55.700" v="6508" actId="14100"/>
          <ac:picMkLst>
            <pc:docMk/>
            <pc:sldMk cId="3652759749" sldId="280"/>
            <ac:picMk id="4" creationId="{59010513-1244-4BA6-ACB1-5D0C39D53E02}"/>
          </ac:picMkLst>
        </pc:picChg>
      </pc:sldChg>
      <pc:sldChg chg="addSp delSp modSp mod modClrScheme chgLayout">
        <pc:chgData name="Wilson, Erica" userId="ecb934a2-8614-4df8-8cbd-b9a186cc1122" providerId="ADAL" clId="{A3E31394-C6E6-4DCD-9C2D-26BEFDF3EFD5}" dt="2023-08-28T01:53:22.825" v="7450" actId="114"/>
        <pc:sldMkLst>
          <pc:docMk/>
          <pc:sldMk cId="1192933100" sldId="282"/>
        </pc:sldMkLst>
        <pc:spChg chg="mod">
          <ac:chgData name="Wilson, Erica" userId="ecb934a2-8614-4df8-8cbd-b9a186cc1122" providerId="ADAL" clId="{A3E31394-C6E6-4DCD-9C2D-26BEFDF3EFD5}" dt="2023-08-28T01:52:40.224" v="7442" actId="403"/>
          <ac:spMkLst>
            <pc:docMk/>
            <pc:sldMk cId="1192933100" sldId="282"/>
            <ac:spMk id="2" creationId="{6040C596-BB95-4FE5-8DCB-B7F93E3FF020}"/>
          </ac:spMkLst>
        </pc:spChg>
        <pc:spChg chg="del mod">
          <ac:chgData name="Wilson, Erica" userId="ecb934a2-8614-4df8-8cbd-b9a186cc1122" providerId="ADAL" clId="{A3E31394-C6E6-4DCD-9C2D-26BEFDF3EFD5}" dt="2023-08-28T01:51:50.055" v="7364" actId="26606"/>
          <ac:spMkLst>
            <pc:docMk/>
            <pc:sldMk cId="1192933100" sldId="282"/>
            <ac:spMk id="3" creationId="{E825838B-0CF5-4A17-84D3-DCA3E293AC20}"/>
          </ac:spMkLst>
        </pc:spChg>
        <pc:spChg chg="add del mod">
          <ac:chgData name="Wilson, Erica" userId="ecb934a2-8614-4df8-8cbd-b9a186cc1122" providerId="ADAL" clId="{A3E31394-C6E6-4DCD-9C2D-26BEFDF3EFD5}" dt="2023-08-28T01:29:48.085" v="6511" actId="22"/>
          <ac:spMkLst>
            <pc:docMk/>
            <pc:sldMk cId="1192933100" sldId="282"/>
            <ac:spMk id="5" creationId="{7C1118B6-4950-40BF-A250-5637EECF0542}"/>
          </ac:spMkLst>
        </pc:spChg>
        <pc:spChg chg="add del mod">
          <ac:chgData name="Wilson, Erica" userId="ecb934a2-8614-4df8-8cbd-b9a186cc1122" providerId="ADAL" clId="{A3E31394-C6E6-4DCD-9C2D-26BEFDF3EFD5}" dt="2023-08-28T01:52:55.743" v="7448" actId="478"/>
          <ac:spMkLst>
            <pc:docMk/>
            <pc:sldMk cId="1192933100" sldId="282"/>
            <ac:spMk id="9" creationId="{867462AD-7753-06D7-BC05-6059613261A1}"/>
          </ac:spMkLst>
        </pc:spChg>
        <pc:spChg chg="add del mod">
          <ac:chgData name="Wilson, Erica" userId="ecb934a2-8614-4df8-8cbd-b9a186cc1122" providerId="ADAL" clId="{A3E31394-C6E6-4DCD-9C2D-26BEFDF3EFD5}" dt="2023-08-28T01:44:49.940" v="7240" actId="478"/>
          <ac:spMkLst>
            <pc:docMk/>
            <pc:sldMk cId="1192933100" sldId="282"/>
            <ac:spMk id="10" creationId="{F2C24A53-9A17-4882-98B4-6A8A27BBBF4C}"/>
          </ac:spMkLst>
        </pc:spChg>
        <pc:graphicFrameChg chg="add mod">
          <ac:chgData name="Wilson, Erica" userId="ecb934a2-8614-4df8-8cbd-b9a186cc1122" providerId="ADAL" clId="{A3E31394-C6E6-4DCD-9C2D-26BEFDF3EFD5}" dt="2023-08-28T01:53:22.825" v="7450" actId="114"/>
          <ac:graphicFrameMkLst>
            <pc:docMk/>
            <pc:sldMk cId="1192933100" sldId="282"/>
            <ac:graphicFrameMk id="7" creationId="{C9AFEED0-9600-3D59-6A8D-85B4A7EDDC0A}"/>
          </ac:graphicFrameMkLst>
        </pc:graphicFrameChg>
        <pc:picChg chg="del">
          <ac:chgData name="Wilson, Erica" userId="ecb934a2-8614-4df8-8cbd-b9a186cc1122" providerId="ADAL" clId="{A3E31394-C6E6-4DCD-9C2D-26BEFDF3EFD5}" dt="2023-08-28T01:27:06.425" v="6484" actId="21"/>
          <ac:picMkLst>
            <pc:docMk/>
            <pc:sldMk cId="1192933100" sldId="282"/>
            <ac:picMk id="6" creationId="{B8D2AA8A-755D-42B8-9093-D6935E736430}"/>
          </ac:picMkLst>
        </pc:picChg>
        <pc:picChg chg="add del mod ord">
          <ac:chgData name="Wilson, Erica" userId="ecb934a2-8614-4df8-8cbd-b9a186cc1122" providerId="ADAL" clId="{A3E31394-C6E6-4DCD-9C2D-26BEFDF3EFD5}" dt="2023-08-28T01:44:48.061" v="7239" actId="478"/>
          <ac:picMkLst>
            <pc:docMk/>
            <pc:sldMk cId="1192933100" sldId="282"/>
            <ac:picMk id="8" creationId="{58E263C9-3216-4819-B764-76F418C2A88D}"/>
          </ac:picMkLst>
        </pc:picChg>
        <pc:picChg chg="add del mod">
          <ac:chgData name="Wilson, Erica" userId="ecb934a2-8614-4df8-8cbd-b9a186cc1122" providerId="ADAL" clId="{A3E31394-C6E6-4DCD-9C2D-26BEFDF3EFD5}" dt="2023-08-28T01:50:37.179" v="7301" actId="478"/>
          <ac:picMkLst>
            <pc:docMk/>
            <pc:sldMk cId="1192933100" sldId="282"/>
            <ac:picMk id="11" creationId="{41DD0664-5368-4A00-BCDF-0A2A99D08EC9}"/>
          </ac:picMkLst>
        </pc:picChg>
      </pc:sldChg>
      <pc:sldChg chg="del">
        <pc:chgData name="Wilson, Erica" userId="ecb934a2-8614-4df8-8cbd-b9a186cc1122" providerId="ADAL" clId="{A3E31394-C6E6-4DCD-9C2D-26BEFDF3EFD5}" dt="2023-08-28T00:34:08.730" v="5712" actId="47"/>
        <pc:sldMkLst>
          <pc:docMk/>
          <pc:sldMk cId="4212801679" sldId="283"/>
        </pc:sldMkLst>
      </pc:sldChg>
      <pc:sldChg chg="del">
        <pc:chgData name="Wilson, Erica" userId="ecb934a2-8614-4df8-8cbd-b9a186cc1122" providerId="ADAL" clId="{A3E31394-C6E6-4DCD-9C2D-26BEFDF3EFD5}" dt="2023-08-28T00:32:54.857" v="5702" actId="47"/>
        <pc:sldMkLst>
          <pc:docMk/>
          <pc:sldMk cId="1461057335" sldId="285"/>
        </pc:sldMkLst>
      </pc:sldChg>
      <pc:sldChg chg="del">
        <pc:chgData name="Wilson, Erica" userId="ecb934a2-8614-4df8-8cbd-b9a186cc1122" providerId="ADAL" clId="{A3E31394-C6E6-4DCD-9C2D-26BEFDF3EFD5}" dt="2023-08-28T00:16:32.405" v="4688" actId="47"/>
        <pc:sldMkLst>
          <pc:docMk/>
          <pc:sldMk cId="4058727600" sldId="286"/>
        </pc:sldMkLst>
      </pc:sldChg>
      <pc:sldChg chg="del">
        <pc:chgData name="Wilson, Erica" userId="ecb934a2-8614-4df8-8cbd-b9a186cc1122" providerId="ADAL" clId="{A3E31394-C6E6-4DCD-9C2D-26BEFDF3EFD5}" dt="2023-08-28T01:16:40.380" v="5950" actId="47"/>
        <pc:sldMkLst>
          <pc:docMk/>
          <pc:sldMk cId="4081411162" sldId="287"/>
        </pc:sldMkLst>
      </pc:sldChg>
      <pc:sldChg chg="del">
        <pc:chgData name="Wilson, Erica" userId="ecb934a2-8614-4df8-8cbd-b9a186cc1122" providerId="ADAL" clId="{A3E31394-C6E6-4DCD-9C2D-26BEFDF3EFD5}" dt="2023-08-28T00:07:41.064" v="4314" actId="47"/>
        <pc:sldMkLst>
          <pc:docMk/>
          <pc:sldMk cId="925995059" sldId="289"/>
        </pc:sldMkLst>
      </pc:sldChg>
      <pc:sldChg chg="del">
        <pc:chgData name="Wilson, Erica" userId="ecb934a2-8614-4df8-8cbd-b9a186cc1122" providerId="ADAL" clId="{A3E31394-C6E6-4DCD-9C2D-26BEFDF3EFD5}" dt="2023-08-28T00:34:46.229" v="5713" actId="47"/>
        <pc:sldMkLst>
          <pc:docMk/>
          <pc:sldMk cId="1884793546" sldId="290"/>
        </pc:sldMkLst>
      </pc:sldChg>
      <pc:sldChg chg="modSp del mod">
        <pc:chgData name="Wilson, Erica" userId="ecb934a2-8614-4df8-8cbd-b9a186cc1122" providerId="ADAL" clId="{A3E31394-C6E6-4DCD-9C2D-26BEFDF3EFD5}" dt="2023-08-28T00:34:01.769" v="5711" actId="47"/>
        <pc:sldMkLst>
          <pc:docMk/>
          <pc:sldMk cId="3761688422" sldId="291"/>
        </pc:sldMkLst>
        <pc:spChg chg="mod">
          <ac:chgData name="Wilson, Erica" userId="ecb934a2-8614-4df8-8cbd-b9a186cc1122" providerId="ADAL" clId="{A3E31394-C6E6-4DCD-9C2D-26BEFDF3EFD5}" dt="2023-08-28T00:33:33.201" v="5704" actId="27636"/>
          <ac:spMkLst>
            <pc:docMk/>
            <pc:sldMk cId="3761688422" sldId="291"/>
            <ac:spMk id="3" creationId="{96A056DA-0111-4A6F-BAD7-0B2DA088592A}"/>
          </ac:spMkLst>
        </pc:spChg>
      </pc:sldChg>
      <pc:sldChg chg="del">
        <pc:chgData name="Wilson, Erica" userId="ecb934a2-8614-4df8-8cbd-b9a186cc1122" providerId="ADAL" clId="{A3E31394-C6E6-4DCD-9C2D-26BEFDF3EFD5}" dt="2023-08-28T00:34:53.503" v="5714" actId="47"/>
        <pc:sldMkLst>
          <pc:docMk/>
          <pc:sldMk cId="675772253" sldId="292"/>
        </pc:sldMkLst>
      </pc:sldChg>
      <pc:sldChg chg="addSp delSp modSp mod modClrScheme chgLayout">
        <pc:chgData name="Wilson, Erica" userId="ecb934a2-8614-4df8-8cbd-b9a186cc1122" providerId="ADAL" clId="{A3E31394-C6E6-4DCD-9C2D-26BEFDF3EFD5}" dt="2023-08-27T21:40:24.781" v="162" actId="20577"/>
        <pc:sldMkLst>
          <pc:docMk/>
          <pc:sldMk cId="595419953" sldId="293"/>
        </pc:sldMkLst>
        <pc:spChg chg="mod ord">
          <ac:chgData name="Wilson, Erica" userId="ecb934a2-8614-4df8-8cbd-b9a186cc1122" providerId="ADAL" clId="{A3E31394-C6E6-4DCD-9C2D-26BEFDF3EFD5}" dt="2023-08-27T21:21:11.721" v="5" actId="700"/>
          <ac:spMkLst>
            <pc:docMk/>
            <pc:sldMk cId="595419953" sldId="293"/>
            <ac:spMk id="2" creationId="{6AFA574E-F9C9-4946-B5A0-2976F08D3310}"/>
          </ac:spMkLst>
        </pc:spChg>
        <pc:spChg chg="del">
          <ac:chgData name="Wilson, Erica" userId="ecb934a2-8614-4df8-8cbd-b9a186cc1122" providerId="ADAL" clId="{A3E31394-C6E6-4DCD-9C2D-26BEFDF3EFD5}" dt="2023-08-27T21:20:44.459" v="2" actId="26606"/>
          <ac:spMkLst>
            <pc:docMk/>
            <pc:sldMk cId="595419953" sldId="293"/>
            <ac:spMk id="3" creationId="{C8F0D55F-A9D5-4F75-937F-AB1A39F29F66}"/>
          </ac:spMkLst>
        </pc:spChg>
        <pc:spChg chg="add del mod ord">
          <ac:chgData name="Wilson, Erica" userId="ecb934a2-8614-4df8-8cbd-b9a186cc1122" providerId="ADAL" clId="{A3E31394-C6E6-4DCD-9C2D-26BEFDF3EFD5}" dt="2023-08-27T21:21:11.721" v="5" actId="700"/>
          <ac:spMkLst>
            <pc:docMk/>
            <pc:sldMk cId="595419953" sldId="293"/>
            <ac:spMk id="4" creationId="{6C1C2673-C299-4DEF-AD91-A460CDEF6AA2}"/>
          </ac:spMkLst>
        </pc:spChg>
        <pc:spChg chg="add mod ord">
          <ac:chgData name="Wilson, Erica" userId="ecb934a2-8614-4df8-8cbd-b9a186cc1122" providerId="ADAL" clId="{A3E31394-C6E6-4DCD-9C2D-26BEFDF3EFD5}" dt="2023-08-27T21:40:24.781" v="162" actId="20577"/>
          <ac:spMkLst>
            <pc:docMk/>
            <pc:sldMk cId="595419953" sldId="293"/>
            <ac:spMk id="5" creationId="{D0B0E89B-3BA6-42E2-9033-328D8B00882D}"/>
          </ac:spMkLst>
        </pc:spChg>
        <pc:spChg chg="add mod ord">
          <ac:chgData name="Wilson, Erica" userId="ecb934a2-8614-4df8-8cbd-b9a186cc1122" providerId="ADAL" clId="{A3E31394-C6E6-4DCD-9C2D-26BEFDF3EFD5}" dt="2023-08-27T21:21:11.721" v="5" actId="700"/>
          <ac:spMkLst>
            <pc:docMk/>
            <pc:sldMk cId="595419953" sldId="293"/>
            <ac:spMk id="6" creationId="{6F133422-BE08-4090-9A8A-3AB94696C392}"/>
          </ac:spMkLst>
        </pc:spChg>
        <pc:spChg chg="add del mod ord">
          <ac:chgData name="Wilson, Erica" userId="ecb934a2-8614-4df8-8cbd-b9a186cc1122" providerId="ADAL" clId="{A3E31394-C6E6-4DCD-9C2D-26BEFDF3EFD5}" dt="2023-08-27T21:20:56.081" v="3" actId="700"/>
          <ac:spMkLst>
            <pc:docMk/>
            <pc:sldMk cId="595419953" sldId="293"/>
            <ac:spMk id="16" creationId="{F30D5904-99E4-7C95-A469-CC4C8020DCE2}"/>
          </ac:spMkLst>
        </pc:spChg>
        <pc:picChg chg="mod ord">
          <ac:chgData name="Wilson, Erica" userId="ecb934a2-8614-4df8-8cbd-b9a186cc1122" providerId="ADAL" clId="{A3E31394-C6E6-4DCD-9C2D-26BEFDF3EFD5}" dt="2023-08-27T21:21:19.119" v="7" actId="14100"/>
          <ac:picMkLst>
            <pc:docMk/>
            <pc:sldMk cId="595419953" sldId="293"/>
            <ac:picMk id="11" creationId="{D4CC80F7-2B53-4A4D-A583-02FE7AB2AE48}"/>
          </ac:picMkLst>
        </pc:picChg>
      </pc:sldChg>
      <pc:sldChg chg="addSp delSp modSp mod ord modNotesTx">
        <pc:chgData name="Wilson, Erica" userId="ecb934a2-8614-4df8-8cbd-b9a186cc1122" providerId="ADAL" clId="{A3E31394-C6E6-4DCD-9C2D-26BEFDF3EFD5}" dt="2023-08-28T02:11:01.915" v="7510" actId="20577"/>
        <pc:sldMkLst>
          <pc:docMk/>
          <pc:sldMk cId="1362630020" sldId="297"/>
        </pc:sldMkLst>
        <pc:spChg chg="mod">
          <ac:chgData name="Wilson, Erica" userId="ecb934a2-8614-4df8-8cbd-b9a186cc1122" providerId="ADAL" clId="{A3E31394-C6E6-4DCD-9C2D-26BEFDF3EFD5}" dt="2023-08-28T00:58:52.141" v="5888" actId="20577"/>
          <ac:spMkLst>
            <pc:docMk/>
            <pc:sldMk cId="1362630020" sldId="297"/>
            <ac:spMk id="3" creationId="{0D21FCCF-0417-41FB-B4CC-F519566E586C}"/>
          </ac:spMkLst>
        </pc:spChg>
        <pc:spChg chg="add mod">
          <ac:chgData name="Wilson, Erica" userId="ecb934a2-8614-4df8-8cbd-b9a186cc1122" providerId="ADAL" clId="{A3E31394-C6E6-4DCD-9C2D-26BEFDF3EFD5}" dt="2023-08-28T00:58:50.804" v="5885" actId="27636"/>
          <ac:spMkLst>
            <pc:docMk/>
            <pc:sldMk cId="1362630020" sldId="297"/>
            <ac:spMk id="5" creationId="{DB57EC83-E995-4BB9-90B2-32A6709BB911}"/>
          </ac:spMkLst>
        </pc:spChg>
        <pc:picChg chg="del">
          <ac:chgData name="Wilson, Erica" userId="ecb934a2-8614-4df8-8cbd-b9a186cc1122" providerId="ADAL" clId="{A3E31394-C6E6-4DCD-9C2D-26BEFDF3EFD5}" dt="2023-08-27T22:26:15.317" v="1087" actId="478"/>
          <ac:picMkLst>
            <pc:docMk/>
            <pc:sldMk cId="1362630020" sldId="297"/>
            <ac:picMk id="6" creationId="{CD7412B1-E605-48ED-8661-FEF426696216}"/>
          </ac:picMkLst>
        </pc:picChg>
        <pc:picChg chg="add mod">
          <ac:chgData name="Wilson, Erica" userId="ecb934a2-8614-4df8-8cbd-b9a186cc1122" providerId="ADAL" clId="{A3E31394-C6E6-4DCD-9C2D-26BEFDF3EFD5}" dt="2023-08-27T22:26:22.475" v="1091" actId="14100"/>
          <ac:picMkLst>
            <pc:docMk/>
            <pc:sldMk cId="1362630020" sldId="297"/>
            <ac:picMk id="8" creationId="{4551A620-0563-4EC0-B0A5-8588763863AA}"/>
          </ac:picMkLst>
        </pc:picChg>
      </pc:sldChg>
      <pc:sldChg chg="modSp mod modNotesTx">
        <pc:chgData name="Wilson, Erica" userId="ecb934a2-8614-4df8-8cbd-b9a186cc1122" providerId="ADAL" clId="{A3E31394-C6E6-4DCD-9C2D-26BEFDF3EFD5}" dt="2023-08-28T02:11:25.074" v="7511" actId="20577"/>
        <pc:sldMkLst>
          <pc:docMk/>
          <pc:sldMk cId="3641257662" sldId="298"/>
        </pc:sldMkLst>
        <pc:spChg chg="mod">
          <ac:chgData name="Wilson, Erica" userId="ecb934a2-8614-4df8-8cbd-b9a186cc1122" providerId="ADAL" clId="{A3E31394-C6E6-4DCD-9C2D-26BEFDF3EFD5}" dt="2023-08-27T23:06:11.928" v="2499" actId="20577"/>
          <ac:spMkLst>
            <pc:docMk/>
            <pc:sldMk cId="3641257662" sldId="298"/>
            <ac:spMk id="2" creationId="{D276619C-4BFA-476A-A16F-6A19342F57E3}"/>
          </ac:spMkLst>
        </pc:spChg>
        <pc:spChg chg="mod">
          <ac:chgData name="Wilson, Erica" userId="ecb934a2-8614-4df8-8cbd-b9a186cc1122" providerId="ADAL" clId="{A3E31394-C6E6-4DCD-9C2D-26BEFDF3EFD5}" dt="2023-08-27T23:00:49.912" v="2303" actId="20577"/>
          <ac:spMkLst>
            <pc:docMk/>
            <pc:sldMk cId="3641257662" sldId="298"/>
            <ac:spMk id="3" creationId="{0D21FCCF-0417-41FB-B4CC-F519566E586C}"/>
          </ac:spMkLst>
        </pc:spChg>
      </pc:sldChg>
      <pc:sldChg chg="addSp delSp modSp del mod">
        <pc:chgData name="Wilson, Erica" userId="ecb934a2-8614-4df8-8cbd-b9a186cc1122" providerId="ADAL" clId="{A3E31394-C6E6-4DCD-9C2D-26BEFDF3EFD5}" dt="2023-08-27T22:58:10.329" v="2248" actId="47"/>
        <pc:sldMkLst>
          <pc:docMk/>
          <pc:sldMk cId="2831039060" sldId="299"/>
        </pc:sldMkLst>
        <pc:spChg chg="add mod">
          <ac:chgData name="Wilson, Erica" userId="ecb934a2-8614-4df8-8cbd-b9a186cc1122" providerId="ADAL" clId="{A3E31394-C6E6-4DCD-9C2D-26BEFDF3EFD5}" dt="2023-08-27T22:58:08.059" v="2247" actId="478"/>
          <ac:spMkLst>
            <pc:docMk/>
            <pc:sldMk cId="2831039060" sldId="299"/>
            <ac:spMk id="5" creationId="{F8D7EF7A-24FD-4561-A1A7-F7F6EF265D7C}"/>
          </ac:spMkLst>
        </pc:spChg>
        <pc:picChg chg="del">
          <ac:chgData name="Wilson, Erica" userId="ecb934a2-8614-4df8-8cbd-b9a186cc1122" providerId="ADAL" clId="{A3E31394-C6E6-4DCD-9C2D-26BEFDF3EFD5}" dt="2023-08-27T22:58:08.059" v="2247" actId="478"/>
          <ac:picMkLst>
            <pc:docMk/>
            <pc:sldMk cId="2831039060" sldId="299"/>
            <ac:picMk id="8" creationId="{A4AD6969-7EC1-4564-8F84-FD3E0C8B1D02}"/>
          </ac:picMkLst>
        </pc:picChg>
      </pc:sldChg>
      <pc:sldChg chg="addSp delSp modSp mod ord modNotesTx">
        <pc:chgData name="Wilson, Erica" userId="ecb934a2-8614-4df8-8cbd-b9a186cc1122" providerId="ADAL" clId="{A3E31394-C6E6-4DCD-9C2D-26BEFDF3EFD5}" dt="2023-08-28T02:11:59.443" v="7513" actId="20577"/>
        <pc:sldMkLst>
          <pc:docMk/>
          <pc:sldMk cId="687351160" sldId="300"/>
        </pc:sldMkLst>
        <pc:spChg chg="mod">
          <ac:chgData name="Wilson, Erica" userId="ecb934a2-8614-4df8-8cbd-b9a186cc1122" providerId="ADAL" clId="{A3E31394-C6E6-4DCD-9C2D-26BEFDF3EFD5}" dt="2023-08-27T23:53:25.618" v="3479" actId="20577"/>
          <ac:spMkLst>
            <pc:docMk/>
            <pc:sldMk cId="687351160" sldId="300"/>
            <ac:spMk id="3" creationId="{A8110BCF-2A3E-4097-A6B8-36E103D56A8B}"/>
          </ac:spMkLst>
        </pc:spChg>
        <pc:spChg chg="del">
          <ac:chgData name="Wilson, Erica" userId="ecb934a2-8614-4df8-8cbd-b9a186cc1122" providerId="ADAL" clId="{A3E31394-C6E6-4DCD-9C2D-26BEFDF3EFD5}" dt="2023-08-27T23:22:34.327" v="2696" actId="478"/>
          <ac:spMkLst>
            <pc:docMk/>
            <pc:sldMk cId="687351160" sldId="300"/>
            <ac:spMk id="4" creationId="{CCDBEF72-CA5B-493E-AB45-089A7D904C98}"/>
          </ac:spMkLst>
        </pc:spChg>
        <pc:picChg chg="add del">
          <ac:chgData name="Wilson, Erica" userId="ecb934a2-8614-4df8-8cbd-b9a186cc1122" providerId="ADAL" clId="{A3E31394-C6E6-4DCD-9C2D-26BEFDF3EFD5}" dt="2023-08-27T23:22:37.085" v="2698" actId="21"/>
          <ac:picMkLst>
            <pc:docMk/>
            <pc:sldMk cId="687351160" sldId="300"/>
            <ac:picMk id="6" creationId="{4E87E6AC-138E-40DD-8E72-2BC3B230CEC6}"/>
          </ac:picMkLst>
        </pc:picChg>
        <pc:picChg chg="add mod">
          <ac:chgData name="Wilson, Erica" userId="ecb934a2-8614-4df8-8cbd-b9a186cc1122" providerId="ADAL" clId="{A3E31394-C6E6-4DCD-9C2D-26BEFDF3EFD5}" dt="2023-08-27T23:24:19.866" v="2760" actId="1076"/>
          <ac:picMkLst>
            <pc:docMk/>
            <pc:sldMk cId="687351160" sldId="300"/>
            <ac:picMk id="7" creationId="{30D724F9-B600-4C4F-AE88-6867C29F6C2C}"/>
          </ac:picMkLst>
        </pc:picChg>
        <pc:picChg chg="add mod">
          <ac:chgData name="Wilson, Erica" userId="ecb934a2-8614-4df8-8cbd-b9a186cc1122" providerId="ADAL" clId="{A3E31394-C6E6-4DCD-9C2D-26BEFDF3EFD5}" dt="2023-08-27T23:24:25.572" v="2762" actId="1076"/>
          <ac:picMkLst>
            <pc:docMk/>
            <pc:sldMk cId="687351160" sldId="300"/>
            <ac:picMk id="8" creationId="{BE489488-5239-41E1-9AD2-E92BDA7AD4BC}"/>
          </ac:picMkLst>
        </pc:picChg>
      </pc:sldChg>
      <pc:sldChg chg="addSp delSp modSp mod ord modNotesTx">
        <pc:chgData name="Wilson, Erica" userId="ecb934a2-8614-4df8-8cbd-b9a186cc1122" providerId="ADAL" clId="{A3E31394-C6E6-4DCD-9C2D-26BEFDF3EFD5}" dt="2023-08-28T01:32:46.464" v="6812" actId="20577"/>
        <pc:sldMkLst>
          <pc:docMk/>
          <pc:sldMk cId="3972612561" sldId="301"/>
        </pc:sldMkLst>
        <pc:spChg chg="mod">
          <ac:chgData name="Wilson, Erica" userId="ecb934a2-8614-4df8-8cbd-b9a186cc1122" providerId="ADAL" clId="{A3E31394-C6E6-4DCD-9C2D-26BEFDF3EFD5}" dt="2023-08-28T00:08:41.208" v="4326" actId="113"/>
          <ac:spMkLst>
            <pc:docMk/>
            <pc:sldMk cId="3972612561" sldId="301"/>
            <ac:spMk id="3" creationId="{5E3F207F-2749-41D2-9DB4-5387C59055FE}"/>
          </ac:spMkLst>
        </pc:spChg>
        <pc:spChg chg="del">
          <ac:chgData name="Wilson, Erica" userId="ecb934a2-8614-4df8-8cbd-b9a186cc1122" providerId="ADAL" clId="{A3E31394-C6E6-4DCD-9C2D-26BEFDF3EFD5}" dt="2023-08-27T23:31:11.755" v="3152"/>
          <ac:spMkLst>
            <pc:docMk/>
            <pc:sldMk cId="3972612561" sldId="301"/>
            <ac:spMk id="4" creationId="{EB659B4E-1EFC-4900-913E-21772AB1FA73}"/>
          </ac:spMkLst>
        </pc:spChg>
        <pc:picChg chg="add mod">
          <ac:chgData name="Wilson, Erica" userId="ecb934a2-8614-4df8-8cbd-b9a186cc1122" providerId="ADAL" clId="{A3E31394-C6E6-4DCD-9C2D-26BEFDF3EFD5}" dt="2023-08-28T00:03:29.361" v="4106" actId="1076"/>
          <ac:picMkLst>
            <pc:docMk/>
            <pc:sldMk cId="3972612561" sldId="301"/>
            <ac:picMk id="5" creationId="{3B14C0E1-7D47-4CA8-BBB3-43375183E06D}"/>
          </ac:picMkLst>
        </pc:picChg>
      </pc:sldChg>
      <pc:sldChg chg="addSp delSp del mod">
        <pc:chgData name="Wilson, Erica" userId="ecb934a2-8614-4df8-8cbd-b9a186cc1122" providerId="ADAL" clId="{A3E31394-C6E6-4DCD-9C2D-26BEFDF3EFD5}" dt="2023-08-27T23:31:21.238" v="3158" actId="47"/>
        <pc:sldMkLst>
          <pc:docMk/>
          <pc:sldMk cId="411957771" sldId="302"/>
        </pc:sldMkLst>
        <pc:picChg chg="add del">
          <ac:chgData name="Wilson, Erica" userId="ecb934a2-8614-4df8-8cbd-b9a186cc1122" providerId="ADAL" clId="{A3E31394-C6E6-4DCD-9C2D-26BEFDF3EFD5}" dt="2023-08-27T23:31:10.180" v="3151" actId="21"/>
          <ac:picMkLst>
            <pc:docMk/>
            <pc:sldMk cId="411957771" sldId="302"/>
            <ac:picMk id="6" creationId="{8AC95BD1-9E84-4A91-B2DD-0C0FDC519260}"/>
          </ac:picMkLst>
        </pc:picChg>
      </pc:sldChg>
      <pc:sldChg chg="addSp delSp modSp mod modNotesTx">
        <pc:chgData name="Wilson, Erica" userId="ecb934a2-8614-4df8-8cbd-b9a186cc1122" providerId="ADAL" clId="{A3E31394-C6E6-4DCD-9C2D-26BEFDF3EFD5}" dt="2023-08-28T02:13:22.822" v="7515" actId="20577"/>
        <pc:sldMkLst>
          <pc:docMk/>
          <pc:sldMk cId="1779106867" sldId="303"/>
        </pc:sldMkLst>
        <pc:spChg chg="mod">
          <ac:chgData name="Wilson, Erica" userId="ecb934a2-8614-4df8-8cbd-b9a186cc1122" providerId="ADAL" clId="{A3E31394-C6E6-4DCD-9C2D-26BEFDF3EFD5}" dt="2023-08-28T00:06:29.844" v="4313" actId="14100"/>
          <ac:spMkLst>
            <pc:docMk/>
            <pc:sldMk cId="1779106867" sldId="303"/>
            <ac:spMk id="3" creationId="{791E14EE-4906-43A1-B680-AA4EB3A0ED80}"/>
          </ac:spMkLst>
        </pc:spChg>
        <pc:spChg chg="add del mod">
          <ac:chgData name="Wilson, Erica" userId="ecb934a2-8614-4df8-8cbd-b9a186cc1122" providerId="ADAL" clId="{A3E31394-C6E6-4DCD-9C2D-26BEFDF3EFD5}" dt="2023-08-27T23:31:41.684" v="3160" actId="478"/>
          <ac:spMkLst>
            <pc:docMk/>
            <pc:sldMk cId="1779106867" sldId="303"/>
            <ac:spMk id="8" creationId="{96AAD39B-6E11-4D67-A32E-F132F78EA949}"/>
          </ac:spMkLst>
        </pc:spChg>
        <pc:picChg chg="add mod">
          <ac:chgData name="Wilson, Erica" userId="ecb934a2-8614-4df8-8cbd-b9a186cc1122" providerId="ADAL" clId="{A3E31394-C6E6-4DCD-9C2D-26BEFDF3EFD5}" dt="2023-08-28T00:06:26.468" v="4312" actId="14100"/>
          <ac:picMkLst>
            <pc:docMk/>
            <pc:sldMk cId="1779106867" sldId="303"/>
            <ac:picMk id="5" creationId="{6A4F24D7-47E8-4646-BE3C-9A14E40121C4}"/>
          </ac:picMkLst>
        </pc:picChg>
        <pc:picChg chg="del">
          <ac:chgData name="Wilson, Erica" userId="ecb934a2-8614-4df8-8cbd-b9a186cc1122" providerId="ADAL" clId="{A3E31394-C6E6-4DCD-9C2D-26BEFDF3EFD5}" dt="2023-08-27T23:31:29.486" v="3159" actId="478"/>
          <ac:picMkLst>
            <pc:docMk/>
            <pc:sldMk cId="1779106867" sldId="303"/>
            <ac:picMk id="6" creationId="{631F541A-6C1C-4E3D-AA8F-3A45C731473E}"/>
          </ac:picMkLst>
        </pc:picChg>
      </pc:sldChg>
      <pc:sldChg chg="addSp modSp mod modClrScheme chgLayout">
        <pc:chgData name="Wilson, Erica" userId="ecb934a2-8614-4df8-8cbd-b9a186cc1122" providerId="ADAL" clId="{A3E31394-C6E6-4DCD-9C2D-26BEFDF3EFD5}" dt="2023-08-28T00:16:51.514" v="4700" actId="20577"/>
        <pc:sldMkLst>
          <pc:docMk/>
          <pc:sldMk cId="3874820112" sldId="304"/>
        </pc:sldMkLst>
        <pc:spChg chg="mod ord">
          <ac:chgData name="Wilson, Erica" userId="ecb934a2-8614-4df8-8cbd-b9a186cc1122" providerId="ADAL" clId="{A3E31394-C6E6-4DCD-9C2D-26BEFDF3EFD5}" dt="2023-08-28T00:09:29.195" v="4339" actId="20577"/>
          <ac:spMkLst>
            <pc:docMk/>
            <pc:sldMk cId="3874820112" sldId="304"/>
            <ac:spMk id="2" creationId="{D1857046-17D4-4887-B20A-3E16B7571674}"/>
          </ac:spMkLst>
        </pc:spChg>
        <pc:spChg chg="add mod ord">
          <ac:chgData name="Wilson, Erica" userId="ecb934a2-8614-4df8-8cbd-b9a186cc1122" providerId="ADAL" clId="{A3E31394-C6E6-4DCD-9C2D-26BEFDF3EFD5}" dt="2023-08-28T00:16:51.514" v="4700" actId="20577"/>
          <ac:spMkLst>
            <pc:docMk/>
            <pc:sldMk cId="3874820112" sldId="304"/>
            <ac:spMk id="3" creationId="{E0319C96-B222-45D3-BE9A-B342ABAB5D68}"/>
          </ac:spMkLst>
        </pc:spChg>
        <pc:picChg chg="mod">
          <ac:chgData name="Wilson, Erica" userId="ecb934a2-8614-4df8-8cbd-b9a186cc1122" providerId="ADAL" clId="{A3E31394-C6E6-4DCD-9C2D-26BEFDF3EFD5}" dt="2023-08-28T00:09:19.528" v="4329" actId="1076"/>
          <ac:picMkLst>
            <pc:docMk/>
            <pc:sldMk cId="3874820112" sldId="304"/>
            <ac:picMk id="7" creationId="{0D2FBFEE-8AA3-4C7A-A32F-66D7577F492A}"/>
          </ac:picMkLst>
        </pc:picChg>
      </pc:sldChg>
      <pc:sldChg chg="del">
        <pc:chgData name="Wilson, Erica" userId="ecb934a2-8614-4df8-8cbd-b9a186cc1122" providerId="ADAL" clId="{A3E31394-C6E6-4DCD-9C2D-26BEFDF3EFD5}" dt="2023-08-28T00:16:25.444" v="4687" actId="47"/>
        <pc:sldMkLst>
          <pc:docMk/>
          <pc:sldMk cId="649352566" sldId="305"/>
        </pc:sldMkLst>
      </pc:sldChg>
      <pc:sldChg chg="addSp delSp modSp new del mod ord">
        <pc:chgData name="Wilson, Erica" userId="ecb934a2-8614-4df8-8cbd-b9a186cc1122" providerId="ADAL" clId="{A3E31394-C6E6-4DCD-9C2D-26BEFDF3EFD5}" dt="2023-08-27T23:24:37.732" v="2763" actId="47"/>
        <pc:sldMkLst>
          <pc:docMk/>
          <pc:sldMk cId="2820384272" sldId="306"/>
        </pc:sldMkLst>
        <pc:spChg chg="mod">
          <ac:chgData name="Wilson, Erica" userId="ecb934a2-8614-4df8-8cbd-b9a186cc1122" providerId="ADAL" clId="{A3E31394-C6E6-4DCD-9C2D-26BEFDF3EFD5}" dt="2023-08-27T23:11:57.438" v="2586" actId="114"/>
          <ac:spMkLst>
            <pc:docMk/>
            <pc:sldMk cId="2820384272" sldId="306"/>
            <ac:spMk id="2" creationId="{08BCF137-F865-4255-A251-4D32F3594B66}"/>
          </ac:spMkLst>
        </pc:spChg>
        <pc:spChg chg="del">
          <ac:chgData name="Wilson, Erica" userId="ecb934a2-8614-4df8-8cbd-b9a186cc1122" providerId="ADAL" clId="{A3E31394-C6E6-4DCD-9C2D-26BEFDF3EFD5}" dt="2023-08-27T21:30:03.634" v="9" actId="22"/>
          <ac:spMkLst>
            <pc:docMk/>
            <pc:sldMk cId="2820384272" sldId="306"/>
            <ac:spMk id="3" creationId="{25C463C6-9848-42DD-9919-609B61D66290}"/>
          </ac:spMkLst>
        </pc:spChg>
        <pc:spChg chg="del">
          <ac:chgData name="Wilson, Erica" userId="ecb934a2-8614-4df8-8cbd-b9a186cc1122" providerId="ADAL" clId="{A3E31394-C6E6-4DCD-9C2D-26BEFDF3EFD5}" dt="2023-08-27T21:30:19.830" v="10" actId="22"/>
          <ac:spMkLst>
            <pc:docMk/>
            <pc:sldMk cId="2820384272" sldId="306"/>
            <ac:spMk id="4" creationId="{A3FFEA26-6240-4F10-BA96-F221C8411F8A}"/>
          </ac:spMkLst>
        </pc:spChg>
        <pc:spChg chg="add del mod">
          <ac:chgData name="Wilson, Erica" userId="ecb934a2-8614-4df8-8cbd-b9a186cc1122" providerId="ADAL" clId="{A3E31394-C6E6-4DCD-9C2D-26BEFDF3EFD5}" dt="2023-08-27T22:40:07.143" v="1563" actId="478"/>
          <ac:spMkLst>
            <pc:docMk/>
            <pc:sldMk cId="2820384272" sldId="306"/>
            <ac:spMk id="14" creationId="{FDB98D98-75C7-4D27-9855-D929EA8D5E9F}"/>
          </ac:spMkLst>
        </pc:spChg>
        <pc:spChg chg="add mod">
          <ac:chgData name="Wilson, Erica" userId="ecb934a2-8614-4df8-8cbd-b9a186cc1122" providerId="ADAL" clId="{A3E31394-C6E6-4DCD-9C2D-26BEFDF3EFD5}" dt="2023-08-27T23:23:42.075" v="2714" actId="21"/>
          <ac:spMkLst>
            <pc:docMk/>
            <pc:sldMk cId="2820384272" sldId="306"/>
            <ac:spMk id="16" creationId="{CE879554-3223-44FE-9EF3-68C90FEC642C}"/>
          </ac:spMkLst>
        </pc:spChg>
        <pc:picChg chg="add del mod ord modCrop">
          <ac:chgData name="Wilson, Erica" userId="ecb934a2-8614-4df8-8cbd-b9a186cc1122" providerId="ADAL" clId="{A3E31394-C6E6-4DCD-9C2D-26BEFDF3EFD5}" dt="2023-08-27T23:23:42.075" v="2714" actId="21"/>
          <ac:picMkLst>
            <pc:docMk/>
            <pc:sldMk cId="2820384272" sldId="306"/>
            <ac:picMk id="6" creationId="{910AB0C6-E137-41AB-BD62-CFE74E18CFCB}"/>
          </ac:picMkLst>
        </pc:picChg>
        <pc:picChg chg="add del mod ord">
          <ac:chgData name="Wilson, Erica" userId="ecb934a2-8614-4df8-8cbd-b9a186cc1122" providerId="ADAL" clId="{A3E31394-C6E6-4DCD-9C2D-26BEFDF3EFD5}" dt="2023-08-27T21:51:46.055" v="471" actId="21"/>
          <ac:picMkLst>
            <pc:docMk/>
            <pc:sldMk cId="2820384272" sldId="306"/>
            <ac:picMk id="8" creationId="{7F5669D8-D82B-4DB7-9039-DCEACC86C901}"/>
          </ac:picMkLst>
        </pc:picChg>
        <pc:picChg chg="add del mod">
          <ac:chgData name="Wilson, Erica" userId="ecb934a2-8614-4df8-8cbd-b9a186cc1122" providerId="ADAL" clId="{A3E31394-C6E6-4DCD-9C2D-26BEFDF3EFD5}" dt="2023-08-27T22:33:03.636" v="1430" actId="21"/>
          <ac:picMkLst>
            <pc:docMk/>
            <pc:sldMk cId="2820384272" sldId="306"/>
            <ac:picMk id="10" creationId="{305A71F0-AB0C-493A-B8CA-5F88E3A31583}"/>
          </ac:picMkLst>
        </pc:picChg>
        <pc:picChg chg="add del mod">
          <ac:chgData name="Wilson, Erica" userId="ecb934a2-8614-4df8-8cbd-b9a186cc1122" providerId="ADAL" clId="{A3E31394-C6E6-4DCD-9C2D-26BEFDF3EFD5}" dt="2023-08-27T23:23:42.075" v="2714" actId="21"/>
          <ac:picMkLst>
            <pc:docMk/>
            <pc:sldMk cId="2820384272" sldId="306"/>
            <ac:picMk id="12" creationId="{836E79D2-FC98-4B6F-A6D0-B8B4F99E9BD4}"/>
          </ac:picMkLst>
        </pc:picChg>
      </pc:sldChg>
      <pc:sldChg chg="addSp delSp modSp add del mod modClrScheme chgLayout">
        <pc:chgData name="Wilson, Erica" userId="ecb934a2-8614-4df8-8cbd-b9a186cc1122" providerId="ADAL" clId="{A3E31394-C6E6-4DCD-9C2D-26BEFDF3EFD5}" dt="2023-08-27T22:15:51.019" v="984" actId="47"/>
        <pc:sldMkLst>
          <pc:docMk/>
          <pc:sldMk cId="3588087188" sldId="307"/>
        </pc:sldMkLst>
        <pc:spChg chg="mod ord">
          <ac:chgData name="Wilson, Erica" userId="ecb934a2-8614-4df8-8cbd-b9a186cc1122" providerId="ADAL" clId="{A3E31394-C6E6-4DCD-9C2D-26BEFDF3EFD5}" dt="2023-08-27T22:05:51.523" v="797" actId="700"/>
          <ac:spMkLst>
            <pc:docMk/>
            <pc:sldMk cId="3588087188" sldId="307"/>
            <ac:spMk id="2" creationId="{D57B54AB-16A2-4BD6-B900-5F3DB6ECC07F}"/>
          </ac:spMkLst>
        </pc:spChg>
        <pc:spChg chg="add del mod">
          <ac:chgData name="Wilson, Erica" userId="ecb934a2-8614-4df8-8cbd-b9a186cc1122" providerId="ADAL" clId="{A3E31394-C6E6-4DCD-9C2D-26BEFDF3EFD5}" dt="2023-08-27T21:56:48.965" v="493" actId="22"/>
          <ac:spMkLst>
            <pc:docMk/>
            <pc:sldMk cId="3588087188" sldId="307"/>
            <ac:spMk id="4" creationId="{82EB7B28-BE91-4507-B6C1-85D07DC6080D}"/>
          </ac:spMkLst>
        </pc:spChg>
        <pc:spChg chg="add del mod ord">
          <ac:chgData name="Wilson, Erica" userId="ecb934a2-8614-4df8-8cbd-b9a186cc1122" providerId="ADAL" clId="{A3E31394-C6E6-4DCD-9C2D-26BEFDF3EFD5}" dt="2023-08-27T22:09:06.759" v="872" actId="22"/>
          <ac:spMkLst>
            <pc:docMk/>
            <pc:sldMk cId="3588087188" sldId="307"/>
            <ac:spMk id="11" creationId="{5F8B9128-408E-403A-B6E2-9022EC2E70C2}"/>
          </ac:spMkLst>
        </pc:spChg>
        <pc:spChg chg="add del mod ord">
          <ac:chgData name="Wilson, Erica" userId="ecb934a2-8614-4df8-8cbd-b9a186cc1122" providerId="ADAL" clId="{A3E31394-C6E6-4DCD-9C2D-26BEFDF3EFD5}" dt="2023-08-27T22:02:57.764" v="772" actId="700"/>
          <ac:spMkLst>
            <pc:docMk/>
            <pc:sldMk cId="3588087188" sldId="307"/>
            <ac:spMk id="14" creationId="{B5504130-4026-43E4-AD5E-EEBE2D6AE633}"/>
          </ac:spMkLst>
        </pc:spChg>
        <pc:spChg chg="add mod ord">
          <ac:chgData name="Wilson, Erica" userId="ecb934a2-8614-4df8-8cbd-b9a186cc1122" providerId="ADAL" clId="{A3E31394-C6E6-4DCD-9C2D-26BEFDF3EFD5}" dt="2023-08-27T22:10:37.153" v="953" actId="20577"/>
          <ac:spMkLst>
            <pc:docMk/>
            <pc:sldMk cId="3588087188" sldId="307"/>
            <ac:spMk id="15" creationId="{8097CBF8-0389-4780-B3BF-BF750C3A9CC3}"/>
          </ac:spMkLst>
        </pc:spChg>
        <pc:spChg chg="add mod ord">
          <ac:chgData name="Wilson, Erica" userId="ecb934a2-8614-4df8-8cbd-b9a186cc1122" providerId="ADAL" clId="{A3E31394-C6E6-4DCD-9C2D-26BEFDF3EFD5}" dt="2023-08-27T22:15:49.574" v="983" actId="6549"/>
          <ac:spMkLst>
            <pc:docMk/>
            <pc:sldMk cId="3588087188" sldId="307"/>
            <ac:spMk id="16" creationId="{B8039F1D-9CF9-4C32-BDAB-9D920AC70EDA}"/>
          </ac:spMkLst>
        </pc:spChg>
        <pc:spChg chg="add del mod ord">
          <ac:chgData name="Wilson, Erica" userId="ecb934a2-8614-4df8-8cbd-b9a186cc1122" providerId="ADAL" clId="{A3E31394-C6E6-4DCD-9C2D-26BEFDF3EFD5}" dt="2023-08-27T22:11:04.538" v="967" actId="478"/>
          <ac:spMkLst>
            <pc:docMk/>
            <pc:sldMk cId="3588087188" sldId="307"/>
            <ac:spMk id="17" creationId="{63A81CDD-4354-484A-AB5F-B87E034103C0}"/>
          </ac:spMkLst>
        </pc:spChg>
        <pc:spChg chg="add mod">
          <ac:chgData name="Wilson, Erica" userId="ecb934a2-8614-4df8-8cbd-b9a186cc1122" providerId="ADAL" clId="{A3E31394-C6E6-4DCD-9C2D-26BEFDF3EFD5}" dt="2023-08-27T22:15:45.588" v="981" actId="478"/>
          <ac:spMkLst>
            <pc:docMk/>
            <pc:sldMk cId="3588087188" sldId="307"/>
            <ac:spMk id="21" creationId="{3B35612D-12FB-457C-93DF-A642C0AFFA59}"/>
          </ac:spMkLst>
        </pc:spChg>
        <pc:picChg chg="del">
          <ac:chgData name="Wilson, Erica" userId="ecb934a2-8614-4df8-8cbd-b9a186cc1122" providerId="ADAL" clId="{A3E31394-C6E6-4DCD-9C2D-26BEFDF3EFD5}" dt="2023-08-27T21:56:35.402" v="488" actId="478"/>
          <ac:picMkLst>
            <pc:docMk/>
            <pc:sldMk cId="3588087188" sldId="307"/>
            <ac:picMk id="5" creationId="{49C610DD-9C7C-498D-93D9-C0C15D35E93F}"/>
          </ac:picMkLst>
        </pc:picChg>
        <pc:picChg chg="add del mod ord">
          <ac:chgData name="Wilson, Erica" userId="ecb934a2-8614-4df8-8cbd-b9a186cc1122" providerId="ADAL" clId="{A3E31394-C6E6-4DCD-9C2D-26BEFDF3EFD5}" dt="2023-08-27T21:58:40.470" v="506" actId="478"/>
          <ac:picMkLst>
            <pc:docMk/>
            <pc:sldMk cId="3588087188" sldId="307"/>
            <ac:picMk id="7" creationId="{1D45D7B5-3DEA-4BBC-A879-87F1CCEB5A05}"/>
          </ac:picMkLst>
        </pc:picChg>
        <pc:picChg chg="add del mod">
          <ac:chgData name="Wilson, Erica" userId="ecb934a2-8614-4df8-8cbd-b9a186cc1122" providerId="ADAL" clId="{A3E31394-C6E6-4DCD-9C2D-26BEFDF3EFD5}" dt="2023-08-27T22:15:46.322" v="982" actId="478"/>
          <ac:picMkLst>
            <pc:docMk/>
            <pc:sldMk cId="3588087188" sldId="307"/>
            <ac:picMk id="9" creationId="{E0B8F7F5-A134-48ED-8E1F-03617DDA2E23}"/>
          </ac:picMkLst>
        </pc:picChg>
        <pc:picChg chg="add del mod">
          <ac:chgData name="Wilson, Erica" userId="ecb934a2-8614-4df8-8cbd-b9a186cc1122" providerId="ADAL" clId="{A3E31394-C6E6-4DCD-9C2D-26BEFDF3EFD5}" dt="2023-08-27T22:05:29.606" v="794" actId="478"/>
          <ac:picMkLst>
            <pc:docMk/>
            <pc:sldMk cId="3588087188" sldId="307"/>
            <ac:picMk id="13" creationId="{0C4DFB90-B0C5-4006-87A4-85922B7FBD6E}"/>
          </ac:picMkLst>
        </pc:picChg>
        <pc:picChg chg="add del mod ord">
          <ac:chgData name="Wilson, Erica" userId="ecb934a2-8614-4df8-8cbd-b9a186cc1122" providerId="ADAL" clId="{A3E31394-C6E6-4DCD-9C2D-26BEFDF3EFD5}" dt="2023-08-27T22:15:45.588" v="981" actId="478"/>
          <ac:picMkLst>
            <pc:docMk/>
            <pc:sldMk cId="3588087188" sldId="307"/>
            <ac:picMk id="19" creationId="{FF8E511C-0014-4C06-9E4C-F7F8CA9B5842}"/>
          </ac:picMkLst>
        </pc:picChg>
      </pc:sldChg>
      <pc:sldChg chg="addSp delSp modSp add mod ord">
        <pc:chgData name="Wilson, Erica" userId="ecb934a2-8614-4df8-8cbd-b9a186cc1122" providerId="ADAL" clId="{A3E31394-C6E6-4DCD-9C2D-26BEFDF3EFD5}" dt="2023-08-28T00:08:09.674" v="4324" actId="20577"/>
        <pc:sldMkLst>
          <pc:docMk/>
          <pc:sldMk cId="4117613464" sldId="307"/>
        </pc:sldMkLst>
        <pc:spChg chg="mod">
          <ac:chgData name="Wilson, Erica" userId="ecb934a2-8614-4df8-8cbd-b9a186cc1122" providerId="ADAL" clId="{A3E31394-C6E6-4DCD-9C2D-26BEFDF3EFD5}" dt="2023-08-28T00:08:09.674" v="4324" actId="20577"/>
          <ac:spMkLst>
            <pc:docMk/>
            <pc:sldMk cId="4117613464" sldId="307"/>
            <ac:spMk id="2" creationId="{D57B54AB-16A2-4BD6-B900-5F3DB6ECC07F}"/>
          </ac:spMkLst>
        </pc:spChg>
        <pc:spChg chg="add mod">
          <ac:chgData name="Wilson, Erica" userId="ecb934a2-8614-4df8-8cbd-b9a186cc1122" providerId="ADAL" clId="{A3E31394-C6E6-4DCD-9C2D-26BEFDF3EFD5}" dt="2023-08-27T22:18:39.273" v="986" actId="478"/>
          <ac:spMkLst>
            <pc:docMk/>
            <pc:sldMk cId="4117613464" sldId="307"/>
            <ac:spMk id="4" creationId="{CD609034-7731-4FC4-B1B6-06949C55B2D2}"/>
          </ac:spMkLst>
        </pc:spChg>
        <pc:spChg chg="add mod">
          <ac:chgData name="Wilson, Erica" userId="ecb934a2-8614-4df8-8cbd-b9a186cc1122" providerId="ADAL" clId="{A3E31394-C6E6-4DCD-9C2D-26BEFDF3EFD5}" dt="2023-08-27T22:18:39.848" v="987" actId="478"/>
          <ac:spMkLst>
            <pc:docMk/>
            <pc:sldMk cId="4117613464" sldId="307"/>
            <ac:spMk id="7" creationId="{CC7FF3B8-1633-484E-8130-266719C5F07B}"/>
          </ac:spMkLst>
        </pc:spChg>
        <pc:spChg chg="del">
          <ac:chgData name="Wilson, Erica" userId="ecb934a2-8614-4df8-8cbd-b9a186cc1122" providerId="ADAL" clId="{A3E31394-C6E6-4DCD-9C2D-26BEFDF3EFD5}" dt="2023-08-27T22:18:39.273" v="986" actId="478"/>
          <ac:spMkLst>
            <pc:docMk/>
            <pc:sldMk cId="4117613464" sldId="307"/>
            <ac:spMk id="9" creationId="{487FBACF-E379-4642-846B-105BDECC31F7}"/>
          </ac:spMkLst>
        </pc:spChg>
        <pc:picChg chg="del">
          <ac:chgData name="Wilson, Erica" userId="ecb934a2-8614-4df8-8cbd-b9a186cc1122" providerId="ADAL" clId="{A3E31394-C6E6-4DCD-9C2D-26BEFDF3EFD5}" dt="2023-08-27T22:18:39.848" v="987" actId="478"/>
          <ac:picMkLst>
            <pc:docMk/>
            <pc:sldMk cId="4117613464" sldId="307"/>
            <ac:picMk id="5" creationId="{49C610DD-9C7C-498D-93D9-C0C15D35E93F}"/>
          </ac:picMkLst>
        </pc:picChg>
        <pc:picChg chg="add mod modCrop">
          <ac:chgData name="Wilson, Erica" userId="ecb934a2-8614-4df8-8cbd-b9a186cc1122" providerId="ADAL" clId="{A3E31394-C6E6-4DCD-9C2D-26BEFDF3EFD5}" dt="2023-08-27T22:38:10.960" v="1478" actId="1076"/>
          <ac:picMkLst>
            <pc:docMk/>
            <pc:sldMk cId="4117613464" sldId="307"/>
            <ac:picMk id="10" creationId="{12DAFD2E-A56D-4875-BACF-EF2FD6E9E3BB}"/>
          </ac:picMkLst>
        </pc:picChg>
      </pc:sldChg>
      <pc:sldChg chg="addSp delSp modSp new mod ord">
        <pc:chgData name="Wilson, Erica" userId="ecb934a2-8614-4df8-8cbd-b9a186cc1122" providerId="ADAL" clId="{A3E31394-C6E6-4DCD-9C2D-26BEFDF3EFD5}" dt="2023-08-27T23:06:29.700" v="2505"/>
        <pc:sldMkLst>
          <pc:docMk/>
          <pc:sldMk cId="2441475377" sldId="308"/>
        </pc:sldMkLst>
        <pc:spChg chg="del">
          <ac:chgData name="Wilson, Erica" userId="ecb934a2-8614-4df8-8cbd-b9a186cc1122" providerId="ADAL" clId="{A3E31394-C6E6-4DCD-9C2D-26BEFDF3EFD5}" dt="2023-08-27T22:22:36.826" v="996" actId="478"/>
          <ac:spMkLst>
            <pc:docMk/>
            <pc:sldMk cId="2441475377" sldId="308"/>
            <ac:spMk id="2" creationId="{7A30B9DD-E542-4A7E-B5C6-8FD4DC1CBAA1}"/>
          </ac:spMkLst>
        </pc:spChg>
        <pc:spChg chg="del">
          <ac:chgData name="Wilson, Erica" userId="ecb934a2-8614-4df8-8cbd-b9a186cc1122" providerId="ADAL" clId="{A3E31394-C6E6-4DCD-9C2D-26BEFDF3EFD5}" dt="2023-08-27T22:22:21.081" v="990" actId="22"/>
          <ac:spMkLst>
            <pc:docMk/>
            <pc:sldMk cId="2441475377" sldId="308"/>
            <ac:spMk id="3" creationId="{DC67E1D4-9555-4236-B31F-438B7A70C022}"/>
          </ac:spMkLst>
        </pc:spChg>
        <pc:spChg chg="del">
          <ac:chgData name="Wilson, Erica" userId="ecb934a2-8614-4df8-8cbd-b9a186cc1122" providerId="ADAL" clId="{A3E31394-C6E6-4DCD-9C2D-26BEFDF3EFD5}" dt="2023-08-27T22:22:24.556" v="991" actId="478"/>
          <ac:spMkLst>
            <pc:docMk/>
            <pc:sldMk cId="2441475377" sldId="308"/>
            <ac:spMk id="4" creationId="{4E5200C6-361C-4AAB-ACA0-305EB7DC7F85}"/>
          </ac:spMkLst>
        </pc:spChg>
        <pc:picChg chg="add mod ord">
          <ac:chgData name="Wilson, Erica" userId="ecb934a2-8614-4df8-8cbd-b9a186cc1122" providerId="ADAL" clId="{A3E31394-C6E6-4DCD-9C2D-26BEFDF3EFD5}" dt="2023-08-27T22:39:12.531" v="1508" actId="1076"/>
          <ac:picMkLst>
            <pc:docMk/>
            <pc:sldMk cId="2441475377" sldId="308"/>
            <ac:picMk id="6" creationId="{549E7E44-EC0E-4684-9D9E-E50320830145}"/>
          </ac:picMkLst>
        </pc:picChg>
      </pc:sldChg>
      <pc:sldChg chg="add del">
        <pc:chgData name="Wilson, Erica" userId="ecb934a2-8614-4df8-8cbd-b9a186cc1122" providerId="ADAL" clId="{A3E31394-C6E6-4DCD-9C2D-26BEFDF3EFD5}" dt="2023-08-27T21:56:40.930" v="492"/>
        <pc:sldMkLst>
          <pc:docMk/>
          <pc:sldMk cId="3666297170" sldId="308"/>
        </pc:sldMkLst>
      </pc:sldChg>
      <pc:sldChg chg="add del">
        <pc:chgData name="Wilson, Erica" userId="ecb934a2-8614-4df8-8cbd-b9a186cc1122" providerId="ADAL" clId="{A3E31394-C6E6-4DCD-9C2D-26BEFDF3EFD5}" dt="2023-08-27T21:56:37.473" v="490"/>
        <pc:sldMkLst>
          <pc:docMk/>
          <pc:sldMk cId="4238245863" sldId="308"/>
        </pc:sldMkLst>
      </pc:sldChg>
      <pc:sldChg chg="addSp delSp modSp new mod ord modClrScheme chgLayout">
        <pc:chgData name="Wilson, Erica" userId="ecb934a2-8614-4df8-8cbd-b9a186cc1122" providerId="ADAL" clId="{A3E31394-C6E6-4DCD-9C2D-26BEFDF3EFD5}" dt="2023-08-28T01:55:39.775" v="7454" actId="20577"/>
        <pc:sldMkLst>
          <pc:docMk/>
          <pc:sldMk cId="454480650" sldId="309"/>
        </pc:sldMkLst>
        <pc:spChg chg="add del mod ord">
          <ac:chgData name="Wilson, Erica" userId="ecb934a2-8614-4df8-8cbd-b9a186cc1122" providerId="ADAL" clId="{A3E31394-C6E6-4DCD-9C2D-26BEFDF3EFD5}" dt="2023-08-28T01:55:39.775" v="7454" actId="20577"/>
          <ac:spMkLst>
            <pc:docMk/>
            <pc:sldMk cId="454480650" sldId="309"/>
            <ac:spMk id="2" creationId="{A7509D9C-0BB9-433F-A7D9-EAB6E6565112}"/>
          </ac:spMkLst>
        </pc:spChg>
        <pc:spChg chg="mod ord">
          <ac:chgData name="Wilson, Erica" userId="ecb934a2-8614-4df8-8cbd-b9a186cc1122" providerId="ADAL" clId="{A3E31394-C6E6-4DCD-9C2D-26BEFDF3EFD5}" dt="2023-08-27T22:55:13.965" v="2244" actId="313"/>
          <ac:spMkLst>
            <pc:docMk/>
            <pc:sldMk cId="454480650" sldId="309"/>
            <ac:spMk id="3" creationId="{1112A5F9-4772-43CA-BAA6-6FEEE3C08ED1}"/>
          </ac:spMkLst>
        </pc:spChg>
        <pc:spChg chg="add del mod">
          <ac:chgData name="Wilson, Erica" userId="ecb934a2-8614-4df8-8cbd-b9a186cc1122" providerId="ADAL" clId="{A3E31394-C6E6-4DCD-9C2D-26BEFDF3EFD5}" dt="2023-08-27T22:47:40.717" v="1601" actId="700"/>
          <ac:spMkLst>
            <pc:docMk/>
            <pc:sldMk cId="454480650" sldId="309"/>
            <ac:spMk id="4" creationId="{B112D634-50FB-47C4-8B54-E33688C5EC46}"/>
          </ac:spMkLst>
        </pc:spChg>
        <pc:spChg chg="add del mod ord">
          <ac:chgData name="Wilson, Erica" userId="ecb934a2-8614-4df8-8cbd-b9a186cc1122" providerId="ADAL" clId="{A3E31394-C6E6-4DCD-9C2D-26BEFDF3EFD5}" dt="2023-08-27T22:47:21.675" v="1596" actId="700"/>
          <ac:spMkLst>
            <pc:docMk/>
            <pc:sldMk cId="454480650" sldId="309"/>
            <ac:spMk id="5" creationId="{FE514F9D-1506-438C-8744-529D2B612B72}"/>
          </ac:spMkLst>
        </pc:spChg>
      </pc:sldChg>
      <pc:sldChg chg="add del">
        <pc:chgData name="Wilson, Erica" userId="ecb934a2-8614-4df8-8cbd-b9a186cc1122" providerId="ADAL" clId="{A3E31394-C6E6-4DCD-9C2D-26BEFDF3EFD5}" dt="2023-08-27T22:44:26.228" v="1574" actId="47"/>
        <pc:sldMkLst>
          <pc:docMk/>
          <pc:sldMk cId="3761918566" sldId="309"/>
        </pc:sldMkLst>
      </pc:sldChg>
      <pc:sldChg chg="modSp add mod">
        <pc:chgData name="Wilson, Erica" userId="ecb934a2-8614-4df8-8cbd-b9a186cc1122" providerId="ADAL" clId="{A3E31394-C6E6-4DCD-9C2D-26BEFDF3EFD5}" dt="2023-08-28T00:15:33.715" v="4684" actId="20577"/>
        <pc:sldMkLst>
          <pc:docMk/>
          <pc:sldMk cId="910499671" sldId="369"/>
        </pc:sldMkLst>
        <pc:spChg chg="mod">
          <ac:chgData name="Wilson, Erica" userId="ecb934a2-8614-4df8-8cbd-b9a186cc1122" providerId="ADAL" clId="{A3E31394-C6E6-4DCD-9C2D-26BEFDF3EFD5}" dt="2023-08-28T00:15:33.715" v="4684" actId="20577"/>
          <ac:spMkLst>
            <pc:docMk/>
            <pc:sldMk cId="910499671" sldId="369"/>
            <ac:spMk id="3" creationId="{F19DAAAA-060A-400D-B765-3DF3E88BDE29}"/>
          </ac:spMkLst>
        </pc:spChg>
      </pc:sldChg>
      <pc:sldChg chg="modSp add mod">
        <pc:chgData name="Wilson, Erica" userId="ecb934a2-8614-4df8-8cbd-b9a186cc1122" providerId="ADAL" clId="{A3E31394-C6E6-4DCD-9C2D-26BEFDF3EFD5}" dt="2023-08-28T00:16:08.301" v="4686" actId="20577"/>
        <pc:sldMkLst>
          <pc:docMk/>
          <pc:sldMk cId="3237317564" sldId="370"/>
        </pc:sldMkLst>
        <pc:spChg chg="mod">
          <ac:chgData name="Wilson, Erica" userId="ecb934a2-8614-4df8-8cbd-b9a186cc1122" providerId="ADAL" clId="{A3E31394-C6E6-4DCD-9C2D-26BEFDF3EFD5}" dt="2023-08-28T00:16:08.301" v="4686" actId="20577"/>
          <ac:spMkLst>
            <pc:docMk/>
            <pc:sldMk cId="3237317564" sldId="370"/>
            <ac:spMk id="3" creationId="{F19DAAAA-060A-400D-B765-3DF3E88BDE29}"/>
          </ac:spMkLst>
        </pc:spChg>
      </pc:sldChg>
      <pc:sldChg chg="modSp add mod">
        <pc:chgData name="Wilson, Erica" userId="ecb934a2-8614-4df8-8cbd-b9a186cc1122" providerId="ADAL" clId="{A3E31394-C6E6-4DCD-9C2D-26BEFDF3EFD5}" dt="2023-08-28T00:39:28.477" v="5858" actId="20577"/>
        <pc:sldMkLst>
          <pc:docMk/>
          <pc:sldMk cId="4002839992" sldId="373"/>
        </pc:sldMkLst>
        <pc:spChg chg="mod">
          <ac:chgData name="Wilson, Erica" userId="ecb934a2-8614-4df8-8cbd-b9a186cc1122" providerId="ADAL" clId="{A3E31394-C6E6-4DCD-9C2D-26BEFDF3EFD5}" dt="2023-08-28T00:38:43.316" v="5853" actId="20577"/>
          <ac:spMkLst>
            <pc:docMk/>
            <pc:sldMk cId="4002839992" sldId="373"/>
            <ac:spMk id="2" creationId="{F618ED38-4742-478C-B628-D89D3197AEB3}"/>
          </ac:spMkLst>
        </pc:spChg>
        <pc:spChg chg="mod">
          <ac:chgData name="Wilson, Erica" userId="ecb934a2-8614-4df8-8cbd-b9a186cc1122" providerId="ADAL" clId="{A3E31394-C6E6-4DCD-9C2D-26BEFDF3EFD5}" dt="2023-08-28T00:39:28.477" v="5858" actId="20577"/>
          <ac:spMkLst>
            <pc:docMk/>
            <pc:sldMk cId="4002839992" sldId="373"/>
            <ac:spMk id="3" creationId="{20AFCD9D-DDA7-430E-BC32-F4C3A5202C2A}"/>
          </ac:spMkLst>
        </pc:spChg>
      </pc:sldChg>
      <pc:sldChg chg="modSp add mod">
        <pc:chgData name="Wilson, Erica" userId="ecb934a2-8614-4df8-8cbd-b9a186cc1122" providerId="ADAL" clId="{A3E31394-C6E6-4DCD-9C2D-26BEFDF3EFD5}" dt="2023-08-28T00:18:15.022" v="4958" actId="20577"/>
        <pc:sldMkLst>
          <pc:docMk/>
          <pc:sldMk cId="512756124" sldId="374"/>
        </pc:sldMkLst>
        <pc:spChg chg="mod">
          <ac:chgData name="Wilson, Erica" userId="ecb934a2-8614-4df8-8cbd-b9a186cc1122" providerId="ADAL" clId="{A3E31394-C6E6-4DCD-9C2D-26BEFDF3EFD5}" dt="2023-08-28T00:17:06.033" v="4714" actId="20577"/>
          <ac:spMkLst>
            <pc:docMk/>
            <pc:sldMk cId="512756124" sldId="374"/>
            <ac:spMk id="2" creationId="{E5A99924-4073-4FEC-89D8-321233B13793}"/>
          </ac:spMkLst>
        </pc:spChg>
        <pc:spChg chg="mod">
          <ac:chgData name="Wilson, Erica" userId="ecb934a2-8614-4df8-8cbd-b9a186cc1122" providerId="ADAL" clId="{A3E31394-C6E6-4DCD-9C2D-26BEFDF3EFD5}" dt="2023-08-28T00:18:15.022" v="4958" actId="20577"/>
          <ac:spMkLst>
            <pc:docMk/>
            <pc:sldMk cId="512756124" sldId="374"/>
            <ac:spMk id="3" creationId="{107A206C-91FA-4BC1-A225-79998E834884}"/>
          </ac:spMkLst>
        </pc:spChg>
      </pc:sldChg>
      <pc:sldChg chg="addSp modSp add mod modNotesTx">
        <pc:chgData name="Wilson, Erica" userId="ecb934a2-8614-4df8-8cbd-b9a186cc1122" providerId="ADAL" clId="{A3E31394-C6E6-4DCD-9C2D-26BEFDF3EFD5}" dt="2023-08-28T02:13:30.256" v="7516" actId="20577"/>
        <pc:sldMkLst>
          <pc:docMk/>
          <pc:sldMk cId="2909813976" sldId="378"/>
        </pc:sldMkLst>
        <pc:spChg chg="mod">
          <ac:chgData name="Wilson, Erica" userId="ecb934a2-8614-4df8-8cbd-b9a186cc1122" providerId="ADAL" clId="{A3E31394-C6E6-4DCD-9C2D-26BEFDF3EFD5}" dt="2023-08-28T00:28:36.905" v="5527" actId="20577"/>
          <ac:spMkLst>
            <pc:docMk/>
            <pc:sldMk cId="2909813976" sldId="378"/>
            <ac:spMk id="2" creationId="{8CD97896-B89C-425D-A43B-C9C40A037EA0}"/>
          </ac:spMkLst>
        </pc:spChg>
        <pc:spChg chg="mod">
          <ac:chgData name="Wilson, Erica" userId="ecb934a2-8614-4df8-8cbd-b9a186cc1122" providerId="ADAL" clId="{A3E31394-C6E6-4DCD-9C2D-26BEFDF3EFD5}" dt="2023-08-28T00:24:38.246" v="5218" actId="20577"/>
          <ac:spMkLst>
            <pc:docMk/>
            <pc:sldMk cId="2909813976" sldId="378"/>
            <ac:spMk id="3" creationId="{B87A6B37-A0F8-4EB7-A884-19063F2EECF2}"/>
          </ac:spMkLst>
        </pc:spChg>
        <pc:picChg chg="add mod">
          <ac:chgData name="Wilson, Erica" userId="ecb934a2-8614-4df8-8cbd-b9a186cc1122" providerId="ADAL" clId="{A3E31394-C6E6-4DCD-9C2D-26BEFDF3EFD5}" dt="2023-08-28T00:23:00.868" v="5072" actId="1076"/>
          <ac:picMkLst>
            <pc:docMk/>
            <pc:sldMk cId="2909813976" sldId="378"/>
            <ac:picMk id="5" creationId="{C756E7B2-10AF-4D34-80B1-4F6A1EBD436D}"/>
          </ac:picMkLst>
        </pc:picChg>
      </pc:sldChg>
      <pc:sldChg chg="modSp add mod modNotesTx">
        <pc:chgData name="Wilson, Erica" userId="ecb934a2-8614-4df8-8cbd-b9a186cc1122" providerId="ADAL" clId="{A3E31394-C6E6-4DCD-9C2D-26BEFDF3EFD5}" dt="2023-08-28T02:13:19.218" v="7514" actId="20577"/>
        <pc:sldMkLst>
          <pc:docMk/>
          <pc:sldMk cId="4026437965" sldId="391"/>
        </pc:sldMkLst>
        <pc:spChg chg="mod">
          <ac:chgData name="Wilson, Erica" userId="ecb934a2-8614-4df8-8cbd-b9a186cc1122" providerId="ADAL" clId="{A3E31394-C6E6-4DCD-9C2D-26BEFDF3EFD5}" dt="2023-08-27T23:27:41.598" v="2948" actId="20577"/>
          <ac:spMkLst>
            <pc:docMk/>
            <pc:sldMk cId="4026437965" sldId="391"/>
            <ac:spMk id="2" creationId="{FEE21ADE-8EC1-4F1A-863E-08A65A990390}"/>
          </ac:spMkLst>
        </pc:spChg>
        <pc:spChg chg="mod">
          <ac:chgData name="Wilson, Erica" userId="ecb934a2-8614-4df8-8cbd-b9a186cc1122" providerId="ADAL" clId="{A3E31394-C6E6-4DCD-9C2D-26BEFDF3EFD5}" dt="2023-08-28T01:15:44.847" v="5949" actId="20577"/>
          <ac:spMkLst>
            <pc:docMk/>
            <pc:sldMk cId="4026437965" sldId="391"/>
            <ac:spMk id="3" creationId="{F59E65C5-8B7A-4191-9C24-3999C658DD22}"/>
          </ac:spMkLst>
        </pc:spChg>
        <pc:picChg chg="mod">
          <ac:chgData name="Wilson, Erica" userId="ecb934a2-8614-4df8-8cbd-b9a186cc1122" providerId="ADAL" clId="{A3E31394-C6E6-4DCD-9C2D-26BEFDF3EFD5}" dt="2023-08-27T23:31:50.845" v="3162" actId="1076"/>
          <ac:picMkLst>
            <pc:docMk/>
            <pc:sldMk cId="4026437965" sldId="391"/>
            <ac:picMk id="6" creationId="{9C615D36-91E9-4901-9F38-3FE0BA605DCA}"/>
          </ac:picMkLst>
        </pc:picChg>
      </pc:sldChg>
      <pc:sldChg chg="modSp add mod">
        <pc:chgData name="Wilson, Erica" userId="ecb934a2-8614-4df8-8cbd-b9a186cc1122" providerId="ADAL" clId="{A3E31394-C6E6-4DCD-9C2D-26BEFDF3EFD5}" dt="2023-08-27T22:57:53.904" v="2246" actId="120"/>
        <pc:sldMkLst>
          <pc:docMk/>
          <pc:sldMk cId="3927784783" sldId="394"/>
        </pc:sldMkLst>
        <pc:spChg chg="mod">
          <ac:chgData name="Wilson, Erica" userId="ecb934a2-8614-4df8-8cbd-b9a186cc1122" providerId="ADAL" clId="{A3E31394-C6E6-4DCD-9C2D-26BEFDF3EFD5}" dt="2023-08-27T22:57:53.904" v="2246" actId="120"/>
          <ac:spMkLst>
            <pc:docMk/>
            <pc:sldMk cId="3927784783" sldId="394"/>
            <ac:spMk id="9" creationId="{CFC1AA6D-5315-44D9-9FDE-67BAC0B3CBB6}"/>
          </ac:spMkLst>
        </pc:spChg>
      </pc:sldChg>
      <pc:sldChg chg="addSp delSp modSp add mod ord modNotesTx">
        <pc:chgData name="Wilson, Erica" userId="ecb934a2-8614-4df8-8cbd-b9a186cc1122" providerId="ADAL" clId="{A3E31394-C6E6-4DCD-9C2D-26BEFDF3EFD5}" dt="2023-08-27T23:06:47.365" v="2506" actId="6549"/>
        <pc:sldMkLst>
          <pc:docMk/>
          <pc:sldMk cId="1486307189" sldId="395"/>
        </pc:sldMkLst>
        <pc:spChg chg="mod">
          <ac:chgData name="Wilson, Erica" userId="ecb934a2-8614-4df8-8cbd-b9a186cc1122" providerId="ADAL" clId="{A3E31394-C6E6-4DCD-9C2D-26BEFDF3EFD5}" dt="2023-08-27T23:06:05.259" v="2491" actId="20577"/>
          <ac:spMkLst>
            <pc:docMk/>
            <pc:sldMk cId="1486307189" sldId="395"/>
            <ac:spMk id="2" creationId="{D276619C-4BFA-476A-A16F-6A19342F57E3}"/>
          </ac:spMkLst>
        </pc:spChg>
        <pc:spChg chg="mod">
          <ac:chgData name="Wilson, Erica" userId="ecb934a2-8614-4df8-8cbd-b9a186cc1122" providerId="ADAL" clId="{A3E31394-C6E6-4DCD-9C2D-26BEFDF3EFD5}" dt="2023-08-27T23:05:56.873" v="2480" actId="20577"/>
          <ac:spMkLst>
            <pc:docMk/>
            <pc:sldMk cId="1486307189" sldId="395"/>
            <ac:spMk id="3" creationId="{0D21FCCF-0417-41FB-B4CC-F519566E586C}"/>
          </ac:spMkLst>
        </pc:spChg>
        <pc:spChg chg="add del mod">
          <ac:chgData name="Wilson, Erica" userId="ecb934a2-8614-4df8-8cbd-b9a186cc1122" providerId="ADAL" clId="{A3E31394-C6E6-4DCD-9C2D-26BEFDF3EFD5}" dt="2023-08-27T23:04:45.991" v="2309"/>
          <ac:spMkLst>
            <pc:docMk/>
            <pc:sldMk cId="1486307189" sldId="395"/>
            <ac:spMk id="5" creationId="{38BD388C-C3D6-4AEF-A064-AC890E288024}"/>
          </ac:spMkLst>
        </pc:spChg>
        <pc:picChg chg="add mod">
          <ac:chgData name="Wilson, Erica" userId="ecb934a2-8614-4df8-8cbd-b9a186cc1122" providerId="ADAL" clId="{A3E31394-C6E6-4DCD-9C2D-26BEFDF3EFD5}" dt="2023-08-27T23:04:52.948" v="2311" actId="1076"/>
          <ac:picMkLst>
            <pc:docMk/>
            <pc:sldMk cId="1486307189" sldId="395"/>
            <ac:picMk id="7" creationId="{E430D101-C14D-4ACB-B76C-6F2715E3D262}"/>
          </ac:picMkLst>
        </pc:picChg>
        <pc:picChg chg="del">
          <ac:chgData name="Wilson, Erica" userId="ecb934a2-8614-4df8-8cbd-b9a186cc1122" providerId="ADAL" clId="{A3E31394-C6E6-4DCD-9C2D-26BEFDF3EFD5}" dt="2023-08-27T23:04:41.987" v="2308" actId="478"/>
          <ac:picMkLst>
            <pc:docMk/>
            <pc:sldMk cId="1486307189" sldId="395"/>
            <ac:picMk id="8" creationId="{B93FE83D-2EFA-456F-8002-835287D65715}"/>
          </ac:picMkLst>
        </pc:picChg>
      </pc:sldChg>
      <pc:sldChg chg="addSp delSp modSp new mod modClrScheme chgLayout">
        <pc:chgData name="Wilson, Erica" userId="ecb934a2-8614-4df8-8cbd-b9a186cc1122" providerId="ADAL" clId="{A3E31394-C6E6-4DCD-9C2D-26BEFDF3EFD5}" dt="2023-08-27T23:23:10.748" v="2709" actId="1076"/>
        <pc:sldMkLst>
          <pc:docMk/>
          <pc:sldMk cId="3892431918" sldId="396"/>
        </pc:sldMkLst>
        <pc:spChg chg="del">
          <ac:chgData name="Wilson, Erica" userId="ecb934a2-8614-4df8-8cbd-b9a186cc1122" providerId="ADAL" clId="{A3E31394-C6E6-4DCD-9C2D-26BEFDF3EFD5}" dt="2023-08-27T23:22:47.846" v="2700" actId="700"/>
          <ac:spMkLst>
            <pc:docMk/>
            <pc:sldMk cId="3892431918" sldId="396"/>
            <ac:spMk id="2" creationId="{F1ED6A76-9323-421A-8C58-E508FB312024}"/>
          </ac:spMkLst>
        </pc:spChg>
        <pc:spChg chg="del">
          <ac:chgData name="Wilson, Erica" userId="ecb934a2-8614-4df8-8cbd-b9a186cc1122" providerId="ADAL" clId="{A3E31394-C6E6-4DCD-9C2D-26BEFDF3EFD5}" dt="2023-08-27T23:22:47.846" v="2700" actId="700"/>
          <ac:spMkLst>
            <pc:docMk/>
            <pc:sldMk cId="3892431918" sldId="396"/>
            <ac:spMk id="3" creationId="{63355674-EC57-4CAE-9BE9-5314C2237256}"/>
          </ac:spMkLst>
        </pc:spChg>
        <pc:spChg chg="del">
          <ac:chgData name="Wilson, Erica" userId="ecb934a2-8614-4df8-8cbd-b9a186cc1122" providerId="ADAL" clId="{A3E31394-C6E6-4DCD-9C2D-26BEFDF3EFD5}" dt="2023-08-27T23:22:47.846" v="2700" actId="700"/>
          <ac:spMkLst>
            <pc:docMk/>
            <pc:sldMk cId="3892431918" sldId="396"/>
            <ac:spMk id="4" creationId="{9838323F-3E98-486A-B8CD-0BA72CA9E626}"/>
          </ac:spMkLst>
        </pc:spChg>
        <pc:spChg chg="add del mod">
          <ac:chgData name="Wilson, Erica" userId="ecb934a2-8614-4df8-8cbd-b9a186cc1122" providerId="ADAL" clId="{A3E31394-C6E6-4DCD-9C2D-26BEFDF3EFD5}" dt="2023-08-27T23:23:07.497" v="2708" actId="478"/>
          <ac:spMkLst>
            <pc:docMk/>
            <pc:sldMk cId="3892431918" sldId="396"/>
            <ac:spMk id="5" creationId="{98E28673-A1B1-49B7-9186-C7CB7D6BDA06}"/>
          </ac:spMkLst>
        </pc:spChg>
        <pc:spChg chg="add mod">
          <ac:chgData name="Wilson, Erica" userId="ecb934a2-8614-4df8-8cbd-b9a186cc1122" providerId="ADAL" clId="{A3E31394-C6E6-4DCD-9C2D-26BEFDF3EFD5}" dt="2023-08-27T23:22:53.654" v="2701" actId="700"/>
          <ac:spMkLst>
            <pc:docMk/>
            <pc:sldMk cId="3892431918" sldId="396"/>
            <ac:spMk id="6" creationId="{B0F79AC2-0427-483F-87BF-0E5A76B7A1A3}"/>
          </ac:spMkLst>
        </pc:spChg>
        <pc:picChg chg="add mod">
          <ac:chgData name="Wilson, Erica" userId="ecb934a2-8614-4df8-8cbd-b9a186cc1122" providerId="ADAL" clId="{A3E31394-C6E6-4DCD-9C2D-26BEFDF3EFD5}" dt="2023-08-27T23:23:10.748" v="2709" actId="1076"/>
          <ac:picMkLst>
            <pc:docMk/>
            <pc:sldMk cId="3892431918" sldId="396"/>
            <ac:picMk id="7" creationId="{3A2B3836-D893-47D7-BB7A-CBA7B89FD033}"/>
          </ac:picMkLst>
        </pc:picChg>
      </pc:sldChg>
      <pc:sldChg chg="addSp delSp modSp add mod modNotesTx">
        <pc:chgData name="Wilson, Erica" userId="ecb934a2-8614-4df8-8cbd-b9a186cc1122" providerId="ADAL" clId="{A3E31394-C6E6-4DCD-9C2D-26BEFDF3EFD5}" dt="2023-08-28T02:13:38.729" v="7517" actId="20577"/>
        <pc:sldMkLst>
          <pc:docMk/>
          <pc:sldMk cId="2657813754" sldId="2742"/>
        </pc:sldMkLst>
        <pc:spChg chg="del">
          <ac:chgData name="Wilson, Erica" userId="ecb934a2-8614-4df8-8cbd-b9a186cc1122" providerId="ADAL" clId="{A3E31394-C6E6-4DCD-9C2D-26BEFDF3EFD5}" dt="2023-08-28T00:26:30.285" v="5309" actId="478"/>
          <ac:spMkLst>
            <pc:docMk/>
            <pc:sldMk cId="2657813754" sldId="2742"/>
            <ac:spMk id="2" creationId="{11767D87-D601-44AE-B321-4831645C73CE}"/>
          </ac:spMkLst>
        </pc:spChg>
        <pc:spChg chg="mod">
          <ac:chgData name="Wilson, Erica" userId="ecb934a2-8614-4df8-8cbd-b9a186cc1122" providerId="ADAL" clId="{A3E31394-C6E6-4DCD-9C2D-26BEFDF3EFD5}" dt="2023-08-28T00:25:49.012" v="5235" actId="20577"/>
          <ac:spMkLst>
            <pc:docMk/>
            <pc:sldMk cId="2657813754" sldId="2742"/>
            <ac:spMk id="3" creationId="{E90311D7-999E-47EF-8B30-754C9F24A930}"/>
          </ac:spMkLst>
        </pc:spChg>
        <pc:spChg chg="add del mod">
          <ac:chgData name="Wilson, Erica" userId="ecb934a2-8614-4df8-8cbd-b9a186cc1122" providerId="ADAL" clId="{A3E31394-C6E6-4DCD-9C2D-26BEFDF3EFD5}" dt="2023-08-28T00:27:48.074" v="5492" actId="14100"/>
          <ac:spMkLst>
            <pc:docMk/>
            <pc:sldMk cId="2657813754" sldId="2742"/>
            <ac:spMk id="4" creationId="{F45864C5-2AD2-447C-A1FC-1D1D1AAAC17C}"/>
          </ac:spMkLst>
        </pc:spChg>
        <pc:spChg chg="add del mod">
          <ac:chgData name="Wilson, Erica" userId="ecb934a2-8614-4df8-8cbd-b9a186cc1122" providerId="ADAL" clId="{A3E31394-C6E6-4DCD-9C2D-26BEFDF3EFD5}" dt="2023-08-28T00:26:26.080" v="5307" actId="478"/>
          <ac:spMkLst>
            <pc:docMk/>
            <pc:sldMk cId="2657813754" sldId="2742"/>
            <ac:spMk id="6" creationId="{078AE000-EF81-4C7B-A1F0-D78BB75E9A82}"/>
          </ac:spMkLst>
        </pc:spChg>
        <pc:spChg chg="add del mod">
          <ac:chgData name="Wilson, Erica" userId="ecb934a2-8614-4df8-8cbd-b9a186cc1122" providerId="ADAL" clId="{A3E31394-C6E6-4DCD-9C2D-26BEFDF3EFD5}" dt="2023-08-28T00:27:54.172" v="5494"/>
          <ac:spMkLst>
            <pc:docMk/>
            <pc:sldMk cId="2657813754" sldId="2742"/>
            <ac:spMk id="7" creationId="{7A5CC81D-499E-4585-9221-CA4F2633D7A8}"/>
          </ac:spMkLst>
        </pc:spChg>
      </pc:sldChg>
      <pc:sldChg chg="modSp add mod modNotesTx">
        <pc:chgData name="Wilson, Erica" userId="ecb934a2-8614-4df8-8cbd-b9a186cc1122" providerId="ADAL" clId="{A3E31394-C6E6-4DCD-9C2D-26BEFDF3EFD5}" dt="2023-08-28T02:13:42.156" v="7518" actId="20577"/>
        <pc:sldMkLst>
          <pc:docMk/>
          <pc:sldMk cId="1794403799" sldId="2743"/>
        </pc:sldMkLst>
        <pc:spChg chg="mod">
          <ac:chgData name="Wilson, Erica" userId="ecb934a2-8614-4df8-8cbd-b9a186cc1122" providerId="ADAL" clId="{A3E31394-C6E6-4DCD-9C2D-26BEFDF3EFD5}" dt="2023-08-28T00:28:01.085" v="5515" actId="20577"/>
          <ac:spMkLst>
            <pc:docMk/>
            <pc:sldMk cId="1794403799" sldId="2743"/>
            <ac:spMk id="3" creationId="{E90311D7-999E-47EF-8B30-754C9F24A930}"/>
          </ac:spMkLst>
        </pc:spChg>
        <pc:spChg chg="mod">
          <ac:chgData name="Wilson, Erica" userId="ecb934a2-8614-4df8-8cbd-b9a186cc1122" providerId="ADAL" clId="{A3E31394-C6E6-4DCD-9C2D-26BEFDF3EFD5}" dt="2023-08-28T00:33:56.332" v="5710" actId="113"/>
          <ac:spMkLst>
            <pc:docMk/>
            <pc:sldMk cId="1794403799" sldId="2743"/>
            <ac:spMk id="4" creationId="{F45864C5-2AD2-447C-A1FC-1D1D1AAAC17C}"/>
          </ac:spMkLst>
        </pc:spChg>
      </pc:sldChg>
      <pc:sldChg chg="modSp add del mod">
        <pc:chgData name="Wilson, Erica" userId="ecb934a2-8614-4df8-8cbd-b9a186cc1122" providerId="ADAL" clId="{A3E31394-C6E6-4DCD-9C2D-26BEFDF3EFD5}" dt="2023-08-28T00:38:53.682" v="5854" actId="47"/>
        <pc:sldMkLst>
          <pc:docMk/>
          <pc:sldMk cId="2177889517" sldId="2744"/>
        </pc:sldMkLst>
        <pc:spChg chg="mod">
          <ac:chgData name="Wilson, Erica" userId="ecb934a2-8614-4df8-8cbd-b9a186cc1122" providerId="ADAL" clId="{A3E31394-C6E6-4DCD-9C2D-26BEFDF3EFD5}" dt="2023-08-28T00:38:22.028" v="5835" actId="20577"/>
          <ac:spMkLst>
            <pc:docMk/>
            <pc:sldMk cId="2177889517" sldId="2744"/>
            <ac:spMk id="2" creationId="{9EC2746A-F01F-4D68-9517-5B9C28EB1A74}"/>
          </ac:spMkLst>
        </pc:spChg>
      </pc:sldChg>
      <pc:sldChg chg="addSp delSp modSp new mod modClrScheme chgLayout">
        <pc:chgData name="Wilson, Erica" userId="ecb934a2-8614-4df8-8cbd-b9a186cc1122" providerId="ADAL" clId="{A3E31394-C6E6-4DCD-9C2D-26BEFDF3EFD5}" dt="2023-08-28T01:20:56.669" v="6036" actId="20577"/>
        <pc:sldMkLst>
          <pc:docMk/>
          <pc:sldMk cId="2904845292" sldId="2744"/>
        </pc:sldMkLst>
        <pc:spChg chg="del">
          <ac:chgData name="Wilson, Erica" userId="ecb934a2-8614-4df8-8cbd-b9a186cc1122" providerId="ADAL" clId="{A3E31394-C6E6-4DCD-9C2D-26BEFDF3EFD5}" dt="2023-08-28T01:18:22.388" v="5987" actId="700"/>
          <ac:spMkLst>
            <pc:docMk/>
            <pc:sldMk cId="2904845292" sldId="2744"/>
            <ac:spMk id="2" creationId="{CD93D8CE-31A1-4A3C-B09F-2FCFFF50717D}"/>
          </ac:spMkLst>
        </pc:spChg>
        <pc:spChg chg="mod ord">
          <ac:chgData name="Wilson, Erica" userId="ecb934a2-8614-4df8-8cbd-b9a186cc1122" providerId="ADAL" clId="{A3E31394-C6E6-4DCD-9C2D-26BEFDF3EFD5}" dt="2023-08-28T01:20:56.669" v="6036" actId="20577"/>
          <ac:spMkLst>
            <pc:docMk/>
            <pc:sldMk cId="2904845292" sldId="2744"/>
            <ac:spMk id="3" creationId="{0FC860AE-9645-49D3-A5B3-15F58003FB05}"/>
          </ac:spMkLst>
        </pc:spChg>
        <pc:spChg chg="del mod ord">
          <ac:chgData name="Wilson, Erica" userId="ecb934a2-8614-4df8-8cbd-b9a186cc1122" providerId="ADAL" clId="{A3E31394-C6E6-4DCD-9C2D-26BEFDF3EFD5}" dt="2023-08-28T01:18:22.388" v="5987" actId="700"/>
          <ac:spMkLst>
            <pc:docMk/>
            <pc:sldMk cId="2904845292" sldId="2744"/>
            <ac:spMk id="4" creationId="{A2F57F84-E436-4809-B22D-1C0212B825BA}"/>
          </ac:spMkLst>
        </pc:spChg>
        <pc:spChg chg="add del mod ord">
          <ac:chgData name="Wilson, Erica" userId="ecb934a2-8614-4df8-8cbd-b9a186cc1122" providerId="ADAL" clId="{A3E31394-C6E6-4DCD-9C2D-26BEFDF3EFD5}" dt="2023-08-28T01:18:25.898" v="5988" actId="478"/>
          <ac:spMkLst>
            <pc:docMk/>
            <pc:sldMk cId="2904845292" sldId="2744"/>
            <ac:spMk id="7" creationId="{F52A84BE-7F60-43C4-87F3-97849AAD320E}"/>
          </ac:spMkLst>
        </pc:spChg>
        <pc:picChg chg="add mod">
          <ac:chgData name="Wilson, Erica" userId="ecb934a2-8614-4df8-8cbd-b9a186cc1122" providerId="ADAL" clId="{A3E31394-C6E6-4DCD-9C2D-26BEFDF3EFD5}" dt="2023-08-28T01:18:37.256" v="5990" actId="1076"/>
          <ac:picMkLst>
            <pc:docMk/>
            <pc:sldMk cId="2904845292" sldId="2744"/>
            <ac:picMk id="6" creationId="{DEEC348C-7665-4F9A-80CC-ADF1A4EA02C4}"/>
          </ac:picMkLst>
        </pc:picChg>
      </pc:sldChg>
      <pc:sldChg chg="modSp new mod">
        <pc:chgData name="Wilson, Erica" userId="ecb934a2-8614-4df8-8cbd-b9a186cc1122" providerId="ADAL" clId="{A3E31394-C6E6-4DCD-9C2D-26BEFDF3EFD5}" dt="2023-08-28T01:23:58.880" v="6478" actId="20577"/>
        <pc:sldMkLst>
          <pc:docMk/>
          <pc:sldMk cId="673305073" sldId="2745"/>
        </pc:sldMkLst>
        <pc:spChg chg="mod">
          <ac:chgData name="Wilson, Erica" userId="ecb934a2-8614-4df8-8cbd-b9a186cc1122" providerId="ADAL" clId="{A3E31394-C6E6-4DCD-9C2D-26BEFDF3EFD5}" dt="2023-08-28T01:21:10.198" v="6051" actId="20577"/>
          <ac:spMkLst>
            <pc:docMk/>
            <pc:sldMk cId="673305073" sldId="2745"/>
            <ac:spMk id="2" creationId="{4535C50A-9E56-484D-B3AE-1D9E7F08A63F}"/>
          </ac:spMkLst>
        </pc:spChg>
        <pc:spChg chg="mod">
          <ac:chgData name="Wilson, Erica" userId="ecb934a2-8614-4df8-8cbd-b9a186cc1122" providerId="ADAL" clId="{A3E31394-C6E6-4DCD-9C2D-26BEFDF3EFD5}" dt="2023-08-28T01:23:58.880" v="6478" actId="20577"/>
          <ac:spMkLst>
            <pc:docMk/>
            <pc:sldMk cId="673305073" sldId="2745"/>
            <ac:spMk id="3" creationId="{5245FAC1-D365-496B-AA21-40D459C4A6FF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sp="http://schemas.microsoft.com/office/drawing/2008/diagram" xmlns:dgm="http://schemas.openxmlformats.org/drawingml/2006/diagram" xmlns:a="http://schemas.openxmlformats.org/drawingml/2006/main">
  <dgm:ptLst>
    <dgm:pt modelId="{1D3C4909-86D1-4966-AC62-5DAC1658AC9C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57B785-E241-4B21-BE88-83F970E93D0D}">
      <dgm:prSet phldrT="[Text]" custT="1"/>
      <dgm:spPr/>
      <dgm:t>
        <a:bodyPr/>
        <a:lstStyle/>
        <a:p>
          <a:r>
            <a:rPr lang="en-US" sz="1800" b="1" dirty="0">
              <a:latin typeface="+mj-lt"/>
            </a:rPr>
            <a:t>Recruiting</a:t>
          </a:r>
        </a:p>
      </dgm:t>
    </dgm:pt>
    <dgm:pt modelId="{BED82725-1588-4ADD-B725-D8AF9305D4C3}" type="parTrans" cxnId="{F5A9EA51-B9CF-49E1-959A-19E162C7B3A6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3DD4B9AF-A4B8-4EDA-9FF7-DEB6253AD204}" type="sibTrans" cxnId="{F5A9EA51-B9CF-49E1-959A-19E162C7B3A6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4FFED505-9310-4FB5-B590-D2A864B68D1D}">
      <dgm:prSet custT="1"/>
      <dgm:spPr/>
      <dgm:t>
        <a:bodyPr/>
        <a:lstStyle/>
        <a:p>
          <a:r>
            <a:rPr lang="en-US" sz="1800" b="1" dirty="0">
              <a:latin typeface="+mj-lt"/>
            </a:rPr>
            <a:t>Compensation</a:t>
          </a:r>
        </a:p>
      </dgm:t>
    </dgm:pt>
    <dgm:pt modelId="{E28A8A38-EE90-45A6-BF0E-AC30B99C122B}" type="parTrans" cxnId="{EEF28FD1-474C-402F-AADA-C626536EAD76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97EF3BE4-2F37-4160-BAC2-45C83BD2C2C0}" type="sibTrans" cxnId="{EEF28FD1-474C-402F-AADA-C626536EAD76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ACF56017-8DD3-4E33-9DEC-FBDEEBE5E58F}">
      <dgm:prSet custT="1"/>
      <dgm:spPr/>
      <dgm:t>
        <a:bodyPr/>
        <a:lstStyle/>
        <a:p>
          <a:r>
            <a:rPr lang="en-US" sz="1800" b="1" dirty="0">
              <a:latin typeface="+mj-lt"/>
            </a:rPr>
            <a:t>Demographics </a:t>
          </a:r>
        </a:p>
      </dgm:t>
    </dgm:pt>
    <dgm:pt modelId="{742430CD-D3FA-4496-8622-06181EB855A1}" type="parTrans" cxnId="{D4D3BE40-0F2C-4072-97CB-D8ACA6B8AE65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0A765F9B-C77B-4A7D-BB08-6712D74E0F72}" type="sibTrans" cxnId="{D4D3BE40-0F2C-4072-97CB-D8ACA6B8AE65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DB7AE5CC-0159-4EB9-A84A-AFB2C9C357BE}">
      <dgm:prSet custT="1"/>
      <dgm:spPr/>
      <dgm:t>
        <a:bodyPr/>
        <a:lstStyle/>
        <a:p>
          <a:r>
            <a:rPr lang="en-US" sz="1800" b="1" dirty="0">
              <a:latin typeface="+mj-lt"/>
            </a:rPr>
            <a:t>Health data</a:t>
          </a:r>
        </a:p>
      </dgm:t>
    </dgm:pt>
    <dgm:pt modelId="{FEBC4E69-EED6-483F-AE78-90027A2366B2}" type="parTrans" cxnId="{5E1B44C1-9AC2-437E-B46A-CCF19B077AC4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B4173A38-96B8-4F66-87EF-11140D750019}" type="sibTrans" cxnId="{5E1B44C1-9AC2-437E-B46A-CCF19B077AC4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E52BFC3E-D428-4A67-8091-B02BEC65280E}">
      <dgm:prSet custT="1"/>
      <dgm:spPr/>
      <dgm:t>
        <a:bodyPr/>
        <a:lstStyle/>
        <a:p>
          <a:r>
            <a:rPr lang="en-US" sz="1800" b="1" dirty="0">
              <a:latin typeface="+mj-lt"/>
            </a:rPr>
            <a:t>Performance evaluations</a:t>
          </a:r>
        </a:p>
      </dgm:t>
    </dgm:pt>
    <dgm:pt modelId="{B01F4907-8C0F-4D91-9327-A2969B3CD213}" type="parTrans" cxnId="{C3B9D213-615A-4F06-AD1F-104F62A006F5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232BDCAB-F673-4620-9EF6-74832F428BD0}" type="sibTrans" cxnId="{C3B9D213-615A-4F06-AD1F-104F62A006F5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7C866ECA-603B-42B4-B9F5-2E99E0163150}">
      <dgm:prSet custT="1"/>
      <dgm:spPr/>
      <dgm:t>
        <a:bodyPr/>
        <a:lstStyle/>
        <a:p>
          <a:r>
            <a:rPr lang="en-US" sz="1800" b="1" dirty="0">
              <a:latin typeface="+mj-lt"/>
            </a:rPr>
            <a:t>Financial data</a:t>
          </a:r>
        </a:p>
      </dgm:t>
    </dgm:pt>
    <dgm:pt modelId="{C18B4BEC-9058-40EA-A516-EDFF7F807797}" type="parTrans" cxnId="{5D892075-F69F-45C4-AC38-6475A5654B20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F03F544D-1CF3-405A-9BC4-A990891ECFA1}" type="sibTrans" cxnId="{5D892075-F69F-45C4-AC38-6475A5654B20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E0E9FA40-877F-4873-A33F-82065E402517}">
      <dgm:prSet custT="1"/>
      <dgm:spPr/>
      <dgm:t>
        <a:bodyPr/>
        <a:lstStyle/>
        <a:p>
          <a:r>
            <a:rPr lang="en-US" sz="1800" b="1" dirty="0">
              <a:latin typeface="+mj-lt"/>
            </a:rPr>
            <a:t>CRM data </a:t>
          </a:r>
        </a:p>
      </dgm:t>
    </dgm:pt>
    <dgm:pt modelId="{770174F1-FFD1-49AF-97E5-801E7BC449C8}" type="parTrans" cxnId="{9BEA92DC-1D7F-49AC-9555-482DB88A9748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022FB61C-1E33-4645-AC8A-DE4B5FDCAC9F}" type="sibTrans" cxnId="{9BEA92DC-1D7F-49AC-9555-482DB88A9748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471D59A3-BBE6-4B64-A15A-1333FF221FDD}">
      <dgm:prSet custT="1"/>
      <dgm:spPr/>
      <dgm:t>
        <a:bodyPr/>
        <a:lstStyle/>
        <a:p>
          <a:r>
            <a:rPr lang="en-US" sz="1800" b="1" dirty="0">
              <a:latin typeface="+mj-lt"/>
            </a:rPr>
            <a:t>Employee surveys</a:t>
          </a:r>
        </a:p>
      </dgm:t>
    </dgm:pt>
    <dgm:pt modelId="{7737A239-CB5D-490B-87FE-C79FCF612AE1}" type="parTrans" cxnId="{82884DCE-093D-4512-876D-B4E5E593C132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27CB2F67-2925-4B77-88C2-F744C7FD9048}" type="sibTrans" cxnId="{82884DCE-093D-4512-876D-B4E5E593C132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F57A3D13-98F3-4466-9C41-4683E304BC1C}">
      <dgm:prSet custT="1"/>
      <dgm:spPr/>
      <dgm:t>
        <a:bodyPr/>
        <a:lstStyle/>
        <a:p>
          <a:r>
            <a:rPr lang="en-US" sz="1800" b="1" dirty="0">
              <a:latin typeface="+mj-lt"/>
            </a:rPr>
            <a:t>Job descriptions/ requirements</a:t>
          </a:r>
        </a:p>
      </dgm:t>
    </dgm:pt>
    <dgm:pt modelId="{2E927425-9EE1-4DB3-BFE9-87818A84E031}" type="parTrans" cxnId="{0E09E30A-3FAD-41BC-A5E0-095BE9B99059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1C6B6D04-7E16-439C-AD77-FA1E92D529E3}" type="sibTrans" cxnId="{0E09E30A-3FAD-41BC-A5E0-095BE9B99059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A38F0F37-8510-4FB8-B298-B0BFCBF22E97}">
      <dgm:prSet custT="1"/>
      <dgm:spPr/>
      <dgm:t>
        <a:bodyPr/>
        <a:lstStyle/>
        <a:p>
          <a:r>
            <a:rPr lang="en-US" sz="1800" b="1" dirty="0">
              <a:latin typeface="+mj-lt"/>
            </a:rPr>
            <a:t>Unstructured data</a:t>
          </a:r>
        </a:p>
      </dgm:t>
    </dgm:pt>
    <dgm:pt modelId="{CC8CB471-BC4A-4807-92F4-95AF6E3A7F8E}" type="parTrans" cxnId="{F97F459D-8CED-4AD5-98D4-329B9AF006A7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9E03DDCE-4174-43B3-A1E5-FC5A31FC37E0}" type="sibTrans" cxnId="{F97F459D-8CED-4AD5-98D4-329B9AF006A7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EE187451-C49F-4093-86E0-8390E9B7BFEF}">
      <dgm:prSet custT="1"/>
      <dgm:spPr/>
      <dgm:t>
        <a:bodyPr/>
        <a:lstStyle/>
        <a:p>
          <a:r>
            <a:rPr lang="en-US" sz="1800" b="1" dirty="0">
              <a:latin typeface="+mj-lt"/>
            </a:rPr>
            <a:t>Social media</a:t>
          </a:r>
        </a:p>
      </dgm:t>
    </dgm:pt>
    <dgm:pt modelId="{9FA19560-EF49-49EF-AAFA-ABFB405F84E0}" type="parTrans" cxnId="{C43A0AFA-D73B-4DFC-918B-17471309F231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AB2940F4-A27F-423F-BA50-A9268CA22152}" type="sibTrans" cxnId="{C43A0AFA-D73B-4DFC-918B-17471309F231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65CB3504-3998-4939-ADAD-F95E046F372A}">
      <dgm:prSet custT="1"/>
      <dgm:spPr/>
      <dgm:t>
        <a:bodyPr/>
        <a:lstStyle/>
        <a:p>
          <a:r>
            <a:rPr lang="en-US" sz="1800" b="1" dirty="0">
              <a:latin typeface="+mj-lt"/>
            </a:rPr>
            <a:t>Training/ Learning</a:t>
          </a:r>
        </a:p>
      </dgm:t>
    </dgm:pt>
    <dgm:pt modelId="{502FDB6F-5BC4-4258-9ECC-768847C63086}" type="parTrans" cxnId="{92C0418B-DF9B-4DCD-8665-154F058B4F3A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F8C6338E-85CB-43C7-8429-8A5A7A0D708E}" type="sibTrans" cxnId="{92C0418B-DF9B-4DCD-8665-154F058B4F3A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69811E5B-8E25-4EF2-987A-2921C37D8778}">
      <dgm:prSet custT="1"/>
      <dgm:spPr/>
      <dgm:t>
        <a:bodyPr/>
        <a:lstStyle/>
        <a:p>
          <a:r>
            <a:rPr lang="en-US" sz="1800" b="1" dirty="0">
              <a:latin typeface="+mj-lt"/>
            </a:rPr>
            <a:t>Travel</a:t>
          </a:r>
        </a:p>
      </dgm:t>
    </dgm:pt>
    <dgm:pt modelId="{808CECDF-57BC-4E1C-9465-454C0220B43F}" type="parTrans" cxnId="{BBE6438F-7EBB-438D-A69F-BE49484C2C49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D5A8A267-DCCE-4FE4-88AE-67D310FFC403}" type="sibTrans" cxnId="{BBE6438F-7EBB-438D-A69F-BE49484C2C49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3C416C71-B27B-4E73-A8C1-CF05F5A91214}">
      <dgm:prSet custT="1"/>
      <dgm:spPr/>
      <dgm:t>
        <a:bodyPr/>
        <a:lstStyle/>
        <a:p>
          <a:r>
            <a:rPr lang="en-US" sz="1800" b="1" dirty="0">
              <a:latin typeface="+mj-lt"/>
            </a:rPr>
            <a:t>Expenses</a:t>
          </a:r>
        </a:p>
      </dgm:t>
    </dgm:pt>
    <dgm:pt modelId="{FE6C48D1-BEB3-46B0-8F93-7144386D9E1B}" type="parTrans" cxnId="{7ADFCD59-7AD4-42F8-92C8-3A6F8FC3E48D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30C6061A-9654-4BD2-A111-BA990D35AE48}" type="sibTrans" cxnId="{7ADFCD59-7AD4-42F8-92C8-3A6F8FC3E48D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E07934F4-E201-44C9-BAC4-3A0A77F64770}">
      <dgm:prSet custT="1"/>
      <dgm:spPr/>
      <dgm:t>
        <a:bodyPr/>
        <a:lstStyle/>
        <a:p>
          <a:r>
            <a:rPr lang="en-US" sz="1800" b="1" dirty="0">
              <a:latin typeface="+mj-lt"/>
            </a:rPr>
            <a:t>Production/ sales data</a:t>
          </a:r>
        </a:p>
      </dgm:t>
    </dgm:pt>
    <dgm:pt modelId="{609F0F0E-8116-4627-B1DD-45FD0FF25AC8}" type="parTrans" cxnId="{255B69F5-8DBF-4C4F-82CF-7ADB4FC6C61A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55F03342-6522-473D-A1B1-4E151CD0ADC5}" type="sibTrans" cxnId="{255B69F5-8DBF-4C4F-82CF-7ADB4FC6C61A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D4EFE1BE-78D8-49A7-BBD1-15406D383288}">
      <dgm:prSet custT="1"/>
      <dgm:spPr/>
      <dgm:t>
        <a:bodyPr/>
        <a:lstStyle/>
        <a:p>
          <a:r>
            <a:rPr lang="en-US" sz="1800" b="1" dirty="0">
              <a:latin typeface="+mj-lt"/>
            </a:rPr>
            <a:t>Absences</a:t>
          </a:r>
        </a:p>
      </dgm:t>
    </dgm:pt>
    <dgm:pt modelId="{E98E38AE-20F0-4C80-9995-67B53BF3429D}" type="parTrans" cxnId="{D3C06F85-197A-481E-A91A-531941D8B5E9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94A76700-2A0B-435A-84E6-EA5310A4461A}" type="sibTrans" cxnId="{D3C06F85-197A-481E-A91A-531941D8B5E9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358AC2D5-0000-4EB0-B151-03B67692DDE9}">
      <dgm:prSet custT="1"/>
      <dgm:spPr/>
      <dgm:t>
        <a:bodyPr/>
        <a:lstStyle/>
        <a:p>
          <a:r>
            <a:rPr lang="en-US" sz="1800" b="1" dirty="0">
              <a:latin typeface="+mj-lt"/>
            </a:rPr>
            <a:t>Mentoring programs</a:t>
          </a:r>
        </a:p>
      </dgm:t>
    </dgm:pt>
    <dgm:pt modelId="{52E24791-1D6D-4749-A938-2E75B4E2455B}" type="parTrans" cxnId="{153520E4-12EC-48FC-ACDA-6A857755623D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D35243D8-808E-4F87-99C4-4BC20093177A}" type="sibTrans" cxnId="{153520E4-12EC-48FC-ACDA-6A857755623D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43B17F88-1744-49C3-BEE5-8518BC7F6CC9}">
      <dgm:prSet custT="1"/>
      <dgm:spPr/>
      <dgm:t>
        <a:bodyPr/>
        <a:lstStyle/>
        <a:p>
          <a:r>
            <a:rPr lang="en-US" sz="1800" b="1" dirty="0">
              <a:latin typeface="+mj-lt"/>
            </a:rPr>
            <a:t>Exit interviews</a:t>
          </a:r>
        </a:p>
      </dgm:t>
    </dgm:pt>
    <dgm:pt modelId="{FE2D458B-9A81-4E6D-9157-02DEDC4AFD82}" type="parTrans" cxnId="{54F22943-BBB3-45CB-82F6-1BCB88839CFC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59AFEF85-7CF0-4278-97AD-3AA283C1E0C3}" type="sibTrans" cxnId="{54F22943-BBB3-45CB-82F6-1BCB88839CFC}">
      <dgm:prSet/>
      <dgm:spPr/>
      <dgm:t>
        <a:bodyPr/>
        <a:lstStyle/>
        <a:p>
          <a:endParaRPr lang="en-US" sz="3200" b="1">
            <a:latin typeface="+mj-lt"/>
          </a:endParaRPr>
        </a:p>
      </dgm:t>
    </dgm:pt>
    <dgm:pt modelId="{0448CC25-3437-4727-AB45-19E23D0E4E37}" type="pres">
      <dgm:prSet presAssocID="{1D3C4909-86D1-4966-AC62-5DAC1658AC9C}" presName="diagram" presStyleCnt="0">
        <dgm:presLayoutVars>
          <dgm:dir/>
          <dgm:resizeHandles val="exact"/>
        </dgm:presLayoutVars>
      </dgm:prSet>
      <dgm:spPr/>
    </dgm:pt>
    <dgm:pt modelId="{A6CED2F2-1647-4371-9ECF-063F224860DA}" type="pres">
      <dgm:prSet presAssocID="{E057B785-E241-4B21-BE88-83F970E93D0D}" presName="node" presStyleLbl="node1" presStyleIdx="0" presStyleCnt="18">
        <dgm:presLayoutVars>
          <dgm:bulletEnabled val="1"/>
        </dgm:presLayoutVars>
      </dgm:prSet>
      <dgm:spPr/>
    </dgm:pt>
    <dgm:pt modelId="{1A23066E-0425-44ED-9E03-EFF2EA19F8C1}" type="pres">
      <dgm:prSet presAssocID="{3DD4B9AF-A4B8-4EDA-9FF7-DEB6253AD204}" presName="sibTrans" presStyleCnt="0"/>
      <dgm:spPr/>
    </dgm:pt>
    <dgm:pt modelId="{0B79E328-2282-48B5-8818-BAA586A49A26}" type="pres">
      <dgm:prSet presAssocID="{4FFED505-9310-4FB5-B590-D2A864B68D1D}" presName="node" presStyleLbl="node1" presStyleIdx="1" presStyleCnt="18">
        <dgm:presLayoutVars>
          <dgm:bulletEnabled val="1"/>
        </dgm:presLayoutVars>
      </dgm:prSet>
      <dgm:spPr/>
    </dgm:pt>
    <dgm:pt modelId="{7561AAF4-B339-4EEC-BD19-F6548775B252}" type="pres">
      <dgm:prSet presAssocID="{97EF3BE4-2F37-4160-BAC2-45C83BD2C2C0}" presName="sibTrans" presStyleCnt="0"/>
      <dgm:spPr/>
    </dgm:pt>
    <dgm:pt modelId="{3533F71B-72C1-462D-9DAC-9B70566B80E9}" type="pres">
      <dgm:prSet presAssocID="{ACF56017-8DD3-4E33-9DEC-FBDEEBE5E58F}" presName="node" presStyleLbl="node1" presStyleIdx="2" presStyleCnt="18">
        <dgm:presLayoutVars>
          <dgm:bulletEnabled val="1"/>
        </dgm:presLayoutVars>
      </dgm:prSet>
      <dgm:spPr/>
    </dgm:pt>
    <dgm:pt modelId="{1EC63677-FB20-4B14-9744-89D76B5E63B9}" type="pres">
      <dgm:prSet presAssocID="{0A765F9B-C77B-4A7D-BB08-6712D74E0F72}" presName="sibTrans" presStyleCnt="0"/>
      <dgm:spPr/>
    </dgm:pt>
    <dgm:pt modelId="{36EB0AAD-1CC8-42F4-8021-997BD5AB1470}" type="pres">
      <dgm:prSet presAssocID="{DB7AE5CC-0159-4EB9-A84A-AFB2C9C357BE}" presName="node" presStyleLbl="node1" presStyleIdx="3" presStyleCnt="18">
        <dgm:presLayoutVars>
          <dgm:bulletEnabled val="1"/>
        </dgm:presLayoutVars>
      </dgm:prSet>
      <dgm:spPr/>
    </dgm:pt>
    <dgm:pt modelId="{1E7346FD-CB82-4B92-839F-35EE6CFCC171}" type="pres">
      <dgm:prSet presAssocID="{B4173A38-96B8-4F66-87EF-11140D750019}" presName="sibTrans" presStyleCnt="0"/>
      <dgm:spPr/>
    </dgm:pt>
    <dgm:pt modelId="{853434E0-09FE-4152-9503-FFBF2AFA4CF4}" type="pres">
      <dgm:prSet presAssocID="{E52BFC3E-D428-4A67-8091-B02BEC65280E}" presName="node" presStyleLbl="node1" presStyleIdx="4" presStyleCnt="18">
        <dgm:presLayoutVars>
          <dgm:bulletEnabled val="1"/>
        </dgm:presLayoutVars>
      </dgm:prSet>
      <dgm:spPr/>
    </dgm:pt>
    <dgm:pt modelId="{7FCE363C-F891-4A73-B9CF-97FBC7F7C067}" type="pres">
      <dgm:prSet presAssocID="{232BDCAB-F673-4620-9EF6-74832F428BD0}" presName="sibTrans" presStyleCnt="0"/>
      <dgm:spPr/>
    </dgm:pt>
    <dgm:pt modelId="{7EC9BCE8-08F7-405E-B6C1-778872734093}" type="pres">
      <dgm:prSet presAssocID="{7C866ECA-603B-42B4-B9F5-2E99E0163150}" presName="node" presStyleLbl="node1" presStyleIdx="5" presStyleCnt="18">
        <dgm:presLayoutVars>
          <dgm:bulletEnabled val="1"/>
        </dgm:presLayoutVars>
      </dgm:prSet>
      <dgm:spPr/>
    </dgm:pt>
    <dgm:pt modelId="{B768D735-6116-480A-BBF3-8277DFAF5149}" type="pres">
      <dgm:prSet presAssocID="{F03F544D-1CF3-405A-9BC4-A990891ECFA1}" presName="sibTrans" presStyleCnt="0"/>
      <dgm:spPr/>
    </dgm:pt>
    <dgm:pt modelId="{7BF8A4BB-5D6D-4918-9AE2-9B3FB0A63C66}" type="pres">
      <dgm:prSet presAssocID="{E0E9FA40-877F-4873-A33F-82065E402517}" presName="node" presStyleLbl="node1" presStyleIdx="6" presStyleCnt="18">
        <dgm:presLayoutVars>
          <dgm:bulletEnabled val="1"/>
        </dgm:presLayoutVars>
      </dgm:prSet>
      <dgm:spPr/>
    </dgm:pt>
    <dgm:pt modelId="{BAF83ACA-6BE1-453A-8885-7BA924C9BB72}" type="pres">
      <dgm:prSet presAssocID="{022FB61C-1E33-4645-AC8A-DE4B5FDCAC9F}" presName="sibTrans" presStyleCnt="0"/>
      <dgm:spPr/>
    </dgm:pt>
    <dgm:pt modelId="{568EE55F-D73C-4015-BCC2-8BC2C58FD78C}" type="pres">
      <dgm:prSet presAssocID="{471D59A3-BBE6-4B64-A15A-1333FF221FDD}" presName="node" presStyleLbl="node1" presStyleIdx="7" presStyleCnt="18">
        <dgm:presLayoutVars>
          <dgm:bulletEnabled val="1"/>
        </dgm:presLayoutVars>
      </dgm:prSet>
      <dgm:spPr/>
    </dgm:pt>
    <dgm:pt modelId="{81488088-4FAD-4A36-8B6F-DBF9FBEDB5F2}" type="pres">
      <dgm:prSet presAssocID="{27CB2F67-2925-4B77-88C2-F744C7FD9048}" presName="sibTrans" presStyleCnt="0"/>
      <dgm:spPr/>
    </dgm:pt>
    <dgm:pt modelId="{2FBEEC29-1A2B-4AC5-A21A-ADD2CA270AE8}" type="pres">
      <dgm:prSet presAssocID="{F57A3D13-98F3-4466-9C41-4683E304BC1C}" presName="node" presStyleLbl="node1" presStyleIdx="8" presStyleCnt="18">
        <dgm:presLayoutVars>
          <dgm:bulletEnabled val="1"/>
        </dgm:presLayoutVars>
      </dgm:prSet>
      <dgm:spPr/>
    </dgm:pt>
    <dgm:pt modelId="{9AF4A37E-A000-4B59-B163-01C1684B4EC1}" type="pres">
      <dgm:prSet presAssocID="{1C6B6D04-7E16-439C-AD77-FA1E92D529E3}" presName="sibTrans" presStyleCnt="0"/>
      <dgm:spPr/>
    </dgm:pt>
    <dgm:pt modelId="{094C6852-03B1-4746-A312-B5ADD4E8B649}" type="pres">
      <dgm:prSet presAssocID="{A38F0F37-8510-4FB8-B298-B0BFCBF22E97}" presName="node" presStyleLbl="node1" presStyleIdx="9" presStyleCnt="18">
        <dgm:presLayoutVars>
          <dgm:bulletEnabled val="1"/>
        </dgm:presLayoutVars>
      </dgm:prSet>
      <dgm:spPr/>
    </dgm:pt>
    <dgm:pt modelId="{F2307CBE-B3DC-4A42-9527-69F16FA858E5}" type="pres">
      <dgm:prSet presAssocID="{9E03DDCE-4174-43B3-A1E5-FC5A31FC37E0}" presName="sibTrans" presStyleCnt="0"/>
      <dgm:spPr/>
    </dgm:pt>
    <dgm:pt modelId="{61F11204-2C24-4DE5-A10C-F24EC52E19B7}" type="pres">
      <dgm:prSet presAssocID="{EE187451-C49F-4093-86E0-8390E9B7BFEF}" presName="node" presStyleLbl="node1" presStyleIdx="10" presStyleCnt="18">
        <dgm:presLayoutVars>
          <dgm:bulletEnabled val="1"/>
        </dgm:presLayoutVars>
      </dgm:prSet>
      <dgm:spPr/>
    </dgm:pt>
    <dgm:pt modelId="{756A4630-EB3B-417F-A2EA-419F00C2DA07}" type="pres">
      <dgm:prSet presAssocID="{AB2940F4-A27F-423F-BA50-A9268CA22152}" presName="sibTrans" presStyleCnt="0"/>
      <dgm:spPr/>
    </dgm:pt>
    <dgm:pt modelId="{8555D57B-E0D0-4EE9-B76D-1C1168107818}" type="pres">
      <dgm:prSet presAssocID="{65CB3504-3998-4939-ADAD-F95E046F372A}" presName="node" presStyleLbl="node1" presStyleIdx="11" presStyleCnt="18">
        <dgm:presLayoutVars>
          <dgm:bulletEnabled val="1"/>
        </dgm:presLayoutVars>
      </dgm:prSet>
      <dgm:spPr/>
    </dgm:pt>
    <dgm:pt modelId="{3D99E444-6ED2-4108-8A60-9816371291FD}" type="pres">
      <dgm:prSet presAssocID="{F8C6338E-85CB-43C7-8429-8A5A7A0D708E}" presName="sibTrans" presStyleCnt="0"/>
      <dgm:spPr/>
    </dgm:pt>
    <dgm:pt modelId="{98879A31-4950-4A1C-806E-A79F73DD1F40}" type="pres">
      <dgm:prSet presAssocID="{69811E5B-8E25-4EF2-987A-2921C37D8778}" presName="node" presStyleLbl="node1" presStyleIdx="12" presStyleCnt="18">
        <dgm:presLayoutVars>
          <dgm:bulletEnabled val="1"/>
        </dgm:presLayoutVars>
      </dgm:prSet>
      <dgm:spPr/>
    </dgm:pt>
    <dgm:pt modelId="{9FF13F19-448F-4C2C-B7E8-9C24DB07EA3A}" type="pres">
      <dgm:prSet presAssocID="{D5A8A267-DCCE-4FE4-88AE-67D310FFC403}" presName="sibTrans" presStyleCnt="0"/>
      <dgm:spPr/>
    </dgm:pt>
    <dgm:pt modelId="{EAB9DFA7-A015-4115-8148-7B19534A16FE}" type="pres">
      <dgm:prSet presAssocID="{3C416C71-B27B-4E73-A8C1-CF05F5A91214}" presName="node" presStyleLbl="node1" presStyleIdx="13" presStyleCnt="18">
        <dgm:presLayoutVars>
          <dgm:bulletEnabled val="1"/>
        </dgm:presLayoutVars>
      </dgm:prSet>
      <dgm:spPr/>
    </dgm:pt>
    <dgm:pt modelId="{087C8A0B-D279-4E54-9FFC-A7D9F844365D}" type="pres">
      <dgm:prSet presAssocID="{30C6061A-9654-4BD2-A111-BA990D35AE48}" presName="sibTrans" presStyleCnt="0"/>
      <dgm:spPr/>
    </dgm:pt>
    <dgm:pt modelId="{551F2ADE-EF1D-40E8-BF19-C3CD9538AB2F}" type="pres">
      <dgm:prSet presAssocID="{E07934F4-E201-44C9-BAC4-3A0A77F64770}" presName="node" presStyleLbl="node1" presStyleIdx="14" presStyleCnt="18">
        <dgm:presLayoutVars>
          <dgm:bulletEnabled val="1"/>
        </dgm:presLayoutVars>
      </dgm:prSet>
      <dgm:spPr/>
    </dgm:pt>
    <dgm:pt modelId="{D60D54B0-4FE8-4334-927F-7CA0B35DA423}" type="pres">
      <dgm:prSet presAssocID="{55F03342-6522-473D-A1B1-4E151CD0ADC5}" presName="sibTrans" presStyleCnt="0"/>
      <dgm:spPr/>
    </dgm:pt>
    <dgm:pt modelId="{DD92FAC6-0B28-477B-8162-B5B71FBE95D0}" type="pres">
      <dgm:prSet presAssocID="{D4EFE1BE-78D8-49A7-BBD1-15406D383288}" presName="node" presStyleLbl="node1" presStyleIdx="15" presStyleCnt="18">
        <dgm:presLayoutVars>
          <dgm:bulletEnabled val="1"/>
        </dgm:presLayoutVars>
      </dgm:prSet>
      <dgm:spPr/>
    </dgm:pt>
    <dgm:pt modelId="{0F8E327C-185C-492E-B265-DD5B6C59A579}" type="pres">
      <dgm:prSet presAssocID="{94A76700-2A0B-435A-84E6-EA5310A4461A}" presName="sibTrans" presStyleCnt="0"/>
      <dgm:spPr/>
    </dgm:pt>
    <dgm:pt modelId="{277D774B-C1BF-4E52-A2AE-961FD80A1C80}" type="pres">
      <dgm:prSet presAssocID="{358AC2D5-0000-4EB0-B151-03B67692DDE9}" presName="node" presStyleLbl="node1" presStyleIdx="16" presStyleCnt="18">
        <dgm:presLayoutVars>
          <dgm:bulletEnabled val="1"/>
        </dgm:presLayoutVars>
      </dgm:prSet>
      <dgm:spPr/>
    </dgm:pt>
    <dgm:pt modelId="{C35520A6-1C36-41AD-98D2-BE598DC0E7A0}" type="pres">
      <dgm:prSet presAssocID="{D35243D8-808E-4F87-99C4-4BC20093177A}" presName="sibTrans" presStyleCnt="0"/>
      <dgm:spPr/>
    </dgm:pt>
    <dgm:pt modelId="{8D8426DF-B59B-46BC-B35A-631A21048353}" type="pres">
      <dgm:prSet presAssocID="{43B17F88-1744-49C3-BEE5-8518BC7F6CC9}" presName="node" presStyleLbl="node1" presStyleIdx="17" presStyleCnt="18">
        <dgm:presLayoutVars>
          <dgm:bulletEnabled val="1"/>
        </dgm:presLayoutVars>
      </dgm:prSet>
      <dgm:spPr/>
    </dgm:pt>
  </dgm:ptLst>
  <dgm:cxnLst>
    <dgm:cxn modelId="{0E09E30A-3FAD-41BC-A5E0-095BE9B99059}" srcId="{1D3C4909-86D1-4966-AC62-5DAC1658AC9C}" destId="{F57A3D13-98F3-4466-9C41-4683E304BC1C}" srcOrd="8" destOrd="0" parTransId="{2E927425-9EE1-4DB3-BFE9-87818A84E031}" sibTransId="{1C6B6D04-7E16-439C-AD77-FA1E92D529E3}"/>
    <dgm:cxn modelId="{65B00B0D-5261-4BAA-96D2-55BB444CFA70}" type="presOf" srcId="{E52BFC3E-D428-4A67-8091-B02BEC65280E}" destId="{853434E0-09FE-4152-9503-FFBF2AFA4CF4}" srcOrd="0" destOrd="0" presId="urn:microsoft.com/office/officeart/2005/8/layout/default"/>
    <dgm:cxn modelId="{D3D39A0E-362F-4ABF-820C-EED6598F3042}" type="presOf" srcId="{E057B785-E241-4B21-BE88-83F970E93D0D}" destId="{A6CED2F2-1647-4371-9ECF-063F224860DA}" srcOrd="0" destOrd="0" presId="urn:microsoft.com/office/officeart/2005/8/layout/default"/>
    <dgm:cxn modelId="{C3B9D213-615A-4F06-AD1F-104F62A006F5}" srcId="{1D3C4909-86D1-4966-AC62-5DAC1658AC9C}" destId="{E52BFC3E-D428-4A67-8091-B02BEC65280E}" srcOrd="4" destOrd="0" parTransId="{B01F4907-8C0F-4D91-9327-A2969B3CD213}" sibTransId="{232BDCAB-F673-4620-9EF6-74832F428BD0}"/>
    <dgm:cxn modelId="{FE7D8B1C-1ED5-431C-8920-3A778077C9ED}" type="presOf" srcId="{ACF56017-8DD3-4E33-9DEC-FBDEEBE5E58F}" destId="{3533F71B-72C1-462D-9DAC-9B70566B80E9}" srcOrd="0" destOrd="0" presId="urn:microsoft.com/office/officeart/2005/8/layout/default"/>
    <dgm:cxn modelId="{EBE45F23-ECA0-4F6D-867C-8250627CDDC1}" type="presOf" srcId="{471D59A3-BBE6-4B64-A15A-1333FF221FDD}" destId="{568EE55F-D73C-4015-BCC2-8BC2C58FD78C}" srcOrd="0" destOrd="0" presId="urn:microsoft.com/office/officeart/2005/8/layout/default"/>
    <dgm:cxn modelId="{B5C2F927-7E60-4335-9133-97A710A1AA67}" type="presOf" srcId="{E07934F4-E201-44C9-BAC4-3A0A77F64770}" destId="{551F2ADE-EF1D-40E8-BF19-C3CD9538AB2F}" srcOrd="0" destOrd="0" presId="urn:microsoft.com/office/officeart/2005/8/layout/default"/>
    <dgm:cxn modelId="{FF295C3C-DC1D-496D-8C06-2607522A9CF8}" type="presOf" srcId="{E0E9FA40-877F-4873-A33F-82065E402517}" destId="{7BF8A4BB-5D6D-4918-9AE2-9B3FB0A63C66}" srcOrd="0" destOrd="0" presId="urn:microsoft.com/office/officeart/2005/8/layout/default"/>
    <dgm:cxn modelId="{D4D3BE40-0F2C-4072-97CB-D8ACA6B8AE65}" srcId="{1D3C4909-86D1-4966-AC62-5DAC1658AC9C}" destId="{ACF56017-8DD3-4E33-9DEC-FBDEEBE5E58F}" srcOrd="2" destOrd="0" parTransId="{742430CD-D3FA-4496-8622-06181EB855A1}" sibTransId="{0A765F9B-C77B-4A7D-BB08-6712D74E0F72}"/>
    <dgm:cxn modelId="{7A72B561-D3DF-4F7E-A7E2-8B3075DEA315}" type="presOf" srcId="{3C416C71-B27B-4E73-A8C1-CF05F5A91214}" destId="{EAB9DFA7-A015-4115-8148-7B19534A16FE}" srcOrd="0" destOrd="0" presId="urn:microsoft.com/office/officeart/2005/8/layout/default"/>
    <dgm:cxn modelId="{54F22943-BBB3-45CB-82F6-1BCB88839CFC}" srcId="{1D3C4909-86D1-4966-AC62-5DAC1658AC9C}" destId="{43B17F88-1744-49C3-BEE5-8518BC7F6CC9}" srcOrd="17" destOrd="0" parTransId="{FE2D458B-9A81-4E6D-9157-02DEDC4AFD82}" sibTransId="{59AFEF85-7CF0-4278-97AD-3AA283C1E0C3}"/>
    <dgm:cxn modelId="{398CF36E-DFE3-4381-A87F-E7C1975D20B0}" type="presOf" srcId="{D4EFE1BE-78D8-49A7-BBD1-15406D383288}" destId="{DD92FAC6-0B28-477B-8162-B5B71FBE95D0}" srcOrd="0" destOrd="0" presId="urn:microsoft.com/office/officeart/2005/8/layout/default"/>
    <dgm:cxn modelId="{F5A9EA51-B9CF-49E1-959A-19E162C7B3A6}" srcId="{1D3C4909-86D1-4966-AC62-5DAC1658AC9C}" destId="{E057B785-E241-4B21-BE88-83F970E93D0D}" srcOrd="0" destOrd="0" parTransId="{BED82725-1588-4ADD-B725-D8AF9305D4C3}" sibTransId="{3DD4B9AF-A4B8-4EDA-9FF7-DEB6253AD204}"/>
    <dgm:cxn modelId="{5D892075-F69F-45C4-AC38-6475A5654B20}" srcId="{1D3C4909-86D1-4966-AC62-5DAC1658AC9C}" destId="{7C866ECA-603B-42B4-B9F5-2E99E0163150}" srcOrd="5" destOrd="0" parTransId="{C18B4BEC-9058-40EA-A516-EDFF7F807797}" sibTransId="{F03F544D-1CF3-405A-9BC4-A990891ECFA1}"/>
    <dgm:cxn modelId="{3B977276-09FC-4FF7-9910-27C25BDDB046}" type="presOf" srcId="{43B17F88-1744-49C3-BEE5-8518BC7F6CC9}" destId="{8D8426DF-B59B-46BC-B35A-631A21048353}" srcOrd="0" destOrd="0" presId="urn:microsoft.com/office/officeart/2005/8/layout/default"/>
    <dgm:cxn modelId="{7ADFCD59-7AD4-42F8-92C8-3A6F8FC3E48D}" srcId="{1D3C4909-86D1-4966-AC62-5DAC1658AC9C}" destId="{3C416C71-B27B-4E73-A8C1-CF05F5A91214}" srcOrd="13" destOrd="0" parTransId="{FE6C48D1-BEB3-46B0-8F93-7144386D9E1B}" sibTransId="{30C6061A-9654-4BD2-A111-BA990D35AE48}"/>
    <dgm:cxn modelId="{D3C06F85-197A-481E-A91A-531941D8B5E9}" srcId="{1D3C4909-86D1-4966-AC62-5DAC1658AC9C}" destId="{D4EFE1BE-78D8-49A7-BBD1-15406D383288}" srcOrd="15" destOrd="0" parTransId="{E98E38AE-20F0-4C80-9995-67B53BF3429D}" sibTransId="{94A76700-2A0B-435A-84E6-EA5310A4461A}"/>
    <dgm:cxn modelId="{8B7AC386-AB28-474E-A6EE-AEDEDCD0C9EB}" type="presOf" srcId="{1D3C4909-86D1-4966-AC62-5DAC1658AC9C}" destId="{0448CC25-3437-4727-AB45-19E23D0E4E37}" srcOrd="0" destOrd="0" presId="urn:microsoft.com/office/officeart/2005/8/layout/default"/>
    <dgm:cxn modelId="{C74B6288-3AD8-44B6-BF69-3DCA310EFB9B}" type="presOf" srcId="{A38F0F37-8510-4FB8-B298-B0BFCBF22E97}" destId="{094C6852-03B1-4746-A312-B5ADD4E8B649}" srcOrd="0" destOrd="0" presId="urn:microsoft.com/office/officeart/2005/8/layout/default"/>
    <dgm:cxn modelId="{92C0418B-DF9B-4DCD-8665-154F058B4F3A}" srcId="{1D3C4909-86D1-4966-AC62-5DAC1658AC9C}" destId="{65CB3504-3998-4939-ADAD-F95E046F372A}" srcOrd="11" destOrd="0" parTransId="{502FDB6F-5BC4-4258-9ECC-768847C63086}" sibTransId="{F8C6338E-85CB-43C7-8429-8A5A7A0D708E}"/>
    <dgm:cxn modelId="{78FB928C-19EC-4BBE-8671-72344C7466E7}" type="presOf" srcId="{65CB3504-3998-4939-ADAD-F95E046F372A}" destId="{8555D57B-E0D0-4EE9-B76D-1C1168107818}" srcOrd="0" destOrd="0" presId="urn:microsoft.com/office/officeart/2005/8/layout/default"/>
    <dgm:cxn modelId="{BBE6438F-7EBB-438D-A69F-BE49484C2C49}" srcId="{1D3C4909-86D1-4966-AC62-5DAC1658AC9C}" destId="{69811E5B-8E25-4EF2-987A-2921C37D8778}" srcOrd="12" destOrd="0" parTransId="{808CECDF-57BC-4E1C-9465-454C0220B43F}" sibTransId="{D5A8A267-DCCE-4FE4-88AE-67D310FFC403}"/>
    <dgm:cxn modelId="{F1D49095-77B2-41AD-8AC2-E9C76B7D9E37}" type="presOf" srcId="{69811E5B-8E25-4EF2-987A-2921C37D8778}" destId="{98879A31-4950-4A1C-806E-A79F73DD1F40}" srcOrd="0" destOrd="0" presId="urn:microsoft.com/office/officeart/2005/8/layout/default"/>
    <dgm:cxn modelId="{F97F459D-8CED-4AD5-98D4-329B9AF006A7}" srcId="{1D3C4909-86D1-4966-AC62-5DAC1658AC9C}" destId="{A38F0F37-8510-4FB8-B298-B0BFCBF22E97}" srcOrd="9" destOrd="0" parTransId="{CC8CB471-BC4A-4807-92F4-95AF6E3A7F8E}" sibTransId="{9E03DDCE-4174-43B3-A1E5-FC5A31FC37E0}"/>
    <dgm:cxn modelId="{D6C1099F-7C53-4547-B23D-EE3B9CAAB0C1}" type="presOf" srcId="{4FFED505-9310-4FB5-B590-D2A864B68D1D}" destId="{0B79E328-2282-48B5-8818-BAA586A49A26}" srcOrd="0" destOrd="0" presId="urn:microsoft.com/office/officeart/2005/8/layout/default"/>
    <dgm:cxn modelId="{41647AA8-4ECD-44CB-AF6C-10AAA35BB411}" type="presOf" srcId="{EE187451-C49F-4093-86E0-8390E9B7BFEF}" destId="{61F11204-2C24-4DE5-A10C-F24EC52E19B7}" srcOrd="0" destOrd="0" presId="urn:microsoft.com/office/officeart/2005/8/layout/default"/>
    <dgm:cxn modelId="{F3F03AB0-A5B7-4A4F-98B8-A5ABA5C4E849}" type="presOf" srcId="{358AC2D5-0000-4EB0-B151-03B67692DDE9}" destId="{277D774B-C1BF-4E52-A2AE-961FD80A1C80}" srcOrd="0" destOrd="0" presId="urn:microsoft.com/office/officeart/2005/8/layout/default"/>
    <dgm:cxn modelId="{0DAED3C0-2A28-40B4-906D-DDE5EDC91FDD}" type="presOf" srcId="{DB7AE5CC-0159-4EB9-A84A-AFB2C9C357BE}" destId="{36EB0AAD-1CC8-42F4-8021-997BD5AB1470}" srcOrd="0" destOrd="0" presId="urn:microsoft.com/office/officeart/2005/8/layout/default"/>
    <dgm:cxn modelId="{5E1B44C1-9AC2-437E-B46A-CCF19B077AC4}" srcId="{1D3C4909-86D1-4966-AC62-5DAC1658AC9C}" destId="{DB7AE5CC-0159-4EB9-A84A-AFB2C9C357BE}" srcOrd="3" destOrd="0" parTransId="{FEBC4E69-EED6-483F-AE78-90027A2366B2}" sibTransId="{B4173A38-96B8-4F66-87EF-11140D750019}"/>
    <dgm:cxn modelId="{82884DCE-093D-4512-876D-B4E5E593C132}" srcId="{1D3C4909-86D1-4966-AC62-5DAC1658AC9C}" destId="{471D59A3-BBE6-4B64-A15A-1333FF221FDD}" srcOrd="7" destOrd="0" parTransId="{7737A239-CB5D-490B-87FE-C79FCF612AE1}" sibTransId="{27CB2F67-2925-4B77-88C2-F744C7FD9048}"/>
    <dgm:cxn modelId="{EEF28FD1-474C-402F-AADA-C626536EAD76}" srcId="{1D3C4909-86D1-4966-AC62-5DAC1658AC9C}" destId="{4FFED505-9310-4FB5-B590-D2A864B68D1D}" srcOrd="1" destOrd="0" parTransId="{E28A8A38-EE90-45A6-BF0E-AC30B99C122B}" sibTransId="{97EF3BE4-2F37-4160-BAC2-45C83BD2C2C0}"/>
    <dgm:cxn modelId="{80CD37D5-F45F-4E3F-9850-885A49AA8870}" type="presOf" srcId="{7C866ECA-603B-42B4-B9F5-2E99E0163150}" destId="{7EC9BCE8-08F7-405E-B6C1-778872734093}" srcOrd="0" destOrd="0" presId="urn:microsoft.com/office/officeart/2005/8/layout/default"/>
    <dgm:cxn modelId="{9BEA92DC-1D7F-49AC-9555-482DB88A9748}" srcId="{1D3C4909-86D1-4966-AC62-5DAC1658AC9C}" destId="{E0E9FA40-877F-4873-A33F-82065E402517}" srcOrd="6" destOrd="0" parTransId="{770174F1-FFD1-49AF-97E5-801E7BC449C8}" sibTransId="{022FB61C-1E33-4645-AC8A-DE4B5FDCAC9F}"/>
    <dgm:cxn modelId="{4752B2DE-E316-474B-BD2C-3CA10303AC5F}" type="presOf" srcId="{F57A3D13-98F3-4466-9C41-4683E304BC1C}" destId="{2FBEEC29-1A2B-4AC5-A21A-ADD2CA270AE8}" srcOrd="0" destOrd="0" presId="urn:microsoft.com/office/officeart/2005/8/layout/default"/>
    <dgm:cxn modelId="{153520E4-12EC-48FC-ACDA-6A857755623D}" srcId="{1D3C4909-86D1-4966-AC62-5DAC1658AC9C}" destId="{358AC2D5-0000-4EB0-B151-03B67692DDE9}" srcOrd="16" destOrd="0" parTransId="{52E24791-1D6D-4749-A938-2E75B4E2455B}" sibTransId="{D35243D8-808E-4F87-99C4-4BC20093177A}"/>
    <dgm:cxn modelId="{255B69F5-8DBF-4C4F-82CF-7ADB4FC6C61A}" srcId="{1D3C4909-86D1-4966-AC62-5DAC1658AC9C}" destId="{E07934F4-E201-44C9-BAC4-3A0A77F64770}" srcOrd="14" destOrd="0" parTransId="{609F0F0E-8116-4627-B1DD-45FD0FF25AC8}" sibTransId="{55F03342-6522-473D-A1B1-4E151CD0ADC5}"/>
    <dgm:cxn modelId="{C43A0AFA-D73B-4DFC-918B-17471309F231}" srcId="{1D3C4909-86D1-4966-AC62-5DAC1658AC9C}" destId="{EE187451-C49F-4093-86E0-8390E9B7BFEF}" srcOrd="10" destOrd="0" parTransId="{9FA19560-EF49-49EF-AAFA-ABFB405F84E0}" sibTransId="{AB2940F4-A27F-423F-BA50-A9268CA22152}"/>
    <dgm:cxn modelId="{B6001254-CB94-4305-A398-73EE3CA3C53D}" type="presParOf" srcId="{0448CC25-3437-4727-AB45-19E23D0E4E37}" destId="{A6CED2F2-1647-4371-9ECF-063F224860DA}" srcOrd="0" destOrd="0" presId="urn:microsoft.com/office/officeart/2005/8/layout/default"/>
    <dgm:cxn modelId="{9AC5697F-3896-4D66-9817-01FAB3E0DB3B}" type="presParOf" srcId="{0448CC25-3437-4727-AB45-19E23D0E4E37}" destId="{1A23066E-0425-44ED-9E03-EFF2EA19F8C1}" srcOrd="1" destOrd="0" presId="urn:microsoft.com/office/officeart/2005/8/layout/default"/>
    <dgm:cxn modelId="{6DE78EF4-26B8-4678-AD0E-E53973CE887B}" type="presParOf" srcId="{0448CC25-3437-4727-AB45-19E23D0E4E37}" destId="{0B79E328-2282-48B5-8818-BAA586A49A26}" srcOrd="2" destOrd="0" presId="urn:microsoft.com/office/officeart/2005/8/layout/default"/>
    <dgm:cxn modelId="{28BC0646-3D25-44E6-A79C-F5EA5A89BE8A}" type="presParOf" srcId="{0448CC25-3437-4727-AB45-19E23D0E4E37}" destId="{7561AAF4-B339-4EEC-BD19-F6548775B252}" srcOrd="3" destOrd="0" presId="urn:microsoft.com/office/officeart/2005/8/layout/default"/>
    <dgm:cxn modelId="{446856C8-D09C-46C7-8F7F-57F74D34B77F}" type="presParOf" srcId="{0448CC25-3437-4727-AB45-19E23D0E4E37}" destId="{3533F71B-72C1-462D-9DAC-9B70566B80E9}" srcOrd="4" destOrd="0" presId="urn:microsoft.com/office/officeart/2005/8/layout/default"/>
    <dgm:cxn modelId="{B5461766-527F-4214-A245-5FE0FA10701B}" type="presParOf" srcId="{0448CC25-3437-4727-AB45-19E23D0E4E37}" destId="{1EC63677-FB20-4B14-9744-89D76B5E63B9}" srcOrd="5" destOrd="0" presId="urn:microsoft.com/office/officeart/2005/8/layout/default"/>
    <dgm:cxn modelId="{721E9470-FEF2-48AA-98FD-ACC9F3DE9CE6}" type="presParOf" srcId="{0448CC25-3437-4727-AB45-19E23D0E4E37}" destId="{36EB0AAD-1CC8-42F4-8021-997BD5AB1470}" srcOrd="6" destOrd="0" presId="urn:microsoft.com/office/officeart/2005/8/layout/default"/>
    <dgm:cxn modelId="{4CBCC674-260E-44DA-948C-24ED1370A854}" type="presParOf" srcId="{0448CC25-3437-4727-AB45-19E23D0E4E37}" destId="{1E7346FD-CB82-4B92-839F-35EE6CFCC171}" srcOrd="7" destOrd="0" presId="urn:microsoft.com/office/officeart/2005/8/layout/default"/>
    <dgm:cxn modelId="{CC27A4F5-543C-4106-8D9C-1498907D3F11}" type="presParOf" srcId="{0448CC25-3437-4727-AB45-19E23D0E4E37}" destId="{853434E0-09FE-4152-9503-FFBF2AFA4CF4}" srcOrd="8" destOrd="0" presId="urn:microsoft.com/office/officeart/2005/8/layout/default"/>
    <dgm:cxn modelId="{15F8E5E9-87CE-48B7-A940-1F1207652BE0}" type="presParOf" srcId="{0448CC25-3437-4727-AB45-19E23D0E4E37}" destId="{7FCE363C-F891-4A73-B9CF-97FBC7F7C067}" srcOrd="9" destOrd="0" presId="urn:microsoft.com/office/officeart/2005/8/layout/default"/>
    <dgm:cxn modelId="{34A92BC3-E03A-4856-A3AD-3F75BDDD2010}" type="presParOf" srcId="{0448CC25-3437-4727-AB45-19E23D0E4E37}" destId="{7EC9BCE8-08F7-405E-B6C1-778872734093}" srcOrd="10" destOrd="0" presId="urn:microsoft.com/office/officeart/2005/8/layout/default"/>
    <dgm:cxn modelId="{165F6510-CBF7-4BA6-8E50-47FC5E7EB1DC}" type="presParOf" srcId="{0448CC25-3437-4727-AB45-19E23D0E4E37}" destId="{B768D735-6116-480A-BBF3-8277DFAF5149}" srcOrd="11" destOrd="0" presId="urn:microsoft.com/office/officeart/2005/8/layout/default"/>
    <dgm:cxn modelId="{050BB3BC-EB7A-4ED6-927F-DE9132E3B87D}" type="presParOf" srcId="{0448CC25-3437-4727-AB45-19E23D0E4E37}" destId="{7BF8A4BB-5D6D-4918-9AE2-9B3FB0A63C66}" srcOrd="12" destOrd="0" presId="urn:microsoft.com/office/officeart/2005/8/layout/default"/>
    <dgm:cxn modelId="{ACFCBF47-3FC2-41A9-ADEA-69B80043342A}" type="presParOf" srcId="{0448CC25-3437-4727-AB45-19E23D0E4E37}" destId="{BAF83ACA-6BE1-453A-8885-7BA924C9BB72}" srcOrd="13" destOrd="0" presId="urn:microsoft.com/office/officeart/2005/8/layout/default"/>
    <dgm:cxn modelId="{21FABDC8-8095-4B90-BEBB-86B6E5CF37B7}" type="presParOf" srcId="{0448CC25-3437-4727-AB45-19E23D0E4E37}" destId="{568EE55F-D73C-4015-BCC2-8BC2C58FD78C}" srcOrd="14" destOrd="0" presId="urn:microsoft.com/office/officeart/2005/8/layout/default"/>
    <dgm:cxn modelId="{9832C3FB-8ECA-4EAA-9D51-72EDDC640DE4}" type="presParOf" srcId="{0448CC25-3437-4727-AB45-19E23D0E4E37}" destId="{81488088-4FAD-4A36-8B6F-DBF9FBEDB5F2}" srcOrd="15" destOrd="0" presId="urn:microsoft.com/office/officeart/2005/8/layout/default"/>
    <dgm:cxn modelId="{D085E2EE-D41A-4B16-A66C-8424D2CC59BD}" type="presParOf" srcId="{0448CC25-3437-4727-AB45-19E23D0E4E37}" destId="{2FBEEC29-1A2B-4AC5-A21A-ADD2CA270AE8}" srcOrd="16" destOrd="0" presId="urn:microsoft.com/office/officeart/2005/8/layout/default"/>
    <dgm:cxn modelId="{5ED978EF-6E45-4F9B-88D1-16552ECE5099}" type="presParOf" srcId="{0448CC25-3437-4727-AB45-19E23D0E4E37}" destId="{9AF4A37E-A000-4B59-B163-01C1684B4EC1}" srcOrd="17" destOrd="0" presId="urn:microsoft.com/office/officeart/2005/8/layout/default"/>
    <dgm:cxn modelId="{38360EC1-2086-4D8E-B18D-6D0ABF88390F}" type="presParOf" srcId="{0448CC25-3437-4727-AB45-19E23D0E4E37}" destId="{094C6852-03B1-4746-A312-B5ADD4E8B649}" srcOrd="18" destOrd="0" presId="urn:microsoft.com/office/officeart/2005/8/layout/default"/>
    <dgm:cxn modelId="{9D910B7E-1AB8-4EE2-8DCB-7A9842297014}" type="presParOf" srcId="{0448CC25-3437-4727-AB45-19E23D0E4E37}" destId="{F2307CBE-B3DC-4A42-9527-69F16FA858E5}" srcOrd="19" destOrd="0" presId="urn:microsoft.com/office/officeart/2005/8/layout/default"/>
    <dgm:cxn modelId="{27DA6A5E-091B-4D96-8574-D010D4F65F20}" type="presParOf" srcId="{0448CC25-3437-4727-AB45-19E23D0E4E37}" destId="{61F11204-2C24-4DE5-A10C-F24EC52E19B7}" srcOrd="20" destOrd="0" presId="urn:microsoft.com/office/officeart/2005/8/layout/default"/>
    <dgm:cxn modelId="{DF3EA6FD-2CBF-45D0-A75F-2407DD0B19D0}" type="presParOf" srcId="{0448CC25-3437-4727-AB45-19E23D0E4E37}" destId="{756A4630-EB3B-417F-A2EA-419F00C2DA07}" srcOrd="21" destOrd="0" presId="urn:microsoft.com/office/officeart/2005/8/layout/default"/>
    <dgm:cxn modelId="{44EDFA3F-B7FB-43CA-AA54-A9EDD733C17A}" type="presParOf" srcId="{0448CC25-3437-4727-AB45-19E23D0E4E37}" destId="{8555D57B-E0D0-4EE9-B76D-1C1168107818}" srcOrd="22" destOrd="0" presId="urn:microsoft.com/office/officeart/2005/8/layout/default"/>
    <dgm:cxn modelId="{4DEDB189-0EF2-4D94-8DBC-C3FED96EF4DA}" type="presParOf" srcId="{0448CC25-3437-4727-AB45-19E23D0E4E37}" destId="{3D99E444-6ED2-4108-8A60-9816371291FD}" srcOrd="23" destOrd="0" presId="urn:microsoft.com/office/officeart/2005/8/layout/default"/>
    <dgm:cxn modelId="{A330265B-7627-42C5-8996-6B55E4641021}" type="presParOf" srcId="{0448CC25-3437-4727-AB45-19E23D0E4E37}" destId="{98879A31-4950-4A1C-806E-A79F73DD1F40}" srcOrd="24" destOrd="0" presId="urn:microsoft.com/office/officeart/2005/8/layout/default"/>
    <dgm:cxn modelId="{446B93A0-30F1-44DB-8B7D-63FB4995B097}" type="presParOf" srcId="{0448CC25-3437-4727-AB45-19E23D0E4E37}" destId="{9FF13F19-448F-4C2C-B7E8-9C24DB07EA3A}" srcOrd="25" destOrd="0" presId="urn:microsoft.com/office/officeart/2005/8/layout/default"/>
    <dgm:cxn modelId="{E3FCB9E2-710C-4E07-968E-AF3097C919A5}" type="presParOf" srcId="{0448CC25-3437-4727-AB45-19E23D0E4E37}" destId="{EAB9DFA7-A015-4115-8148-7B19534A16FE}" srcOrd="26" destOrd="0" presId="urn:microsoft.com/office/officeart/2005/8/layout/default"/>
    <dgm:cxn modelId="{87F23BA5-34EA-4741-9574-CF00576A0525}" type="presParOf" srcId="{0448CC25-3437-4727-AB45-19E23D0E4E37}" destId="{087C8A0B-D279-4E54-9FFC-A7D9F844365D}" srcOrd="27" destOrd="0" presId="urn:microsoft.com/office/officeart/2005/8/layout/default"/>
    <dgm:cxn modelId="{32E70479-85CE-42D4-BB33-C4DE8F901968}" type="presParOf" srcId="{0448CC25-3437-4727-AB45-19E23D0E4E37}" destId="{551F2ADE-EF1D-40E8-BF19-C3CD9538AB2F}" srcOrd="28" destOrd="0" presId="urn:microsoft.com/office/officeart/2005/8/layout/default"/>
    <dgm:cxn modelId="{A1378E51-EE05-41FD-BE76-E90475100A99}" type="presParOf" srcId="{0448CC25-3437-4727-AB45-19E23D0E4E37}" destId="{D60D54B0-4FE8-4334-927F-7CA0B35DA423}" srcOrd="29" destOrd="0" presId="urn:microsoft.com/office/officeart/2005/8/layout/default"/>
    <dgm:cxn modelId="{288C3AE7-6E93-4C68-83B4-F33CD6B20C3B}" type="presParOf" srcId="{0448CC25-3437-4727-AB45-19E23D0E4E37}" destId="{DD92FAC6-0B28-477B-8162-B5B71FBE95D0}" srcOrd="30" destOrd="0" presId="urn:microsoft.com/office/officeart/2005/8/layout/default"/>
    <dgm:cxn modelId="{C3109005-D828-4E7C-BC0A-F0ECBE43EC3E}" type="presParOf" srcId="{0448CC25-3437-4727-AB45-19E23D0E4E37}" destId="{0F8E327C-185C-492E-B265-DD5B6C59A579}" srcOrd="31" destOrd="0" presId="urn:microsoft.com/office/officeart/2005/8/layout/default"/>
    <dgm:cxn modelId="{FA5E056D-3FD0-46C2-A016-CB903DE0921E}" type="presParOf" srcId="{0448CC25-3437-4727-AB45-19E23D0E4E37}" destId="{277D774B-C1BF-4E52-A2AE-961FD80A1C80}" srcOrd="32" destOrd="0" presId="urn:microsoft.com/office/officeart/2005/8/layout/default"/>
    <dgm:cxn modelId="{F09D06AF-974C-4176-AEF4-3A79E139647A}" type="presParOf" srcId="{0448CC25-3437-4727-AB45-19E23D0E4E37}" destId="{C35520A6-1C36-41AD-98D2-BE598DC0E7A0}" srcOrd="33" destOrd="0" presId="urn:microsoft.com/office/officeart/2005/8/layout/default"/>
    <dgm:cxn modelId="{F464B3DB-D6C0-4A22-894F-8277810A1E32}" type="presParOf" srcId="{0448CC25-3437-4727-AB45-19E23D0E4E37}" destId="{8D8426DF-B59B-46BC-B35A-631A21048353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r="http://schemas.openxmlformats.org/officeDocument/2006/relationships" xmlns:a14="http://schemas.microsoft.com/office/drawing/2010/main" xmlns:asvg="http://schemas.microsoft.com/office/drawing/2016/SVG/main" xmlns:dgm14="http://schemas.microsoft.com/office/drawing/2010/diagram" xmlns:dsp="http://schemas.microsoft.com/office/drawing/2008/diagram" xmlns:dgm="http://schemas.openxmlformats.org/drawingml/2006/diagram" xmlns:a="http://schemas.openxmlformats.org/drawingml/2006/main">
  <dgm:ptLst>
    <dgm:pt modelId="{7FA99016-A459-4161-8121-A71E1039012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15BEE7C-47BA-4B13-878E-351136F60407}">
      <dgm:prSet/>
      <dgm:spPr/>
      <dgm:t>
        <a:bodyPr/>
        <a:lstStyle/>
        <a:p>
          <a:r>
            <a:rPr lang="en-US" dirty="0"/>
            <a:t>The [robot] cat is out of the bag</a:t>
          </a:r>
        </a:p>
      </dgm:t>
    </dgm:pt>
    <dgm:pt modelId="{5BF15D21-9CAB-4D7A-A7D2-8547EBB4F5BC}" type="parTrans" cxnId="{11CEBB49-C52E-4F21-9C7E-02231742EBD9}">
      <dgm:prSet/>
      <dgm:spPr/>
      <dgm:t>
        <a:bodyPr/>
        <a:lstStyle/>
        <a:p>
          <a:endParaRPr lang="en-US"/>
        </a:p>
      </dgm:t>
    </dgm:pt>
    <dgm:pt modelId="{A36A99CA-E1BD-49B4-AE7C-1F09D242DF8A}" type="sibTrans" cxnId="{11CEBB49-C52E-4F21-9C7E-02231742EBD9}">
      <dgm:prSet/>
      <dgm:spPr/>
      <dgm:t>
        <a:bodyPr/>
        <a:lstStyle/>
        <a:p>
          <a:endParaRPr lang="en-US"/>
        </a:p>
      </dgm:t>
    </dgm:pt>
    <dgm:pt modelId="{4467B4B2-3B90-42FC-8DE0-78C492A40AB5}">
      <dgm:prSet/>
      <dgm:spPr/>
      <dgm:t>
        <a:bodyPr/>
        <a:lstStyle/>
        <a:p>
          <a:r>
            <a:rPr lang="en-US" dirty="0"/>
            <a:t>Lawyers need to understand how AI products work to spot risks</a:t>
          </a:r>
        </a:p>
      </dgm:t>
    </dgm:pt>
    <dgm:pt modelId="{6BB7A755-27BB-4FE0-9B75-076F303989F2}" type="parTrans" cxnId="{D6791371-8291-42EA-A301-2CD3A9B16981}">
      <dgm:prSet/>
      <dgm:spPr/>
      <dgm:t>
        <a:bodyPr/>
        <a:lstStyle/>
        <a:p>
          <a:endParaRPr lang="en-US"/>
        </a:p>
      </dgm:t>
    </dgm:pt>
    <dgm:pt modelId="{B6B118D2-3077-466D-8853-2D84DE277CE7}" type="sibTrans" cxnId="{D6791371-8291-42EA-A301-2CD3A9B16981}">
      <dgm:prSet/>
      <dgm:spPr/>
      <dgm:t>
        <a:bodyPr/>
        <a:lstStyle/>
        <a:p>
          <a:endParaRPr lang="en-US"/>
        </a:p>
      </dgm:t>
    </dgm:pt>
    <dgm:pt modelId="{7A9BFC46-AC16-4008-815A-E125545515C5}">
      <dgm:prSet/>
      <dgm:spPr/>
      <dgm:t>
        <a:bodyPr/>
        <a:lstStyle/>
        <a:p>
          <a:r>
            <a:rPr lang="en-US" dirty="0"/>
            <a:t>Free AI tools are imperfect, but cool; employees </a:t>
          </a:r>
          <a:r>
            <a:rPr lang="en-US" i="1" dirty="0"/>
            <a:t>will </a:t>
          </a:r>
          <a:r>
            <a:rPr lang="en-US" dirty="0"/>
            <a:t>experiment at work</a:t>
          </a:r>
        </a:p>
      </dgm:t>
    </dgm:pt>
    <dgm:pt modelId="{7A011363-EF00-466B-A23A-72BA4C4389AC}" type="parTrans" cxnId="{9F57A9E5-E9EB-475E-895E-00D734283BAB}">
      <dgm:prSet/>
      <dgm:spPr/>
      <dgm:t>
        <a:bodyPr/>
        <a:lstStyle/>
        <a:p>
          <a:endParaRPr lang="en-US"/>
        </a:p>
      </dgm:t>
    </dgm:pt>
    <dgm:pt modelId="{1E67E622-5791-4A88-9E34-CA9DF22417C6}" type="sibTrans" cxnId="{9F57A9E5-E9EB-475E-895E-00D734283BAB}">
      <dgm:prSet/>
      <dgm:spPr/>
      <dgm:t>
        <a:bodyPr/>
        <a:lstStyle/>
        <a:p>
          <a:endParaRPr lang="en-US"/>
        </a:p>
      </dgm:t>
    </dgm:pt>
    <dgm:pt modelId="{2E51FE11-CD31-41BA-B602-4ADE065827DC}">
      <dgm:prSet/>
      <dgm:spPr/>
      <dgm:t>
        <a:bodyPr/>
        <a:lstStyle/>
        <a:p>
          <a:r>
            <a:rPr lang="en-US" dirty="0"/>
            <a:t>Laws on the books apply, and more are coming</a:t>
          </a:r>
        </a:p>
      </dgm:t>
    </dgm:pt>
    <dgm:pt modelId="{0722DE6A-5EA8-40F0-B25A-DC2AD1AB45E8}" type="parTrans" cxnId="{1DA5576F-3F88-4F32-983C-38E6314C8290}">
      <dgm:prSet/>
      <dgm:spPr/>
      <dgm:t>
        <a:bodyPr/>
        <a:lstStyle/>
        <a:p>
          <a:endParaRPr lang="en-US"/>
        </a:p>
      </dgm:t>
    </dgm:pt>
    <dgm:pt modelId="{7204A37B-9925-46FB-9CB1-C53BA0A9E733}" type="sibTrans" cxnId="{1DA5576F-3F88-4F32-983C-38E6314C8290}">
      <dgm:prSet/>
      <dgm:spPr/>
      <dgm:t>
        <a:bodyPr/>
        <a:lstStyle/>
        <a:p>
          <a:endParaRPr lang="en-US"/>
        </a:p>
      </dgm:t>
    </dgm:pt>
    <dgm:pt modelId="{C57237CD-83FC-4BB2-AFD3-0AADB8BB6985}" type="pres">
      <dgm:prSet presAssocID="{7FA99016-A459-4161-8121-A71E10390126}" presName="root" presStyleCnt="0">
        <dgm:presLayoutVars>
          <dgm:dir/>
          <dgm:resizeHandles val="exact"/>
        </dgm:presLayoutVars>
      </dgm:prSet>
      <dgm:spPr/>
    </dgm:pt>
    <dgm:pt modelId="{C8484588-1D89-48B0-9CAB-A6EA81B585F1}" type="pres">
      <dgm:prSet presAssocID="{F15BEE7C-47BA-4B13-878E-351136F60407}" presName="compNode" presStyleCnt="0"/>
      <dgm:spPr/>
    </dgm:pt>
    <dgm:pt modelId="{ABB02C3C-7C1E-4A65-8693-630EAB133714}" type="pres">
      <dgm:prSet presAssocID="{F15BEE7C-47BA-4B13-878E-351136F60407}" presName="bgRect" presStyleLbl="bgShp" presStyleIdx="0" presStyleCnt="4" custLinFactNeighborX="829" custLinFactNeighborY="-197"/>
      <dgm:spPr/>
    </dgm:pt>
    <dgm:pt modelId="{DFF09BE7-60FF-4354-8B67-5C0C07591897}" type="pres">
      <dgm:prSet presAssocID="{F15BEE7C-47BA-4B13-878E-351136F6040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" title=""/>
        </a:ext>
      </dgm:extLst>
    </dgm:pt>
    <dgm:pt modelId="{7F53BAEA-842C-439F-94D8-B60FE22A8660}" type="pres">
      <dgm:prSet presAssocID="{F15BEE7C-47BA-4B13-878E-351136F60407}" presName="spaceRect" presStyleCnt="0"/>
      <dgm:spPr/>
    </dgm:pt>
    <dgm:pt modelId="{86571F4D-B56A-4A9F-8344-8379EAB33A49}" type="pres">
      <dgm:prSet presAssocID="{F15BEE7C-47BA-4B13-878E-351136F60407}" presName="parTx" presStyleLbl="revTx" presStyleIdx="0" presStyleCnt="4">
        <dgm:presLayoutVars>
          <dgm:chMax val="0"/>
          <dgm:chPref val="0"/>
        </dgm:presLayoutVars>
      </dgm:prSet>
      <dgm:spPr/>
    </dgm:pt>
    <dgm:pt modelId="{151F83CD-BEAA-4CE1-B254-45E04C536DDA}" type="pres">
      <dgm:prSet presAssocID="{A36A99CA-E1BD-49B4-AE7C-1F09D242DF8A}" presName="sibTrans" presStyleCnt="0"/>
      <dgm:spPr/>
    </dgm:pt>
    <dgm:pt modelId="{46572210-789F-4CEB-A49B-D4A607C3C145}" type="pres">
      <dgm:prSet presAssocID="{4467B4B2-3B90-42FC-8DE0-78C492A40AB5}" presName="compNode" presStyleCnt="0"/>
      <dgm:spPr/>
    </dgm:pt>
    <dgm:pt modelId="{ED91528D-3EBB-4A0F-8A61-D1397FC61116}" type="pres">
      <dgm:prSet presAssocID="{4467B4B2-3B90-42FC-8DE0-78C492A40AB5}" presName="bgRect" presStyleLbl="bgShp" presStyleIdx="1" presStyleCnt="4"/>
      <dgm:spPr/>
    </dgm:pt>
    <dgm:pt modelId="{BB9145B6-F049-4E13-9B8C-0F03FB1F69EF}" type="pres">
      <dgm:prSet presAssocID="{4467B4B2-3B90-42FC-8DE0-78C492A40A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" title=""/>
        </a:ext>
      </dgm:extLst>
    </dgm:pt>
    <dgm:pt modelId="{93275F4D-9AF5-4D91-A91E-D205B43CD0A8}" type="pres">
      <dgm:prSet presAssocID="{4467B4B2-3B90-42FC-8DE0-78C492A40AB5}" presName="spaceRect" presStyleCnt="0"/>
      <dgm:spPr/>
    </dgm:pt>
    <dgm:pt modelId="{2009198C-3D84-495F-AC10-CA0A5846BA35}" type="pres">
      <dgm:prSet presAssocID="{4467B4B2-3B90-42FC-8DE0-78C492A40AB5}" presName="parTx" presStyleLbl="revTx" presStyleIdx="1" presStyleCnt="4">
        <dgm:presLayoutVars>
          <dgm:chMax val="0"/>
          <dgm:chPref val="0"/>
        </dgm:presLayoutVars>
      </dgm:prSet>
      <dgm:spPr/>
    </dgm:pt>
    <dgm:pt modelId="{63A9EA38-0CD2-41E7-9B59-646C631E313A}" type="pres">
      <dgm:prSet presAssocID="{B6B118D2-3077-466D-8853-2D84DE277CE7}" presName="sibTrans" presStyleCnt="0"/>
      <dgm:spPr/>
    </dgm:pt>
    <dgm:pt modelId="{F8F2660F-0271-4729-97DA-FD51DB34E672}" type="pres">
      <dgm:prSet presAssocID="{7A9BFC46-AC16-4008-815A-E125545515C5}" presName="compNode" presStyleCnt="0"/>
      <dgm:spPr/>
    </dgm:pt>
    <dgm:pt modelId="{34E03D8A-45A2-477F-8A5A-25D5D0230BF0}" type="pres">
      <dgm:prSet presAssocID="{7A9BFC46-AC16-4008-815A-E125545515C5}" presName="bgRect" presStyleLbl="bgShp" presStyleIdx="2" presStyleCnt="4"/>
      <dgm:spPr/>
    </dgm:pt>
    <dgm:pt modelId="{BBDEAD05-68D2-483C-9B0E-C5AAB48CB93C}" type="pres">
      <dgm:prSet presAssocID="{7A9BFC46-AC16-4008-815A-E125545515C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" title=""/>
        </a:ext>
      </dgm:extLst>
    </dgm:pt>
    <dgm:pt modelId="{D337AEBB-546A-4DE2-A89C-1326EE9094CA}" type="pres">
      <dgm:prSet presAssocID="{7A9BFC46-AC16-4008-815A-E125545515C5}" presName="spaceRect" presStyleCnt="0"/>
      <dgm:spPr/>
    </dgm:pt>
    <dgm:pt modelId="{B915C56B-B59E-439D-8A4B-BEB62C26527D}" type="pres">
      <dgm:prSet presAssocID="{7A9BFC46-AC16-4008-815A-E125545515C5}" presName="parTx" presStyleLbl="revTx" presStyleIdx="2" presStyleCnt="4">
        <dgm:presLayoutVars>
          <dgm:chMax val="0"/>
          <dgm:chPref val="0"/>
        </dgm:presLayoutVars>
      </dgm:prSet>
      <dgm:spPr/>
    </dgm:pt>
    <dgm:pt modelId="{C79F079E-90C5-45B8-984D-3638AEE2E6A5}" type="pres">
      <dgm:prSet presAssocID="{1E67E622-5791-4A88-9E34-CA9DF22417C6}" presName="sibTrans" presStyleCnt="0"/>
      <dgm:spPr/>
    </dgm:pt>
    <dgm:pt modelId="{D35A139F-C8F4-432A-ABEB-5EAA05F05349}" type="pres">
      <dgm:prSet presAssocID="{2E51FE11-CD31-41BA-B602-4ADE065827DC}" presName="compNode" presStyleCnt="0"/>
      <dgm:spPr/>
    </dgm:pt>
    <dgm:pt modelId="{85F7527C-6C28-42E9-9465-F4EBC598E59F}" type="pres">
      <dgm:prSet presAssocID="{2E51FE11-CD31-41BA-B602-4ADE065827DC}" presName="bgRect" presStyleLbl="bgShp" presStyleIdx="3" presStyleCnt="4"/>
      <dgm:spPr/>
    </dgm:pt>
    <dgm:pt modelId="{965CD40C-3B4E-4B77-8EC0-9E280D66FF54}" type="pres">
      <dgm:prSet presAssocID="{2E51FE11-CD31-41BA-B602-4ADE065827D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" title=""/>
        </a:ext>
      </dgm:extLst>
    </dgm:pt>
    <dgm:pt modelId="{1276EAB9-FCEC-45FA-8133-0E8EF740A6CF}" type="pres">
      <dgm:prSet presAssocID="{2E51FE11-CD31-41BA-B602-4ADE065827DC}" presName="spaceRect" presStyleCnt="0"/>
      <dgm:spPr/>
    </dgm:pt>
    <dgm:pt modelId="{9E592212-3BEB-44C6-8A2C-3A2C78EB2A5C}" type="pres">
      <dgm:prSet presAssocID="{2E51FE11-CD31-41BA-B602-4ADE065827D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DEB4E1C-5F89-47F9-BA65-4F3E3891E001}" type="presOf" srcId="{7FA99016-A459-4161-8121-A71E10390126}" destId="{C57237CD-83FC-4BB2-AFD3-0AADB8BB6985}" srcOrd="0" destOrd="0" presId="urn:microsoft.com/office/officeart/2018/2/layout/IconVerticalSolidList"/>
    <dgm:cxn modelId="{2C75BA41-7B9C-4148-A875-EF7DF2BF823F}" type="presOf" srcId="{7A9BFC46-AC16-4008-815A-E125545515C5}" destId="{B915C56B-B59E-439D-8A4B-BEB62C26527D}" srcOrd="0" destOrd="0" presId="urn:microsoft.com/office/officeart/2018/2/layout/IconVerticalSolidList"/>
    <dgm:cxn modelId="{31133849-99D1-48A2-B052-B1F07D097D2A}" type="presOf" srcId="{F15BEE7C-47BA-4B13-878E-351136F60407}" destId="{86571F4D-B56A-4A9F-8344-8379EAB33A49}" srcOrd="0" destOrd="0" presId="urn:microsoft.com/office/officeart/2018/2/layout/IconVerticalSolidList"/>
    <dgm:cxn modelId="{11CEBB49-C52E-4F21-9C7E-02231742EBD9}" srcId="{7FA99016-A459-4161-8121-A71E10390126}" destId="{F15BEE7C-47BA-4B13-878E-351136F60407}" srcOrd="0" destOrd="0" parTransId="{5BF15D21-9CAB-4D7A-A7D2-8547EBB4F5BC}" sibTransId="{A36A99CA-E1BD-49B4-AE7C-1F09D242DF8A}"/>
    <dgm:cxn modelId="{1DA5576F-3F88-4F32-983C-38E6314C8290}" srcId="{7FA99016-A459-4161-8121-A71E10390126}" destId="{2E51FE11-CD31-41BA-B602-4ADE065827DC}" srcOrd="3" destOrd="0" parTransId="{0722DE6A-5EA8-40F0-B25A-DC2AD1AB45E8}" sibTransId="{7204A37B-9925-46FB-9CB1-C53BA0A9E733}"/>
    <dgm:cxn modelId="{D6791371-8291-42EA-A301-2CD3A9B16981}" srcId="{7FA99016-A459-4161-8121-A71E10390126}" destId="{4467B4B2-3B90-42FC-8DE0-78C492A40AB5}" srcOrd="1" destOrd="0" parTransId="{6BB7A755-27BB-4FE0-9B75-076F303989F2}" sibTransId="{B6B118D2-3077-466D-8853-2D84DE277CE7}"/>
    <dgm:cxn modelId="{A16F8F9E-C715-4966-963C-77EFC221AF30}" type="presOf" srcId="{4467B4B2-3B90-42FC-8DE0-78C492A40AB5}" destId="{2009198C-3D84-495F-AC10-CA0A5846BA35}" srcOrd="0" destOrd="0" presId="urn:microsoft.com/office/officeart/2018/2/layout/IconVerticalSolidList"/>
    <dgm:cxn modelId="{9F57A9E5-E9EB-475E-895E-00D734283BAB}" srcId="{7FA99016-A459-4161-8121-A71E10390126}" destId="{7A9BFC46-AC16-4008-815A-E125545515C5}" srcOrd="2" destOrd="0" parTransId="{7A011363-EF00-466B-A23A-72BA4C4389AC}" sibTransId="{1E67E622-5791-4A88-9E34-CA9DF22417C6}"/>
    <dgm:cxn modelId="{4050D3EA-B09E-4B44-8C7D-DFF270AB24E3}" type="presOf" srcId="{2E51FE11-CD31-41BA-B602-4ADE065827DC}" destId="{9E592212-3BEB-44C6-8A2C-3A2C78EB2A5C}" srcOrd="0" destOrd="0" presId="urn:microsoft.com/office/officeart/2018/2/layout/IconVerticalSolidList"/>
    <dgm:cxn modelId="{7EC72108-DA66-4B3B-B2F9-FFA470AD880C}" type="presParOf" srcId="{C57237CD-83FC-4BB2-AFD3-0AADB8BB6985}" destId="{C8484588-1D89-48B0-9CAB-A6EA81B585F1}" srcOrd="0" destOrd="0" presId="urn:microsoft.com/office/officeart/2018/2/layout/IconVerticalSolidList"/>
    <dgm:cxn modelId="{7AE87AEC-BF2A-4135-B111-BFB3E81643B3}" type="presParOf" srcId="{C8484588-1D89-48B0-9CAB-A6EA81B585F1}" destId="{ABB02C3C-7C1E-4A65-8693-630EAB133714}" srcOrd="0" destOrd="0" presId="urn:microsoft.com/office/officeart/2018/2/layout/IconVerticalSolidList"/>
    <dgm:cxn modelId="{150EE08A-C961-45A5-AB1B-4AD56AAF1C9C}" type="presParOf" srcId="{C8484588-1D89-48B0-9CAB-A6EA81B585F1}" destId="{DFF09BE7-60FF-4354-8B67-5C0C07591897}" srcOrd="1" destOrd="0" presId="urn:microsoft.com/office/officeart/2018/2/layout/IconVerticalSolidList"/>
    <dgm:cxn modelId="{91512043-D5C6-456A-AB89-5044F28E4DD4}" type="presParOf" srcId="{C8484588-1D89-48B0-9CAB-A6EA81B585F1}" destId="{7F53BAEA-842C-439F-94D8-B60FE22A8660}" srcOrd="2" destOrd="0" presId="urn:microsoft.com/office/officeart/2018/2/layout/IconVerticalSolidList"/>
    <dgm:cxn modelId="{14D3A1FB-748F-43C3-9789-10AE61A70112}" type="presParOf" srcId="{C8484588-1D89-48B0-9CAB-A6EA81B585F1}" destId="{86571F4D-B56A-4A9F-8344-8379EAB33A49}" srcOrd="3" destOrd="0" presId="urn:microsoft.com/office/officeart/2018/2/layout/IconVerticalSolidList"/>
    <dgm:cxn modelId="{BDBD755C-EB52-4781-B45D-FD1CE072757B}" type="presParOf" srcId="{C57237CD-83FC-4BB2-AFD3-0AADB8BB6985}" destId="{151F83CD-BEAA-4CE1-B254-45E04C536DDA}" srcOrd="1" destOrd="0" presId="urn:microsoft.com/office/officeart/2018/2/layout/IconVerticalSolidList"/>
    <dgm:cxn modelId="{F19B697B-9F72-46BF-A7CC-784DD1C87728}" type="presParOf" srcId="{C57237CD-83FC-4BB2-AFD3-0AADB8BB6985}" destId="{46572210-789F-4CEB-A49B-D4A607C3C145}" srcOrd="2" destOrd="0" presId="urn:microsoft.com/office/officeart/2018/2/layout/IconVerticalSolidList"/>
    <dgm:cxn modelId="{DCE930DE-9416-4A9E-A190-0D141954708F}" type="presParOf" srcId="{46572210-789F-4CEB-A49B-D4A607C3C145}" destId="{ED91528D-3EBB-4A0F-8A61-D1397FC61116}" srcOrd="0" destOrd="0" presId="urn:microsoft.com/office/officeart/2018/2/layout/IconVerticalSolidList"/>
    <dgm:cxn modelId="{86A48056-03C6-4E5D-8735-6E3CC94BC0FB}" type="presParOf" srcId="{46572210-789F-4CEB-A49B-D4A607C3C145}" destId="{BB9145B6-F049-4E13-9B8C-0F03FB1F69EF}" srcOrd="1" destOrd="0" presId="urn:microsoft.com/office/officeart/2018/2/layout/IconVerticalSolidList"/>
    <dgm:cxn modelId="{D94A6CA8-664F-47A3-837D-EFEB53DA3F80}" type="presParOf" srcId="{46572210-789F-4CEB-A49B-D4A607C3C145}" destId="{93275F4D-9AF5-4D91-A91E-D205B43CD0A8}" srcOrd="2" destOrd="0" presId="urn:microsoft.com/office/officeart/2018/2/layout/IconVerticalSolidList"/>
    <dgm:cxn modelId="{31E5AFFF-7175-42E5-A13E-6FBEDBD9F727}" type="presParOf" srcId="{46572210-789F-4CEB-A49B-D4A607C3C145}" destId="{2009198C-3D84-495F-AC10-CA0A5846BA35}" srcOrd="3" destOrd="0" presId="urn:microsoft.com/office/officeart/2018/2/layout/IconVerticalSolidList"/>
    <dgm:cxn modelId="{8F1A57B3-7C4F-4BA3-829A-B4F7958E5ADC}" type="presParOf" srcId="{C57237CD-83FC-4BB2-AFD3-0AADB8BB6985}" destId="{63A9EA38-0CD2-41E7-9B59-646C631E313A}" srcOrd="3" destOrd="0" presId="urn:microsoft.com/office/officeart/2018/2/layout/IconVerticalSolidList"/>
    <dgm:cxn modelId="{5E732801-E8EB-484F-A580-443735A0BBE3}" type="presParOf" srcId="{C57237CD-83FC-4BB2-AFD3-0AADB8BB6985}" destId="{F8F2660F-0271-4729-97DA-FD51DB34E672}" srcOrd="4" destOrd="0" presId="urn:microsoft.com/office/officeart/2018/2/layout/IconVerticalSolidList"/>
    <dgm:cxn modelId="{995297B1-122A-4447-B410-E74D0D2AEDA8}" type="presParOf" srcId="{F8F2660F-0271-4729-97DA-FD51DB34E672}" destId="{34E03D8A-45A2-477F-8A5A-25D5D0230BF0}" srcOrd="0" destOrd="0" presId="urn:microsoft.com/office/officeart/2018/2/layout/IconVerticalSolidList"/>
    <dgm:cxn modelId="{015651CB-9D3A-49F3-8D78-FFC069C31E1B}" type="presParOf" srcId="{F8F2660F-0271-4729-97DA-FD51DB34E672}" destId="{BBDEAD05-68D2-483C-9B0E-C5AAB48CB93C}" srcOrd="1" destOrd="0" presId="urn:microsoft.com/office/officeart/2018/2/layout/IconVerticalSolidList"/>
    <dgm:cxn modelId="{C8227975-3105-41D9-840F-DB56DA3F1188}" type="presParOf" srcId="{F8F2660F-0271-4729-97DA-FD51DB34E672}" destId="{D337AEBB-546A-4DE2-A89C-1326EE9094CA}" srcOrd="2" destOrd="0" presId="urn:microsoft.com/office/officeart/2018/2/layout/IconVerticalSolidList"/>
    <dgm:cxn modelId="{0AB7126F-4AF1-4264-A762-D7E9E15538D8}" type="presParOf" srcId="{F8F2660F-0271-4729-97DA-FD51DB34E672}" destId="{B915C56B-B59E-439D-8A4B-BEB62C26527D}" srcOrd="3" destOrd="0" presId="urn:microsoft.com/office/officeart/2018/2/layout/IconVerticalSolidList"/>
    <dgm:cxn modelId="{1FA56632-43A0-46DA-9717-2078F85A9FC9}" type="presParOf" srcId="{C57237CD-83FC-4BB2-AFD3-0AADB8BB6985}" destId="{C79F079E-90C5-45B8-984D-3638AEE2E6A5}" srcOrd="5" destOrd="0" presId="urn:microsoft.com/office/officeart/2018/2/layout/IconVerticalSolidList"/>
    <dgm:cxn modelId="{D9FE39F6-2AF7-4492-B0D2-D86AE57F9974}" type="presParOf" srcId="{C57237CD-83FC-4BB2-AFD3-0AADB8BB6985}" destId="{D35A139F-C8F4-432A-ABEB-5EAA05F05349}" srcOrd="6" destOrd="0" presId="urn:microsoft.com/office/officeart/2018/2/layout/IconVerticalSolidList"/>
    <dgm:cxn modelId="{A6D5FAA2-845E-4C0D-972D-D7F3B565916E}" type="presParOf" srcId="{D35A139F-C8F4-432A-ABEB-5EAA05F05349}" destId="{85F7527C-6C28-42E9-9465-F4EBC598E59F}" srcOrd="0" destOrd="0" presId="urn:microsoft.com/office/officeart/2018/2/layout/IconVerticalSolidList"/>
    <dgm:cxn modelId="{A4F3F9C7-E9C5-422E-A3ED-DB92938204F0}" type="presParOf" srcId="{D35A139F-C8F4-432A-ABEB-5EAA05F05349}" destId="{965CD40C-3B4E-4B77-8EC0-9E280D66FF54}" srcOrd="1" destOrd="0" presId="urn:microsoft.com/office/officeart/2018/2/layout/IconVerticalSolidList"/>
    <dgm:cxn modelId="{6B0818E8-1D6F-40F6-B5B6-1B7B6FF471DD}" type="presParOf" srcId="{D35A139F-C8F4-432A-ABEB-5EAA05F05349}" destId="{1276EAB9-FCEC-45FA-8133-0E8EF740A6CF}" srcOrd="2" destOrd="0" presId="urn:microsoft.com/office/officeart/2018/2/layout/IconVerticalSolidList"/>
    <dgm:cxn modelId="{74248A87-071B-45B9-B163-561BAC39C00C}" type="presParOf" srcId="{D35A139F-C8F4-432A-ABEB-5EAA05F05349}" destId="{9E592212-3BEB-44C6-8A2C-3A2C78EB2A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ED2F2-1647-4371-9ECF-063F224860DA}">
      <dsp:nvSpPr>
        <dsp:cNvPr id="0" name=""/>
        <dsp:cNvSpPr/>
      </dsp:nvSpPr>
      <dsp:spPr>
        <a:xfrm>
          <a:off x="1454" y="334142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Recruiting</a:t>
          </a:r>
        </a:p>
      </dsp:txBody>
      <dsp:txXfrm>
        <a:off x="1454" y="334142"/>
        <a:ext cx="1832794" cy="1099676"/>
      </dsp:txXfrm>
    </dsp:sp>
    <dsp:sp modelId="{0B79E328-2282-48B5-8818-BAA586A49A26}">
      <dsp:nvSpPr>
        <dsp:cNvPr id="0" name=""/>
        <dsp:cNvSpPr/>
      </dsp:nvSpPr>
      <dsp:spPr>
        <a:xfrm>
          <a:off x="2017528" y="334142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Compensation</a:t>
          </a:r>
        </a:p>
      </dsp:txBody>
      <dsp:txXfrm>
        <a:off x="2017528" y="334142"/>
        <a:ext cx="1832794" cy="1099676"/>
      </dsp:txXfrm>
    </dsp:sp>
    <dsp:sp modelId="{3533F71B-72C1-462D-9DAC-9B70566B80E9}">
      <dsp:nvSpPr>
        <dsp:cNvPr id="0" name=""/>
        <dsp:cNvSpPr/>
      </dsp:nvSpPr>
      <dsp:spPr>
        <a:xfrm>
          <a:off x="4033603" y="334142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Demographics </a:t>
          </a:r>
        </a:p>
      </dsp:txBody>
      <dsp:txXfrm>
        <a:off x="4033603" y="334142"/>
        <a:ext cx="1832794" cy="1099676"/>
      </dsp:txXfrm>
    </dsp:sp>
    <dsp:sp modelId="{36EB0AAD-1CC8-42F4-8021-997BD5AB1470}">
      <dsp:nvSpPr>
        <dsp:cNvPr id="0" name=""/>
        <dsp:cNvSpPr/>
      </dsp:nvSpPr>
      <dsp:spPr>
        <a:xfrm>
          <a:off x="6049677" y="334142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Health data</a:t>
          </a:r>
        </a:p>
      </dsp:txBody>
      <dsp:txXfrm>
        <a:off x="6049677" y="334142"/>
        <a:ext cx="1832794" cy="1099676"/>
      </dsp:txXfrm>
    </dsp:sp>
    <dsp:sp modelId="{853434E0-09FE-4152-9503-FFBF2AFA4CF4}">
      <dsp:nvSpPr>
        <dsp:cNvPr id="0" name=""/>
        <dsp:cNvSpPr/>
      </dsp:nvSpPr>
      <dsp:spPr>
        <a:xfrm>
          <a:off x="8065751" y="334142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Performance evaluations</a:t>
          </a:r>
        </a:p>
      </dsp:txBody>
      <dsp:txXfrm>
        <a:off x="8065751" y="334142"/>
        <a:ext cx="1832794" cy="1099676"/>
      </dsp:txXfrm>
    </dsp:sp>
    <dsp:sp modelId="{7EC9BCE8-08F7-405E-B6C1-778872734093}">
      <dsp:nvSpPr>
        <dsp:cNvPr id="0" name=""/>
        <dsp:cNvSpPr/>
      </dsp:nvSpPr>
      <dsp:spPr>
        <a:xfrm>
          <a:off x="10081825" y="334142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Financial data</a:t>
          </a:r>
        </a:p>
      </dsp:txBody>
      <dsp:txXfrm>
        <a:off x="10081825" y="334142"/>
        <a:ext cx="1832794" cy="1099676"/>
      </dsp:txXfrm>
    </dsp:sp>
    <dsp:sp modelId="{7BF8A4BB-5D6D-4918-9AE2-9B3FB0A63C66}">
      <dsp:nvSpPr>
        <dsp:cNvPr id="0" name=""/>
        <dsp:cNvSpPr/>
      </dsp:nvSpPr>
      <dsp:spPr>
        <a:xfrm>
          <a:off x="1454" y="1617098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CRM data </a:t>
          </a:r>
        </a:p>
      </dsp:txBody>
      <dsp:txXfrm>
        <a:off x="1454" y="1617098"/>
        <a:ext cx="1832794" cy="1099676"/>
      </dsp:txXfrm>
    </dsp:sp>
    <dsp:sp modelId="{568EE55F-D73C-4015-BCC2-8BC2C58FD78C}">
      <dsp:nvSpPr>
        <dsp:cNvPr id="0" name=""/>
        <dsp:cNvSpPr/>
      </dsp:nvSpPr>
      <dsp:spPr>
        <a:xfrm>
          <a:off x="2017528" y="1617098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Employee surveys</a:t>
          </a:r>
        </a:p>
      </dsp:txBody>
      <dsp:txXfrm>
        <a:off x="2017528" y="1617098"/>
        <a:ext cx="1832794" cy="1099676"/>
      </dsp:txXfrm>
    </dsp:sp>
    <dsp:sp modelId="{2FBEEC29-1A2B-4AC5-A21A-ADD2CA270AE8}">
      <dsp:nvSpPr>
        <dsp:cNvPr id="0" name=""/>
        <dsp:cNvSpPr/>
      </dsp:nvSpPr>
      <dsp:spPr>
        <a:xfrm>
          <a:off x="4033603" y="1617098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Job descriptions/ requirements</a:t>
          </a:r>
        </a:p>
      </dsp:txBody>
      <dsp:txXfrm>
        <a:off x="4033603" y="1617098"/>
        <a:ext cx="1832794" cy="1099676"/>
      </dsp:txXfrm>
    </dsp:sp>
    <dsp:sp modelId="{094C6852-03B1-4746-A312-B5ADD4E8B649}">
      <dsp:nvSpPr>
        <dsp:cNvPr id="0" name=""/>
        <dsp:cNvSpPr/>
      </dsp:nvSpPr>
      <dsp:spPr>
        <a:xfrm>
          <a:off x="6049677" y="1617098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Unstructured data</a:t>
          </a:r>
        </a:p>
      </dsp:txBody>
      <dsp:txXfrm>
        <a:off x="6049677" y="1617098"/>
        <a:ext cx="1832794" cy="1099676"/>
      </dsp:txXfrm>
    </dsp:sp>
    <dsp:sp modelId="{61F11204-2C24-4DE5-A10C-F24EC52E19B7}">
      <dsp:nvSpPr>
        <dsp:cNvPr id="0" name=""/>
        <dsp:cNvSpPr/>
      </dsp:nvSpPr>
      <dsp:spPr>
        <a:xfrm>
          <a:off x="8065751" y="1617098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Social media</a:t>
          </a:r>
        </a:p>
      </dsp:txBody>
      <dsp:txXfrm>
        <a:off x="8065751" y="1617098"/>
        <a:ext cx="1832794" cy="1099676"/>
      </dsp:txXfrm>
    </dsp:sp>
    <dsp:sp modelId="{8555D57B-E0D0-4EE9-B76D-1C1168107818}">
      <dsp:nvSpPr>
        <dsp:cNvPr id="0" name=""/>
        <dsp:cNvSpPr/>
      </dsp:nvSpPr>
      <dsp:spPr>
        <a:xfrm>
          <a:off x="10081825" y="1617098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Training/ Learning</a:t>
          </a:r>
        </a:p>
      </dsp:txBody>
      <dsp:txXfrm>
        <a:off x="10081825" y="1617098"/>
        <a:ext cx="1832794" cy="1099676"/>
      </dsp:txXfrm>
    </dsp:sp>
    <dsp:sp modelId="{98879A31-4950-4A1C-806E-A79F73DD1F40}">
      <dsp:nvSpPr>
        <dsp:cNvPr id="0" name=""/>
        <dsp:cNvSpPr/>
      </dsp:nvSpPr>
      <dsp:spPr>
        <a:xfrm>
          <a:off x="1454" y="2900054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Travel</a:t>
          </a:r>
        </a:p>
      </dsp:txBody>
      <dsp:txXfrm>
        <a:off x="1454" y="2900054"/>
        <a:ext cx="1832794" cy="1099676"/>
      </dsp:txXfrm>
    </dsp:sp>
    <dsp:sp modelId="{EAB9DFA7-A015-4115-8148-7B19534A16FE}">
      <dsp:nvSpPr>
        <dsp:cNvPr id="0" name=""/>
        <dsp:cNvSpPr/>
      </dsp:nvSpPr>
      <dsp:spPr>
        <a:xfrm>
          <a:off x="2017528" y="2900054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Expenses</a:t>
          </a:r>
        </a:p>
      </dsp:txBody>
      <dsp:txXfrm>
        <a:off x="2017528" y="2900054"/>
        <a:ext cx="1832794" cy="1099676"/>
      </dsp:txXfrm>
    </dsp:sp>
    <dsp:sp modelId="{551F2ADE-EF1D-40E8-BF19-C3CD9538AB2F}">
      <dsp:nvSpPr>
        <dsp:cNvPr id="0" name=""/>
        <dsp:cNvSpPr/>
      </dsp:nvSpPr>
      <dsp:spPr>
        <a:xfrm>
          <a:off x="4033603" y="2900054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Production/ sales data</a:t>
          </a:r>
        </a:p>
      </dsp:txBody>
      <dsp:txXfrm>
        <a:off x="4033603" y="2900054"/>
        <a:ext cx="1832794" cy="1099676"/>
      </dsp:txXfrm>
    </dsp:sp>
    <dsp:sp modelId="{DD92FAC6-0B28-477B-8162-B5B71FBE95D0}">
      <dsp:nvSpPr>
        <dsp:cNvPr id="0" name=""/>
        <dsp:cNvSpPr/>
      </dsp:nvSpPr>
      <dsp:spPr>
        <a:xfrm>
          <a:off x="6049677" y="2900054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Absences</a:t>
          </a:r>
        </a:p>
      </dsp:txBody>
      <dsp:txXfrm>
        <a:off x="6049677" y="2900054"/>
        <a:ext cx="1832794" cy="1099676"/>
      </dsp:txXfrm>
    </dsp:sp>
    <dsp:sp modelId="{277D774B-C1BF-4E52-A2AE-961FD80A1C80}">
      <dsp:nvSpPr>
        <dsp:cNvPr id="0" name=""/>
        <dsp:cNvSpPr/>
      </dsp:nvSpPr>
      <dsp:spPr>
        <a:xfrm>
          <a:off x="8065751" y="2900054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Mentoring programs</a:t>
          </a:r>
        </a:p>
      </dsp:txBody>
      <dsp:txXfrm>
        <a:off x="8065751" y="2900054"/>
        <a:ext cx="1832794" cy="1099676"/>
      </dsp:txXfrm>
    </dsp:sp>
    <dsp:sp modelId="{8D8426DF-B59B-46BC-B35A-631A21048353}">
      <dsp:nvSpPr>
        <dsp:cNvPr id="0" name=""/>
        <dsp:cNvSpPr/>
      </dsp:nvSpPr>
      <dsp:spPr>
        <a:xfrm>
          <a:off x="10081825" y="2900054"/>
          <a:ext cx="1832794" cy="10996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+mj-lt"/>
            </a:rPr>
            <a:t>Exit interviews</a:t>
          </a:r>
        </a:p>
      </dsp:txBody>
      <dsp:txXfrm>
        <a:off x="10081825" y="2900054"/>
        <a:ext cx="1832794" cy="1099676"/>
      </dsp:txXfrm>
    </dsp:sp>
  </dsp:spTree>
</dsp:drawing>
</file>

<file path=ppt/diagrams/drawing2.xml><?xml version="1.0" encoding="utf-8"?>
<dsp:drawing xmlns:r="http://schemas.openxmlformats.org/officeDocument/2006/relationships" xmlns:a14="http://schemas.microsoft.com/office/drawing/2010/main" xmlns:asvg="http://schemas.microsoft.com/office/drawing/2016/SVG/main"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02C3C-7C1E-4A65-8693-630EAB133714}">
      <dsp:nvSpPr>
        <dsp:cNvPr id="0" name=""/>
        <dsp:cNvSpPr/>
      </dsp:nvSpPr>
      <dsp:spPr>
        <a:xfrm>
          <a:off x="0" y="2"/>
          <a:ext cx="9638699" cy="8017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09BE7-60FF-4354-8B67-5C0C07591897}">
      <dsp:nvSpPr>
        <dsp:cNvPr id="0" name=""/>
        <dsp:cNvSpPr/>
      </dsp:nvSpPr>
      <dsp:spPr>
        <a:xfrm>
          <a:off x="242536" y="181980"/>
          <a:ext cx="440975" cy="4409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71F4D-B56A-4A9F-8344-8379EAB33A49}">
      <dsp:nvSpPr>
        <dsp:cNvPr id="0" name=""/>
        <dsp:cNvSpPr/>
      </dsp:nvSpPr>
      <dsp:spPr>
        <a:xfrm>
          <a:off x="926048" y="1581"/>
          <a:ext cx="8712650" cy="80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54" tIns="84854" rIns="84854" bIns="848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[robot] cat is out of the bag</a:t>
          </a:r>
        </a:p>
      </dsp:txBody>
      <dsp:txXfrm>
        <a:off x="926048" y="1581"/>
        <a:ext cx="8712650" cy="801773"/>
      </dsp:txXfrm>
    </dsp:sp>
    <dsp:sp modelId="{ED91528D-3EBB-4A0F-8A61-D1397FC61116}">
      <dsp:nvSpPr>
        <dsp:cNvPr id="0" name=""/>
        <dsp:cNvSpPr/>
      </dsp:nvSpPr>
      <dsp:spPr>
        <a:xfrm>
          <a:off x="0" y="1003798"/>
          <a:ext cx="9638699" cy="8017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145B6-F049-4E13-9B8C-0F03FB1F69EF}">
      <dsp:nvSpPr>
        <dsp:cNvPr id="0" name=""/>
        <dsp:cNvSpPr/>
      </dsp:nvSpPr>
      <dsp:spPr>
        <a:xfrm>
          <a:off x="242536" y="1184197"/>
          <a:ext cx="440975" cy="4409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9198C-3D84-495F-AC10-CA0A5846BA35}">
      <dsp:nvSpPr>
        <dsp:cNvPr id="0" name=""/>
        <dsp:cNvSpPr/>
      </dsp:nvSpPr>
      <dsp:spPr>
        <a:xfrm>
          <a:off x="926048" y="1003798"/>
          <a:ext cx="8712650" cy="80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54" tIns="84854" rIns="84854" bIns="848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Lawyers need to understand how AI products work to spot risks</a:t>
          </a:r>
        </a:p>
      </dsp:txBody>
      <dsp:txXfrm>
        <a:off x="926048" y="1003798"/>
        <a:ext cx="8712650" cy="801773"/>
      </dsp:txXfrm>
    </dsp:sp>
    <dsp:sp modelId="{34E03D8A-45A2-477F-8A5A-25D5D0230BF0}">
      <dsp:nvSpPr>
        <dsp:cNvPr id="0" name=""/>
        <dsp:cNvSpPr/>
      </dsp:nvSpPr>
      <dsp:spPr>
        <a:xfrm>
          <a:off x="0" y="2006015"/>
          <a:ext cx="9638699" cy="8017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EAD05-68D2-483C-9B0E-C5AAB48CB93C}">
      <dsp:nvSpPr>
        <dsp:cNvPr id="0" name=""/>
        <dsp:cNvSpPr/>
      </dsp:nvSpPr>
      <dsp:spPr>
        <a:xfrm>
          <a:off x="242536" y="2186414"/>
          <a:ext cx="440975" cy="4409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5C56B-B59E-439D-8A4B-BEB62C26527D}">
      <dsp:nvSpPr>
        <dsp:cNvPr id="0" name=""/>
        <dsp:cNvSpPr/>
      </dsp:nvSpPr>
      <dsp:spPr>
        <a:xfrm>
          <a:off x="926048" y="2006015"/>
          <a:ext cx="8712650" cy="80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54" tIns="84854" rIns="84854" bIns="848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Free AI tools are imperfect, but cool; employees </a:t>
          </a:r>
          <a:r>
            <a:rPr lang="en-US" sz="2200" i="1" kern="1200" dirty="0"/>
            <a:t>will </a:t>
          </a:r>
          <a:r>
            <a:rPr lang="en-US" sz="2200" kern="1200" dirty="0"/>
            <a:t>experiment at work</a:t>
          </a:r>
        </a:p>
      </dsp:txBody>
      <dsp:txXfrm>
        <a:off x="926048" y="2006015"/>
        <a:ext cx="8712650" cy="801773"/>
      </dsp:txXfrm>
    </dsp:sp>
    <dsp:sp modelId="{85F7527C-6C28-42E9-9465-F4EBC598E59F}">
      <dsp:nvSpPr>
        <dsp:cNvPr id="0" name=""/>
        <dsp:cNvSpPr/>
      </dsp:nvSpPr>
      <dsp:spPr>
        <a:xfrm>
          <a:off x="0" y="3008232"/>
          <a:ext cx="9638699" cy="8017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CD40C-3B4E-4B77-8EC0-9E280D66FF54}">
      <dsp:nvSpPr>
        <dsp:cNvPr id="0" name=""/>
        <dsp:cNvSpPr/>
      </dsp:nvSpPr>
      <dsp:spPr>
        <a:xfrm>
          <a:off x="242536" y="3188631"/>
          <a:ext cx="440975" cy="4409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92212-3BEB-44C6-8A2C-3A2C78EB2A5C}">
      <dsp:nvSpPr>
        <dsp:cNvPr id="0" name=""/>
        <dsp:cNvSpPr/>
      </dsp:nvSpPr>
      <dsp:spPr>
        <a:xfrm>
          <a:off x="926048" y="3008232"/>
          <a:ext cx="8712650" cy="80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54" tIns="84854" rIns="84854" bIns="848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Laws on the books apply, and more are coming</a:t>
          </a:r>
        </a:p>
      </dsp:txBody>
      <dsp:txXfrm>
        <a:off x="926048" y="3008232"/>
        <a:ext cx="8712650" cy="801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21D290-2D3A-46CF-A7C5-3CD169C687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B8E31-3FF5-4BAD-8940-3E7E00500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9EF11-6C38-4E87-86E9-43C5A5640AAE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6438C-6B82-4028-8F79-B066E61379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D0C3A-CEA1-4390-87AF-54BDD8658D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BFF8B-8396-4219-9816-97EC75F3A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63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43A80-D12E-41FF-BCE7-D446B12A8870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5B683-454B-404F-944E-45F03FFB1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7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17356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53844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00591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577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F2422-BF16-4EA6-8C5A-518992A71AAF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5754798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831724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24832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2422-BF16-4EA6-8C5A-518992A71AAF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1863915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2422-BF16-4EA6-8C5A-518992A71AAF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0285788"/>
      </p:ext>
    </p:extLst>
  </p:cSld>
  <p:clrMapOvr>
    <a:masterClrMapping/>
  </p:clrMapOvr>
</p:notes>
</file>

<file path=ppt/notesSlides/notesSlide1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3CA1-B619-4E67-A308-057576CB94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41977"/>
      </p:ext>
    </p:extLst>
  </p:cSld>
  <p:clrMapOvr>
    <a:masterClrMapping/>
  </p:clrMapOvr>
</p:notes>
</file>

<file path=ppt/notesSlides/notesSlide1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5F9A6-2480-4503-BEC6-1EDA6CA24E5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18441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95947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AF2422-BF16-4EA6-8C5A-518992A71AAF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117649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3CA1-B619-4E67-A308-057576CB94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43633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3CA1-B619-4E67-A308-057576CB94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5514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98718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78847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25220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02797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54154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93748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E3CA1-B619-4E67-A308-057576CB94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65059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5B683-454B-404F-944E-45F03FFB1E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1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9C6031B-4A81-45F3-B4B0-70DC084E6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2" b="38324"/>
          <a:stretch/>
        </p:blipFill>
        <p:spPr>
          <a:xfrm rot="10800000">
            <a:off x="0" y="-1"/>
            <a:ext cx="10007264" cy="18983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C87B11-777F-4037-BFE7-3B00A0001489}"/>
              </a:ext>
            </a:extLst>
          </p:cNvPr>
          <p:cNvSpPr/>
          <p:nvPr userDrawn="1"/>
        </p:nvSpPr>
        <p:spPr>
          <a:xfrm flipV="1">
            <a:off x="0" y="4005942"/>
            <a:ext cx="12192000" cy="2252713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A51B53-83E9-4FEE-B1CC-F4F8838E81D0}"/>
              </a:ext>
            </a:extLst>
          </p:cNvPr>
          <p:cNvSpPr/>
          <p:nvPr userDrawn="1"/>
        </p:nvSpPr>
        <p:spPr>
          <a:xfrm>
            <a:off x="1845578" y="6634263"/>
            <a:ext cx="9610347" cy="48203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5BF9D-0F12-4A3B-8973-117D7024DBD3}"/>
              </a:ext>
            </a:extLst>
          </p:cNvPr>
          <p:cNvSpPr txBox="1"/>
          <p:nvPr userDrawn="1"/>
        </p:nvSpPr>
        <p:spPr>
          <a:xfrm>
            <a:off x="545842" y="6480658"/>
            <a:ext cx="1634247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fisherphillips.com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D2C8E-2769-4272-AD36-D043ED5E5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106" y="282071"/>
            <a:ext cx="1313879" cy="147032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5E8D6E8-2AA0-4E2E-9E89-24BB73855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842" y="1999754"/>
            <a:ext cx="10775301" cy="1761876"/>
          </a:xfrm>
        </p:spPr>
        <p:txBody>
          <a:bodyPr anchor="b">
            <a:normAutofit/>
          </a:bodyPr>
          <a:lstStyle>
            <a:lvl1pPr algn="l">
              <a:defRPr sz="5400" b="1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03116"/>
      </p:ext>
    </p:extLst>
  </p:cSld>
  <p:clrMapOvr>
    <a:masterClrMapping/>
  </p:clrMapOvr>
</p:sldLayout>
</file>

<file path=ppt/slideLayouts/slideLayout10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1A78-5CC6-4498-949A-A30CD3E6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6" y="457200"/>
            <a:ext cx="411581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A207C1-B581-4AA2-92BC-D58D4B648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272736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AF291-78D8-4190-995C-9298BB847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216" y="2057400"/>
            <a:ext cx="411581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B316C-D3DD-4B7F-A831-C51DBD52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709A7C8-9CB1-4063-BB5B-DA79FF95E89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8E3575-50CA-4657-8B60-952913DB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60713"/>
      </p:ext>
    </p:extLst>
  </p:cSld>
  <p:clrMapOvr>
    <a:masterClrMapping/>
  </p:clrMapOvr>
</p:sldLayout>
</file>

<file path=ppt/slideLayouts/slideLayout1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5D105-49D6-4EA0-AF7F-21759E26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5" y="365125"/>
            <a:ext cx="1079970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98C23-5739-460A-8666-08470229D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6215" y="1825625"/>
            <a:ext cx="10799709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99134-82DC-4A77-BEF0-9DC078C5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78069E-28E5-4256-9DAA-41D5546D1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7045A3-29F3-4E05-B427-144804926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82412"/>
      </p:ext>
    </p:extLst>
  </p:cSld>
  <p:clrMapOvr>
    <a:masterClrMapping/>
  </p:clrMapOvr>
</p:sldLayout>
</file>

<file path=ppt/slideLayouts/slideLayout1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94EBF-06F7-407D-A947-7A40B3232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731024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1A80A-BF4C-4029-B715-D4DEAEED5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6215" y="365125"/>
            <a:ext cx="791628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60B9B-D54D-4A1A-AB7A-5D3AA251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1D3238-4BB6-4332-9EAA-51486CD23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1BBE23-02D2-4D23-9D37-9DBC90953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48475"/>
      </p:ext>
    </p:extLst>
  </p:cSld>
  <p:clrMapOvr>
    <a:masterClrMapping/>
  </p:clrMapOvr>
</p:sldLayout>
</file>

<file path=ppt/slideLayouts/slideLayout1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45DE7-9C71-4209-86D9-15442E44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027F056-6651-4720-B41A-ECF1F44F00E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BF1C91-622E-4511-9082-D5D1202F5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5BE739F-7162-4EBC-BBA0-D1F8B5AF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457199"/>
            <a:ext cx="11430000" cy="99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C45D82-997F-44FF-9EA8-BADA6277B8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3576" y="1456765"/>
            <a:ext cx="5616390" cy="47868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ABBE08-DA81-402C-B3AC-4281D037C9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9965" y="1456764"/>
            <a:ext cx="5489072" cy="47868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1177870"/>
      </p:ext>
    </p:extLst>
  </p:cSld>
  <p:clrMapOvr>
    <a:masterClrMapping/>
  </p:clrMapOvr>
</p:sldLayout>
</file>

<file path=ppt/slideLayouts/slideLayout14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4A04D-A409-404D-A213-1DF806D8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7063A3D-7F70-448A-8C3E-5333D6776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22BF9B-FCD9-4AFE-A592-968388C1C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3BCB240-6ACB-4AA4-B3CD-DEF1566E80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589" y="1817687"/>
            <a:ext cx="11096758" cy="4174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4D613E-9E32-474C-BE42-7218C7FE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457199"/>
            <a:ext cx="11430000" cy="99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679327"/>
      </p:ext>
    </p:extLst>
  </p:cSld>
  <p:clrMapOvr>
    <a:masterClrMapping/>
  </p:clrMapOvr>
</p:sldLayout>
</file>

<file path=ppt/slideLayouts/slideLayout1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DAEBC3-84AD-4D62-9A82-F8E493A6D9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1933" y="-1"/>
            <a:ext cx="3920067" cy="656664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2A4E0C4-B894-4E0D-9132-A47E90E7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457199"/>
            <a:ext cx="11430000" cy="99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DA9F0-B1A2-43E8-9CFF-BC1A11775D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9965" y="1498600"/>
            <a:ext cx="7612062" cy="490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456628"/>
      </p:ext>
    </p:extLst>
  </p:cSld>
  <p:clrMapOvr>
    <a:masterClrMapping/>
  </p:clrMapOvr>
</p:sldLayout>
</file>

<file path=ppt/slideLayouts/slideLayout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4A04D-A409-404D-A213-1DF806D8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7063A3D-7F70-448A-8C3E-5333D6776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594872-7F18-4591-87B0-361485D3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4" y="365125"/>
            <a:ext cx="107997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22BF9B-FCD9-4AFE-A592-968388C1C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3BCB240-6ACB-4AA4-B3CD-DEF1566E80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7" y="1817687"/>
            <a:ext cx="10799709" cy="4174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667360"/>
      </p:ext>
    </p:extLst>
  </p:cSld>
  <p:clrMapOvr>
    <a:masterClrMapping/>
  </p:clrMapOvr>
</p:sldLayout>
</file>

<file path=ppt/slideLayouts/slideLayout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DD4EC-2F8D-446C-847C-9758FDC0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5" y="1709738"/>
            <a:ext cx="10879569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10597-9F31-4B88-B304-5CBAB9087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215" y="4589463"/>
            <a:ext cx="1087956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A372B-CA26-492E-98B2-8647C6B00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7B158-EDDA-41A0-84D8-38419EFA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3474"/>
            <a:ext cx="2925185" cy="365125"/>
          </a:xfrm>
          <a:prstGeom prst="rect">
            <a:avLst/>
          </a:prstGeom>
        </p:spPr>
        <p:txBody>
          <a:bodyPr/>
          <a:lstStyle/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A8FDCE-9A8C-443F-AEC2-E1E4CD9E8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54223"/>
      </p:ext>
    </p:extLst>
  </p:cSld>
  <p:clrMapOvr>
    <a:masterClrMapping/>
  </p:clrMapOvr>
</p:sldLayout>
</file>

<file path=ppt/slideLayouts/slideLayout4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DF6C-FF4A-4F8D-9CA4-C1562844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5" y="365125"/>
            <a:ext cx="1079970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1379-CF38-40A9-93D4-7D7C39122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420" y="1825625"/>
            <a:ext cx="534513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122F6-74E9-456D-B1DA-80FBC2364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0788" y="1825625"/>
            <a:ext cx="534513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45DE7-9C71-4209-86D9-15442E44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027F056-6651-4720-B41A-ECF1F44F00E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BF1C91-622E-4511-9082-D5D1202F5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159105"/>
      </p:ext>
    </p:extLst>
  </p:cSld>
  <p:clrMapOvr>
    <a:masterClrMapping/>
  </p:clrMapOvr>
</p:sldLayout>
</file>

<file path=ppt/slideLayouts/slideLayout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E08F-8A63-43B4-9258-29EA04FC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5" y="365125"/>
            <a:ext cx="1079970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C1CCC-E021-40AF-8CD4-16CA20DB9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216" y="1681163"/>
            <a:ext cx="528372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EBD76-8B1D-40DF-9DA0-3FCB05C11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216" y="2505075"/>
            <a:ext cx="528372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5AD49-9C69-418E-8153-5379F2A89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8372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BA49C-88AB-48B4-B85D-97035310F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8372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BCA42-2D25-412B-B874-DD6ADE02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DF3CBC2-6341-46E6-B769-9D0760680C1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13FE6C-B5FB-4A9B-B5F1-C30F5FC80D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92440"/>
      </p:ext>
    </p:extLst>
  </p:cSld>
  <p:clrMapOvr>
    <a:masterClrMapping/>
  </p:clrMapOvr>
</p:sldLayout>
</file>

<file path=ppt/slideLayouts/slideLayout6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88AE-8DD3-4EC3-9AF5-8870EB3D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5" y="365125"/>
            <a:ext cx="1079970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87BCC-646B-460C-B13F-57C3762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EC5A715-7BD4-4C3A-8C5B-6D3360412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5B22E5-49DA-4947-A101-CAB311A7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77099"/>
      </p:ext>
    </p:extLst>
  </p:cSld>
  <p:clrMapOvr>
    <a:masterClrMapping/>
  </p:clrMapOvr>
</p:sldLayout>
</file>

<file path=ppt/slideLayouts/slideLayout7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A8637-8E69-47AF-BECF-11F3B0A9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48025-80CE-4915-BCE9-60F08DCB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03D1D-26D0-4B64-A69C-1AE7F4A9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22350-A06F-4698-916B-D1551AAA1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5"/>
          <a:stretch/>
        </p:blipFill>
        <p:spPr>
          <a:xfrm rot="10800000">
            <a:off x="0" y="0"/>
            <a:ext cx="12030637" cy="417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8590FC-2597-49AE-8967-5EFFDECCE6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373" y="5334251"/>
            <a:ext cx="948786" cy="10617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6B997A-1EE6-4CE0-B24A-F19C011F1374}"/>
              </a:ext>
            </a:extLst>
          </p:cNvPr>
          <p:cNvSpPr/>
          <p:nvPr userDrawn="1"/>
        </p:nvSpPr>
        <p:spPr>
          <a:xfrm>
            <a:off x="599479" y="6634263"/>
            <a:ext cx="9610347" cy="48203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EC7E4-E528-44BF-8643-964DFE256EE5}"/>
              </a:ext>
            </a:extLst>
          </p:cNvPr>
          <p:cNvSpPr txBox="1"/>
          <p:nvPr userDrawn="1"/>
        </p:nvSpPr>
        <p:spPr>
          <a:xfrm>
            <a:off x="10326336" y="6480658"/>
            <a:ext cx="1634247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fisherphillips.com</a:t>
            </a:r>
          </a:p>
        </p:txBody>
      </p:sp>
    </p:spTree>
    <p:extLst>
      <p:ext uri="{BB962C8B-B14F-4D97-AF65-F5344CB8AC3E}">
        <p14:creationId xmlns:p14="http://schemas.microsoft.com/office/powerpoint/2010/main" val="3298643757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173157"/>
      </p:ext>
    </p:extLst>
  </p:cSld>
  <p:clrMapOvr>
    <a:masterClrMapping/>
  </p:clrMapOvr>
</p:sldLayout>
</file>

<file path=ppt/slideLayouts/slideLayout9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8C06-6533-484B-92F5-41AB77FB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6" y="457200"/>
            <a:ext cx="411581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19AC-5395-41F0-A50B-81AA1471F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72736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45E56-2F19-43FE-98C9-15E164172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216" y="2057400"/>
            <a:ext cx="411581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3203E-E0C1-465F-9526-B169032C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B1F8CC6-CB4A-44A2-81A1-33833046F0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166643-EA10-44CF-9B7F-98DAD8DEE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9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0A3691-869A-4BB0-A9EC-51978B7A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4" y="365125"/>
            <a:ext cx="107997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2455E-D59A-4AB6-8A39-100CDDE69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215" y="6243474"/>
            <a:ext cx="2925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7367-0AD2-4CBD-8CDC-9FA8A4E96151}" type="datetimeFigureOut">
              <a:rPr lang="en-US" smtClean="0"/>
              <a:t>8/27/2023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8D8F0-6FFC-44EC-A586-DD40FAF05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434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91B40-A76E-4766-B728-37831AC2B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3474"/>
            <a:ext cx="284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A550-FAB6-43D7-8238-4BC78C5460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152BC-2C93-47CE-A62C-ADCBF68452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/>
          <a:stretch/>
        </p:blipFill>
        <p:spPr>
          <a:xfrm>
            <a:off x="2714323" y="5870"/>
            <a:ext cx="9477677" cy="9579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3C57E2-5919-4AAC-A424-7563E89DFB1A}"/>
              </a:ext>
            </a:extLst>
          </p:cNvPr>
          <p:cNvSpPr/>
          <p:nvPr userDrawn="1"/>
        </p:nvSpPr>
        <p:spPr>
          <a:xfrm>
            <a:off x="656213" y="216515"/>
            <a:ext cx="7287407" cy="45719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2F5D6-CCE0-4C6F-8C45-082F15EF9D08}"/>
              </a:ext>
            </a:extLst>
          </p:cNvPr>
          <p:cNvSpPr/>
          <p:nvPr userDrawn="1"/>
        </p:nvSpPr>
        <p:spPr>
          <a:xfrm>
            <a:off x="1845578" y="6634263"/>
            <a:ext cx="9610347" cy="48203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73CA2-B8E4-46F8-8766-20B655068200}"/>
              </a:ext>
            </a:extLst>
          </p:cNvPr>
          <p:cNvSpPr txBox="1"/>
          <p:nvPr userDrawn="1"/>
        </p:nvSpPr>
        <p:spPr>
          <a:xfrm>
            <a:off x="545842" y="6480658"/>
            <a:ext cx="1634247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fisherphillips.com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CA61-28B3-4007-BA04-B0EADC1C6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6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mbria" panose="02040503050406030204" pitchFamily="18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sv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F3353C99-FD41-4B82-9517-10B924B9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842" y="2203255"/>
            <a:ext cx="10775301" cy="1761876"/>
          </a:xfrm>
        </p:spPr>
        <p:txBody>
          <a:bodyPr>
            <a:noAutofit/>
          </a:bodyPr>
          <a:lstStyle/>
          <a:p>
            <a:r>
              <a:rPr lang="en-US" sz="4800" dirty="0"/>
              <a:t>Everything Lawyers </a:t>
            </a:r>
            <a:br>
              <a:rPr lang="en-US" sz="4800" dirty="0"/>
            </a:br>
            <a:r>
              <a:rPr lang="en-US" sz="4800" dirty="0"/>
              <a:t>Need to Know About AI </a:t>
            </a:r>
            <a:br>
              <a:rPr lang="en-US" sz="4800" dirty="0"/>
            </a:br>
            <a:r>
              <a:rPr lang="en-US" sz="3600" dirty="0"/>
              <a:t>(But Are Afraid to Ask ChatGPT)</a:t>
            </a:r>
          </a:p>
        </p:txBody>
      </p:sp>
      <p:sp>
        <p:nvSpPr>
          <p:cNvPr id="3" name="TextBox 2" descr="" title="">
            <a:extLst>
              <a:ext uri="{FF2B5EF4-FFF2-40B4-BE49-F238E27FC236}">
                <a16:creationId xmlns:a16="http://schemas.microsoft.com/office/drawing/2014/main" id="{9191B801-5F5A-4E17-9809-3E6C7DFB87E6}"/>
              </a:ext>
            </a:extLst>
          </p:cNvPr>
          <p:cNvSpPr txBox="1"/>
          <p:nvPr/>
        </p:nvSpPr>
        <p:spPr>
          <a:xfrm>
            <a:off x="3061881" y="4698751"/>
            <a:ext cx="48568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Erica G. Wilson</a:t>
            </a:r>
            <a:endParaRPr lang="en-US" sz="16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Cambria" panose="02040503050406030204" pitchFamily="18" charset="0"/>
                <a:cs typeface="Arial" panose="020B0604020202020204" pitchFamily="34" charset="0"/>
              </a:rPr>
              <a:t>Associate and Vice Chair, Artificial Intelligence Team </a:t>
            </a:r>
          </a:p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Cambria" panose="02040503050406030204" pitchFamily="18" charset="0"/>
                <a:cs typeface="Arial" panose="020B0604020202020204" pitchFamily="34" charset="0"/>
              </a:rPr>
              <a:t>ewilson@fisherphillips.com</a:t>
            </a:r>
            <a:endParaRPr lang="en-US" sz="5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BD9B4F8E-A277-4CBC-B3A4-5B18E71AE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2" y="4219824"/>
            <a:ext cx="2409114" cy="18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83352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asvg="http://schemas.microsoft.com/office/drawing/2016/SVG/main" xmlns:dgm="http://schemas.openxmlformats.org/drawingml/2006/diagram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" title="">
            <a:extLst>
              <a:ext uri="{FF2B5EF4-FFF2-40B4-BE49-F238E27FC236}">
                <a16:creationId xmlns:a16="http://schemas.microsoft.com/office/drawing/2014/main" id="{226AC9ED-D8B0-40D4-B66C-9F51A21C8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0648" y="370433"/>
            <a:ext cx="9731352" cy="6487567"/>
          </a:xfrm>
          <a:prstGeom prst="rect">
            <a:avLst/>
          </a:prstGeom>
        </p:spPr>
      </p:pic>
      <p:sp>
        <p:nvSpPr>
          <p:cNvPr id="6" name="Rectangle 5" descr="" title="">
            <a:extLst>
              <a:ext uri="{FF2B5EF4-FFF2-40B4-BE49-F238E27FC236}">
                <a16:creationId xmlns:a16="http://schemas.microsoft.com/office/drawing/2014/main" id="{4341BC47-AD99-4987-89FB-54DBB7DDEFB0}"/>
              </a:ext>
            </a:extLst>
          </p:cNvPr>
          <p:cNvSpPr/>
          <p:nvPr/>
        </p:nvSpPr>
        <p:spPr>
          <a:xfrm rot="10800000">
            <a:off x="2209796" y="370433"/>
            <a:ext cx="9982201" cy="64970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sp>
        <p:nvSpPr>
          <p:cNvPr id="3" name="Rectangle 2" descr="" title="">
            <a:extLst>
              <a:ext uri="{FF2B5EF4-FFF2-40B4-BE49-F238E27FC236}">
                <a16:creationId xmlns:a16="http://schemas.microsoft.com/office/drawing/2014/main" id="{3F186EE9-4F52-4799-91E4-A51D03315D7C}"/>
              </a:ext>
            </a:extLst>
          </p:cNvPr>
          <p:cNvSpPr/>
          <p:nvPr/>
        </p:nvSpPr>
        <p:spPr>
          <a:xfrm>
            <a:off x="17933" y="466724"/>
            <a:ext cx="5678018" cy="319087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CFC1AA6D-5315-44D9-9FDE-67BAC0B3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96" y="530352"/>
            <a:ext cx="11764113" cy="999565"/>
          </a:xfrm>
        </p:spPr>
        <p:txBody>
          <a:bodyPr>
            <a:normAutofit/>
          </a:bodyPr>
          <a:lstStyle/>
          <a:p>
            <a:r>
              <a:rPr lang="en-US" sz="4000" dirty="0"/>
              <a:t>Examples of HR Data</a:t>
            </a:r>
          </a:p>
        </p:txBody>
      </p:sp>
      <p:graphicFrame>
        <p:nvGraphicFramePr>
          <p:cNvPr id="4" name="Diagram 3" descr="" title="">
            <a:extLst>
              <a:ext uri="{FF2B5EF4-FFF2-40B4-BE49-F238E27FC236}">
                <a16:creationId xmlns:a16="http://schemas.microsoft.com/office/drawing/2014/main" id="{F1C388C2-5237-4595-9D1D-81A3E8946947}"/>
              </a:ext>
            </a:extLst>
          </p:cNvPr>
          <p:cNvGraphicFramePr/>
          <p:nvPr/>
        </p:nvGraphicFramePr>
        <p:xfrm>
          <a:off x="125129" y="1190626"/>
          <a:ext cx="11916075" cy="4333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27784783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D57B54AB-16A2-4BD6-B900-5F3DB6EC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GenAI in Legal: CoCounsel by Casetext</a:t>
            </a:r>
          </a:p>
        </p:txBody>
      </p:sp>
      <p:sp>
        <p:nvSpPr>
          <p:cNvPr id="4" name="Content Placeholder 3" descr="" title="">
            <a:extLst>
              <a:ext uri="{FF2B5EF4-FFF2-40B4-BE49-F238E27FC236}">
                <a16:creationId xmlns:a16="http://schemas.microsoft.com/office/drawing/2014/main" id="{CD609034-7731-4FC4-B1B6-06949C55B2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 descr="" title="">
            <a:extLst>
              <a:ext uri="{FF2B5EF4-FFF2-40B4-BE49-F238E27FC236}">
                <a16:creationId xmlns:a16="http://schemas.microsoft.com/office/drawing/2014/main" id="{CC7FF3B8-1633-484E-8130-266719C5F0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" title="">
            <a:extLst>
              <a:ext uri="{FF2B5EF4-FFF2-40B4-BE49-F238E27FC236}">
                <a16:creationId xmlns:a16="http://schemas.microsoft.com/office/drawing/2014/main" id="{12DAFD2E-A56D-4875-BACF-EF2FD6E9E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" t="2712" r="1180"/>
          <a:stretch/>
        </p:blipFill>
        <p:spPr>
          <a:xfrm>
            <a:off x="14788" y="1825625"/>
            <a:ext cx="12192000" cy="45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13464"/>
      </p:ext>
    </p:extLst>
  </p:cSld>
  <p:clrMapOvr>
    <a:masterClrMapping/>
  </p:clrMapOvr>
</p:sld>
</file>

<file path=ppt/slides/slide1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" title="">
            <a:extLst>
              <a:ext uri="{FF2B5EF4-FFF2-40B4-BE49-F238E27FC236}">
                <a16:creationId xmlns:a16="http://schemas.microsoft.com/office/drawing/2014/main" id="{549E7E44-EC0E-4684-9D9E-E503208301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2076" y="390646"/>
            <a:ext cx="10127848" cy="6076707"/>
          </a:xfrm>
        </p:spPr>
      </p:pic>
    </p:spTree>
    <p:extLst>
      <p:ext uri="{BB962C8B-B14F-4D97-AF65-F5344CB8AC3E}">
        <p14:creationId xmlns:p14="http://schemas.microsoft.com/office/powerpoint/2010/main" val="2441475377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" title="">
            <a:extLst>
              <a:ext uri="{FF2B5EF4-FFF2-40B4-BE49-F238E27FC236}">
                <a16:creationId xmlns:a16="http://schemas.microsoft.com/office/drawing/2014/main" id="{0D8A81FD-5494-4720-A71A-2A3B58888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63" y="2863883"/>
            <a:ext cx="8774819" cy="614523"/>
          </a:xfrm>
          <a:prstGeom prst="rect">
            <a:avLst/>
          </a:prstGeom>
        </p:spPr>
      </p:pic>
      <p:pic>
        <p:nvPicPr>
          <p:cNvPr id="15" name="Picture 14" descr="" title="">
            <a:extLst>
              <a:ext uri="{FF2B5EF4-FFF2-40B4-BE49-F238E27FC236}">
                <a16:creationId xmlns:a16="http://schemas.microsoft.com/office/drawing/2014/main" id="{80861833-340A-4894-A3F5-536426B21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3" y="4791641"/>
            <a:ext cx="7188211" cy="1200703"/>
          </a:xfrm>
          <a:prstGeom prst="rect">
            <a:avLst/>
          </a:prstGeom>
        </p:spPr>
      </p:pic>
      <p:pic>
        <p:nvPicPr>
          <p:cNvPr id="13" name="Picture 12" descr="" title="">
            <a:extLst>
              <a:ext uri="{FF2B5EF4-FFF2-40B4-BE49-F238E27FC236}">
                <a16:creationId xmlns:a16="http://schemas.microsoft.com/office/drawing/2014/main" id="{6C422ACD-8563-4BC3-BF8D-F4ACB0244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6695">
            <a:off x="393635" y="3587257"/>
            <a:ext cx="4136341" cy="1056297"/>
          </a:xfrm>
          <a:prstGeom prst="rect">
            <a:avLst/>
          </a:prstGeom>
        </p:spPr>
      </p:pic>
      <p:pic>
        <p:nvPicPr>
          <p:cNvPr id="11" name="Picture 10" descr="" title="">
            <a:extLst>
              <a:ext uri="{FF2B5EF4-FFF2-40B4-BE49-F238E27FC236}">
                <a16:creationId xmlns:a16="http://schemas.microsoft.com/office/drawing/2014/main" id="{90068CA7-4DC7-4FC4-8344-892F2DB0C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8" y="3789451"/>
            <a:ext cx="5901941" cy="732764"/>
          </a:xfrm>
          <a:prstGeom prst="rect">
            <a:avLst/>
          </a:prstGeom>
        </p:spPr>
      </p:pic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CB650C6B-7929-4D7F-BA91-96802168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Risks?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9FF93B0C-7A87-4510-9BC0-C14A1AEE18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" title="">
            <a:extLst>
              <a:ext uri="{FF2B5EF4-FFF2-40B4-BE49-F238E27FC236}">
                <a16:creationId xmlns:a16="http://schemas.microsoft.com/office/drawing/2014/main" id="{2BF10FD7-32C5-4341-B035-E4A87ACD0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359">
            <a:off x="6614902" y="4652124"/>
            <a:ext cx="4505605" cy="1083568"/>
          </a:xfrm>
          <a:prstGeom prst="rect">
            <a:avLst/>
          </a:prstGeom>
        </p:spPr>
      </p:pic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71FF7A7E-BE6A-4200-9CB6-DB5A9DC48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140">
            <a:off x="565301" y="3345572"/>
            <a:ext cx="10920047" cy="850064"/>
          </a:xfrm>
          <a:prstGeom prst="rect">
            <a:avLst/>
          </a:prstGeom>
        </p:spPr>
      </p:pic>
      <p:pic>
        <p:nvPicPr>
          <p:cNvPr id="14" name="Picture 13" descr="" title="">
            <a:extLst>
              <a:ext uri="{FF2B5EF4-FFF2-40B4-BE49-F238E27FC236}">
                <a16:creationId xmlns:a16="http://schemas.microsoft.com/office/drawing/2014/main" id="{4C08C0C6-4652-4DF5-9C03-6788CA9F67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" b="35646"/>
          <a:stretch/>
        </p:blipFill>
        <p:spPr>
          <a:xfrm>
            <a:off x="627140" y="1802821"/>
            <a:ext cx="7868678" cy="11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98777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00274B59-2854-46ED-920F-EA88BE7B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Risks?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A8110BCF-2A3E-4097-A6B8-36E103D56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420" y="1825625"/>
            <a:ext cx="1102586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Lack of understanding </a:t>
            </a:r>
            <a:r>
              <a:rPr lang="en-US" dirty="0"/>
              <a:t>how the product works…or doesn’t:</a:t>
            </a:r>
          </a:p>
        </p:txBody>
      </p:sp>
      <p:pic>
        <p:nvPicPr>
          <p:cNvPr id="7" name="Content Placeholder 5" descr="" title="">
            <a:extLst>
              <a:ext uri="{FF2B5EF4-FFF2-40B4-BE49-F238E27FC236}">
                <a16:creationId xmlns:a16="http://schemas.microsoft.com/office/drawing/2014/main" id="{30D724F9-B600-4C4F-AE88-6867C29F6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1" t="19723" r="3409" b="8128"/>
          <a:stretch/>
        </p:blipFill>
        <p:spPr>
          <a:xfrm>
            <a:off x="3135835" y="2568385"/>
            <a:ext cx="5920328" cy="1515497"/>
          </a:xfrm>
          <a:prstGeom prst="rect">
            <a:avLst/>
          </a:prstGeom>
        </p:spPr>
      </p:pic>
      <p:pic>
        <p:nvPicPr>
          <p:cNvPr id="8" name="Picture 7" descr="" title="">
            <a:extLst>
              <a:ext uri="{FF2B5EF4-FFF2-40B4-BE49-F238E27FC236}">
                <a16:creationId xmlns:a16="http://schemas.microsoft.com/office/drawing/2014/main" id="{BE489488-5239-41E1-9AD2-E92BDA7AD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96" y="4266260"/>
            <a:ext cx="9567508" cy="17283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7351160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 descr="" title="">
            <a:extLst>
              <a:ext uri="{FF2B5EF4-FFF2-40B4-BE49-F238E27FC236}">
                <a16:creationId xmlns:a16="http://schemas.microsoft.com/office/drawing/2014/main" id="{B0F79AC2-0427-483F-87BF-0E5A76B7A1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3A2B3836-D893-47D7-BB7A-CBA7B89F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97" y="1213232"/>
            <a:ext cx="11273606" cy="497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1918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BF2E3866-27F1-4379-B80A-4C292DB5A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Risks?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5E3F207F-2749-41D2-9DB4-5387C5905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420" y="1825625"/>
            <a:ext cx="5794104" cy="4351338"/>
          </a:xfrm>
        </p:spPr>
        <p:txBody>
          <a:bodyPr>
            <a:normAutofit/>
          </a:bodyPr>
          <a:lstStyle/>
          <a:p>
            <a:r>
              <a:rPr lang="en-US" dirty="0"/>
              <a:t>Garbage In, Garbage Out</a:t>
            </a:r>
            <a:endParaRPr lang="en-US" b="1" dirty="0"/>
          </a:p>
          <a:p>
            <a:r>
              <a:rPr lang="en-US" dirty="0"/>
              <a:t>Inaccuracies/hallucinations</a:t>
            </a:r>
          </a:p>
          <a:p>
            <a:r>
              <a:rPr lang="en-US" dirty="0"/>
              <a:t>Deep fakes (</a:t>
            </a:r>
            <a:r>
              <a:rPr lang="en-US" i="1" dirty="0"/>
              <a:t>trying </a:t>
            </a:r>
            <a:r>
              <a:rPr lang="en-US" dirty="0"/>
              <a:t>to trick you)</a:t>
            </a:r>
          </a:p>
          <a:p>
            <a:r>
              <a:rPr lang="en-US" dirty="0"/>
              <a:t>“AI assisted” flaws (</a:t>
            </a:r>
            <a:r>
              <a:rPr lang="en-US" i="1" dirty="0"/>
              <a:t>could </a:t>
            </a:r>
            <a:r>
              <a:rPr lang="en-US" dirty="0"/>
              <a:t>trick you)</a:t>
            </a:r>
          </a:p>
          <a:p>
            <a:r>
              <a:rPr lang="en-US" b="1" dirty="0"/>
              <a:t>Bias (discrimination by algorithm)</a:t>
            </a:r>
          </a:p>
        </p:txBody>
      </p:sp>
      <p:pic>
        <p:nvPicPr>
          <p:cNvPr id="5" name="Content Placeholder 4" descr="" title="">
            <a:extLst>
              <a:ext uri="{FF2B5EF4-FFF2-40B4-BE49-F238E27FC236}">
                <a16:creationId xmlns:a16="http://schemas.microsoft.com/office/drawing/2014/main" id="{3B14C0E1-7D47-4CA8-BBB3-43375183E0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7863" y="1825625"/>
            <a:ext cx="46627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12561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asvg="http://schemas.microsoft.com/office/drawing/2016/SVG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F59E65C5-8B7A-4191-9C24-3999C658DD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589" y="1817687"/>
            <a:ext cx="5556074" cy="40738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</a:t>
            </a:r>
            <a:r>
              <a:rPr lang="en-US" b="1" dirty="0"/>
              <a:t>privacy </a:t>
            </a:r>
            <a:r>
              <a:rPr lang="en-US" dirty="0"/>
              <a:t>and </a:t>
            </a:r>
            <a:r>
              <a:rPr lang="en-US" b="1" dirty="0"/>
              <a:t>security </a:t>
            </a:r>
            <a:r>
              <a:rPr lang="en-US" dirty="0"/>
              <a:t>issues:</a:t>
            </a:r>
          </a:p>
          <a:p>
            <a:r>
              <a:rPr lang="en-US" dirty="0"/>
              <a:t>Vendor vetting </a:t>
            </a:r>
          </a:p>
          <a:p>
            <a:r>
              <a:rPr lang="en-US" dirty="0"/>
              <a:t>Need for disclosures or consent</a:t>
            </a:r>
          </a:p>
          <a:p>
            <a:r>
              <a:rPr lang="en-US" dirty="0"/>
              <a:t>Wiretapping claims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FEE21ADE-8EC1-4F1A-863E-08A65A99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Risks?</a:t>
            </a:r>
          </a:p>
        </p:txBody>
      </p:sp>
      <p:pic>
        <p:nvPicPr>
          <p:cNvPr id="6" name="Graphic 5" descr="" title="">
            <a:extLst>
              <a:ext uri="{FF2B5EF4-FFF2-40B4-BE49-F238E27FC236}">
                <a16:creationId xmlns:a16="http://schemas.microsoft.com/office/drawing/2014/main" id="{9C615D36-91E9-4901-9F38-3FE0BA60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4965" y="2045182"/>
            <a:ext cx="5769498" cy="38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7965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6AAE0FA1-5338-4752-9CB3-DBF29610C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Risks?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791E14EE-4906-43A1-B680-AA4EB3A0E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420" y="1825625"/>
            <a:ext cx="266893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Copyright infringement: </a:t>
            </a:r>
          </a:p>
          <a:p>
            <a:pPr marL="0" indent="0">
              <a:buNone/>
            </a:pPr>
            <a:r>
              <a:rPr lang="en-US" dirty="0"/>
              <a:t>your company’s information, or someone else’s…</a:t>
            </a:r>
          </a:p>
        </p:txBody>
      </p:sp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6A4F24D7-47E8-4646-BE3C-9A14E401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683" y="1825624"/>
            <a:ext cx="8120616" cy="33482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79106867"/>
      </p:ext>
    </p:extLst>
  </p:cSld>
  <p:clrMapOvr>
    <a:masterClrMapping/>
  </p:clrMapOvr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" title="">
            <a:extLst>
              <a:ext uri="{FF2B5EF4-FFF2-40B4-BE49-F238E27FC236}">
                <a16:creationId xmlns:a16="http://schemas.microsoft.com/office/drawing/2014/main" id="{0D2FBFEE-8AA3-4C7A-A32F-66D7577F4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1817687"/>
            <a:ext cx="5664001" cy="4361009"/>
          </a:xfrm>
          <a:prstGeom prst="rect">
            <a:avLst/>
          </a:prstGeom>
        </p:spPr>
      </p:pic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D1857046-17D4-4887-B20A-3E16B757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and Regulatory Outlook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E0319C96-B222-45D3-BE9A-B342ABAB5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39696" y="1817687"/>
            <a:ext cx="4915650" cy="4212723"/>
          </a:xfrm>
        </p:spPr>
        <p:txBody>
          <a:bodyPr/>
          <a:lstStyle/>
          <a:p>
            <a:r>
              <a:rPr lang="en-US" dirty="0"/>
              <a:t>State/local laws</a:t>
            </a:r>
          </a:p>
          <a:p>
            <a:r>
              <a:rPr lang="en-US" dirty="0"/>
              <a:t>Federal regulatory guidance</a:t>
            </a:r>
          </a:p>
          <a:p>
            <a:r>
              <a:rPr lang="en-US" dirty="0"/>
              <a:t>What’s coming</a:t>
            </a:r>
          </a:p>
        </p:txBody>
      </p:sp>
    </p:spTree>
    <p:extLst>
      <p:ext uri="{BB962C8B-B14F-4D97-AF65-F5344CB8AC3E}">
        <p14:creationId xmlns:p14="http://schemas.microsoft.com/office/powerpoint/2010/main" val="3874820112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6AB11623-EBE2-4F3E-8444-03016646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732E16EB-2298-4116-9062-F0B188D5FA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artificial intelligence (AI)?</a:t>
            </a:r>
          </a:p>
          <a:p>
            <a:r>
              <a:rPr lang="en-US" dirty="0"/>
              <a:t>How is AI being used?</a:t>
            </a:r>
          </a:p>
          <a:p>
            <a:r>
              <a:rPr lang="en-US" dirty="0"/>
              <a:t>What are the risks associated with AI?</a:t>
            </a:r>
          </a:p>
          <a:p>
            <a:r>
              <a:rPr lang="en-US" dirty="0"/>
              <a:t>How is AI currently and expected to be regulated?</a:t>
            </a:r>
          </a:p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199932262"/>
      </p:ext>
    </p:extLst>
  </p:cSld>
  <p:clrMapOvr>
    <a:masterClrMapping/>
  </p:clrMapOvr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FC29AE65-C489-4E36-A28D-FEDFC957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Illinois </a:t>
            </a:r>
            <a:br>
              <a:rPr lang="en-US" dirty="0"/>
            </a:br>
            <a:r>
              <a:rPr lang="en-US" dirty="0"/>
              <a:t>Artificial Intelligence </a:t>
            </a:r>
            <a:br>
              <a:rPr lang="en-US" dirty="0"/>
            </a:br>
            <a:r>
              <a:rPr lang="en-US" dirty="0"/>
              <a:t>Video Interview Act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F19DAAAA-060A-400D-B765-3DF3E88BDE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9965" y="2319867"/>
            <a:ext cx="7612062" cy="4080932"/>
          </a:xfrm>
        </p:spPr>
        <p:txBody>
          <a:bodyPr/>
          <a:lstStyle/>
          <a:p>
            <a:r>
              <a:rPr lang="en-US" dirty="0"/>
              <a:t>Before asking for video interviews from applicants, must </a:t>
            </a:r>
          </a:p>
          <a:p>
            <a:pPr lvl="1"/>
            <a:r>
              <a:rPr lang="en-US" dirty="0"/>
              <a:t>Notify applicant that AI may be used to analyze their facial expressions </a:t>
            </a:r>
          </a:p>
          <a:p>
            <a:pPr lvl="1"/>
            <a:r>
              <a:rPr lang="en-US" dirty="0"/>
              <a:t>Explain how the AI works and what general characteristics it uses to evaluate applicants</a:t>
            </a:r>
          </a:p>
          <a:p>
            <a:pPr lvl="1"/>
            <a:r>
              <a:rPr lang="en-US" dirty="0"/>
              <a:t>Obtain applicant’s consent</a:t>
            </a:r>
          </a:p>
          <a:p>
            <a:r>
              <a:rPr lang="en-US" dirty="0"/>
              <a:t>Limitations on sharing videos</a:t>
            </a:r>
          </a:p>
          <a:p>
            <a:r>
              <a:rPr lang="en-US" dirty="0"/>
              <a:t>Destruction and reporting requirements</a:t>
            </a:r>
          </a:p>
        </p:txBody>
      </p:sp>
      <p:pic>
        <p:nvPicPr>
          <p:cNvPr id="13" name="Picture Placeholder 12" descr="" title="">
            <a:extLst>
              <a:ext uri="{FF2B5EF4-FFF2-40B4-BE49-F238E27FC236}">
                <a16:creationId xmlns:a16="http://schemas.microsoft.com/office/drawing/2014/main" id="{73E7B7CC-299E-4DB6-8372-54DD5C116E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2" r="30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0499671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" title="">
            <a:extLst>
              <a:ext uri="{FF2B5EF4-FFF2-40B4-BE49-F238E27FC236}">
                <a16:creationId xmlns:a16="http://schemas.microsoft.com/office/drawing/2014/main" id="{820C21D6-44C7-41D5-879B-B503AE744C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2" r="30102"/>
          <a:stretch>
            <a:fillRect/>
          </a:stretch>
        </p:blipFill>
        <p:spPr/>
      </p:pic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FC29AE65-C489-4E36-A28D-FEDFC957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Colorado 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F19DAAAA-060A-400D-B765-3DF3E88BDE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Prohibits insurers from using any external consumer data, or algorithms or predictive models that use external consumer data, in a way that unfairly discriminates based on race, color, national or ethnic origin, religion, sex, sexual orientation, disability, gender identity or gender expression</a:t>
            </a:r>
          </a:p>
        </p:txBody>
      </p:sp>
    </p:spTree>
    <p:extLst>
      <p:ext uri="{BB962C8B-B14F-4D97-AF65-F5344CB8AC3E}">
        <p14:creationId xmlns:p14="http://schemas.microsoft.com/office/powerpoint/2010/main" val="3237317564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" title="">
            <a:extLst>
              <a:ext uri="{FF2B5EF4-FFF2-40B4-BE49-F238E27FC236}">
                <a16:creationId xmlns:a16="http://schemas.microsoft.com/office/drawing/2014/main" id="{2FDFD4A5-6D3C-4EE6-9DC9-CBDD95F67F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r="31289"/>
          <a:stretch/>
        </p:blipFill>
        <p:spPr>
          <a:xfrm>
            <a:off x="8271933" y="-1"/>
            <a:ext cx="3920067" cy="6566647"/>
          </a:xfrm>
        </p:spPr>
      </p:pic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E5A99924-4073-4FEC-89D8-321233B13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York City’s AEDT law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107A206C-91FA-4BC1-A225-79998E834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Applies to use of “automated </a:t>
            </a:r>
            <a:br>
              <a:rPr lang="en-US" dirty="0"/>
            </a:br>
            <a:r>
              <a:rPr lang="en-US" dirty="0"/>
              <a:t>employment decision tools” in hiring/promotions</a:t>
            </a:r>
          </a:p>
          <a:p>
            <a:r>
              <a:rPr lang="en-US" dirty="0"/>
              <a:t>Requires third-party bias audit to be conducted no more than one year before the AEDT is used</a:t>
            </a:r>
          </a:p>
          <a:p>
            <a:r>
              <a:rPr lang="en-US" dirty="0"/>
              <a:t>Requires publication of bias audit results and other disclosures</a:t>
            </a:r>
          </a:p>
        </p:txBody>
      </p:sp>
    </p:spTree>
    <p:extLst>
      <p:ext uri="{BB962C8B-B14F-4D97-AF65-F5344CB8AC3E}">
        <p14:creationId xmlns:p14="http://schemas.microsoft.com/office/powerpoint/2010/main" val="512756124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F618ED38-4742-478C-B628-D89D3197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What is an AEDT?</a:t>
            </a:r>
            <a:endParaRPr lang="en-US" sz="4200" b="0" dirty="0">
              <a:highlight>
                <a:srgbClr val="FFFF00"/>
              </a:highlight>
            </a:endParaRP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20AFCD9D-DDA7-430E-BC32-F4C3A5202C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Elements: </a:t>
            </a:r>
            <a:endParaRPr lang="en-US" b="1" dirty="0"/>
          </a:p>
          <a:p>
            <a:r>
              <a:rPr lang="en-US" dirty="0"/>
              <a:t>Computational process derived from machine learning, statistical modeling, data analytics, or artificial intelligence </a:t>
            </a:r>
          </a:p>
          <a:p>
            <a:r>
              <a:rPr lang="en-US" dirty="0"/>
              <a:t>Issues a simplified output – e.g., score, classification, or recommendation</a:t>
            </a:r>
          </a:p>
          <a:p>
            <a:r>
              <a:rPr lang="en-US" dirty="0"/>
              <a:t>Substantially assist or replace discretionary decision-making for employment decisions. </a:t>
            </a:r>
          </a:p>
          <a:p>
            <a:pPr marL="0" indent="0">
              <a:buNone/>
            </a:pPr>
            <a:r>
              <a:rPr lang="en-US" b="1" dirty="0"/>
              <a:t>Area of Use: </a:t>
            </a:r>
            <a:r>
              <a:rPr lang="en-US" dirty="0"/>
              <a:t>Limited to hiring and promotion </a:t>
            </a:r>
            <a:r>
              <a:rPr lang="en-US" u="sng" dirty="0"/>
              <a:t>process</a:t>
            </a:r>
            <a:r>
              <a:rPr lang="en-US" dirty="0"/>
              <a:t>. E.g., determine which applicants are selected for an interview </a:t>
            </a:r>
            <a:r>
              <a:rPr lang="en-US" i="1" dirty="0"/>
              <a:t>not</a:t>
            </a:r>
            <a:r>
              <a:rPr lang="en-US" dirty="0"/>
              <a:t> just the applicants that are ultimately hired.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39992"/>
      </p:ext>
    </p:extLst>
  </p:cSld>
  <p:clrMapOvr>
    <a:masterClrMapping/>
  </p:clrMapOvr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B87A6B37-A0F8-4EB7-A884-19063F2EEC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35740" y="1456764"/>
            <a:ext cx="5984225" cy="4174321"/>
          </a:xfrm>
        </p:spPr>
        <p:txBody>
          <a:bodyPr/>
          <a:lstStyle/>
          <a:p>
            <a:r>
              <a:rPr lang="en-US" dirty="0"/>
              <a:t>Refresher: facially neutral policy that has a disparate impact on a protected class</a:t>
            </a:r>
          </a:p>
          <a:p>
            <a:r>
              <a:rPr lang="en-US" dirty="0"/>
              <a:t>Evidence is on statistics, not motive</a:t>
            </a:r>
          </a:p>
          <a:p>
            <a:r>
              <a:rPr lang="en-US" dirty="0"/>
              <a:t>Some vendors promise “bias-free” assessments—but can they prove it?</a:t>
            </a:r>
          </a:p>
          <a:p>
            <a:r>
              <a:rPr lang="en-US" dirty="0"/>
              <a:t>Proxy discrimination</a:t>
            </a:r>
          </a:p>
          <a:p>
            <a:endParaRPr lang="en-US" dirty="0"/>
          </a:p>
        </p:txBody>
      </p:sp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CD97896-B89C-425D-A43B-C9C40A03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and Disparate/Adverse Impact</a:t>
            </a:r>
          </a:p>
        </p:txBody>
      </p:sp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C756E7B2-10AF-4D34-80B1-4F6A1EBD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08" y="1456764"/>
            <a:ext cx="4919467" cy="46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3976"/>
      </p:ext>
    </p:extLst>
  </p:cSld>
  <p:clrMapOvr>
    <a:masterClrMapping/>
  </p:clrMapOvr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" title="">
            <a:extLst>
              <a:ext uri="{FF2B5EF4-FFF2-40B4-BE49-F238E27FC236}">
                <a16:creationId xmlns:a16="http://schemas.microsoft.com/office/drawing/2014/main" id="{E90311D7-999E-47EF-8B30-754C9F24A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EEOC Guidance: ADA and AI</a:t>
            </a:r>
            <a:b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</a:br>
            <a:endParaRPr lang="en-US" dirty="0"/>
          </a:p>
        </p:txBody>
      </p:sp>
      <p:sp>
        <p:nvSpPr>
          <p:cNvPr id="4" name="Text Placeholder 3" descr="" title="">
            <a:extLst>
              <a:ext uri="{FF2B5EF4-FFF2-40B4-BE49-F238E27FC236}">
                <a16:creationId xmlns:a16="http://schemas.microsoft.com/office/drawing/2014/main" id="{F45864C5-2AD2-447C-A1FC-1D1D1AAAC1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370" y="1541587"/>
            <a:ext cx="9862615" cy="4486836"/>
          </a:xfrm>
        </p:spPr>
        <p:txBody>
          <a:bodyPr>
            <a:normAutofit/>
          </a:bodyPr>
          <a:lstStyle/>
          <a:p>
            <a:r>
              <a:rPr lang="en-US" dirty="0"/>
              <a:t>Does the algorithm (intentionally or unintentionally) screen out individuals with a disability even if they could perform the job with a reasonable accommodation?</a:t>
            </a:r>
          </a:p>
          <a:p>
            <a:r>
              <a:rPr lang="en-US" dirty="0"/>
              <a:t>Is the applicant provided a reasonable accommodation that will allow them to be rated fairly and accurately by the algorithm?</a:t>
            </a:r>
          </a:p>
          <a:p>
            <a:r>
              <a:rPr lang="en-US" dirty="0"/>
              <a:t>Does the software make pre-offer disability-related inquiries or ask for information that could qualify as a medical examination?</a:t>
            </a:r>
          </a:p>
        </p:txBody>
      </p:sp>
    </p:spTree>
    <p:extLst>
      <p:ext uri="{BB962C8B-B14F-4D97-AF65-F5344CB8AC3E}">
        <p14:creationId xmlns:p14="http://schemas.microsoft.com/office/powerpoint/2010/main" val="2657813754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" title="">
            <a:extLst>
              <a:ext uri="{FF2B5EF4-FFF2-40B4-BE49-F238E27FC236}">
                <a16:creationId xmlns:a16="http://schemas.microsoft.com/office/drawing/2014/main" id="{E90311D7-999E-47EF-8B30-754C9F24A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EEOC Guidance: Title VII and AI</a:t>
            </a:r>
            <a:br>
              <a:rPr lang="en-US" b="0" i="0" dirty="0">
                <a:solidFill>
                  <a:srgbClr val="1B1B1B"/>
                </a:solidFill>
                <a:effectLst/>
                <a:latin typeface="Source Sans Pro Web"/>
              </a:rPr>
            </a:br>
            <a:endParaRPr lang="en-US" dirty="0"/>
          </a:p>
        </p:txBody>
      </p:sp>
      <p:sp>
        <p:nvSpPr>
          <p:cNvPr id="4" name="Text Placeholder 3" descr="" title="">
            <a:extLst>
              <a:ext uri="{FF2B5EF4-FFF2-40B4-BE49-F238E27FC236}">
                <a16:creationId xmlns:a16="http://schemas.microsoft.com/office/drawing/2014/main" id="{F45864C5-2AD2-447C-A1FC-1D1D1AAAC1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370" y="1541587"/>
            <a:ext cx="9862615" cy="4486836"/>
          </a:xfrm>
        </p:spPr>
        <p:txBody>
          <a:bodyPr>
            <a:normAutofit/>
          </a:bodyPr>
          <a:lstStyle/>
          <a:p>
            <a:r>
              <a:rPr lang="en-US" dirty="0"/>
              <a:t>Does the algorithm (intentionally or unintentionally) disproportionately screen out individuals based on their race, color, religion, sex, or national origin? </a:t>
            </a:r>
            <a:endParaRPr lang="en-US" i="1" dirty="0"/>
          </a:p>
          <a:p>
            <a:r>
              <a:rPr lang="en-US" dirty="0"/>
              <a:t>If it does, is the selection rationale job-related and consistent with business necessity? </a:t>
            </a:r>
          </a:p>
          <a:p>
            <a:r>
              <a:rPr lang="en-US" dirty="0"/>
              <a:t>Is a less discriminatory alternative available? </a:t>
            </a:r>
          </a:p>
          <a:p>
            <a:r>
              <a:rPr lang="en-US" b="1" dirty="0"/>
              <a:t>Employers are responsible </a:t>
            </a:r>
            <a:r>
              <a:rPr lang="en-US" dirty="0"/>
              <a:t>for the use of algorithmic decision-making tools, even if they are designed by a software vendor.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03799"/>
      </p:ext>
    </p:extLst>
  </p:cSld>
  <p:clrMapOvr>
    <a:masterClrMapping/>
  </p:clrMapOvr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" title="">
            <a:extLst>
              <a:ext uri="{FF2B5EF4-FFF2-40B4-BE49-F238E27FC236}">
                <a16:creationId xmlns:a16="http://schemas.microsoft.com/office/drawing/2014/main" id="{0FC860AE-9645-49D3-A5B3-15F58003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Agencies</a:t>
            </a:r>
          </a:p>
        </p:txBody>
      </p:sp>
      <p:pic>
        <p:nvPicPr>
          <p:cNvPr id="6" name="Picture 5" descr="" title="">
            <a:extLst>
              <a:ext uri="{FF2B5EF4-FFF2-40B4-BE49-F238E27FC236}">
                <a16:creationId xmlns:a16="http://schemas.microsoft.com/office/drawing/2014/main" id="{DEEC348C-7665-4F9A-80CC-ADF1A4EA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14" y="1589036"/>
            <a:ext cx="10770051" cy="3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45292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4535C50A-9E56-484D-B3AE-1D9E7F08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Agencies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5245FAC1-D365-496B-AA21-40D459C4A6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Expressed concerns regarding:</a:t>
            </a:r>
          </a:p>
          <a:p>
            <a:r>
              <a:rPr lang="en-US" b="1" dirty="0"/>
              <a:t>Data and datasets</a:t>
            </a:r>
            <a:r>
              <a:rPr lang="en-US" dirty="0"/>
              <a:t>: unrepresentative/imbalanced data, incorporation of historical bias, discrimination by proxy</a:t>
            </a:r>
          </a:p>
          <a:p>
            <a:r>
              <a:rPr lang="en-US" b="1" dirty="0"/>
              <a:t>Model opacity/access</a:t>
            </a:r>
            <a:r>
              <a:rPr lang="en-US" dirty="0"/>
              <a:t>: black box nature of data models/lack of transparency (sometimes even to the developer)</a:t>
            </a:r>
          </a:p>
          <a:p>
            <a:r>
              <a:rPr lang="en-US" b="1" dirty="0"/>
              <a:t>Design and use</a:t>
            </a:r>
            <a:r>
              <a:rPr lang="en-US" dirty="0"/>
              <a:t>: design based on flawed presumptions or misunderstanding about how product will be used</a:t>
            </a:r>
          </a:p>
        </p:txBody>
      </p:sp>
    </p:spTree>
    <p:extLst>
      <p:ext uri="{BB962C8B-B14F-4D97-AF65-F5344CB8AC3E}">
        <p14:creationId xmlns:p14="http://schemas.microsoft.com/office/powerpoint/2010/main" val="673305073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8DE228E4-1AEA-4811-A4F7-D7ED5C70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White House’s AI Bill of Rights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83EFC3F9-4472-4410-B63D-5FEF4F2418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7" y="1817688"/>
            <a:ext cx="6370196" cy="41548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People should:</a:t>
            </a:r>
          </a:p>
          <a:p>
            <a:r>
              <a:rPr lang="en-US" dirty="0"/>
              <a:t>Not face </a:t>
            </a:r>
            <a:r>
              <a:rPr lang="en-US" b="1" dirty="0"/>
              <a:t>discrimination by algorithms</a:t>
            </a:r>
            <a:r>
              <a:rPr lang="en-US" dirty="0"/>
              <a:t>;</a:t>
            </a:r>
          </a:p>
          <a:p>
            <a:r>
              <a:rPr lang="en-US" dirty="0"/>
              <a:t>Be safe from </a:t>
            </a:r>
            <a:r>
              <a:rPr lang="en-US" b="1" dirty="0"/>
              <a:t>abusive data practices</a:t>
            </a:r>
            <a:r>
              <a:rPr lang="en-US" dirty="0"/>
              <a:t>;</a:t>
            </a:r>
          </a:p>
          <a:p>
            <a:r>
              <a:rPr lang="en-US" dirty="0"/>
              <a:t>Be </a:t>
            </a:r>
            <a:r>
              <a:rPr lang="en-US" b="1" dirty="0"/>
              <a:t>aware </a:t>
            </a:r>
            <a:r>
              <a:rPr lang="en-US" dirty="0"/>
              <a:t>when an automated system is in use and how it impacts them;</a:t>
            </a:r>
          </a:p>
          <a:p>
            <a:r>
              <a:rPr lang="en-US" dirty="0"/>
              <a:t>Be able to </a:t>
            </a:r>
            <a:r>
              <a:rPr lang="en-US" b="1" dirty="0"/>
              <a:t>opt out </a:t>
            </a:r>
            <a:r>
              <a:rPr lang="en-US" dirty="0"/>
              <a:t>of systems where appropriate; and</a:t>
            </a:r>
          </a:p>
          <a:p>
            <a:r>
              <a:rPr lang="en-US" dirty="0"/>
              <a:t>Be protected from </a:t>
            </a:r>
            <a:r>
              <a:rPr lang="en-US" b="1" dirty="0"/>
              <a:t>unsafe/ineffective systems</a:t>
            </a:r>
            <a:r>
              <a:rPr lang="en-US" dirty="0"/>
              <a:t>. </a:t>
            </a:r>
          </a:p>
        </p:txBody>
      </p:sp>
      <p:pic>
        <p:nvPicPr>
          <p:cNvPr id="4" name="Content Placeholder 5" descr="" title="">
            <a:extLst>
              <a:ext uri="{FF2B5EF4-FFF2-40B4-BE49-F238E27FC236}">
                <a16:creationId xmlns:a16="http://schemas.microsoft.com/office/drawing/2014/main" id="{59010513-1244-4BA6-ACB1-5D0C39D53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63" y="1817688"/>
            <a:ext cx="4513530" cy="34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59749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6AFA574E-F9C9-4946-B5A0-2976F08D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What Is Artificial Intelligence?</a:t>
            </a:r>
          </a:p>
        </p:txBody>
      </p:sp>
      <p:sp>
        <p:nvSpPr>
          <p:cNvPr id="5" name="Content Placeholder 4" descr="" title="">
            <a:extLst>
              <a:ext uri="{FF2B5EF4-FFF2-40B4-BE49-F238E27FC236}">
                <a16:creationId xmlns:a16="http://schemas.microsoft.com/office/drawing/2014/main" id="{D0B0E89B-3BA6-42E2-9033-328D8B0088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Computers/algorithms mimicking human cognition by: </a:t>
            </a:r>
          </a:p>
          <a:p>
            <a:r>
              <a:rPr lang="en-US" dirty="0"/>
              <a:t>Making predictions</a:t>
            </a:r>
          </a:p>
          <a:p>
            <a:r>
              <a:rPr lang="en-US" dirty="0"/>
              <a:t>Making recommendations</a:t>
            </a:r>
          </a:p>
          <a:p>
            <a:r>
              <a:rPr lang="en-US" dirty="0"/>
              <a:t>Making decisions</a:t>
            </a:r>
          </a:p>
        </p:txBody>
      </p:sp>
      <p:sp>
        <p:nvSpPr>
          <p:cNvPr id="6" name="Content Placeholder 5" descr="" title="">
            <a:extLst>
              <a:ext uri="{FF2B5EF4-FFF2-40B4-BE49-F238E27FC236}">
                <a16:creationId xmlns:a16="http://schemas.microsoft.com/office/drawing/2014/main" id="{6F133422-BE08-4090-9A8A-3AB94696C3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" title="">
            <a:extLst>
              <a:ext uri="{FF2B5EF4-FFF2-40B4-BE49-F238E27FC236}">
                <a16:creationId xmlns:a16="http://schemas.microsoft.com/office/drawing/2014/main" id="{D4CC80F7-2B53-4A4D-A583-02FE7AB2A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0" b="-3"/>
          <a:stretch/>
        </p:blipFill>
        <p:spPr>
          <a:xfrm>
            <a:off x="6110787" y="1825625"/>
            <a:ext cx="5345135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419953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dgm="http://schemas.openxmlformats.org/drawingml/2006/diagram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6040C596-BB95-4FE5-8DCB-B7F93E3F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6" y="457200"/>
            <a:ext cx="4115810" cy="1600200"/>
          </a:xfrm>
        </p:spPr>
        <p:txBody>
          <a:bodyPr anchor="b">
            <a:normAutofit/>
          </a:bodyPr>
          <a:lstStyle/>
          <a:p>
            <a:r>
              <a:rPr lang="en-US" sz="6000" dirty="0"/>
              <a:t>Takeaways</a:t>
            </a:r>
          </a:p>
        </p:txBody>
      </p:sp>
      <p:graphicFrame>
        <p:nvGraphicFramePr>
          <p:cNvPr id="7" name="Text Placeholder 2" descr="" title="">
            <a:extLst>
              <a:ext uri="{FF2B5EF4-FFF2-40B4-BE49-F238E27FC236}">
                <a16:creationId xmlns:a16="http://schemas.microsoft.com/office/drawing/2014/main" id="{C9AFEED0-9600-3D59-6A8D-85B4A7EDD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395712"/>
              </p:ext>
            </p:extLst>
          </p:nvPr>
        </p:nvGraphicFramePr>
        <p:xfrm>
          <a:off x="1276650" y="2057400"/>
          <a:ext cx="9638699" cy="381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2933100"/>
      </p:ext>
    </p:extLst>
  </p:cSld>
  <p:clrMapOvr>
    <a:masterClrMapping/>
  </p:clrMapOvr>
</p:sld>
</file>

<file path=ppt/slides/slide3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" title="">
            <a:extLst>
              <a:ext uri="{FF2B5EF4-FFF2-40B4-BE49-F238E27FC236}">
                <a16:creationId xmlns:a16="http://schemas.microsoft.com/office/drawing/2014/main" id="{0406E29D-1A58-4A5C-B0DD-EA6E4E3C0D92}"/>
              </a:ext>
            </a:extLst>
          </p:cNvPr>
          <p:cNvSpPr/>
          <p:nvPr/>
        </p:nvSpPr>
        <p:spPr>
          <a:xfrm flipV="1">
            <a:off x="594493" y="3535721"/>
            <a:ext cx="2759498" cy="344596"/>
          </a:xfrm>
          <a:prstGeom prst="rect">
            <a:avLst/>
          </a:prstGeom>
          <a:solidFill>
            <a:srgbClr val="FFE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 descr="" title="">
            <a:extLst>
              <a:ext uri="{FF2B5EF4-FFF2-40B4-BE49-F238E27FC236}">
                <a16:creationId xmlns:a16="http://schemas.microsoft.com/office/drawing/2014/main" id="{C8956F12-19A4-4ED3-916F-AD5F366D7D7A}"/>
              </a:ext>
            </a:extLst>
          </p:cNvPr>
          <p:cNvSpPr txBox="1"/>
          <p:nvPr/>
        </p:nvSpPr>
        <p:spPr>
          <a:xfrm>
            <a:off x="594492" y="3219878"/>
            <a:ext cx="343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Cambria" panose="02040503050406030204" pitchFamily="18" charset="0"/>
              </a:rPr>
              <a:t>Questions?</a:t>
            </a:r>
          </a:p>
        </p:txBody>
      </p:sp>
      <p:sp>
        <p:nvSpPr>
          <p:cNvPr id="6" name="TextBox 5" descr="" title="">
            <a:extLst>
              <a:ext uri="{FF2B5EF4-FFF2-40B4-BE49-F238E27FC236}">
                <a16:creationId xmlns:a16="http://schemas.microsoft.com/office/drawing/2014/main" id="{884D5772-4683-4955-B972-2DB59A14B86F}"/>
              </a:ext>
            </a:extLst>
          </p:cNvPr>
          <p:cNvSpPr txBox="1"/>
          <p:nvPr/>
        </p:nvSpPr>
        <p:spPr>
          <a:xfrm>
            <a:off x="589793" y="4851914"/>
            <a:ext cx="4954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Erica G. Wilson</a:t>
            </a:r>
            <a:endParaRPr lang="en-US" sz="16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Cambria" panose="02040503050406030204" pitchFamily="18" charset="0"/>
                <a:cs typeface="Arial" panose="020B0604020202020204" pitchFamily="34" charset="0"/>
              </a:rPr>
              <a:t>Associate and Vice Chair, Artificial Intelligence Team</a:t>
            </a:r>
          </a:p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Cambria" panose="02040503050406030204" pitchFamily="18" charset="0"/>
                <a:cs typeface="Arial" panose="020B0604020202020204" pitchFamily="34" charset="0"/>
              </a:rPr>
              <a:t>ewilson@fisherphillips.com</a:t>
            </a:r>
            <a:endParaRPr lang="en-US" sz="5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25825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244F12A6-D72B-414E-AA67-F3E266B5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AI Variations/Terminology</a:t>
            </a:r>
          </a:p>
        </p:txBody>
      </p:sp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CFA53863-83C6-4AB9-8920-3C60A96A4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8820" y="1960562"/>
            <a:ext cx="5345135" cy="4351338"/>
          </a:xfrm>
        </p:spPr>
        <p:txBody>
          <a:bodyPr>
            <a:normAutofit/>
          </a:bodyPr>
          <a:lstStyle/>
          <a:p>
            <a:r>
              <a:rPr lang="en-US" dirty="0"/>
              <a:t>Data Analytics (descriptive, diagnostic, predictive, prescriptive)</a:t>
            </a:r>
          </a:p>
          <a:p>
            <a:r>
              <a:rPr lang="en-US" dirty="0"/>
              <a:t>Machine Learning (supervised, unsupervised, reinforcement)</a:t>
            </a:r>
          </a:p>
          <a:p>
            <a:r>
              <a:rPr lang="en-US" dirty="0"/>
              <a:t>Rule-based or expert systems</a:t>
            </a:r>
          </a:p>
          <a:p>
            <a:r>
              <a:rPr lang="en-US" dirty="0"/>
              <a:t>Generative AI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" title="">
            <a:extLst>
              <a:ext uri="{FF2B5EF4-FFF2-40B4-BE49-F238E27FC236}">
                <a16:creationId xmlns:a16="http://schemas.microsoft.com/office/drawing/2014/main" id="{827A5145-60EE-40A0-A7C6-80A80EE9F9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5" y="1960562"/>
            <a:ext cx="5633918" cy="3516503"/>
          </a:xfrm>
        </p:spPr>
      </p:pic>
    </p:spTree>
    <p:extLst>
      <p:ext uri="{BB962C8B-B14F-4D97-AF65-F5344CB8AC3E}">
        <p14:creationId xmlns:p14="http://schemas.microsoft.com/office/powerpoint/2010/main" val="92674067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A7509D9C-0BB9-433F-A7D9-EAB6E656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ChatGPT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1112A5F9-4772-43CA-BAA6-6FEEE3C08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</a:t>
            </a:r>
            <a:r>
              <a:rPr lang="en-US" dirty="0"/>
              <a:t>enerative (generates text)</a:t>
            </a:r>
          </a:p>
          <a:p>
            <a:r>
              <a:rPr lang="en-US" b="1" dirty="0"/>
              <a:t>P</a:t>
            </a:r>
            <a:r>
              <a:rPr lang="en-US" dirty="0"/>
              <a:t>re-training (pre-trained on vast data set)</a:t>
            </a:r>
          </a:p>
          <a:p>
            <a:r>
              <a:rPr lang="en-US" b="1" dirty="0"/>
              <a:t>T</a:t>
            </a:r>
            <a:r>
              <a:rPr lang="en-US" dirty="0"/>
              <a:t>ransformer (architecture used to understand relationship between words) </a:t>
            </a:r>
          </a:p>
          <a:p>
            <a:r>
              <a:rPr lang="en-US" dirty="0"/>
              <a:t>What can it do?</a:t>
            </a:r>
          </a:p>
          <a:p>
            <a:pPr marL="457200" lvl="1" indent="0">
              <a:buNone/>
            </a:pPr>
            <a:r>
              <a:rPr lang="en-US" dirty="0"/>
              <a:t>•	“write a cover letter for a junior social media marketing position”</a:t>
            </a:r>
          </a:p>
          <a:p>
            <a:pPr marL="457200" lvl="1" indent="0">
              <a:buNone/>
            </a:pPr>
            <a:r>
              <a:rPr lang="en-US" dirty="0"/>
              <a:t>•	“outline a presentation to HR about PA medical marijuana laws”</a:t>
            </a:r>
          </a:p>
          <a:p>
            <a:pPr marL="457200" lvl="1" indent="0">
              <a:buNone/>
            </a:pPr>
            <a:r>
              <a:rPr lang="en-US" dirty="0"/>
              <a:t>•	“explain how generative AI could be used by a legal assistant”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80650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D57B54AB-16A2-4BD6-B900-5F3DB6EC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AI: Text, Images, Sound…</a:t>
            </a:r>
          </a:p>
        </p:txBody>
      </p:sp>
      <p:pic>
        <p:nvPicPr>
          <p:cNvPr id="5" name="Content Placeholder 7" descr="" title="">
            <a:extLst>
              <a:ext uri="{FF2B5EF4-FFF2-40B4-BE49-F238E27FC236}">
                <a16:creationId xmlns:a16="http://schemas.microsoft.com/office/drawing/2014/main" id="{49C610DD-9C7C-498D-93D9-C0C15D35E9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656215" y="1871389"/>
            <a:ext cx="10747286" cy="2746910"/>
          </a:xfrm>
        </p:spPr>
      </p:pic>
      <p:sp>
        <p:nvSpPr>
          <p:cNvPr id="9" name="Content Placeholder 8" descr="" title="">
            <a:extLst>
              <a:ext uri="{FF2B5EF4-FFF2-40B4-BE49-F238E27FC236}">
                <a16:creationId xmlns:a16="http://schemas.microsoft.com/office/drawing/2014/main" id="{487FBACF-E379-4642-846B-105BDECC3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215" y="5269355"/>
            <a:ext cx="10541524" cy="703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ChatGPT prompt: Describe a visual representation of artificial intelligence that you would describe as cautiously optimistic and forward thinking</a:t>
            </a:r>
          </a:p>
        </p:txBody>
      </p:sp>
    </p:spTree>
    <p:extLst>
      <p:ext uri="{BB962C8B-B14F-4D97-AF65-F5344CB8AC3E}">
        <p14:creationId xmlns:p14="http://schemas.microsoft.com/office/powerpoint/2010/main" val="3208484469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D276619C-4BFA-476A-A16F-6A19342F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AI Used? 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0D21FCCF-0417-41FB-B4CC-F519566E58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You have been using AI-driven products </a:t>
            </a:r>
            <a:r>
              <a:rPr lang="en-US" i="1" dirty="0"/>
              <a:t>for years</a:t>
            </a:r>
            <a:r>
              <a:rPr lang="en-US" dirty="0"/>
              <a:t>:</a:t>
            </a:r>
          </a:p>
          <a:p>
            <a:r>
              <a:rPr lang="en-US" dirty="0"/>
              <a:t>Social media algorithms</a:t>
            </a:r>
          </a:p>
          <a:p>
            <a:r>
              <a:rPr lang="en-US" dirty="0"/>
              <a:t>Virtual personal assistants</a:t>
            </a:r>
          </a:p>
          <a:p>
            <a:r>
              <a:rPr lang="en-US" dirty="0"/>
              <a:t>Spam filters</a:t>
            </a:r>
          </a:p>
          <a:p>
            <a:r>
              <a:rPr lang="en-US" dirty="0"/>
              <a:t>Navigation/traffic prediction</a:t>
            </a:r>
          </a:p>
          <a:p>
            <a:r>
              <a:rPr lang="en-US" dirty="0"/>
              <a:t>Voice recognition</a:t>
            </a:r>
          </a:p>
          <a:p>
            <a:r>
              <a:rPr lang="en-US" dirty="0"/>
              <a:t>Predictive text</a:t>
            </a:r>
          </a:p>
          <a:p>
            <a:r>
              <a:rPr lang="en-US" dirty="0"/>
              <a:t>Search engines</a:t>
            </a:r>
          </a:p>
          <a:p>
            <a:endParaRPr lang="en-US" dirty="0"/>
          </a:p>
        </p:txBody>
      </p:sp>
      <p:sp>
        <p:nvSpPr>
          <p:cNvPr id="5" name="Content Placeholder 4" descr="" title="">
            <a:extLst>
              <a:ext uri="{FF2B5EF4-FFF2-40B4-BE49-F238E27FC236}">
                <a16:creationId xmlns:a16="http://schemas.microsoft.com/office/drawing/2014/main" id="{DB57EC83-E995-4BB9-90B2-32A6709BB9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8" name="Picture 7" descr="" title="">
            <a:extLst>
              <a:ext uri="{FF2B5EF4-FFF2-40B4-BE49-F238E27FC236}">
                <a16:creationId xmlns:a16="http://schemas.microsoft.com/office/drawing/2014/main" id="{4551A620-0563-4EC0-B0A5-85887638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787" y="1825625"/>
            <a:ext cx="5345135" cy="38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30020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D276619C-4BFA-476A-A16F-6A19342F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at Work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0D21FCCF-0417-41FB-B4CC-F519566E58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Customer service chatbots</a:t>
            </a:r>
          </a:p>
          <a:p>
            <a:r>
              <a:rPr lang="en-US" dirty="0"/>
              <a:t>Supply chain optimization</a:t>
            </a:r>
          </a:p>
          <a:p>
            <a:r>
              <a:rPr lang="en-US" dirty="0"/>
              <a:t>Tailored marketing campaigns</a:t>
            </a:r>
          </a:p>
          <a:p>
            <a:r>
              <a:rPr lang="en-US" dirty="0"/>
              <a:t>Fraud detection</a:t>
            </a:r>
          </a:p>
          <a:p>
            <a:r>
              <a:rPr lang="en-US" dirty="0"/>
              <a:t>Data analytics for [insert literally anything here]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" title="">
            <a:extLst>
              <a:ext uri="{FF2B5EF4-FFF2-40B4-BE49-F238E27FC236}">
                <a16:creationId xmlns:a16="http://schemas.microsoft.com/office/drawing/2014/main" id="{E430D101-C14D-4ACB-B76C-6F2715E3D2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744" y="1511220"/>
            <a:ext cx="4043962" cy="40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07189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D276619C-4BFA-476A-A16F-6A19342F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HR</a:t>
            </a:r>
          </a:p>
        </p:txBody>
      </p:sp>
      <p:sp>
        <p:nvSpPr>
          <p:cNvPr id="3" name="Content Placeholder 2" descr="" title="">
            <a:extLst>
              <a:ext uri="{FF2B5EF4-FFF2-40B4-BE49-F238E27FC236}">
                <a16:creationId xmlns:a16="http://schemas.microsoft.com/office/drawing/2014/main" id="{0D21FCCF-0417-41FB-B4CC-F519566E58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LinkedIn scrapers</a:t>
            </a:r>
          </a:p>
          <a:p>
            <a:r>
              <a:rPr lang="en-US" dirty="0"/>
              <a:t>Chat bot recruiters</a:t>
            </a:r>
          </a:p>
          <a:p>
            <a:r>
              <a:rPr lang="en-US" dirty="0"/>
              <a:t>Resume screeners</a:t>
            </a:r>
          </a:p>
          <a:p>
            <a:r>
              <a:rPr lang="en-US" dirty="0"/>
              <a:t>Candidate selection</a:t>
            </a:r>
          </a:p>
          <a:p>
            <a:r>
              <a:rPr lang="en-US" dirty="0"/>
              <a:t>Video interview reviewers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" title="">
            <a:extLst>
              <a:ext uri="{FF2B5EF4-FFF2-40B4-BE49-F238E27FC236}">
                <a16:creationId xmlns:a16="http://schemas.microsoft.com/office/drawing/2014/main" id="{B93FE83D-2EFA-456F-8002-835287D657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88" y="1903027"/>
            <a:ext cx="5345112" cy="4196534"/>
          </a:xfrm>
        </p:spPr>
      </p:pic>
    </p:spTree>
    <p:extLst>
      <p:ext uri="{BB962C8B-B14F-4D97-AF65-F5344CB8AC3E}">
        <p14:creationId xmlns:p14="http://schemas.microsoft.com/office/powerpoint/2010/main" val="3641257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sher Phillips Template 1.pptx" id="{5377401D-02A2-4C56-A613-63332D6B013C}" vid="{3335AD50-1472-402B-A7C7-B0E72EBAC2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1900-01-01T05:00:00.0000000Z</dcterms:created>
  <dcterms:modified xsi:type="dcterms:W3CDTF">1900-01-01T05:00:00.0000000Z</dcterms:modified>
</coreProperties>
</file>