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0" r:id="rId1"/>
  </p:sldMasterIdLst>
  <p:notesMasterIdLst>
    <p:notesMasterId r:id="rId10"/>
  </p:notesMasterIdLst>
  <p:sldIdLst>
    <p:sldId id="263" r:id="rId2"/>
    <p:sldId id="590" r:id="rId3"/>
    <p:sldId id="605" r:id="rId4"/>
    <p:sldId id="598" r:id="rId5"/>
    <p:sldId id="593" r:id="rId6"/>
    <p:sldId id="594" r:id="rId7"/>
    <p:sldId id="261" r:id="rId8"/>
    <p:sldId id="576" r:id="rId9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A6AD"/>
    <a:srgbClr val="324A5E"/>
    <a:srgbClr val="4D9083"/>
    <a:srgbClr val="59A083"/>
    <a:srgbClr val="DCD9D7"/>
    <a:srgbClr val="245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05050"/>
              </a:solidFill>
              <a:prstDash val="solid"/>
              <a:round/>
            </a:ln>
          </a:top>
          <a:bottom>
            <a:ln w="25400" cap="flat">
              <a:solidFill>
                <a:srgbClr val="50505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50"/>
              </a:solidFill>
              <a:prstDash val="solid"/>
              <a:round/>
            </a:ln>
          </a:top>
          <a:bottom>
            <a:ln w="25400" cap="flat">
              <a:solidFill>
                <a:srgbClr val="50505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0505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0505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05050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solidFill>
                <a:srgbClr val="505050"/>
              </a:solidFill>
              <a:prstDash val="solid"/>
              <a:round/>
            </a:ln>
          </a:left>
          <a:right>
            <a:ln w="12700" cap="flat">
              <a:solidFill>
                <a:srgbClr val="505050"/>
              </a:solidFill>
              <a:prstDash val="solid"/>
              <a:round/>
            </a:ln>
          </a:right>
          <a:top>
            <a:ln w="12700" cap="flat">
              <a:solidFill>
                <a:srgbClr val="505050"/>
              </a:solidFill>
              <a:prstDash val="solid"/>
              <a:round/>
            </a:ln>
          </a:top>
          <a:bottom>
            <a:ln w="12700" cap="flat">
              <a:solidFill>
                <a:srgbClr val="505050"/>
              </a:solidFill>
              <a:prstDash val="solid"/>
              <a:round/>
            </a:ln>
          </a:bottom>
          <a:insideH>
            <a:ln w="12700" cap="flat">
              <a:solidFill>
                <a:srgbClr val="505050"/>
              </a:solidFill>
              <a:prstDash val="solid"/>
              <a:round/>
            </a:ln>
          </a:insideH>
          <a:insideV>
            <a:ln w="12700" cap="flat">
              <a:solidFill>
                <a:srgbClr val="505050"/>
              </a:solidFill>
              <a:prstDash val="solid"/>
              <a:round/>
            </a:ln>
          </a:insideV>
        </a:tcBdr>
        <a:fill>
          <a:solidFill>
            <a:srgbClr val="50505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solidFill>
                <a:srgbClr val="505050"/>
              </a:solidFill>
              <a:prstDash val="solid"/>
              <a:round/>
            </a:ln>
          </a:left>
          <a:right>
            <a:ln w="12700" cap="flat">
              <a:solidFill>
                <a:srgbClr val="505050"/>
              </a:solidFill>
              <a:prstDash val="solid"/>
              <a:round/>
            </a:ln>
          </a:right>
          <a:top>
            <a:ln w="12700" cap="flat">
              <a:solidFill>
                <a:srgbClr val="505050"/>
              </a:solidFill>
              <a:prstDash val="solid"/>
              <a:round/>
            </a:ln>
          </a:top>
          <a:bottom>
            <a:ln w="12700" cap="flat">
              <a:solidFill>
                <a:srgbClr val="505050"/>
              </a:solidFill>
              <a:prstDash val="solid"/>
              <a:round/>
            </a:ln>
          </a:bottom>
          <a:insideH>
            <a:ln w="12700" cap="flat">
              <a:solidFill>
                <a:srgbClr val="505050"/>
              </a:solidFill>
              <a:prstDash val="solid"/>
              <a:round/>
            </a:ln>
          </a:insideH>
          <a:insideV>
            <a:ln w="12700" cap="flat">
              <a:solidFill>
                <a:srgbClr val="505050"/>
              </a:solidFill>
              <a:prstDash val="solid"/>
              <a:round/>
            </a:ln>
          </a:insideV>
        </a:tcBdr>
        <a:fill>
          <a:solidFill>
            <a:srgbClr val="505050">
              <a:alpha val="20000"/>
            </a:srgbClr>
          </a:solidFill>
        </a:fill>
      </a:tcStyle>
    </a:firstCol>
    <a:lastRow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solidFill>
                <a:srgbClr val="505050"/>
              </a:solidFill>
              <a:prstDash val="solid"/>
              <a:round/>
            </a:ln>
          </a:left>
          <a:right>
            <a:ln w="12700" cap="flat">
              <a:solidFill>
                <a:srgbClr val="505050"/>
              </a:solidFill>
              <a:prstDash val="solid"/>
              <a:round/>
            </a:ln>
          </a:right>
          <a:top>
            <a:ln w="50800" cap="flat">
              <a:solidFill>
                <a:srgbClr val="505050"/>
              </a:solidFill>
              <a:prstDash val="solid"/>
              <a:round/>
            </a:ln>
          </a:top>
          <a:bottom>
            <a:ln w="12700" cap="flat">
              <a:solidFill>
                <a:srgbClr val="505050"/>
              </a:solidFill>
              <a:prstDash val="solid"/>
              <a:round/>
            </a:ln>
          </a:bottom>
          <a:insideH>
            <a:ln w="12700" cap="flat">
              <a:solidFill>
                <a:srgbClr val="505050"/>
              </a:solidFill>
              <a:prstDash val="solid"/>
              <a:round/>
            </a:ln>
          </a:insideH>
          <a:insideV>
            <a:ln w="12700" cap="flat">
              <a:solidFill>
                <a:srgbClr val="50505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05050"/>
        </a:fontRef>
        <a:srgbClr val="505050"/>
      </a:tcTxStyle>
      <a:tcStyle>
        <a:tcBdr>
          <a:left>
            <a:ln w="12700" cap="flat">
              <a:solidFill>
                <a:srgbClr val="505050"/>
              </a:solidFill>
              <a:prstDash val="solid"/>
              <a:round/>
            </a:ln>
          </a:left>
          <a:right>
            <a:ln w="12700" cap="flat">
              <a:solidFill>
                <a:srgbClr val="505050"/>
              </a:solidFill>
              <a:prstDash val="solid"/>
              <a:round/>
            </a:ln>
          </a:right>
          <a:top>
            <a:ln w="12700" cap="flat">
              <a:solidFill>
                <a:srgbClr val="505050"/>
              </a:solidFill>
              <a:prstDash val="solid"/>
              <a:round/>
            </a:ln>
          </a:top>
          <a:bottom>
            <a:ln w="25400" cap="flat">
              <a:solidFill>
                <a:srgbClr val="505050"/>
              </a:solidFill>
              <a:prstDash val="solid"/>
              <a:round/>
            </a:ln>
          </a:bottom>
          <a:insideH>
            <a:ln w="12700" cap="flat">
              <a:solidFill>
                <a:srgbClr val="505050"/>
              </a:solidFill>
              <a:prstDash val="solid"/>
              <a:round/>
            </a:ln>
          </a:insideH>
          <a:insideV>
            <a:ln w="12700" cap="flat">
              <a:solidFill>
                <a:srgbClr val="50505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93"/>
    <p:restoredTop sz="94543"/>
  </p:normalViewPr>
  <p:slideViewPr>
    <p:cSldViewPr snapToGrid="0" snapToObjects="1">
      <p:cViewPr varScale="1">
        <p:scale>
          <a:sx n="41" d="100"/>
          <a:sy n="41" d="100"/>
        </p:scale>
        <p:origin x="102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Shape 24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9" name="Shape 24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76DDE-0DA4-2164-7626-47D6FF62A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14BA5-10BD-7AB6-BA13-818DEBE1F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B6FE5-F870-9778-F1F8-EFCE0D04D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B65FE-99B0-72C6-699F-1627D04FB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98880-5D2F-BE76-E64B-8DAFDBEA5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4124-CB10-ABD7-9F71-36A30751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A6F53-789B-84C1-5857-C250C469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B1316-61FF-EB19-18EC-D6CCE065B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C11ED-F876-51C7-0452-9BAA19AB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00156-C12F-97CC-FEF8-12F16D9B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4F2697-F4EE-862A-CFA8-A54402259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B1BD7-D263-7BC8-671F-33D1ED623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B2610-347E-DC6E-6189-05DF120B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BCFAE-ED39-8B97-E0DA-96996E4D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66E62-9810-DB7E-3679-1EF2828A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Last Update: March 19, 2019"/>
          <p:cNvSpPr txBox="1">
            <a:spLocks noGrp="1"/>
          </p:cNvSpPr>
          <p:nvPr>
            <p:ph type="body" sz="quarter" idx="21"/>
          </p:nvPr>
        </p:nvSpPr>
        <p:spPr>
          <a:xfrm>
            <a:off x="10578830" y="9545373"/>
            <a:ext cx="3226341" cy="393702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 sz="1900" b="0" i="1" cap="none" spc="0">
                <a:solidFill>
                  <a:srgbClr val="505050"/>
                </a:solidFill>
              </a:defRPr>
            </a:pPr>
            <a:endParaRPr/>
          </a:p>
        </p:txBody>
      </p:sp>
      <p:sp>
        <p:nvSpPr>
          <p:cNvPr id="13" name="Client Welcome Guide"/>
          <p:cNvSpPr txBox="1">
            <a:spLocks noGrp="1"/>
          </p:cNvSpPr>
          <p:nvPr>
            <p:ph type="body" sz="quarter" idx="22"/>
          </p:nvPr>
        </p:nvSpPr>
        <p:spPr>
          <a:xfrm>
            <a:off x="7510164" y="6727163"/>
            <a:ext cx="9363672" cy="1193802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80000"/>
              </a:lnSpc>
              <a:defRPr sz="7200" b="0" cap="none" spc="0"/>
            </a:pPr>
            <a:endParaRPr/>
          </a:p>
        </p:txBody>
      </p:sp>
      <p:sp>
        <p:nvSpPr>
          <p:cNvPr id="14" name="Image"/>
          <p:cNvSpPr>
            <a:spLocks noGrp="1"/>
          </p:cNvSpPr>
          <p:nvPr>
            <p:ph type="pic" sz="quarter" idx="23"/>
          </p:nvPr>
        </p:nvSpPr>
        <p:spPr>
          <a:xfrm>
            <a:off x="11718328" y="3438657"/>
            <a:ext cx="947345" cy="1752999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0280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r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exels-burst-545012.jpg"/>
          <p:cNvSpPr>
            <a:spLocks noGrp="1"/>
          </p:cNvSpPr>
          <p:nvPr>
            <p:ph type="pic" idx="21"/>
          </p:nvPr>
        </p:nvSpPr>
        <p:spPr>
          <a:xfrm>
            <a:off x="-4300" y="0"/>
            <a:ext cx="20576309" cy="13716000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008236" y="3493230"/>
            <a:ext cx="8471031" cy="342902"/>
          </a:xfrm>
          <a:prstGeom prst="rect">
            <a:avLst/>
          </a:prstGeom>
          <a:noFill/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uspendisse quis finibus velit. Nam eu odio lorem. Nunc a mattis nulla. Mauris non sodales erat. Donec mattis lectus vitae porttitor ornare. Quisque non massa ultricies, eleifend nunc id, tempus augue. Aliquam pellentesque, urna et scelerisque pretium, l"/>
          <p:cNvSpPr txBox="1">
            <a:spLocks noGrp="1"/>
          </p:cNvSpPr>
          <p:nvPr>
            <p:ph type="body" sz="quarter" idx="22"/>
          </p:nvPr>
        </p:nvSpPr>
        <p:spPr>
          <a:xfrm>
            <a:off x="14413309" y="5633770"/>
            <a:ext cx="7660882" cy="5124452"/>
          </a:xfrm>
          <a:prstGeom prst="rect">
            <a:avLst/>
          </a:prstGeom>
          <a:noFill/>
        </p:spPr>
        <p:txBody>
          <a:bodyPr anchor="t"/>
          <a:lstStyle/>
          <a:p>
            <a:pPr>
              <a:lnSpc>
                <a:spcPct val="110000"/>
              </a:lnSpc>
              <a:spcBef>
                <a:spcPts val="3400"/>
              </a:spcBef>
              <a:defRPr sz="2100" b="0" cap="none" spc="0">
                <a:solidFill>
                  <a:srgbClr val="656665"/>
                </a:solidFill>
              </a:defRPr>
            </a:pPr>
            <a:endParaRPr/>
          </a:p>
        </p:txBody>
      </p:sp>
      <p:sp>
        <p:nvSpPr>
          <p:cNvPr id="115" name="Title Goes Here"/>
          <p:cNvSpPr txBox="1">
            <a:spLocks noGrp="1"/>
          </p:cNvSpPr>
          <p:nvPr>
            <p:ph type="body" sz="quarter" idx="23"/>
          </p:nvPr>
        </p:nvSpPr>
        <p:spPr>
          <a:xfrm>
            <a:off x="14447645" y="4473647"/>
            <a:ext cx="7592209" cy="711202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10000"/>
              </a:lnSpc>
              <a:defRPr sz="4000" b="0" cap="none" spc="0"/>
            </a:pPr>
            <a:endParaRPr/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04363" y="13023850"/>
            <a:ext cx="297943" cy="304801"/>
          </a:xfrm>
          <a:prstGeom prst="rect">
            <a:avLst/>
          </a:prstGeom>
        </p:spPr>
        <p:txBody>
          <a:bodyPr anchor="ctr"/>
          <a:lstStyle>
            <a:lvl1pPr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45650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exels-burst-545012.jpg"/>
          <p:cNvSpPr>
            <a:spLocks noGrp="1"/>
          </p:cNvSpPr>
          <p:nvPr>
            <p:ph type="pic" idx="21"/>
          </p:nvPr>
        </p:nvSpPr>
        <p:spPr>
          <a:xfrm>
            <a:off x="-2185719" y="-16125453"/>
            <a:ext cx="53139436" cy="3542232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03" name="Duis tempus vulputate sapien, at dictum justo facilisis vel. Nunc posuere, est sit amet vehicula lacinia, purus augue sollicitudin orci, eget pretium urna massa sed augue."/>
          <p:cNvSpPr txBox="1">
            <a:spLocks noGrp="1"/>
          </p:cNvSpPr>
          <p:nvPr>
            <p:ph type="body" sz="quarter" idx="22"/>
          </p:nvPr>
        </p:nvSpPr>
        <p:spPr>
          <a:xfrm>
            <a:off x="6067983" y="5157819"/>
            <a:ext cx="12248034" cy="3048001"/>
          </a:xfrm>
          <a:prstGeom prst="rect">
            <a:avLst/>
          </a:prstGeom>
        </p:spPr>
        <p:txBody>
          <a:bodyPr anchor="ctr">
            <a:spAutoFit/>
          </a:bodyPr>
          <a:lstStyle>
            <a:lvl1pPr algn="ctr">
              <a:defRPr sz="4800" b="0" cap="none" spc="0"/>
            </a:lvl1pPr>
          </a:lstStyle>
          <a:p>
            <a:r>
              <a:t>Duis tempus vulputate sapien, at dictum justo facilisis vel. Nunc posuere, est sit amet vehicula lacinia, purus augue sollicitudin orci, eget pretium urna massa sed augue.</a:t>
            </a:r>
          </a:p>
        </p:txBody>
      </p:sp>
      <p:sp>
        <p:nvSpPr>
          <p:cNvPr id="304" name="MAYA ANGELOU"/>
          <p:cNvSpPr txBox="1">
            <a:spLocks noGrp="1"/>
          </p:cNvSpPr>
          <p:nvPr>
            <p:ph type="body" sz="quarter" idx="23"/>
          </p:nvPr>
        </p:nvSpPr>
        <p:spPr>
          <a:xfrm>
            <a:off x="6067983" y="9397867"/>
            <a:ext cx="12248034" cy="342901"/>
          </a:xfrm>
          <a:prstGeom prst="rect">
            <a:avLst/>
          </a:prstGeom>
        </p:spPr>
        <p:txBody>
          <a:bodyPr>
            <a:spAutoFit/>
          </a:bodyPr>
          <a:lstStyle>
            <a:lvl1pPr algn="ctr"/>
          </a:lstStyle>
          <a:p>
            <a:r>
              <a:t>MAYA ANGELOU</a:t>
            </a:r>
          </a:p>
        </p:txBody>
      </p:sp>
      <p:sp>
        <p:nvSpPr>
          <p:cNvPr id="305" name="THIS IS A QUOTE ON A solid background"/>
          <p:cNvSpPr txBox="1">
            <a:spLocks noGrp="1"/>
          </p:cNvSpPr>
          <p:nvPr>
            <p:ph type="body" sz="quarter" idx="24"/>
          </p:nvPr>
        </p:nvSpPr>
        <p:spPr>
          <a:xfrm>
            <a:off x="6067983" y="3622873"/>
            <a:ext cx="12248034" cy="342901"/>
          </a:xfrm>
          <a:prstGeom prst="rect">
            <a:avLst/>
          </a:prstGeom>
        </p:spPr>
        <p:txBody>
          <a:bodyPr>
            <a:spAutoFit/>
          </a:bodyPr>
          <a:lstStyle>
            <a:lvl1pPr algn="ctr"/>
          </a:lstStyle>
          <a:p>
            <a:r>
              <a:t>THIS IS A QUOTE ON A solid background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04363" y="13031027"/>
            <a:ext cx="297943" cy="304801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61465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ist 2col 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" name="Body Level One…"/>
          <p:cNvSpPr txBox="1">
            <a:spLocks noGrp="1"/>
          </p:cNvSpPr>
          <p:nvPr>
            <p:ph type="body" idx="1"/>
          </p:nvPr>
        </p:nvSpPr>
        <p:spPr>
          <a:xfrm>
            <a:off x="388871" y="382387"/>
            <a:ext cx="23606259" cy="12243267"/>
          </a:xfrm>
          <a:prstGeom prst="rect">
            <a:avLst/>
          </a:prstGeom>
          <a:solidFill>
            <a:srgbClr val="F3F2F0">
              <a:alpha val="60000"/>
            </a:srgbClr>
          </a:solidFill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5" name="Line"/>
          <p:cNvSpPr/>
          <p:nvPr/>
        </p:nvSpPr>
        <p:spPr>
          <a:xfrm>
            <a:off x="2371194" y="7822903"/>
            <a:ext cx="8936092" cy="1"/>
          </a:xfrm>
          <a:prstGeom prst="line">
            <a:avLst/>
          </a:prstGeom>
          <a:ln w="12700">
            <a:solidFill>
              <a:srgbClr val="B9B8A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26" name="01. TITLE GOES HERE"/>
          <p:cNvSpPr txBox="1">
            <a:spLocks noGrp="1"/>
          </p:cNvSpPr>
          <p:nvPr>
            <p:ph type="body" sz="quarter" idx="21"/>
          </p:nvPr>
        </p:nvSpPr>
        <p:spPr>
          <a:xfrm>
            <a:off x="4908705" y="4893071"/>
            <a:ext cx="5075019" cy="342902"/>
          </a:xfrm>
          <a:prstGeom prst="rect">
            <a:avLst/>
          </a:prstGeom>
        </p:spPr>
        <p:txBody>
          <a:bodyPr anchor="b"/>
          <a:lstStyle/>
          <a:p>
            <a:pPr>
              <a:defRPr b="0" spc="100"/>
            </a:pPr>
            <a:endParaRPr/>
          </a:p>
        </p:txBody>
      </p:sp>
      <p:sp>
        <p:nvSpPr>
          <p:cNvPr id="2427" name="Suspendisse quis finibus velit. Nam eu odio lorem. Nunc a mattis nulla. Mauris non sodales erat. Donec mattis lectus vitae porttitor ornare. Quisque non massa ultricies, eleifend nunc id, tempus augue."/>
          <p:cNvSpPr txBox="1">
            <a:spLocks noGrp="1"/>
          </p:cNvSpPr>
          <p:nvPr>
            <p:ph type="body" sz="quarter" idx="22"/>
          </p:nvPr>
        </p:nvSpPr>
        <p:spPr>
          <a:xfrm>
            <a:off x="4908705" y="5457190"/>
            <a:ext cx="6398580" cy="14668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3400"/>
              </a:spcBef>
              <a:defRPr sz="2100" b="0" cap="none" spc="0">
                <a:solidFill>
                  <a:srgbClr val="656665"/>
                </a:solidFill>
              </a:defRPr>
            </a:pPr>
            <a:endParaRPr/>
          </a:p>
        </p:txBody>
      </p:sp>
      <p:sp>
        <p:nvSpPr>
          <p:cNvPr id="2428" name="pexels-burst-545012.jpg"/>
          <p:cNvSpPr>
            <a:spLocks noGrp="1"/>
          </p:cNvSpPr>
          <p:nvPr>
            <p:ph type="pic" sz="quarter" idx="23"/>
          </p:nvPr>
        </p:nvSpPr>
        <p:spPr>
          <a:xfrm>
            <a:off x="1846813" y="4861321"/>
            <a:ext cx="3145589" cy="2096825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29" name="03. TITLE GOES HERE"/>
          <p:cNvSpPr txBox="1">
            <a:spLocks noGrp="1"/>
          </p:cNvSpPr>
          <p:nvPr>
            <p:ph type="body" sz="quarter" idx="24"/>
          </p:nvPr>
        </p:nvSpPr>
        <p:spPr>
          <a:xfrm>
            <a:off x="4908705" y="8641119"/>
            <a:ext cx="5075019" cy="342902"/>
          </a:xfrm>
          <a:prstGeom prst="rect">
            <a:avLst/>
          </a:prstGeom>
        </p:spPr>
        <p:txBody>
          <a:bodyPr anchor="b"/>
          <a:lstStyle/>
          <a:p>
            <a:pPr>
              <a:defRPr b="0" spc="100"/>
            </a:pPr>
            <a:endParaRPr/>
          </a:p>
        </p:txBody>
      </p:sp>
      <p:sp>
        <p:nvSpPr>
          <p:cNvPr id="2430" name="Suspendisse quis finibus velit. Nam eu odio lorem. Nunc a mattis nulla. Mauris non sodales erat. Donec mattis lectus vitae porttitor ornare. Quisque non massa ultricies, eleifend nunc id, tempus augue."/>
          <p:cNvSpPr txBox="1">
            <a:spLocks noGrp="1"/>
          </p:cNvSpPr>
          <p:nvPr>
            <p:ph type="body" sz="quarter" idx="25"/>
          </p:nvPr>
        </p:nvSpPr>
        <p:spPr>
          <a:xfrm>
            <a:off x="4908705" y="9205238"/>
            <a:ext cx="6398580" cy="14668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3400"/>
              </a:spcBef>
              <a:defRPr sz="2100" b="0" cap="none" spc="0">
                <a:solidFill>
                  <a:srgbClr val="656665"/>
                </a:solidFill>
              </a:defRPr>
            </a:pPr>
            <a:endParaRPr/>
          </a:p>
        </p:txBody>
      </p:sp>
      <p:sp>
        <p:nvSpPr>
          <p:cNvPr id="2431" name="pexels-burst-545012.jpg"/>
          <p:cNvSpPr>
            <a:spLocks noGrp="1"/>
          </p:cNvSpPr>
          <p:nvPr>
            <p:ph type="pic" sz="quarter" idx="26"/>
          </p:nvPr>
        </p:nvSpPr>
        <p:spPr>
          <a:xfrm>
            <a:off x="1846813" y="8609369"/>
            <a:ext cx="3145589" cy="2096825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32" name="Line"/>
          <p:cNvSpPr/>
          <p:nvPr/>
        </p:nvSpPr>
        <p:spPr>
          <a:xfrm>
            <a:off x="13131947" y="7822903"/>
            <a:ext cx="8936089" cy="1"/>
          </a:xfrm>
          <a:prstGeom prst="line">
            <a:avLst/>
          </a:prstGeom>
          <a:ln w="12700">
            <a:solidFill>
              <a:srgbClr val="B9B8A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33" name="02. TITLE GOES HERE"/>
          <p:cNvSpPr txBox="1">
            <a:spLocks noGrp="1"/>
          </p:cNvSpPr>
          <p:nvPr>
            <p:ph type="body" sz="quarter" idx="27"/>
          </p:nvPr>
        </p:nvSpPr>
        <p:spPr>
          <a:xfrm>
            <a:off x="15669454" y="4893071"/>
            <a:ext cx="5075021" cy="342902"/>
          </a:xfrm>
          <a:prstGeom prst="rect">
            <a:avLst/>
          </a:prstGeom>
        </p:spPr>
        <p:txBody>
          <a:bodyPr anchor="b"/>
          <a:lstStyle/>
          <a:p>
            <a:pPr>
              <a:defRPr b="0" spc="100"/>
            </a:pPr>
            <a:endParaRPr/>
          </a:p>
        </p:txBody>
      </p:sp>
      <p:sp>
        <p:nvSpPr>
          <p:cNvPr id="2434" name="Suspendisse quis finibus velit. Nam eu odio lorem. Nunc a mattis nulla. Mauris non sodales erat. Donec mattis lectus vitae porttitor ornare. Quisque non massa ultricies, eleifend nunc id, tempus augue."/>
          <p:cNvSpPr txBox="1">
            <a:spLocks noGrp="1"/>
          </p:cNvSpPr>
          <p:nvPr>
            <p:ph type="body" sz="quarter" idx="28"/>
          </p:nvPr>
        </p:nvSpPr>
        <p:spPr>
          <a:xfrm>
            <a:off x="15669454" y="5457190"/>
            <a:ext cx="6398581" cy="14668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3400"/>
              </a:spcBef>
              <a:defRPr sz="2100" b="0" cap="none" spc="0">
                <a:solidFill>
                  <a:srgbClr val="656665"/>
                </a:solidFill>
              </a:defRPr>
            </a:pPr>
            <a:endParaRPr/>
          </a:p>
        </p:txBody>
      </p:sp>
      <p:sp>
        <p:nvSpPr>
          <p:cNvPr id="2435" name="pexels-burst-545012.jpg"/>
          <p:cNvSpPr>
            <a:spLocks noGrp="1"/>
          </p:cNvSpPr>
          <p:nvPr>
            <p:ph type="pic" sz="quarter" idx="29"/>
          </p:nvPr>
        </p:nvSpPr>
        <p:spPr>
          <a:xfrm>
            <a:off x="12607563" y="4861321"/>
            <a:ext cx="3145589" cy="2096825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36" name="03. TITLE GOES HERE"/>
          <p:cNvSpPr txBox="1">
            <a:spLocks noGrp="1"/>
          </p:cNvSpPr>
          <p:nvPr>
            <p:ph type="body" sz="quarter" idx="30"/>
          </p:nvPr>
        </p:nvSpPr>
        <p:spPr>
          <a:xfrm>
            <a:off x="15669454" y="8641119"/>
            <a:ext cx="5075021" cy="342902"/>
          </a:xfrm>
          <a:prstGeom prst="rect">
            <a:avLst/>
          </a:prstGeom>
        </p:spPr>
        <p:txBody>
          <a:bodyPr anchor="b"/>
          <a:lstStyle/>
          <a:p>
            <a:pPr>
              <a:defRPr b="0" spc="100"/>
            </a:pPr>
            <a:endParaRPr/>
          </a:p>
        </p:txBody>
      </p:sp>
      <p:sp>
        <p:nvSpPr>
          <p:cNvPr id="2437" name="Suspendisse quis finibus velit. Nam eu odio lorem. Nunc a mattis nulla. Mauris non sodales erat. Donec mattis lectus vitae porttitor ornare. Quisque non massa ultricies, eleifend nunc id, tempus augue."/>
          <p:cNvSpPr txBox="1">
            <a:spLocks noGrp="1"/>
          </p:cNvSpPr>
          <p:nvPr>
            <p:ph type="body" sz="quarter" idx="31"/>
          </p:nvPr>
        </p:nvSpPr>
        <p:spPr>
          <a:xfrm>
            <a:off x="15669454" y="9205238"/>
            <a:ext cx="6398581" cy="14668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3400"/>
              </a:spcBef>
              <a:defRPr sz="2100" b="0" cap="none" spc="0">
                <a:solidFill>
                  <a:srgbClr val="656665"/>
                </a:solidFill>
              </a:defRPr>
            </a:pPr>
            <a:endParaRPr/>
          </a:p>
        </p:txBody>
      </p:sp>
      <p:sp>
        <p:nvSpPr>
          <p:cNvPr id="2438" name="pexels-burst-545012.jpg"/>
          <p:cNvSpPr>
            <a:spLocks noGrp="1"/>
          </p:cNvSpPr>
          <p:nvPr>
            <p:ph type="pic" sz="quarter" idx="32"/>
          </p:nvPr>
        </p:nvSpPr>
        <p:spPr>
          <a:xfrm>
            <a:off x="12607565" y="8609369"/>
            <a:ext cx="3145589" cy="2096825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39" name="How we’ll work and collaborate with you"/>
          <p:cNvSpPr txBox="1">
            <a:spLocks noGrp="1"/>
          </p:cNvSpPr>
          <p:nvPr>
            <p:ph type="body" sz="quarter" idx="33"/>
          </p:nvPr>
        </p:nvSpPr>
        <p:spPr>
          <a:xfrm>
            <a:off x="2371194" y="2355387"/>
            <a:ext cx="8041353" cy="41910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3400"/>
              </a:spcBef>
              <a:defRPr sz="2100" b="0" cap="none" spc="0">
                <a:solidFill>
                  <a:srgbClr val="656665"/>
                </a:solidFill>
              </a:defRPr>
            </a:pPr>
            <a:endParaRPr/>
          </a:p>
        </p:txBody>
      </p:sp>
      <p:sp>
        <p:nvSpPr>
          <p:cNvPr id="2440" name="Our Design Process"/>
          <p:cNvSpPr txBox="1">
            <a:spLocks noGrp="1"/>
          </p:cNvSpPr>
          <p:nvPr>
            <p:ph type="body" sz="quarter" idx="34"/>
          </p:nvPr>
        </p:nvSpPr>
        <p:spPr>
          <a:xfrm>
            <a:off x="2371194" y="1486495"/>
            <a:ext cx="11168862" cy="711202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10000"/>
              </a:lnSpc>
              <a:defRPr sz="4000" b="0" cap="none" spc="0"/>
            </a:pPr>
            <a:endParaRPr/>
          </a:p>
        </p:txBody>
      </p:sp>
      <p:sp>
        <p:nvSpPr>
          <p:cNvPr id="24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04363" y="13030200"/>
            <a:ext cx="297943" cy="304800"/>
          </a:xfrm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4364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5881-E60A-014F-FB2D-04FA4213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9AF78-5AD2-AA7B-340C-17A8067F7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7C00D-A5CC-BAC0-CD38-DAD2775E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2D889-9E64-E6F5-FD12-693F0EBF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A95D7-7739-7345-47B3-F6BC78D28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9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FB2F-5855-0811-9583-F6F4A3F9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96A5D-A9A2-3745-44F5-1610DA9E4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6B26B-6E1F-61A1-D737-506E2461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7EC80-A602-EB05-51AB-A73E5D07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58F32-626B-6F88-AA98-6A54D7A9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6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8B332-2E98-895D-FFCB-B435E57C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396F2-7D54-19A5-FDF6-BC6B28802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33BA8-CC9A-9B1C-FCD6-998A65CC1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034C5-3733-C771-6254-B7C59155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D9906-772A-E67A-5C93-8F3AA8B6D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C8699-A9C0-ECB5-6C57-418F122F7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9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A42C8-A692-2763-9C1B-1210CB650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479F-C6B5-A524-3B65-359DA98A5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98003-CE91-9C5C-1BD0-BF5A731C7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006C8-3411-1BF7-952E-C733610D5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E85702-85F6-CB56-F94A-E6F9662C3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465D9-8541-8912-BC1C-D77222AA1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DF18A-5E85-D944-80D2-29887926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068E3-30E9-1805-073A-FC5226D2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0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64E4-3F03-C50E-6314-4BA72B84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F51AD-BCCB-4E15-F0B7-57542FCB0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D3D18-DE5F-36A1-7F50-9F4DE6539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01D71A-B776-8311-EA49-259023B9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34CCE-D7EE-8108-6F3D-C65CDF8C2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610C50-F2FF-BA57-B967-1010184A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1EABD-D707-C460-08AF-2C08C613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5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8627-8CB9-03AA-107B-83F4248B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E67A0-C132-3A0F-8831-F79E07689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8366E-1887-8904-0F91-1CC825F63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39760-A1AA-DFC4-C772-A538B7BFA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519239-22A9-996D-73DB-87295069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F5930-6C5D-333F-FBC4-C9CFE1EE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8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C1B3C-3E9A-5C00-51F6-3C5E7CAF1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F84C6-BF34-C8F0-6D41-D345C7BDB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71952-A1A4-1AFF-74C0-71B97E8A5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6E50-D3ED-6844-80B0-89A27BFF4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5C1FD-8807-07F1-3155-95D5B200C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D4202B-772C-CBD0-51A0-C91776B1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0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2DD546-E1BF-4A5C-60A7-401FE7B2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3B299-A1EE-1161-023A-1F93060F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39F0B-451A-CB96-A26F-CDB834A15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EF2F5-9F79-F046-BC06-DE9F95609B26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39B38-D3DC-E45D-B456-E66B00FDD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16AD5-DD1F-4388-BC22-C89B3401D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2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5" r:id="rId14"/>
    <p:sldLayoutId id="2147483766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Rectangle 9"/>
          <p:cNvSpPr/>
          <p:nvPr/>
        </p:nvSpPr>
        <p:spPr>
          <a:xfrm>
            <a:off x="387350" y="431800"/>
            <a:ext cx="23609808" cy="12957048"/>
          </a:xfrm>
          <a:prstGeom prst="rect">
            <a:avLst/>
          </a:prstGeom>
          <a:solidFill>
            <a:srgbClr val="294C6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21" name="Rectangle 3"/>
          <p:cNvSpPr/>
          <p:nvPr/>
        </p:nvSpPr>
        <p:spPr>
          <a:xfrm>
            <a:off x="387350" y="2645910"/>
            <a:ext cx="23609300" cy="7323751"/>
          </a:xfrm>
          <a:prstGeom prst="rect">
            <a:avLst/>
          </a:prstGeom>
          <a:solidFill>
            <a:srgbClr val="7AA6AD">
              <a:alpha val="7125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2"/>
            <a:endParaRPr/>
          </a:p>
        </p:txBody>
      </p:sp>
      <p:sp>
        <p:nvSpPr>
          <p:cNvPr id="2522" name="About Wyche, P.A."/>
          <p:cNvSpPr txBox="1"/>
          <p:nvPr/>
        </p:nvSpPr>
        <p:spPr>
          <a:xfrm>
            <a:off x="8960628" y="2999688"/>
            <a:ext cx="14743735" cy="6084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7500" b="1" i="0">
                <a:solidFill>
                  <a:srgbClr val="FFFFFF"/>
                </a:solidFill>
                <a:latin typeface="Adobe Garamond Pro Bold"/>
                <a:ea typeface="Adobe Garamond Pro Bold"/>
                <a:cs typeface="Adobe Garamond Pro Bold"/>
                <a:sym typeface="Adobe Garamond Pro Bold"/>
              </a:defRPr>
            </a:lvl1pPr>
          </a:lstStyle>
          <a:p>
            <a:pPr algn="ctr"/>
            <a:r>
              <a:rPr lang="en-US" sz="11000" b="0" dirty="0"/>
              <a:t>Emerging </a:t>
            </a:r>
          </a:p>
          <a:p>
            <a:pPr algn="ctr"/>
            <a:r>
              <a:rPr lang="en-US" sz="11000" b="0" dirty="0"/>
              <a:t>Environmental Issues in Business Transactions</a:t>
            </a:r>
          </a:p>
        </p:txBody>
      </p:sp>
      <p:pic>
        <p:nvPicPr>
          <p:cNvPr id="25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3638" y="10846263"/>
            <a:ext cx="3183335" cy="1970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9E7008-423C-B4BF-BE9E-6E367F172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016" y="431799"/>
            <a:ext cx="8572612" cy="12957048"/>
          </a:xfrm>
          <a:prstGeom prst="rect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0AE2F-EC85-A745-EE2E-1A32376C55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46A5D-A4EA-6E6D-474F-7C899AF6A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t="-287" r="10585" b="31346"/>
          <a:stretch/>
        </p:blipFill>
        <p:spPr>
          <a:xfrm>
            <a:off x="0" y="-28571"/>
            <a:ext cx="24384000" cy="13709054"/>
          </a:xfrm>
          <a:prstGeom prst="rect">
            <a:avLst/>
          </a:prstGeom>
        </p:spPr>
      </p:pic>
      <p:sp>
        <p:nvSpPr>
          <p:cNvPr id="2461" name="Rectangle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11005039" cy="13716001"/>
          </a:xfrm>
          <a:prstGeom prst="rect">
            <a:avLst/>
          </a:prstGeom>
          <a:solidFill>
            <a:srgbClr val="294C60"/>
          </a:solidFill>
        </p:spPr>
        <p:txBody>
          <a:bodyPr/>
          <a:lstStyle/>
          <a:p>
            <a:pPr algn="ctr">
              <a:defRPr sz="3200" cap="none" spc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>
              <a:noFill/>
            </a:endParaRPr>
          </a:p>
        </p:txBody>
      </p:sp>
      <p:sp>
        <p:nvSpPr>
          <p:cNvPr id="2464" name="Santee Cooper"/>
          <p:cNvSpPr txBox="1"/>
          <p:nvPr/>
        </p:nvSpPr>
        <p:spPr>
          <a:xfrm>
            <a:off x="1060405" y="5812858"/>
            <a:ext cx="8884228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2500" dirty="0"/>
              <a:t>Funding</a:t>
            </a:r>
            <a:endParaRPr sz="12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4045C-90D0-A89C-ADBB-11D142F72800}"/>
              </a:ext>
            </a:extLst>
          </p:cNvPr>
          <p:cNvSpPr txBox="1"/>
          <p:nvPr/>
        </p:nvSpPr>
        <p:spPr>
          <a:xfrm>
            <a:off x="13978997" y="-1369065"/>
            <a:ext cx="102657" cy="39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rgbClr val="50505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BC798671-4C24-B196-5336-AABB524014AD}"/>
              </a:ext>
            </a:extLst>
          </p:cNvPr>
          <p:cNvSpPr/>
          <p:nvPr/>
        </p:nvSpPr>
        <p:spPr>
          <a:xfrm flipH="1">
            <a:off x="10706019" y="-10715"/>
            <a:ext cx="384011" cy="13716001"/>
          </a:xfrm>
          <a:prstGeom prst="rect">
            <a:avLst/>
          </a:prstGeom>
          <a:solidFill>
            <a:srgbClr val="4D90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1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699390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929E9-175A-B0B6-A821-7D113B35F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55" t="50" r="8255" b="1347"/>
          <a:stretch/>
        </p:blipFill>
        <p:spPr>
          <a:xfrm>
            <a:off x="5533217" y="17661"/>
            <a:ext cx="20887509" cy="13730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E3B0F-A9AB-FD26-BC80-78B1065AF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"/>
          <a:stretch/>
        </p:blipFill>
        <p:spPr>
          <a:xfrm>
            <a:off x="-1" y="-10715"/>
            <a:ext cx="10706019" cy="13709054"/>
          </a:xfrm>
          <a:prstGeom prst="rect">
            <a:avLst/>
          </a:prstGeom>
        </p:spPr>
      </p:pic>
      <p:sp>
        <p:nvSpPr>
          <p:cNvPr id="2461" name="Rectangle"/>
          <p:cNvSpPr txBox="1">
            <a:spLocks noGrp="1"/>
          </p:cNvSpPr>
          <p:nvPr>
            <p:ph type="body" idx="1"/>
          </p:nvPr>
        </p:nvSpPr>
        <p:spPr>
          <a:xfrm>
            <a:off x="0" y="-28571"/>
            <a:ext cx="11005039" cy="13716001"/>
          </a:xfrm>
          <a:prstGeom prst="rect">
            <a:avLst/>
          </a:prstGeom>
          <a:solidFill>
            <a:srgbClr val="294C60"/>
          </a:solidFill>
        </p:spPr>
        <p:txBody>
          <a:bodyPr/>
          <a:lstStyle/>
          <a:p>
            <a:pPr algn="ctr">
              <a:defRPr sz="3200" cap="none" spc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>
              <a:noFill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4045C-90D0-A89C-ADBB-11D142F72800}"/>
              </a:ext>
            </a:extLst>
          </p:cNvPr>
          <p:cNvSpPr txBox="1"/>
          <p:nvPr/>
        </p:nvSpPr>
        <p:spPr>
          <a:xfrm>
            <a:off x="13978997" y="-1369065"/>
            <a:ext cx="102657" cy="39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rgbClr val="50505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BC798671-4C24-B196-5336-AABB524014AD}"/>
              </a:ext>
            </a:extLst>
          </p:cNvPr>
          <p:cNvSpPr/>
          <p:nvPr/>
        </p:nvSpPr>
        <p:spPr>
          <a:xfrm flipH="1">
            <a:off x="10706019" y="-10715"/>
            <a:ext cx="384011" cy="13716001"/>
          </a:xfrm>
          <a:prstGeom prst="rect">
            <a:avLst/>
          </a:prstGeom>
          <a:solidFill>
            <a:srgbClr val="4D90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1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</p:txBody>
      </p:sp>
      <p:sp>
        <p:nvSpPr>
          <p:cNvPr id="2" name="Santee Cooper">
            <a:extLst>
              <a:ext uri="{FF2B5EF4-FFF2-40B4-BE49-F238E27FC236}">
                <a16:creationId xmlns:a16="http://schemas.microsoft.com/office/drawing/2014/main" id="{9746365B-9E0F-D02B-962D-5B5DA9F31222}"/>
              </a:ext>
            </a:extLst>
          </p:cNvPr>
          <p:cNvSpPr txBox="1"/>
          <p:nvPr/>
        </p:nvSpPr>
        <p:spPr>
          <a:xfrm>
            <a:off x="-933783" y="2444137"/>
            <a:ext cx="12872604" cy="7489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2000" dirty="0"/>
              <a:t>Environmental </a:t>
            </a:r>
          </a:p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2000" dirty="0"/>
              <a:t>Social &amp;</a:t>
            </a:r>
          </a:p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2000" dirty="0"/>
              <a:t>Corporate </a:t>
            </a:r>
          </a:p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2000" dirty="0"/>
              <a:t>Governance</a:t>
            </a:r>
            <a:endParaRPr sz="12000" dirty="0"/>
          </a:p>
        </p:txBody>
      </p:sp>
    </p:spTree>
    <p:extLst>
      <p:ext uri="{BB962C8B-B14F-4D97-AF65-F5344CB8AC3E}">
        <p14:creationId xmlns:p14="http://schemas.microsoft.com/office/powerpoint/2010/main" val="29455544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8DCA44-7C02-2BFF-88A5-C5DCBB37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4" r="10297" b="8940"/>
          <a:stretch/>
        </p:blipFill>
        <p:spPr>
          <a:xfrm>
            <a:off x="-1" y="0"/>
            <a:ext cx="24384001" cy="13663750"/>
          </a:xfrm>
          <a:prstGeom prst="rect">
            <a:avLst/>
          </a:prstGeom>
        </p:spPr>
      </p:pic>
      <p:sp>
        <p:nvSpPr>
          <p:cNvPr id="2461" name="Rectangle"/>
          <p:cNvSpPr txBox="1">
            <a:spLocks noGrp="1"/>
          </p:cNvSpPr>
          <p:nvPr>
            <p:ph type="body" idx="1"/>
          </p:nvPr>
        </p:nvSpPr>
        <p:spPr>
          <a:xfrm>
            <a:off x="-1" y="10715"/>
            <a:ext cx="10706021" cy="13716001"/>
          </a:xfrm>
          <a:prstGeom prst="rect">
            <a:avLst/>
          </a:prstGeom>
          <a:solidFill>
            <a:srgbClr val="294C60"/>
          </a:solidFill>
        </p:spPr>
        <p:txBody>
          <a:bodyPr/>
          <a:lstStyle/>
          <a:p>
            <a:pPr algn="ctr">
              <a:defRPr sz="3200" cap="none" spc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>
              <a:noFill/>
            </a:endParaRPr>
          </a:p>
        </p:txBody>
      </p:sp>
      <p:sp>
        <p:nvSpPr>
          <p:cNvPr id="2464" name="Santee Cooper"/>
          <p:cNvSpPr txBox="1"/>
          <p:nvPr/>
        </p:nvSpPr>
        <p:spPr>
          <a:xfrm>
            <a:off x="345503" y="4933919"/>
            <a:ext cx="10015013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2000" dirty="0"/>
              <a:t>Environmental Justice</a:t>
            </a:r>
            <a:endParaRPr sz="1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4045C-90D0-A89C-ADBB-11D142F72800}"/>
              </a:ext>
            </a:extLst>
          </p:cNvPr>
          <p:cNvSpPr txBox="1"/>
          <p:nvPr/>
        </p:nvSpPr>
        <p:spPr>
          <a:xfrm>
            <a:off x="13978997" y="-1369065"/>
            <a:ext cx="102657" cy="39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rgbClr val="50505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BC798671-4C24-B196-5336-AABB524014AD}"/>
              </a:ext>
            </a:extLst>
          </p:cNvPr>
          <p:cNvSpPr/>
          <p:nvPr/>
        </p:nvSpPr>
        <p:spPr>
          <a:xfrm flipH="1">
            <a:off x="10706019" y="-10715"/>
            <a:ext cx="384011" cy="13716001"/>
          </a:xfrm>
          <a:prstGeom prst="rect">
            <a:avLst/>
          </a:prstGeom>
          <a:solidFill>
            <a:srgbClr val="4D90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1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3573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Rectangle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11005039" cy="13716001"/>
          </a:xfrm>
          <a:prstGeom prst="rect">
            <a:avLst/>
          </a:prstGeom>
          <a:solidFill>
            <a:srgbClr val="294C60"/>
          </a:solidFill>
        </p:spPr>
        <p:txBody>
          <a:bodyPr/>
          <a:lstStyle/>
          <a:p>
            <a:pPr algn="ctr">
              <a:defRPr sz="3200" cap="none" spc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lang="en-US" dirty="0">
              <a:noFill/>
            </a:endParaRPr>
          </a:p>
        </p:txBody>
      </p:sp>
      <p:sp>
        <p:nvSpPr>
          <p:cNvPr id="2464" name="Santee Cooper"/>
          <p:cNvSpPr txBox="1"/>
          <p:nvPr/>
        </p:nvSpPr>
        <p:spPr>
          <a:xfrm>
            <a:off x="1060405" y="4707219"/>
            <a:ext cx="8884228" cy="6104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2000" dirty="0"/>
              <a:t>Emerging</a:t>
            </a:r>
          </a:p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2000" dirty="0"/>
              <a:t>Contaminants</a:t>
            </a:r>
          </a:p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endParaRPr sz="1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4045C-90D0-A89C-ADBB-11D142F72800}"/>
              </a:ext>
            </a:extLst>
          </p:cNvPr>
          <p:cNvSpPr txBox="1"/>
          <p:nvPr/>
        </p:nvSpPr>
        <p:spPr>
          <a:xfrm>
            <a:off x="13978997" y="-1369065"/>
            <a:ext cx="102657" cy="39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rgbClr val="50505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BC798671-4C24-B196-5336-AABB524014AD}"/>
              </a:ext>
            </a:extLst>
          </p:cNvPr>
          <p:cNvSpPr/>
          <p:nvPr/>
        </p:nvSpPr>
        <p:spPr>
          <a:xfrm flipH="1">
            <a:off x="10706019" y="-10715"/>
            <a:ext cx="384011" cy="13716001"/>
          </a:xfrm>
          <a:prstGeom prst="rect">
            <a:avLst/>
          </a:prstGeom>
          <a:solidFill>
            <a:srgbClr val="4D90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1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1A39B-5E29-540E-58CA-3B32FF05C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r="6898"/>
          <a:stretch/>
        </p:blipFill>
        <p:spPr>
          <a:xfrm rot="5400000">
            <a:off x="10832515" y="3062354"/>
            <a:ext cx="12879976" cy="79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054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Rectangle"/>
          <p:cNvSpPr txBox="1">
            <a:spLocks noGrp="1"/>
          </p:cNvSpPr>
          <p:nvPr>
            <p:ph type="body" idx="1"/>
          </p:nvPr>
        </p:nvSpPr>
        <p:spPr>
          <a:xfrm>
            <a:off x="-1" y="10715"/>
            <a:ext cx="10706021" cy="13716001"/>
          </a:xfrm>
          <a:prstGeom prst="rect">
            <a:avLst/>
          </a:prstGeom>
          <a:solidFill>
            <a:srgbClr val="294C60"/>
          </a:solidFill>
        </p:spPr>
        <p:txBody>
          <a:bodyPr/>
          <a:lstStyle/>
          <a:p>
            <a:pPr algn="ctr">
              <a:defRPr sz="3200" cap="none" spc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>
              <a:noFill/>
            </a:endParaRPr>
          </a:p>
        </p:txBody>
      </p:sp>
      <p:sp>
        <p:nvSpPr>
          <p:cNvPr id="2464" name="Santee Cooper"/>
          <p:cNvSpPr txBox="1"/>
          <p:nvPr/>
        </p:nvSpPr>
        <p:spPr>
          <a:xfrm>
            <a:off x="671966" y="4050737"/>
            <a:ext cx="9362086" cy="55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1800" dirty="0"/>
              <a:t>ASTM </a:t>
            </a:r>
          </a:p>
          <a:p>
            <a:pPr algn="ctr">
              <a:defRPr sz="10200" i="0" spc="306">
                <a:solidFill>
                  <a:srgbClr val="FFFFFF"/>
                </a:solidFill>
                <a:latin typeface="Adobe Garamond Pro Semibold"/>
                <a:ea typeface="Adobe Garamond Pro Semibold"/>
                <a:cs typeface="Adobe Garamond Pro Semibold"/>
                <a:sym typeface="Adobe Garamond Pro Semibold"/>
              </a:defRPr>
            </a:pPr>
            <a:r>
              <a:rPr lang="en-US" sz="11800" dirty="0"/>
              <a:t>Due Diligence Standard</a:t>
            </a:r>
            <a:endParaRPr sz="1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4045C-90D0-A89C-ADBB-11D142F72800}"/>
              </a:ext>
            </a:extLst>
          </p:cNvPr>
          <p:cNvSpPr txBox="1"/>
          <p:nvPr/>
        </p:nvSpPr>
        <p:spPr>
          <a:xfrm>
            <a:off x="13978997" y="-1369065"/>
            <a:ext cx="102657" cy="394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1" u="none" strike="noStrike" cap="none" spc="0" normalizeH="0" baseline="0" dirty="0">
              <a:ln>
                <a:noFill/>
              </a:ln>
              <a:solidFill>
                <a:srgbClr val="50505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BC798671-4C24-B196-5336-AABB524014AD}"/>
              </a:ext>
            </a:extLst>
          </p:cNvPr>
          <p:cNvSpPr/>
          <p:nvPr/>
        </p:nvSpPr>
        <p:spPr>
          <a:xfrm flipH="1">
            <a:off x="10706018" y="10715"/>
            <a:ext cx="360565" cy="13694571"/>
          </a:xfrm>
          <a:prstGeom prst="rect">
            <a:avLst/>
          </a:prstGeom>
          <a:solidFill>
            <a:srgbClr val="4D90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1" i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8B86D-9E04-6F3A-C13A-8A426FF6B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1" t="-493" r="7500" b="493"/>
          <a:stretch/>
        </p:blipFill>
        <p:spPr>
          <a:xfrm>
            <a:off x="11066584" y="-32145"/>
            <a:ext cx="13317417" cy="137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209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Rectangle"/>
          <p:cNvSpPr txBox="1">
            <a:spLocks noGrp="1"/>
          </p:cNvSpPr>
          <p:nvPr>
            <p:ph type="body" idx="1"/>
          </p:nvPr>
        </p:nvSpPr>
        <p:spPr>
          <a:xfrm>
            <a:off x="388870" y="382387"/>
            <a:ext cx="23606260" cy="12952614"/>
          </a:xfrm>
          <a:prstGeom prst="rect">
            <a:avLst/>
          </a:prstGeom>
        </p:spPr>
        <p:txBody>
          <a:bodyPr/>
          <a:lstStyle/>
          <a:p>
            <a:pPr algn="ctr">
              <a:defRPr sz="3200" b="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49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632862" y="13030200"/>
            <a:ext cx="206122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300"/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2500" name="rachael-lewis-anna-677x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242" y="2707690"/>
            <a:ext cx="7909323" cy="7909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8036" y="0"/>
                  <a:pt x="5272" y="1055"/>
                  <a:pt x="3163" y="3164"/>
                </a:cubicBezTo>
                <a:cubicBezTo>
                  <a:pt x="1054" y="5272"/>
                  <a:pt x="0" y="8035"/>
                  <a:pt x="0" y="10799"/>
                </a:cubicBezTo>
                <a:cubicBezTo>
                  <a:pt x="0" y="13563"/>
                  <a:pt x="1054" y="16328"/>
                  <a:pt x="3163" y="18437"/>
                </a:cubicBezTo>
                <a:cubicBezTo>
                  <a:pt x="5272" y="20546"/>
                  <a:pt x="8037" y="21600"/>
                  <a:pt x="10801" y="21600"/>
                </a:cubicBezTo>
                <a:cubicBezTo>
                  <a:pt x="13565" y="21600"/>
                  <a:pt x="16328" y="20546"/>
                  <a:pt x="18437" y="18437"/>
                </a:cubicBezTo>
                <a:cubicBezTo>
                  <a:pt x="20546" y="16328"/>
                  <a:pt x="21600" y="13563"/>
                  <a:pt x="21600" y="10799"/>
                </a:cubicBezTo>
                <a:cubicBezTo>
                  <a:pt x="21600" y="8035"/>
                  <a:pt x="20546" y="5272"/>
                  <a:pt x="18437" y="3164"/>
                </a:cubicBezTo>
                <a:cubicBezTo>
                  <a:pt x="16328" y="1055"/>
                  <a:pt x="13563" y="0"/>
                  <a:pt x="1079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01" name="MEMBER Wyche, P.A.| ranna@wyche.com"/>
          <p:cNvSpPr txBox="1"/>
          <p:nvPr/>
        </p:nvSpPr>
        <p:spPr>
          <a:xfrm>
            <a:off x="11194835" y="4375791"/>
            <a:ext cx="9538225" cy="1438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>
              <a:lnSpc>
                <a:spcPct val="120000"/>
              </a:lnSpc>
              <a:defRPr sz="3200" i="0" cap="all" spc="224">
                <a:solidFill>
                  <a:srgbClr val="4C9083"/>
                </a:solidFill>
                <a:latin typeface="Lato Semibold"/>
                <a:ea typeface="Lato Semibold"/>
                <a:cs typeface="Lato Semibold"/>
                <a:sym typeface="Lato Semibold"/>
              </a:defRPr>
            </a:pPr>
            <a:r>
              <a:rPr lang="en-US" sz="4000" dirty="0"/>
              <a:t>member</a:t>
            </a:r>
            <a:br>
              <a:rPr dirty="0"/>
            </a:br>
            <a:r>
              <a:rPr sz="3600" cap="none" spc="196" dirty="0">
                <a:solidFill>
                  <a:srgbClr val="787878"/>
                </a:solidFill>
                <a:latin typeface="Lato Regular"/>
                <a:ea typeface="Lato Regular"/>
                <a:cs typeface="Lato Regular"/>
                <a:sym typeface="Lato Regular"/>
              </a:rPr>
              <a:t>Wyche, P.A</a:t>
            </a:r>
            <a:endParaRPr sz="2800" cap="none" spc="196" dirty="0">
              <a:solidFill>
                <a:srgbClr val="787878"/>
              </a:solidFill>
              <a:latin typeface="Lato Regular"/>
              <a:ea typeface="Lato Regular"/>
              <a:cs typeface="Lato Regular"/>
              <a:sym typeface="Lato Regula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15BF2-5612-31CE-ED3A-4ACE6E8AB33D}"/>
              </a:ext>
            </a:extLst>
          </p:cNvPr>
          <p:cNvSpPr txBox="1"/>
          <p:nvPr/>
        </p:nvSpPr>
        <p:spPr>
          <a:xfrm>
            <a:off x="12715681" y="6568824"/>
            <a:ext cx="4504458" cy="5426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50505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"/>
              </a:rPr>
              <a:t>rbarker@wyche.com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05050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D5AB26-50CC-1992-AF50-1AD1070C8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224" y="7938851"/>
            <a:ext cx="708064" cy="708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7E7166-5659-433E-1B9D-35BFD241B70A}"/>
              </a:ext>
            </a:extLst>
          </p:cNvPr>
          <p:cNvSpPr txBox="1"/>
          <p:nvPr/>
        </p:nvSpPr>
        <p:spPr>
          <a:xfrm>
            <a:off x="12715681" y="7942696"/>
            <a:ext cx="3671698" cy="5426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"/>
              </a:rPr>
              <a:t>864-242-8253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7CFA65-BC9A-AFB5-D237-D56ED506A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484" y="6618420"/>
            <a:ext cx="725456" cy="54409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6370C8E-91A7-0D9C-2F2B-2563B8D18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09" y="9343124"/>
            <a:ext cx="1219484" cy="11614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6DB83E-F60D-5535-7C8A-96E2F1C7E9CC}"/>
              </a:ext>
            </a:extLst>
          </p:cNvPr>
          <p:cNvSpPr txBox="1"/>
          <p:nvPr/>
        </p:nvSpPr>
        <p:spPr>
          <a:xfrm>
            <a:off x="12715681" y="9587817"/>
            <a:ext cx="414416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50505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"/>
              </a:rPr>
              <a:t>/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505050"/>
                </a:solidFill>
                <a:effectLst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"/>
              </a:rPr>
              <a:t>ritaboltbarker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05050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"/>
            </a:endParaRPr>
          </a:p>
        </p:txBody>
      </p:sp>
      <p:sp>
        <p:nvSpPr>
          <p:cNvPr id="5" name="RACHAEL LEWIS ANNA">
            <a:extLst>
              <a:ext uri="{FF2B5EF4-FFF2-40B4-BE49-F238E27FC236}">
                <a16:creationId xmlns:a16="http://schemas.microsoft.com/office/drawing/2014/main" id="{5DDA3F1A-A613-95D7-B9A2-1B7A16F52EE2}"/>
              </a:ext>
            </a:extLst>
          </p:cNvPr>
          <p:cNvSpPr txBox="1">
            <a:spLocks/>
          </p:cNvSpPr>
          <p:nvPr/>
        </p:nvSpPr>
        <p:spPr>
          <a:xfrm>
            <a:off x="11196347" y="2310859"/>
            <a:ext cx="12019691" cy="1949253"/>
          </a:xfrm>
          <a:prstGeom prst="rect">
            <a:avLst/>
          </a:prstGeom>
          <a:noFill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6000" b="0" kern="1200" spc="400">
                <a:solidFill>
                  <a:srgbClr val="314B5E"/>
                </a:solidFill>
                <a:latin typeface="Adobe Garamond Pro"/>
                <a:ea typeface="Adobe Garamond Pro"/>
                <a:cs typeface="Adobe Garamond Pro"/>
                <a:sym typeface="Adobe Garamond Pro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 dirty="0"/>
              <a:t>RITA BOLT BARKER</a:t>
            </a:r>
          </a:p>
        </p:txBody>
      </p:sp>
    </p:spTree>
    <p:extLst>
      <p:ext uri="{BB962C8B-B14F-4D97-AF65-F5344CB8AC3E}">
        <p14:creationId xmlns:p14="http://schemas.microsoft.com/office/powerpoint/2010/main" val="18868407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A00DB5-3DE7-7CBA-00B7-1ADB7B569A54}"/>
              </a:ext>
            </a:extLst>
          </p:cNvPr>
          <p:cNvSpPr>
            <a:spLocks/>
          </p:cNvSpPr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900" b="0" i="1" u="none" strike="noStrike" cap="none" spc="0" normalizeH="0" baseline="0">
              <a:ln>
                <a:noFill/>
              </a:ln>
              <a:solidFill>
                <a:srgbClr val="50505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7" name="Picture Placeholder 6" descr="A picture containing outdoor, city, night, traveling&#10;&#10;Description automatically generated">
            <a:extLst>
              <a:ext uri="{FF2B5EF4-FFF2-40B4-BE49-F238E27FC236}">
                <a16:creationId xmlns:a16="http://schemas.microsoft.com/office/drawing/2014/main" id="{C37A6616-6469-077D-C2AC-C8D5C1EDA100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r="5983" b="10018"/>
          <a:stretch/>
        </p:blipFill>
        <p:spPr>
          <a:xfrm>
            <a:off x="-1" y="-909861"/>
            <a:ext cx="24384000" cy="1462586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E31FA2-7E96-2894-79DD-172B02A51F0F}"/>
              </a:ext>
            </a:extLst>
          </p:cNvPr>
          <p:cNvSpPr/>
          <p:nvPr/>
        </p:nvSpPr>
        <p:spPr>
          <a:xfrm flipV="1">
            <a:off x="-3" y="-909862"/>
            <a:ext cx="24383999" cy="14625861"/>
          </a:xfrm>
          <a:prstGeom prst="rect">
            <a:avLst/>
          </a:prstGeom>
          <a:solidFill>
            <a:srgbClr val="324A5E">
              <a:alpha val="54890"/>
            </a:srgbClr>
          </a:solidFill>
          <a:ln>
            <a:noFill/>
          </a:ln>
          <a:effectLst>
            <a:outerShdw blurRad="194458" dist="38100" dir="2700000" sx="101226" sy="101226" algn="tl" rotWithShape="0">
              <a:prstClr val="black">
                <a:alpha val="21291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3800" dirty="0">
              <a:solidFill>
                <a:srgbClr val="276BA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1002F-11C2-ACF0-B47B-49248BFB4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6986" y="5710251"/>
            <a:ext cx="736600" cy="107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F54D53-934C-095B-25C4-CA6AB4ED2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82248" y="5710251"/>
            <a:ext cx="1079500" cy="1079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762AC7-09C6-1D61-177C-B6BC07C79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325" y="5621654"/>
            <a:ext cx="1016000" cy="1016000"/>
          </a:xfrm>
          <a:prstGeom prst="rect">
            <a:avLst/>
          </a:prstGeom>
        </p:spPr>
      </p:pic>
      <p:sp>
        <p:nvSpPr>
          <p:cNvPr id="13" name="Wyche’s litigation practice is known for its sophistication, innovation, and wide-ranging practice areas. The litigation practice comprises the entire range of civil litigation, representing plaintiffs as well as defendants in lawsuits over commercial co">
            <a:extLst>
              <a:ext uri="{FF2B5EF4-FFF2-40B4-BE49-F238E27FC236}">
                <a16:creationId xmlns:a16="http://schemas.microsoft.com/office/drawing/2014/main" id="{9CE4F169-CBFC-C63C-F337-4B328018AB04}"/>
              </a:ext>
            </a:extLst>
          </p:cNvPr>
          <p:cNvSpPr txBox="1"/>
          <p:nvPr/>
        </p:nvSpPr>
        <p:spPr>
          <a:xfrm>
            <a:off x="10923309" y="6266934"/>
            <a:ext cx="2470345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5400" i="0" dirty="0"/>
          </a:p>
          <a:p>
            <a:pPr lvl="0"/>
            <a:r>
              <a:rPr lang="en-US" sz="3200" i="0" dirty="0">
                <a:solidFill>
                  <a:schemeClr val="bg1"/>
                </a:solidFill>
              </a:rPr>
              <a:t>Wyche, P.A.</a:t>
            </a:r>
            <a:endParaRPr sz="8000" i="0" dirty="0">
              <a:solidFill>
                <a:schemeClr val="bg1"/>
              </a:solidFill>
            </a:endParaRPr>
          </a:p>
        </p:txBody>
      </p:sp>
      <p:sp>
        <p:nvSpPr>
          <p:cNvPr id="14" name="Wyche’s litigation practice is known for its sophistication, innovation, and wide-ranging practice areas. The litigation practice comprises the entire range of civil litigation, representing plaintiffs as well as defendants in lawsuits over commercial co">
            <a:extLst>
              <a:ext uri="{FF2B5EF4-FFF2-40B4-BE49-F238E27FC236}">
                <a16:creationId xmlns:a16="http://schemas.microsoft.com/office/drawing/2014/main" id="{EA6E4291-DDBA-E03F-9C2F-3B1C5AB30B6A}"/>
              </a:ext>
            </a:extLst>
          </p:cNvPr>
          <p:cNvSpPr txBox="1"/>
          <p:nvPr/>
        </p:nvSpPr>
        <p:spPr>
          <a:xfrm>
            <a:off x="5724784" y="6266934"/>
            <a:ext cx="2470345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5400" i="0" dirty="0"/>
          </a:p>
          <a:p>
            <a:pPr lvl="0"/>
            <a:r>
              <a:rPr lang="en-US" sz="3200" i="0" dirty="0">
                <a:solidFill>
                  <a:schemeClr val="bg1"/>
                </a:solidFill>
              </a:rPr>
              <a:t>Wyche, P.A.</a:t>
            </a:r>
            <a:endParaRPr sz="8000" i="0" dirty="0">
              <a:solidFill>
                <a:schemeClr val="bg1"/>
              </a:solidFill>
            </a:endParaRPr>
          </a:p>
        </p:txBody>
      </p:sp>
      <p:sp>
        <p:nvSpPr>
          <p:cNvPr id="15" name="Wyche’s litigation practice is known for its sophistication, innovation, and wide-ranging practice areas. The litigation practice comprises the entire range of civil litigation, representing plaintiffs as well as defendants in lawsuits over commercial co">
            <a:extLst>
              <a:ext uri="{FF2B5EF4-FFF2-40B4-BE49-F238E27FC236}">
                <a16:creationId xmlns:a16="http://schemas.microsoft.com/office/drawing/2014/main" id="{36DD3A26-8165-5CD0-4E14-1C2CF7B15E35}"/>
              </a:ext>
            </a:extLst>
          </p:cNvPr>
          <p:cNvSpPr txBox="1"/>
          <p:nvPr/>
        </p:nvSpPr>
        <p:spPr>
          <a:xfrm>
            <a:off x="16021812" y="6266934"/>
            <a:ext cx="2470345" cy="1426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5400" i="0" dirty="0"/>
          </a:p>
          <a:p>
            <a:pPr lvl="0"/>
            <a:r>
              <a:rPr lang="en-US" sz="3200" i="0" dirty="0">
                <a:solidFill>
                  <a:schemeClr val="bg1"/>
                </a:solidFill>
              </a:rPr>
              <a:t>@</a:t>
            </a:r>
            <a:r>
              <a:rPr lang="en-US" sz="3200" i="0" dirty="0" err="1">
                <a:solidFill>
                  <a:schemeClr val="bg1"/>
                </a:solidFill>
              </a:rPr>
              <a:t>wychepa</a:t>
            </a:r>
            <a:endParaRPr sz="8000" i="0" dirty="0">
              <a:solidFill>
                <a:schemeClr val="bg1"/>
              </a:solidFill>
            </a:endParaRPr>
          </a:p>
        </p:txBody>
      </p:sp>
      <p:sp>
        <p:nvSpPr>
          <p:cNvPr id="17" name="Wyche’s litigation practice is known for its sophistication, innovation, and wide-ranging practice areas. The litigation practice comprises the entire range of civil litigation, representing plaintiffs as well as defendants in lawsuits over commercial co">
            <a:extLst>
              <a:ext uri="{FF2B5EF4-FFF2-40B4-BE49-F238E27FC236}">
                <a16:creationId xmlns:a16="http://schemas.microsoft.com/office/drawing/2014/main" id="{3EE88039-0CC5-8511-626A-7E94ABBF2868}"/>
              </a:ext>
            </a:extLst>
          </p:cNvPr>
          <p:cNvSpPr txBox="1"/>
          <p:nvPr/>
        </p:nvSpPr>
        <p:spPr>
          <a:xfrm>
            <a:off x="1" y="4122064"/>
            <a:ext cx="24383999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10000"/>
              </a:lnSpc>
              <a:spcBef>
                <a:spcPts val="3400"/>
              </a:spcBef>
              <a:defRPr sz="3200" i="0">
                <a:solidFill>
                  <a:srgbClr val="656665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Adobe Garamond Pro Bold" panose="02020502060506020403" pitchFamily="18" charset="77"/>
              </a:rPr>
              <a:t>Follow us</a:t>
            </a:r>
            <a:endParaRPr sz="5400" b="1" dirty="0">
              <a:solidFill>
                <a:schemeClr val="bg1"/>
              </a:solidFill>
              <a:latin typeface="Adobe Garamond Pro Bold" panose="02020502060506020403" pitchFamily="18" charset="77"/>
            </a:endParaRPr>
          </a:p>
        </p:txBody>
      </p:sp>
      <p:sp>
        <p:nvSpPr>
          <p:cNvPr id="21" name="Wyche’s litigation practice is known for its sophistication, innovation, and wide-ranging practice areas. The litigation practice comprises the entire range of civil litigation, representing plaintiffs as well as defendants in lawsuits over commercial co">
            <a:extLst>
              <a:ext uri="{FF2B5EF4-FFF2-40B4-BE49-F238E27FC236}">
                <a16:creationId xmlns:a16="http://schemas.microsoft.com/office/drawing/2014/main" id="{C3C37FD2-ECAE-50BA-F59F-D3F5589D4584}"/>
              </a:ext>
            </a:extLst>
          </p:cNvPr>
          <p:cNvSpPr txBox="1"/>
          <p:nvPr/>
        </p:nvSpPr>
        <p:spPr>
          <a:xfrm>
            <a:off x="4" y="9871465"/>
            <a:ext cx="24383996" cy="1666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10000"/>
              </a:lnSpc>
              <a:spcBef>
                <a:spcPts val="3400"/>
              </a:spcBef>
              <a:defRPr sz="3200" i="0">
                <a:solidFill>
                  <a:srgbClr val="656665"/>
                </a:solidFill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Adobe Garamond Pro Bold" panose="02020502060506020403" pitchFamily="18" charset="77"/>
              </a:rPr>
              <a:t>Subscribe to Updates</a:t>
            </a:r>
            <a:br>
              <a:rPr lang="en-US" sz="5400" b="1" dirty="0">
                <a:solidFill>
                  <a:schemeClr val="bg1"/>
                </a:solidFill>
                <a:latin typeface="Adobe Garamond Pro Bold" panose="02020502060506020403" pitchFamily="18" charset="77"/>
              </a:rPr>
            </a:br>
            <a:r>
              <a:rPr lang="en-US" sz="4000" u="sng" dirty="0" err="1">
                <a:solidFill>
                  <a:schemeClr val="bg1"/>
                </a:solidFill>
                <a:latin typeface="Helvetica" pitchFamily="2" charset="0"/>
              </a:rPr>
              <a:t>wyche.com</a:t>
            </a:r>
            <a:r>
              <a:rPr lang="en-US" sz="4000" u="sng" dirty="0">
                <a:solidFill>
                  <a:schemeClr val="bg1"/>
                </a:solidFill>
                <a:latin typeface="Helvetica" pitchFamily="2" charset="0"/>
              </a:rPr>
              <a:t>/subscribe</a:t>
            </a:r>
            <a:endParaRPr sz="4000" u="sng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9750C-6E32-37E8-C84C-E81F60A1C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98"/>
          <a:stretch/>
        </p:blipFill>
        <p:spPr>
          <a:xfrm>
            <a:off x="10521636" y="-295882"/>
            <a:ext cx="4023899" cy="256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525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1" u="none" strike="noStrike" cap="none" spc="0" normalizeH="0" baseline="0">
            <a:ln>
              <a:noFill/>
            </a:ln>
            <a:solidFill>
              <a:srgbClr val="50505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1" u="none" strike="noStrike" cap="none" spc="0" normalizeH="0" baseline="0">
            <a:ln>
              <a:noFill/>
            </a:ln>
            <a:solidFill>
              <a:srgbClr val="50505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65</Words>
  <Application>Microsoft Office PowerPoint</Application>
  <PresentationFormat>Custom</PresentationFormat>
  <Paragraphs>27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Adobe Garamond Pro</vt:lpstr>
      <vt:lpstr>Adobe Garamond Pro Bold</vt:lpstr>
      <vt:lpstr>Adobe Garamond Pro Semibold</vt:lpstr>
      <vt:lpstr>Arial</vt:lpstr>
      <vt:lpstr>Calibri</vt:lpstr>
      <vt:lpstr>Calibri Light</vt:lpstr>
      <vt:lpstr>Helvetica</vt:lpstr>
      <vt:lpstr>Helvetica Neue</vt:lpstr>
      <vt:lpstr>Helvetica Neue Medium</vt:lpstr>
      <vt:lpstr>Lato</vt:lpstr>
      <vt:lpstr>Lato Regular</vt:lpstr>
      <vt:lpstr>Lato Semibold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Rita Bolt Barker</cp:lastModifiedBy>
  <cp:revision>20</cp:revision>
  <dcterms:modified xsi:type="dcterms:W3CDTF">2023-02-03T23:36:25Z</dcterms:modified>
</cp:coreProperties>
</file>